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96.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Default Extension="doc" ContentType="application/msword"/>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Default Extension="bin" ContentType="application/vnd.openxmlformats-officedocument.oleObject"/>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emf" ContentType="image/x-emf"/>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notesSlides/notesSlide8.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notesSlides/notesSlide87.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notesSlides/notesSlide94.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notesSlides/notesSlide90.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95.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notesSlides/notesSlide89.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notesSlides/notesSlide78.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03"/>
  </p:notesMasterIdLst>
  <p:sldIdLst>
    <p:sldId id="291" r:id="rId5"/>
    <p:sldId id="292" r:id="rId6"/>
    <p:sldId id="293" r:id="rId7"/>
    <p:sldId id="294" r:id="rId8"/>
    <p:sldId id="295" r:id="rId9"/>
    <p:sldId id="296" r:id="rId10"/>
    <p:sldId id="297" r:id="rId11"/>
    <p:sldId id="298" r:id="rId12"/>
    <p:sldId id="299" r:id="rId13"/>
    <p:sldId id="300" r:id="rId14"/>
    <p:sldId id="301" r:id="rId15"/>
    <p:sldId id="302" r:id="rId16"/>
    <p:sldId id="303" r:id="rId17"/>
    <p:sldId id="304" r:id="rId18"/>
    <p:sldId id="305" r:id="rId19"/>
    <p:sldId id="306" r:id="rId20"/>
    <p:sldId id="307" r:id="rId21"/>
    <p:sldId id="308" r:id="rId22"/>
    <p:sldId id="309" r:id="rId23"/>
    <p:sldId id="310" r:id="rId24"/>
    <p:sldId id="311" r:id="rId25"/>
    <p:sldId id="312" r:id="rId26"/>
    <p:sldId id="313" r:id="rId27"/>
    <p:sldId id="314" r:id="rId28"/>
    <p:sldId id="315" r:id="rId29"/>
    <p:sldId id="316" r:id="rId30"/>
    <p:sldId id="317" r:id="rId31"/>
    <p:sldId id="318" r:id="rId32"/>
    <p:sldId id="319" r:id="rId33"/>
    <p:sldId id="320" r:id="rId34"/>
    <p:sldId id="321" r:id="rId35"/>
    <p:sldId id="322" r:id="rId36"/>
    <p:sldId id="323" r:id="rId37"/>
    <p:sldId id="324" r:id="rId38"/>
    <p:sldId id="325" r:id="rId39"/>
    <p:sldId id="326" r:id="rId40"/>
    <p:sldId id="327" r:id="rId41"/>
    <p:sldId id="328" r:id="rId42"/>
    <p:sldId id="329" r:id="rId43"/>
    <p:sldId id="330" r:id="rId44"/>
    <p:sldId id="331" r:id="rId45"/>
    <p:sldId id="332" r:id="rId46"/>
    <p:sldId id="333" r:id="rId47"/>
    <p:sldId id="334" r:id="rId48"/>
    <p:sldId id="335" r:id="rId49"/>
    <p:sldId id="336" r:id="rId50"/>
    <p:sldId id="337" r:id="rId51"/>
    <p:sldId id="338" r:id="rId52"/>
    <p:sldId id="339" r:id="rId53"/>
    <p:sldId id="340" r:id="rId54"/>
    <p:sldId id="341" r:id="rId55"/>
    <p:sldId id="342" r:id="rId56"/>
    <p:sldId id="343" r:id="rId57"/>
    <p:sldId id="344" r:id="rId58"/>
    <p:sldId id="345" r:id="rId59"/>
    <p:sldId id="346" r:id="rId60"/>
    <p:sldId id="347" r:id="rId61"/>
    <p:sldId id="348" r:id="rId62"/>
    <p:sldId id="349" r:id="rId63"/>
    <p:sldId id="350" r:id="rId64"/>
    <p:sldId id="351" r:id="rId65"/>
    <p:sldId id="352" r:id="rId66"/>
    <p:sldId id="353" r:id="rId67"/>
    <p:sldId id="354" r:id="rId68"/>
    <p:sldId id="355" r:id="rId69"/>
    <p:sldId id="356" r:id="rId70"/>
    <p:sldId id="357" r:id="rId71"/>
    <p:sldId id="358" r:id="rId72"/>
    <p:sldId id="359" r:id="rId73"/>
    <p:sldId id="360" r:id="rId74"/>
    <p:sldId id="361" r:id="rId75"/>
    <p:sldId id="362" r:id="rId76"/>
    <p:sldId id="363" r:id="rId77"/>
    <p:sldId id="364" r:id="rId78"/>
    <p:sldId id="365" r:id="rId79"/>
    <p:sldId id="366" r:id="rId80"/>
    <p:sldId id="367" r:id="rId81"/>
    <p:sldId id="368" r:id="rId82"/>
    <p:sldId id="369" r:id="rId83"/>
    <p:sldId id="370" r:id="rId84"/>
    <p:sldId id="371" r:id="rId85"/>
    <p:sldId id="372" r:id="rId86"/>
    <p:sldId id="373" r:id="rId87"/>
    <p:sldId id="374" r:id="rId88"/>
    <p:sldId id="375" r:id="rId89"/>
    <p:sldId id="376" r:id="rId90"/>
    <p:sldId id="377" r:id="rId91"/>
    <p:sldId id="378" r:id="rId92"/>
    <p:sldId id="379" r:id="rId93"/>
    <p:sldId id="380" r:id="rId94"/>
    <p:sldId id="381" r:id="rId95"/>
    <p:sldId id="382" r:id="rId96"/>
    <p:sldId id="383" r:id="rId97"/>
    <p:sldId id="384" r:id="rId98"/>
    <p:sldId id="385" r:id="rId99"/>
    <p:sldId id="386" r:id="rId100"/>
    <p:sldId id="387" r:id="rId101"/>
    <p:sldId id="388" r:id="rId10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a:srgbClr val="FFC000"/>
    <a:srgbClr val="BE3A3A"/>
    <a:srgbClr val="625753"/>
    <a:srgbClr val="A092B4"/>
    <a:srgbClr val="E6E3E2"/>
    <a:srgbClr val="968A86"/>
    <a:srgbClr val="B4ABA8"/>
    <a:srgbClr val="615753"/>
    <a:srgbClr val="62575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napVertSplitter="1" vertBarState="minimized" horzBarState="maximized">
    <p:restoredLeft sz="14992" autoAdjust="0"/>
    <p:restoredTop sz="94619" autoAdjust="0"/>
  </p:normalViewPr>
  <p:slideViewPr>
    <p:cSldViewPr snapToGrid="0" showGuides="1">
      <p:cViewPr>
        <p:scale>
          <a:sx n="75" d="100"/>
          <a:sy n="75" d="100"/>
        </p:scale>
        <p:origin x="-762" y="-72"/>
      </p:cViewPr>
      <p:guideLst>
        <p:guide orient="horz" pos="243"/>
        <p:guide orient="horz" pos="4013"/>
        <p:guide pos="5576"/>
        <p:guide pos="199"/>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60" d="100"/>
          <a:sy n="60" d="100"/>
        </p:scale>
        <p:origin x="-1638"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07" Type="http://schemas.openxmlformats.org/officeDocument/2006/relationships/tableStyles" Target="tableStyles.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102" Type="http://schemas.openxmlformats.org/officeDocument/2006/relationships/slide" Target="slides/slide98.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83E211-F7A7-4317-892B-28769BDE5747}" type="datetimeFigureOut">
              <a:rPr lang="en-US" smtClean="0"/>
              <a:pPr/>
              <a:t>2/15/2010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3A218D-F311-4799-90C5-974E162849B4}"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vmlDrawing" Target="../drawings/vmlDrawing1.vml"/><Relationship Id="rId4" Type="http://schemas.openxmlformats.org/officeDocument/2006/relationships/oleObject" Target="../embeddings/Microsoft_Office_Word_97_-_2003_Document1.doc"/></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vmlDrawing" Target="../drawings/vmlDrawing2.vml"/><Relationship Id="rId4" Type="http://schemas.openxmlformats.org/officeDocument/2006/relationships/oleObject" Target="../embeddings/Microsoft_Office_Word_97_-_2003_Document2.doc"/></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notesMaster" Target="../notesMasters/notesMaster1.xml"/><Relationship Id="rId1" Type="http://schemas.openxmlformats.org/officeDocument/2006/relationships/vmlDrawing" Target="../drawings/vmlDrawing3.vml"/><Relationship Id="rId5" Type="http://schemas.openxmlformats.org/officeDocument/2006/relationships/oleObject" Target="../embeddings/Microsoft_Office_Word_97_-_2003_Document4.doc"/><Relationship Id="rId4" Type="http://schemas.openxmlformats.org/officeDocument/2006/relationships/oleObject" Target="../embeddings/Microsoft_Office_Word_97_-_2003_Document3.doc"/></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slide" Target="../slides/slide40.xml"/><Relationship Id="rId2" Type="http://schemas.openxmlformats.org/officeDocument/2006/relationships/notesMaster" Target="../notesMasters/notesMaster1.xml"/><Relationship Id="rId1" Type="http://schemas.openxmlformats.org/officeDocument/2006/relationships/vmlDrawing" Target="../drawings/vmlDrawing5.vml"/><Relationship Id="rId4" Type="http://schemas.openxmlformats.org/officeDocument/2006/relationships/oleObject" Target="../embeddings/Microsoft_Office_Word_97_-_2003_Document7.doc"/></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slide" Target="../slides/slide42.xml"/><Relationship Id="rId2" Type="http://schemas.openxmlformats.org/officeDocument/2006/relationships/notesMaster" Target="../notesMasters/notesMaster1.xml"/><Relationship Id="rId1" Type="http://schemas.openxmlformats.org/officeDocument/2006/relationships/vmlDrawing" Target="../drawings/vmlDrawing6.vml"/><Relationship Id="rId4" Type="http://schemas.openxmlformats.org/officeDocument/2006/relationships/oleObject" Target="../embeddings/Microsoft_Office_Word_97_-_2003_Document8.doc"/></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slide" Target="../slides/slide45.xml"/><Relationship Id="rId2" Type="http://schemas.openxmlformats.org/officeDocument/2006/relationships/notesMaster" Target="../notesMasters/notesMaster1.xml"/><Relationship Id="rId1" Type="http://schemas.openxmlformats.org/officeDocument/2006/relationships/vmlDrawing" Target="../drawings/vmlDrawing7.vml"/><Relationship Id="rId4" Type="http://schemas.openxmlformats.org/officeDocument/2006/relationships/oleObject" Target="../embeddings/oleObject1.bin"/></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3" Type="http://schemas.openxmlformats.org/officeDocument/2006/relationships/slide" Target="../slides/slide53.xml"/><Relationship Id="rId2" Type="http://schemas.openxmlformats.org/officeDocument/2006/relationships/notesMaster" Target="../notesMasters/notesMaster1.xml"/><Relationship Id="rId1" Type="http://schemas.openxmlformats.org/officeDocument/2006/relationships/vmlDrawing" Target="../drawings/vmlDrawing8.vml"/><Relationship Id="rId4" Type="http://schemas.openxmlformats.org/officeDocument/2006/relationships/oleObject" Target="../embeddings/Microsoft_Office_Word_97_-_2003_Document9.doc"/></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 Target="../slides/slide59.xml"/><Relationship Id="rId1" Type="http://schemas.openxmlformats.org/officeDocument/2006/relationships/notesMaster" Target="../notesMasters/notesMaster1.xml"/><Relationship Id="rId4" Type="http://schemas.openxmlformats.org/officeDocument/2006/relationships/image" Target="../media/image23.png"/></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3" Type="http://schemas.openxmlformats.org/officeDocument/2006/relationships/slide" Target="../slides/slide68.xml"/><Relationship Id="rId2" Type="http://schemas.openxmlformats.org/officeDocument/2006/relationships/notesMaster" Target="../notesMasters/notesMaster1.xml"/><Relationship Id="rId1" Type="http://schemas.openxmlformats.org/officeDocument/2006/relationships/vmlDrawing" Target="../drawings/vmlDrawing9.vml"/><Relationship Id="rId4" Type="http://schemas.openxmlformats.org/officeDocument/2006/relationships/oleObject" Target="../embeddings/oleObject2.bin"/></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 Target="../slides/slide76.xml"/><Relationship Id="rId1" Type="http://schemas.openxmlformats.org/officeDocument/2006/relationships/notesMaster" Target="../notesMasters/notesMaster1.xml"/><Relationship Id="rId4" Type="http://schemas.openxmlformats.org/officeDocument/2006/relationships/image" Target="../media/image30.png"/></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3" Type="http://schemas.openxmlformats.org/officeDocument/2006/relationships/slide" Target="../slides/slide89.xml"/><Relationship Id="rId2" Type="http://schemas.openxmlformats.org/officeDocument/2006/relationships/notesMaster" Target="../notesMasters/notesMaster1.xml"/><Relationship Id="rId1" Type="http://schemas.openxmlformats.org/officeDocument/2006/relationships/vmlDrawing" Target="../drawings/vmlDrawing10.vml"/><Relationship Id="rId4" Type="http://schemas.openxmlformats.org/officeDocument/2006/relationships/oleObject" Target="../embeddings/Microsoft_Office_Word_97_-_2003_Document10.doc"/></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2"/>
          <p:cNvSpPr>
            <a:spLocks noRot="1" noChangeArrowheads="1" noTextEdit="1"/>
          </p:cNvSpPr>
          <p:nvPr>
            <p:ph type="sldImg"/>
          </p:nvPr>
        </p:nvSpPr>
        <p:spPr>
          <a:xfrm>
            <a:off x="439738" y="174625"/>
            <a:ext cx="5981700" cy="4486275"/>
          </a:xfrm>
          <a:ln w="12700" cap="flat">
            <a:solidFill>
              <a:schemeClr val="tx1"/>
            </a:solidFill>
          </a:ln>
        </p:spPr>
      </p:sp>
      <p:sp>
        <p:nvSpPr>
          <p:cNvPr id="11267" name="Rectangle 3"/>
          <p:cNvSpPr>
            <a:spLocks noGrp="1" noChangeArrowheads="1"/>
          </p:cNvSpPr>
          <p:nvPr>
            <p:ph type="body" idx="1"/>
          </p:nvPr>
        </p:nvSpPr>
        <p:spPr>
          <a:xfrm>
            <a:off x="476250" y="4821238"/>
            <a:ext cx="5929313" cy="3743325"/>
          </a:xfrm>
          <a:noFill/>
          <a:ln/>
        </p:spPr>
        <p:txBody>
          <a:bodyPr lIns="90537" tIns="45269" rIns="90537" bIns="45269"/>
          <a:lstStyle/>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r>
              <a:rPr lang="en-US">
                <a:solidFill>
                  <a:srgbClr val="0000FF"/>
                </a:solidFill>
              </a:rPr>
              <a:t>Schedule:	Timing	Topic</a:t>
            </a:r>
          </a:p>
          <a:p>
            <a:pPr lvl="1"/>
            <a:r>
              <a:rPr lang="en-US">
                <a:solidFill>
                  <a:srgbClr val="0000FF"/>
                </a:solidFill>
              </a:rPr>
              <a:t>		25 minutes	Lecture</a:t>
            </a:r>
          </a:p>
          <a:p>
            <a:pPr lvl="1"/>
            <a:r>
              <a:rPr lang="en-US">
                <a:solidFill>
                  <a:srgbClr val="0000FF"/>
                </a:solidFill>
              </a:rPr>
              <a:t>		15 minutes	Practice</a:t>
            </a:r>
          </a:p>
          <a:p>
            <a:pPr lvl="1"/>
            <a:r>
              <a:rPr lang="en-US">
                <a:solidFill>
                  <a:srgbClr val="0000FF"/>
                </a:solidFill>
              </a:rPr>
              <a:t>		40 minutes	Total</a:t>
            </a:r>
          </a:p>
          <a:p>
            <a:endParaRPr lang="en-US" b="1">
              <a:solidFill>
                <a:srgbClr val="0000FF"/>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FA2A2C41-039B-4FB8-9542-8979C42A24DF}" type="slidenum">
              <a:rPr lang="en-US"/>
              <a:pPr/>
              <a:t>10</a:t>
            </a:fld>
            <a:endParaRPr lang="en-US"/>
          </a:p>
        </p:txBody>
      </p:sp>
      <p:sp>
        <p:nvSpPr>
          <p:cNvPr id="29698" name="Rectangle 2"/>
          <p:cNvSpPr>
            <a:spLocks noRot="1" noChangeArrowheads="1" noTextEdit="1"/>
          </p:cNvSpPr>
          <p:nvPr>
            <p:ph type="sldImg"/>
          </p:nvPr>
        </p:nvSpPr>
        <p:spPr>
          <a:xfrm>
            <a:off x="439738" y="174625"/>
            <a:ext cx="5981700" cy="4486275"/>
          </a:xfrm>
          <a:ln w="12700" cap="flat">
            <a:solidFill>
              <a:schemeClr val="tx1"/>
            </a:solidFill>
          </a:ln>
        </p:spPr>
      </p:sp>
      <p:sp>
        <p:nvSpPr>
          <p:cNvPr id="29699" name="Rectangle 3"/>
          <p:cNvSpPr>
            <a:spLocks noGrp="1" noChangeArrowheads="1"/>
          </p:cNvSpPr>
          <p:nvPr>
            <p:ph type="body" idx="1"/>
          </p:nvPr>
        </p:nvSpPr>
        <p:spPr>
          <a:xfrm>
            <a:off x="476250" y="4821238"/>
            <a:ext cx="5929313" cy="3743325"/>
          </a:xfrm>
          <a:noFill/>
          <a:ln/>
        </p:spPr>
        <p:txBody>
          <a:bodyPr lIns="90537" tIns="45269" rIns="90537" bIns="45269"/>
          <a:lstStyle/>
          <a:p>
            <a:r>
              <a:rPr lang="en-US"/>
              <a:t>Summary</a:t>
            </a:r>
          </a:p>
          <a:p>
            <a:pPr lvl="1"/>
            <a:r>
              <a:rPr lang="en-US"/>
              <a:t>An explicit cursor can take parameters. In a query, you can specify a cursor parameter wherever a constant appears. An advantage of using parameters is that you can decide the active set at run time. </a:t>
            </a:r>
          </a:p>
          <a:p>
            <a:pPr lvl="1"/>
            <a:r>
              <a:rPr lang="en-US"/>
              <a:t>PL/SQL provides a method to modify the rows that have been retrieved by the cursor. The method consists of two parts. The </a:t>
            </a:r>
            <a:r>
              <a:rPr lang="en-US">
                <a:latin typeface="Courier New" pitchFamily="49" charset="0"/>
              </a:rPr>
              <a:t>FOR UPDATE</a:t>
            </a:r>
            <a:r>
              <a:rPr lang="en-US"/>
              <a:t> clause in the cursor declaration and the </a:t>
            </a:r>
            <a:r>
              <a:rPr lang="en-US">
                <a:latin typeface="Courier New" pitchFamily="49" charset="0"/>
              </a:rPr>
              <a:t>WHERE CURRENT OF</a:t>
            </a:r>
            <a:r>
              <a:rPr lang="en-US"/>
              <a:t> clause in an </a:t>
            </a:r>
            <a:r>
              <a:rPr lang="en-US">
                <a:latin typeface="Courier New" pitchFamily="49" charset="0"/>
              </a:rPr>
              <a:t>UPDATE</a:t>
            </a:r>
            <a:r>
              <a:rPr lang="en-US"/>
              <a:t> or </a:t>
            </a:r>
            <a:r>
              <a:rPr lang="en-US">
                <a:latin typeface="Courier New" pitchFamily="49" charset="0"/>
              </a:rPr>
              <a:t>DELETE </a:t>
            </a:r>
            <a:r>
              <a:rPr lang="en-US"/>
              <a:t>statement.</a:t>
            </a:r>
          </a:p>
        </p:txBody>
      </p:sp>
      <p:sp>
        <p:nvSpPr>
          <p:cNvPr id="29700" name="Rectangle 4"/>
          <p:cNvSpPr>
            <a:spLocks noChangeArrowheads="1"/>
          </p:cNvSpPr>
          <p:nvPr/>
        </p:nvSpPr>
        <p:spPr bwMode="auto">
          <a:xfrm>
            <a:off x="330200" y="4843463"/>
            <a:ext cx="6253163" cy="3962400"/>
          </a:xfrm>
          <a:prstGeom prst="rect">
            <a:avLst/>
          </a:prstGeom>
          <a:noFill/>
          <a:ln w="9525">
            <a:noFill/>
            <a:miter lim="800000"/>
            <a:headEnd/>
            <a:tailEnd/>
          </a:ln>
          <a:effectLst/>
        </p:spPr>
        <p:txBody>
          <a:bodyPr lIns="90537" tIns="45269" rIns="90537" bIns="45269"/>
          <a:lstStyle/>
          <a:p>
            <a:pPr defTabSz="422275" eaLnBrk="0" hangingPunct="0">
              <a:spcBef>
                <a:spcPct val="30000"/>
              </a:spcBef>
              <a:spcAft>
                <a:spcPct val="24000"/>
              </a:spcAft>
              <a:tabLst>
                <a:tab pos="450850" algn="l"/>
              </a:tabLst>
            </a:pPr>
            <a:endParaRPr lang="en-US" sz="240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2"/>
          <p:cNvSpPr>
            <a:spLocks noRot="1" noChangeArrowheads="1" noTextEdit="1"/>
          </p:cNvSpPr>
          <p:nvPr>
            <p:ph type="sldImg"/>
          </p:nvPr>
        </p:nvSpPr>
        <p:spPr>
          <a:xfrm>
            <a:off x="439738" y="174625"/>
            <a:ext cx="5981700" cy="4486275"/>
          </a:xfrm>
          <a:ln w="12700" cap="flat">
            <a:solidFill>
              <a:schemeClr val="tx1"/>
            </a:solidFill>
          </a:ln>
        </p:spPr>
      </p:sp>
      <p:sp>
        <p:nvSpPr>
          <p:cNvPr id="31747" name="Rectangle 3"/>
          <p:cNvSpPr>
            <a:spLocks noGrp="1" noChangeArrowheads="1"/>
          </p:cNvSpPr>
          <p:nvPr>
            <p:ph type="body" idx="1"/>
          </p:nvPr>
        </p:nvSpPr>
        <p:spPr>
          <a:xfrm>
            <a:off x="476250" y="4821238"/>
            <a:ext cx="5929313" cy="3743325"/>
          </a:xfrm>
          <a:noFill/>
          <a:ln/>
        </p:spPr>
        <p:txBody>
          <a:bodyPr lIns="90537" tIns="45269" rIns="90537" bIns="45269"/>
          <a:lstStyle/>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r>
              <a:rPr lang="en-US">
                <a:solidFill>
                  <a:srgbClr val="0000FF"/>
                </a:solidFill>
              </a:rPr>
              <a:t>Schedule:	Timing	Topic</a:t>
            </a:r>
          </a:p>
          <a:p>
            <a:pPr lvl="1"/>
            <a:r>
              <a:rPr lang="en-US">
                <a:solidFill>
                  <a:srgbClr val="0000FF"/>
                </a:solidFill>
              </a:rPr>
              <a:t>		45 minutes	Lecture</a:t>
            </a:r>
          </a:p>
          <a:p>
            <a:pPr lvl="1"/>
            <a:r>
              <a:rPr lang="en-US">
                <a:solidFill>
                  <a:srgbClr val="0000FF"/>
                </a:solidFill>
              </a:rPr>
              <a:t>		20 minutes	Practice</a:t>
            </a:r>
          </a:p>
          <a:p>
            <a:pPr lvl="1"/>
            <a:r>
              <a:rPr lang="en-US">
                <a:solidFill>
                  <a:srgbClr val="0000FF"/>
                </a:solidFill>
              </a:rPr>
              <a:t>		65 minutes	Total</a:t>
            </a:r>
          </a:p>
          <a:p>
            <a:endParaRPr lang="en-US" b="1">
              <a:solidFill>
                <a:srgbClr val="0000FF"/>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C37C6D6B-F838-48F7-9FDD-08D36B265865}" type="slidenum">
              <a:rPr lang="en-US"/>
              <a:pPr/>
              <a:t>13</a:t>
            </a:fld>
            <a:endParaRPr lang="en-US"/>
          </a:p>
        </p:txBody>
      </p:sp>
      <p:sp>
        <p:nvSpPr>
          <p:cNvPr id="33794" name="Rectangle 2"/>
          <p:cNvSpPr>
            <a:spLocks noChangeArrowheads="1"/>
          </p:cNvSpPr>
          <p:nvPr/>
        </p:nvSpPr>
        <p:spPr bwMode="auto">
          <a:xfrm>
            <a:off x="4013200" y="-3175"/>
            <a:ext cx="3078163" cy="515938"/>
          </a:xfrm>
          <a:prstGeom prst="rect">
            <a:avLst/>
          </a:prstGeom>
          <a:noFill/>
          <a:ln w="9525">
            <a:noFill/>
            <a:miter lim="800000"/>
            <a:headEnd/>
            <a:tailEnd/>
          </a:ln>
          <a:effectLst/>
        </p:spPr>
        <p:txBody>
          <a:bodyPr wrap="none" anchor="ctr"/>
          <a:lstStyle/>
          <a:p>
            <a:endParaRPr lang="en-US"/>
          </a:p>
        </p:txBody>
      </p:sp>
      <p:sp>
        <p:nvSpPr>
          <p:cNvPr id="33795" name="Rectangle 3"/>
          <p:cNvSpPr>
            <a:spLocks noChangeArrowheads="1"/>
          </p:cNvSpPr>
          <p:nvPr/>
        </p:nvSpPr>
        <p:spPr bwMode="auto">
          <a:xfrm>
            <a:off x="-4763" y="-3175"/>
            <a:ext cx="3073401" cy="515938"/>
          </a:xfrm>
          <a:prstGeom prst="rect">
            <a:avLst/>
          </a:prstGeom>
          <a:noFill/>
          <a:ln w="9525">
            <a:noFill/>
            <a:miter lim="800000"/>
            <a:headEnd/>
            <a:tailEnd/>
          </a:ln>
          <a:effectLst/>
        </p:spPr>
        <p:txBody>
          <a:bodyPr wrap="none" anchor="ctr"/>
          <a:lstStyle/>
          <a:p>
            <a:endParaRPr lang="en-US"/>
          </a:p>
        </p:txBody>
      </p:sp>
      <p:sp>
        <p:nvSpPr>
          <p:cNvPr id="33796" name="Rectangle 4"/>
          <p:cNvSpPr>
            <a:spLocks noRot="1" noChangeArrowheads="1" noTextEdit="1"/>
          </p:cNvSpPr>
          <p:nvPr>
            <p:ph type="sldImg"/>
          </p:nvPr>
        </p:nvSpPr>
        <p:spPr>
          <a:xfrm>
            <a:off x="439738" y="174625"/>
            <a:ext cx="5981700" cy="4486275"/>
          </a:xfrm>
          <a:ln w="12700" cap="flat">
            <a:solidFill>
              <a:schemeClr val="tx1"/>
            </a:solidFill>
          </a:ln>
        </p:spPr>
      </p:sp>
      <p:sp>
        <p:nvSpPr>
          <p:cNvPr id="33797" name="Rectangle 5"/>
          <p:cNvSpPr>
            <a:spLocks noGrp="1" noChangeArrowheads="1"/>
          </p:cNvSpPr>
          <p:nvPr>
            <p:ph type="body" idx="1"/>
          </p:nvPr>
        </p:nvSpPr>
        <p:spPr>
          <a:xfrm>
            <a:off x="476250" y="4821238"/>
            <a:ext cx="5929313" cy="3743325"/>
          </a:xfrm>
          <a:noFill/>
          <a:ln/>
        </p:spPr>
        <p:txBody>
          <a:bodyPr lIns="90537" tIns="45269" rIns="90537" bIns="45269"/>
          <a:lstStyle/>
          <a:p>
            <a:r>
              <a:rPr lang="en-US"/>
              <a:t>Lesson Aim</a:t>
            </a:r>
          </a:p>
          <a:p>
            <a:pPr lvl="1"/>
            <a:r>
              <a:rPr lang="en-US"/>
              <a:t>In this lesson, you learn what PL/SQL exceptions are and how to deal with them using predefined, </a:t>
            </a:r>
            <a:br>
              <a:rPr lang="en-US"/>
            </a:br>
            <a:r>
              <a:rPr lang="en-US"/>
              <a:t>nonpredefined, and user-defined exception handlers.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56B976BC-94F8-4DCB-9A48-954090D4D04E}" type="slidenum">
              <a:rPr lang="en-US"/>
              <a:pPr/>
              <a:t>14</a:t>
            </a:fld>
            <a:endParaRPr lang="en-US"/>
          </a:p>
        </p:txBody>
      </p:sp>
      <p:sp>
        <p:nvSpPr>
          <p:cNvPr id="35842" name="Rectangle 2"/>
          <p:cNvSpPr>
            <a:spLocks noChangeArrowheads="1"/>
          </p:cNvSpPr>
          <p:nvPr/>
        </p:nvSpPr>
        <p:spPr bwMode="auto">
          <a:xfrm>
            <a:off x="4013200" y="-3175"/>
            <a:ext cx="3078163" cy="515938"/>
          </a:xfrm>
          <a:prstGeom prst="rect">
            <a:avLst/>
          </a:prstGeom>
          <a:noFill/>
          <a:ln w="9525">
            <a:noFill/>
            <a:miter lim="800000"/>
            <a:headEnd/>
            <a:tailEnd/>
          </a:ln>
          <a:effectLst/>
        </p:spPr>
        <p:txBody>
          <a:bodyPr wrap="none" anchor="ctr"/>
          <a:lstStyle/>
          <a:p>
            <a:endParaRPr lang="en-US"/>
          </a:p>
        </p:txBody>
      </p:sp>
      <p:sp>
        <p:nvSpPr>
          <p:cNvPr id="35843" name="Rectangle 3"/>
          <p:cNvSpPr>
            <a:spLocks noChangeArrowheads="1"/>
          </p:cNvSpPr>
          <p:nvPr/>
        </p:nvSpPr>
        <p:spPr bwMode="auto">
          <a:xfrm>
            <a:off x="-4763" y="-3175"/>
            <a:ext cx="3073401" cy="515938"/>
          </a:xfrm>
          <a:prstGeom prst="rect">
            <a:avLst/>
          </a:prstGeom>
          <a:noFill/>
          <a:ln w="9525">
            <a:noFill/>
            <a:miter lim="800000"/>
            <a:headEnd/>
            <a:tailEnd/>
          </a:ln>
          <a:effectLst/>
        </p:spPr>
        <p:txBody>
          <a:bodyPr wrap="none" anchor="ctr"/>
          <a:lstStyle/>
          <a:p>
            <a:endParaRPr lang="en-US"/>
          </a:p>
        </p:txBody>
      </p:sp>
      <p:sp>
        <p:nvSpPr>
          <p:cNvPr id="35844" name="Rectangle 4"/>
          <p:cNvSpPr>
            <a:spLocks noRot="1" noChangeArrowheads="1" noTextEdit="1"/>
          </p:cNvSpPr>
          <p:nvPr>
            <p:ph type="sldImg"/>
          </p:nvPr>
        </p:nvSpPr>
        <p:spPr>
          <a:xfrm>
            <a:off x="439738" y="174625"/>
            <a:ext cx="5981700" cy="4486275"/>
          </a:xfrm>
          <a:ln w="12700" cap="flat">
            <a:solidFill>
              <a:schemeClr val="tx1"/>
            </a:solidFill>
          </a:ln>
        </p:spPr>
      </p:sp>
      <p:sp>
        <p:nvSpPr>
          <p:cNvPr id="35845" name="Rectangle 5"/>
          <p:cNvSpPr>
            <a:spLocks noGrp="1" noChangeArrowheads="1"/>
          </p:cNvSpPr>
          <p:nvPr>
            <p:ph type="body" idx="1"/>
          </p:nvPr>
        </p:nvSpPr>
        <p:spPr>
          <a:xfrm>
            <a:off x="476250" y="4821238"/>
            <a:ext cx="5929313" cy="3743325"/>
          </a:xfrm>
          <a:noFill/>
          <a:ln/>
        </p:spPr>
        <p:txBody>
          <a:bodyPr lIns="90537" tIns="45269" rIns="90537" bIns="45269"/>
          <a:lstStyle/>
          <a:p>
            <a:pPr>
              <a:spcAft>
                <a:spcPct val="2000"/>
              </a:spcAft>
            </a:pPr>
            <a:r>
              <a:rPr lang="en-US">
                <a:latin typeface="Helvetica" pitchFamily="34" charset="0"/>
              </a:rPr>
              <a:t>Overview</a:t>
            </a:r>
            <a:endParaRPr lang="en-US" b="1">
              <a:latin typeface="Helvetica" pitchFamily="34" charset="0"/>
            </a:endParaRPr>
          </a:p>
          <a:p>
            <a:pPr lvl="1"/>
            <a:r>
              <a:rPr lang="en-US"/>
              <a:t>An </a:t>
            </a:r>
            <a:r>
              <a:rPr lang="en-US">
                <a:solidFill>
                  <a:srgbClr val="FC0128"/>
                </a:solidFill>
              </a:rPr>
              <a:t>exception </a:t>
            </a:r>
            <a:r>
              <a:rPr lang="en-US"/>
              <a:t>is an identifier in PL/SQL that is raised during the execution of a block that terminates its main body of actions. A block always terminates when PL/SQL raises an exception, but can you specify an exception handler to perform final actions. </a:t>
            </a:r>
          </a:p>
          <a:p>
            <a:r>
              <a:rPr lang="en-US"/>
              <a:t>Two Methods for Raising an Exception</a:t>
            </a:r>
          </a:p>
          <a:p>
            <a:pPr lvl="2"/>
            <a:r>
              <a:rPr lang="en-US"/>
              <a:t>An Oracle error occurs and the associated exception is raised automatically. For example, if the error </a:t>
            </a:r>
            <a:r>
              <a:rPr lang="en-US">
                <a:latin typeface="Courier New" pitchFamily="49" charset="0"/>
              </a:rPr>
              <a:t>ORA-01403</a:t>
            </a:r>
            <a:r>
              <a:rPr lang="en-US"/>
              <a:t> occurs when no rows are retrieved from the database in a </a:t>
            </a:r>
            <a:r>
              <a:rPr lang="en-US">
                <a:latin typeface="Courier New" pitchFamily="49" charset="0"/>
              </a:rPr>
              <a:t>SELECT</a:t>
            </a:r>
            <a:r>
              <a:rPr lang="en-US"/>
              <a:t> statement, then PL/SQL raises the exception </a:t>
            </a:r>
            <a:r>
              <a:rPr lang="en-US">
                <a:latin typeface="Courier New" pitchFamily="49" charset="0"/>
              </a:rPr>
              <a:t>NO_DATA_FOUND</a:t>
            </a:r>
            <a:r>
              <a:rPr lang="en-US"/>
              <a:t>.</a:t>
            </a:r>
          </a:p>
          <a:p>
            <a:pPr lvl="2"/>
            <a:r>
              <a:rPr lang="en-US"/>
              <a:t>You raise an exception explicitly by issuing the </a:t>
            </a:r>
            <a:r>
              <a:rPr lang="en-US">
                <a:latin typeface="Courier New" pitchFamily="49" charset="0"/>
              </a:rPr>
              <a:t>RAISE</a:t>
            </a:r>
            <a:r>
              <a:rPr lang="en-US"/>
              <a:t> statement within the block. The exception being raised may be either user-defined or predefined.</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DCC0E563-C60E-48F4-A388-587345F447D0}" type="slidenum">
              <a:rPr lang="en-US"/>
              <a:pPr/>
              <a:t>15</a:t>
            </a:fld>
            <a:endParaRPr lang="en-US"/>
          </a:p>
        </p:txBody>
      </p:sp>
      <p:sp>
        <p:nvSpPr>
          <p:cNvPr id="37890" name="Rectangle 2"/>
          <p:cNvSpPr>
            <a:spLocks noChangeArrowheads="1"/>
          </p:cNvSpPr>
          <p:nvPr/>
        </p:nvSpPr>
        <p:spPr bwMode="auto">
          <a:xfrm>
            <a:off x="4013200" y="-3175"/>
            <a:ext cx="3078163" cy="515938"/>
          </a:xfrm>
          <a:prstGeom prst="rect">
            <a:avLst/>
          </a:prstGeom>
          <a:noFill/>
          <a:ln w="9525">
            <a:noFill/>
            <a:miter lim="800000"/>
            <a:headEnd/>
            <a:tailEnd/>
          </a:ln>
          <a:effectLst/>
        </p:spPr>
        <p:txBody>
          <a:bodyPr wrap="none" anchor="ctr"/>
          <a:lstStyle/>
          <a:p>
            <a:endParaRPr lang="en-US"/>
          </a:p>
        </p:txBody>
      </p:sp>
      <p:sp>
        <p:nvSpPr>
          <p:cNvPr id="37891" name="Rectangle 3"/>
          <p:cNvSpPr>
            <a:spLocks noChangeArrowheads="1"/>
          </p:cNvSpPr>
          <p:nvPr/>
        </p:nvSpPr>
        <p:spPr bwMode="auto">
          <a:xfrm>
            <a:off x="-4763" y="-3175"/>
            <a:ext cx="3073401" cy="515938"/>
          </a:xfrm>
          <a:prstGeom prst="rect">
            <a:avLst/>
          </a:prstGeom>
          <a:noFill/>
          <a:ln w="9525">
            <a:noFill/>
            <a:miter lim="800000"/>
            <a:headEnd/>
            <a:tailEnd/>
          </a:ln>
          <a:effectLst/>
        </p:spPr>
        <p:txBody>
          <a:bodyPr wrap="none" anchor="ctr"/>
          <a:lstStyle/>
          <a:p>
            <a:endParaRPr lang="en-US"/>
          </a:p>
        </p:txBody>
      </p:sp>
      <p:sp>
        <p:nvSpPr>
          <p:cNvPr id="37892" name="Rectangle 4"/>
          <p:cNvSpPr>
            <a:spLocks noRot="1" noChangeArrowheads="1" noTextEdit="1"/>
          </p:cNvSpPr>
          <p:nvPr>
            <p:ph type="sldImg"/>
          </p:nvPr>
        </p:nvSpPr>
        <p:spPr>
          <a:xfrm>
            <a:off x="439738" y="174625"/>
            <a:ext cx="5981700" cy="4486275"/>
          </a:xfrm>
          <a:ln w="12700" cap="flat">
            <a:solidFill>
              <a:schemeClr val="tx1"/>
            </a:solidFill>
          </a:ln>
        </p:spPr>
      </p:sp>
      <p:sp>
        <p:nvSpPr>
          <p:cNvPr id="37893" name="Rectangle 5"/>
          <p:cNvSpPr>
            <a:spLocks noGrp="1" noChangeArrowheads="1"/>
          </p:cNvSpPr>
          <p:nvPr>
            <p:ph type="body" idx="1"/>
          </p:nvPr>
        </p:nvSpPr>
        <p:spPr>
          <a:xfrm>
            <a:off x="476250" y="4821238"/>
            <a:ext cx="5929313" cy="3743325"/>
          </a:xfrm>
          <a:noFill/>
          <a:ln/>
        </p:spPr>
        <p:txBody>
          <a:bodyPr lIns="90537" tIns="45269" rIns="90537" bIns="45269"/>
          <a:lstStyle/>
          <a:p>
            <a:r>
              <a:rPr lang="en-US"/>
              <a:t>Trapping an Exception</a:t>
            </a:r>
            <a:endParaRPr lang="en-US">
              <a:latin typeface="Helvetica" pitchFamily="34" charset="0"/>
            </a:endParaRPr>
          </a:p>
          <a:p>
            <a:pPr lvl="1"/>
            <a:r>
              <a:rPr lang="en-US"/>
              <a:t>If the exception is raised in the executable section of the block, processing branches to the corresponding exception handler in the exception section of the block. If PL/SQL successfully handles the exception, then the exception does not propagate to the enclosing block or environment. The PL/SQL block terminates successfully.</a:t>
            </a:r>
          </a:p>
          <a:p>
            <a:r>
              <a:rPr lang="en-US"/>
              <a:t>Propagating an Exception</a:t>
            </a:r>
          </a:p>
          <a:p>
            <a:pPr lvl="1"/>
            <a:r>
              <a:rPr lang="en-US"/>
              <a:t>If the exception is raised in the executable section of the block and there is no corresponding exception handler, the PL/SQL block terminates with failure and the exception is propagated to the calling environment.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ADAEB39-3D6F-4E23-876D-7D27F75AFF99}" type="slidenum">
              <a:rPr lang="en-US"/>
              <a:pPr/>
              <a:t>16</a:t>
            </a:fld>
            <a:endParaRPr lang="en-US"/>
          </a:p>
        </p:txBody>
      </p:sp>
      <p:sp>
        <p:nvSpPr>
          <p:cNvPr id="39938" name="Rectangle 2"/>
          <p:cNvSpPr>
            <a:spLocks noRot="1" noChangeArrowheads="1" noTextEdit="1"/>
          </p:cNvSpPr>
          <p:nvPr>
            <p:ph type="sldImg"/>
          </p:nvPr>
        </p:nvSpPr>
        <p:spPr>
          <a:xfrm>
            <a:off x="439738" y="174625"/>
            <a:ext cx="5981700" cy="4486275"/>
          </a:xfrm>
          <a:ln w="12700" cap="flat">
            <a:solidFill>
              <a:schemeClr val="tx1"/>
            </a:solidFill>
          </a:ln>
        </p:spPr>
      </p:sp>
      <p:sp>
        <p:nvSpPr>
          <p:cNvPr id="39939" name="Rectangle 3"/>
          <p:cNvSpPr>
            <a:spLocks noGrp="1" noChangeArrowheads="1"/>
          </p:cNvSpPr>
          <p:nvPr>
            <p:ph type="body" idx="1"/>
          </p:nvPr>
        </p:nvSpPr>
        <p:spPr>
          <a:xfrm>
            <a:off x="476250" y="4821238"/>
            <a:ext cx="5929313" cy="3743325"/>
          </a:xfrm>
          <a:noFill/>
          <a:ln/>
        </p:spPr>
        <p:txBody>
          <a:bodyPr lIns="90537" tIns="45269" rIns="90537" bIns="45269"/>
          <a:lstStyle/>
          <a:p>
            <a:r>
              <a:rPr lang="en-US"/>
              <a:t>Exception Types</a:t>
            </a:r>
          </a:p>
          <a:p>
            <a:pPr lvl="1"/>
            <a:r>
              <a:rPr lang="en-US"/>
              <a:t>You can program for exceptions to avoid disruption at run time. There are three types of </a:t>
            </a:r>
            <a:r>
              <a:rPr lang="en-US">
                <a:solidFill>
                  <a:srgbClr val="FC0128"/>
                </a:solidFill>
              </a:rPr>
              <a:t>exceptions.</a:t>
            </a:r>
          </a:p>
          <a:p>
            <a:pPr>
              <a:spcAft>
                <a:spcPct val="24000"/>
              </a:spcAft>
            </a:pPr>
            <a:endParaRPr lang="en-US" b="1">
              <a:latin typeface="Times" pitchFamily="18" charset="0"/>
            </a:endParaRPr>
          </a:p>
          <a:p>
            <a:pPr>
              <a:spcAft>
                <a:spcPct val="24000"/>
              </a:spcAft>
            </a:pPr>
            <a:endParaRPr lang="en-US" b="1">
              <a:latin typeface="Times" pitchFamily="18" charset="0"/>
            </a:endParaRPr>
          </a:p>
          <a:p>
            <a:pPr>
              <a:spcAft>
                <a:spcPct val="24000"/>
              </a:spcAft>
            </a:pPr>
            <a:endParaRPr lang="en-US" b="1">
              <a:latin typeface="Times" pitchFamily="18" charset="0"/>
            </a:endParaRPr>
          </a:p>
          <a:p>
            <a:pPr>
              <a:spcAft>
                <a:spcPct val="24000"/>
              </a:spcAft>
            </a:pPr>
            <a:endParaRPr lang="en-US" b="1">
              <a:latin typeface="Times" pitchFamily="18" charset="0"/>
            </a:endParaRPr>
          </a:p>
          <a:p>
            <a:pPr>
              <a:spcAft>
                <a:spcPct val="24000"/>
              </a:spcAft>
            </a:pPr>
            <a:endParaRPr lang="en-US" b="1">
              <a:latin typeface="Times" pitchFamily="18" charset="0"/>
            </a:endParaRPr>
          </a:p>
          <a:p>
            <a:pPr>
              <a:spcAft>
                <a:spcPct val="24000"/>
              </a:spcAft>
            </a:pPr>
            <a:endParaRPr lang="en-US" b="1">
              <a:latin typeface="Times" pitchFamily="18" charset="0"/>
            </a:endParaRPr>
          </a:p>
          <a:p>
            <a:pPr lvl="1"/>
            <a:endParaRPr lang="en-US" b="1"/>
          </a:p>
          <a:p>
            <a:pPr lvl="1"/>
            <a:endParaRPr lang="en-US" b="1"/>
          </a:p>
          <a:p>
            <a:pPr lvl="1"/>
            <a:r>
              <a:rPr lang="en-US" b="1"/>
              <a:t>Note:</a:t>
            </a:r>
            <a:r>
              <a:rPr lang="en-US"/>
              <a:t> Some application tools with client-side PL/SQL, such as Oracle Developer Forms, have their own exceptions.</a:t>
            </a:r>
          </a:p>
        </p:txBody>
      </p:sp>
      <p:graphicFrame>
        <p:nvGraphicFramePr>
          <p:cNvPr id="39940" name="Object 4"/>
          <p:cNvGraphicFramePr>
            <a:graphicFrameLocks/>
          </p:cNvGraphicFramePr>
          <p:nvPr/>
        </p:nvGraphicFramePr>
        <p:xfrm>
          <a:off x="747713" y="5329238"/>
          <a:ext cx="5605462" cy="1889125"/>
        </p:xfrm>
        <a:graphic>
          <a:graphicData uri="http://schemas.openxmlformats.org/presentationml/2006/ole">
            <p:oleObj spid="_x0000_s1026" name="Document" r:id="rId4" imgW="5714640" imgH="1917360" progId="Word.Document.8">
              <p:embed/>
            </p:oleObj>
          </a:graphicData>
        </a:graphic>
      </p:graphicFrame>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6E00ADA3-845A-4C4E-854A-7415875EA83C}" type="slidenum">
              <a:rPr lang="en-US"/>
              <a:pPr/>
              <a:t>17</a:t>
            </a:fld>
            <a:endParaRPr lang="en-US"/>
          </a:p>
        </p:txBody>
      </p:sp>
      <p:sp>
        <p:nvSpPr>
          <p:cNvPr id="41986" name="Rectangle 2"/>
          <p:cNvSpPr>
            <a:spLocks noRot="1" noChangeArrowheads="1" noTextEdit="1"/>
          </p:cNvSpPr>
          <p:nvPr>
            <p:ph type="sldImg"/>
          </p:nvPr>
        </p:nvSpPr>
        <p:spPr>
          <a:xfrm>
            <a:off x="439738" y="174625"/>
            <a:ext cx="5981700" cy="4486275"/>
          </a:xfrm>
          <a:ln w="12700" cap="flat">
            <a:solidFill>
              <a:schemeClr val="tx1"/>
            </a:solidFill>
          </a:ln>
        </p:spPr>
      </p:sp>
      <p:sp>
        <p:nvSpPr>
          <p:cNvPr id="41987" name="Rectangle 3"/>
          <p:cNvSpPr>
            <a:spLocks noGrp="1" noChangeArrowheads="1"/>
          </p:cNvSpPr>
          <p:nvPr>
            <p:ph type="body" idx="1"/>
          </p:nvPr>
        </p:nvSpPr>
        <p:spPr>
          <a:xfrm>
            <a:off x="476250" y="4821238"/>
            <a:ext cx="5929313" cy="3743325"/>
          </a:xfrm>
          <a:noFill/>
          <a:ln/>
        </p:spPr>
        <p:txBody>
          <a:bodyPr lIns="90537" tIns="45269" rIns="90537" bIns="45269"/>
          <a:lstStyle/>
          <a:p>
            <a:r>
              <a:rPr lang="en-US"/>
              <a:t>Trapping Exceptions</a:t>
            </a:r>
          </a:p>
          <a:p>
            <a:pPr lvl="1"/>
            <a:r>
              <a:rPr lang="en-US"/>
              <a:t>You can trap any error by including a corresponding routine within the exception handling section of the PL/SQL block. Each handler consists of a </a:t>
            </a:r>
            <a:r>
              <a:rPr lang="en-US">
                <a:latin typeface="Courier New" pitchFamily="49" charset="0"/>
              </a:rPr>
              <a:t>WHEN</a:t>
            </a:r>
            <a:r>
              <a:rPr lang="en-US"/>
              <a:t> clause, which specifies an exception, followed by a sequence of statements to be executed when that exception is raised.</a:t>
            </a:r>
          </a:p>
          <a:p>
            <a:pPr lvl="1"/>
            <a:r>
              <a:rPr lang="en-US"/>
              <a:t>In the syntax:</a:t>
            </a:r>
          </a:p>
          <a:p>
            <a:pPr lvl="1"/>
            <a:endParaRPr lang="en-US"/>
          </a:p>
          <a:p>
            <a:pPr lvl="1"/>
            <a:endParaRPr lang="en-US"/>
          </a:p>
          <a:p>
            <a:pPr lvl="1"/>
            <a:endParaRPr lang="en-US"/>
          </a:p>
          <a:p>
            <a:pPr lvl="1"/>
            <a:endParaRPr lang="en-US"/>
          </a:p>
          <a:p>
            <a:endParaRPr lang="en-US" sz="800"/>
          </a:p>
          <a:p>
            <a:r>
              <a:rPr lang="en-US">
                <a:latin typeface="Courier New" pitchFamily="49" charset="0"/>
              </a:rPr>
              <a:t>WHEN OTHERS</a:t>
            </a:r>
            <a:r>
              <a:rPr lang="en-US"/>
              <a:t> Exception Handler</a:t>
            </a:r>
          </a:p>
          <a:p>
            <a:pPr lvl="1"/>
            <a:r>
              <a:rPr lang="en-US"/>
              <a:t>The exception-handling section traps only those exceptions that are specified; any other exceptions are not trapped unless you use the </a:t>
            </a:r>
            <a:r>
              <a:rPr lang="en-US">
                <a:solidFill>
                  <a:srgbClr val="FC0128"/>
                </a:solidFill>
                <a:latin typeface="Courier New" pitchFamily="49" charset="0"/>
              </a:rPr>
              <a:t>OTHERS</a:t>
            </a:r>
            <a:r>
              <a:rPr lang="en-US">
                <a:solidFill>
                  <a:srgbClr val="FC0128"/>
                </a:solidFill>
              </a:rPr>
              <a:t> exception handler.</a:t>
            </a:r>
            <a:r>
              <a:rPr lang="en-US"/>
              <a:t> This traps any exception not yet handled. For this reason, </a:t>
            </a:r>
            <a:r>
              <a:rPr lang="en-US">
                <a:latin typeface="Courier New" pitchFamily="49" charset="0"/>
              </a:rPr>
              <a:t>OTHERS</a:t>
            </a:r>
            <a:r>
              <a:rPr lang="en-US"/>
              <a:t> is the last exception handler that is defined.</a:t>
            </a:r>
          </a:p>
          <a:p>
            <a:pPr lvl="1"/>
            <a:r>
              <a:rPr lang="en-US"/>
              <a:t>The </a:t>
            </a:r>
            <a:r>
              <a:rPr lang="en-US">
                <a:latin typeface="Courier New" pitchFamily="49" charset="0"/>
              </a:rPr>
              <a:t>OTHERS</a:t>
            </a:r>
            <a:r>
              <a:rPr lang="en-US"/>
              <a:t> handler traps </a:t>
            </a:r>
            <a:r>
              <a:rPr lang="en-US" i="1"/>
              <a:t>all</a:t>
            </a:r>
            <a:r>
              <a:rPr lang="en-US"/>
              <a:t> exceptions not already trapped. Some Oracle tools have their own predefined exceptions that you can raise to cause events in the application. The </a:t>
            </a:r>
            <a:r>
              <a:rPr lang="en-US">
                <a:latin typeface="Courier New" pitchFamily="49" charset="0"/>
              </a:rPr>
              <a:t>OTHERS</a:t>
            </a:r>
            <a:r>
              <a:rPr lang="en-US"/>
              <a:t> handler also traps these exceptions.</a:t>
            </a:r>
          </a:p>
        </p:txBody>
      </p:sp>
      <p:graphicFrame>
        <p:nvGraphicFramePr>
          <p:cNvPr id="41988" name="Object 4"/>
          <p:cNvGraphicFramePr>
            <a:graphicFrameLocks/>
          </p:cNvGraphicFramePr>
          <p:nvPr/>
        </p:nvGraphicFramePr>
        <p:xfrm>
          <a:off x="635000" y="5789613"/>
          <a:ext cx="5354638" cy="1176337"/>
        </p:xfrm>
        <a:graphic>
          <a:graphicData uri="http://schemas.openxmlformats.org/presentationml/2006/ole">
            <p:oleObj spid="_x0000_s2050" name="Document" r:id="rId4" imgW="5457600" imgH="1193760" progId="Word.Document.8">
              <p:embed/>
            </p:oleObj>
          </a:graphicData>
        </a:graphic>
      </p:graphicFrame>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3119D5-3801-4B87-A5CD-A99DD75AD155}" type="slidenum">
              <a:rPr lang="en-US"/>
              <a:pPr/>
              <a:t>18</a:t>
            </a:fld>
            <a:endParaRPr lang="en-US"/>
          </a:p>
        </p:txBody>
      </p:sp>
      <p:sp>
        <p:nvSpPr>
          <p:cNvPr id="44034" name="Rectangle 2"/>
          <p:cNvSpPr>
            <a:spLocks noRot="1" noChangeArrowheads="1" noTextEdit="1"/>
          </p:cNvSpPr>
          <p:nvPr>
            <p:ph type="sldImg"/>
          </p:nvPr>
        </p:nvSpPr>
        <p:spPr>
          <a:xfrm>
            <a:off x="439738" y="174625"/>
            <a:ext cx="5981700" cy="4486275"/>
          </a:xfrm>
          <a:ln w="12700" cap="flat">
            <a:solidFill>
              <a:schemeClr val="tx1"/>
            </a:solidFill>
          </a:ln>
        </p:spPr>
      </p:sp>
      <p:sp>
        <p:nvSpPr>
          <p:cNvPr id="44035" name="Rectangle 3"/>
          <p:cNvSpPr>
            <a:spLocks noGrp="1" noChangeArrowheads="1"/>
          </p:cNvSpPr>
          <p:nvPr>
            <p:ph type="body" idx="1"/>
          </p:nvPr>
        </p:nvSpPr>
        <p:spPr>
          <a:xfrm>
            <a:off x="476250" y="4821238"/>
            <a:ext cx="5929313" cy="3743325"/>
          </a:xfrm>
          <a:noFill/>
          <a:ln/>
        </p:spPr>
        <p:txBody>
          <a:bodyPr lIns="90537" tIns="45269" rIns="90537" bIns="45269"/>
          <a:lstStyle/>
          <a:p>
            <a:pPr>
              <a:spcAft>
                <a:spcPct val="2000"/>
              </a:spcAft>
            </a:pPr>
            <a:r>
              <a:rPr lang="en-US">
                <a:latin typeface="Helvetica" pitchFamily="34" charset="0"/>
              </a:rPr>
              <a:t>Guidelines</a:t>
            </a:r>
            <a:endParaRPr lang="en-US" b="1">
              <a:latin typeface="Helvetica" pitchFamily="34" charset="0"/>
            </a:endParaRPr>
          </a:p>
          <a:p>
            <a:pPr lvl="2"/>
            <a:r>
              <a:rPr lang="en-US"/>
              <a:t>Begin the exception-handling section of the block with the </a:t>
            </a:r>
            <a:r>
              <a:rPr lang="en-US">
                <a:latin typeface="Courier New" pitchFamily="49" charset="0"/>
              </a:rPr>
              <a:t>EXCEPTION </a:t>
            </a:r>
            <a:r>
              <a:rPr lang="en-US"/>
              <a:t>keyword.</a:t>
            </a:r>
          </a:p>
          <a:p>
            <a:pPr lvl="2"/>
            <a:r>
              <a:rPr lang="en-US"/>
              <a:t>Define several exception handlers, each with its own set of actions, for the block.</a:t>
            </a:r>
          </a:p>
          <a:p>
            <a:pPr lvl="2"/>
            <a:r>
              <a:rPr lang="en-US"/>
              <a:t>When an exception occurs, PL/SQL processes </a:t>
            </a:r>
            <a:r>
              <a:rPr lang="en-US" i="1"/>
              <a:t>only one</a:t>
            </a:r>
            <a:r>
              <a:rPr lang="en-US"/>
              <a:t> handler before leaving the block.</a:t>
            </a:r>
          </a:p>
          <a:p>
            <a:pPr lvl="2"/>
            <a:r>
              <a:rPr lang="en-US"/>
              <a:t>Place the </a:t>
            </a:r>
            <a:r>
              <a:rPr lang="en-US">
                <a:latin typeface="Courier New" pitchFamily="49" charset="0"/>
              </a:rPr>
              <a:t>OTHERS</a:t>
            </a:r>
            <a:r>
              <a:rPr lang="en-US"/>
              <a:t> clause after all other exception-handling clauses.</a:t>
            </a:r>
          </a:p>
          <a:p>
            <a:pPr lvl="2"/>
            <a:r>
              <a:rPr lang="en-US"/>
              <a:t>You can have only one </a:t>
            </a:r>
            <a:r>
              <a:rPr lang="en-US">
                <a:latin typeface="Courier New" pitchFamily="49" charset="0"/>
              </a:rPr>
              <a:t>OTHERS</a:t>
            </a:r>
            <a:r>
              <a:rPr lang="en-US"/>
              <a:t> clause.</a:t>
            </a:r>
          </a:p>
          <a:p>
            <a:pPr lvl="2"/>
            <a:r>
              <a:rPr lang="en-US"/>
              <a:t>Exceptions cannot appear in assignment statements or SQL statements.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103F928A-ADEB-4AB2-951D-6F8184E0AAD3}" type="slidenum">
              <a:rPr lang="en-US"/>
              <a:pPr/>
              <a:t>19</a:t>
            </a:fld>
            <a:endParaRPr lang="en-US"/>
          </a:p>
        </p:txBody>
      </p:sp>
      <p:sp>
        <p:nvSpPr>
          <p:cNvPr id="46082" name="Rectangle 2"/>
          <p:cNvSpPr>
            <a:spLocks noChangeArrowheads="1"/>
          </p:cNvSpPr>
          <p:nvPr/>
        </p:nvSpPr>
        <p:spPr bwMode="auto">
          <a:xfrm>
            <a:off x="4013200" y="-3175"/>
            <a:ext cx="3078163" cy="515938"/>
          </a:xfrm>
          <a:prstGeom prst="rect">
            <a:avLst/>
          </a:prstGeom>
          <a:noFill/>
          <a:ln w="9525">
            <a:noFill/>
            <a:miter lim="800000"/>
            <a:headEnd/>
            <a:tailEnd/>
          </a:ln>
          <a:effectLst/>
        </p:spPr>
        <p:txBody>
          <a:bodyPr wrap="none" anchor="ctr"/>
          <a:lstStyle/>
          <a:p>
            <a:endParaRPr lang="en-US"/>
          </a:p>
        </p:txBody>
      </p:sp>
      <p:sp>
        <p:nvSpPr>
          <p:cNvPr id="46083" name="Rectangle 3"/>
          <p:cNvSpPr>
            <a:spLocks noChangeArrowheads="1"/>
          </p:cNvSpPr>
          <p:nvPr/>
        </p:nvSpPr>
        <p:spPr bwMode="auto">
          <a:xfrm>
            <a:off x="-4763" y="-3175"/>
            <a:ext cx="3073401" cy="515938"/>
          </a:xfrm>
          <a:prstGeom prst="rect">
            <a:avLst/>
          </a:prstGeom>
          <a:noFill/>
          <a:ln w="9525">
            <a:noFill/>
            <a:miter lim="800000"/>
            <a:headEnd/>
            <a:tailEnd/>
          </a:ln>
          <a:effectLst/>
        </p:spPr>
        <p:txBody>
          <a:bodyPr wrap="none" anchor="ctr"/>
          <a:lstStyle/>
          <a:p>
            <a:endParaRPr lang="en-US"/>
          </a:p>
        </p:txBody>
      </p:sp>
      <p:sp>
        <p:nvSpPr>
          <p:cNvPr id="46084" name="Rectangle 4"/>
          <p:cNvSpPr>
            <a:spLocks noRot="1" noChangeArrowheads="1" noTextEdit="1"/>
          </p:cNvSpPr>
          <p:nvPr>
            <p:ph type="sldImg"/>
          </p:nvPr>
        </p:nvSpPr>
        <p:spPr>
          <a:xfrm>
            <a:off x="439738" y="174625"/>
            <a:ext cx="5981700" cy="4486275"/>
          </a:xfrm>
          <a:ln w="12700" cap="flat">
            <a:solidFill>
              <a:schemeClr val="tx1"/>
            </a:solidFill>
          </a:ln>
        </p:spPr>
      </p:sp>
      <p:sp>
        <p:nvSpPr>
          <p:cNvPr id="46085" name="Rectangle 5"/>
          <p:cNvSpPr>
            <a:spLocks noGrp="1" noChangeArrowheads="1"/>
          </p:cNvSpPr>
          <p:nvPr>
            <p:ph type="body" idx="1"/>
          </p:nvPr>
        </p:nvSpPr>
        <p:spPr>
          <a:xfrm>
            <a:off x="476250" y="4821238"/>
            <a:ext cx="5929313" cy="3743325"/>
          </a:xfrm>
          <a:noFill/>
          <a:ln/>
        </p:spPr>
        <p:txBody>
          <a:bodyPr lIns="90537" tIns="45269" rIns="90537" bIns="45269"/>
          <a:lstStyle/>
          <a:p>
            <a:r>
              <a:rPr lang="en-US"/>
              <a:t>Trapping Predefined Oracle Server Errors</a:t>
            </a:r>
          </a:p>
          <a:p>
            <a:pPr lvl="1"/>
            <a:r>
              <a:rPr lang="en-US"/>
              <a:t>Trap a </a:t>
            </a:r>
            <a:r>
              <a:rPr lang="en-US">
                <a:solidFill>
                  <a:srgbClr val="FC0128"/>
                </a:solidFill>
              </a:rPr>
              <a:t>predefined Oracle Server error </a:t>
            </a:r>
            <a:r>
              <a:rPr lang="en-US"/>
              <a:t>by referencing its standard name within the corresponding exception-handling routine.</a:t>
            </a:r>
          </a:p>
          <a:p>
            <a:pPr lvl="1"/>
            <a:r>
              <a:rPr lang="en-US"/>
              <a:t>For a complete list of predefined exceptions, see </a:t>
            </a:r>
            <a:r>
              <a:rPr lang="en-US" i="1"/>
              <a:t>PL/SQL User’s Guide and Reference, </a:t>
            </a:r>
            <a:r>
              <a:rPr lang="en-US"/>
              <a:t>“Error Handling.”</a:t>
            </a:r>
          </a:p>
          <a:p>
            <a:pPr lvl="1"/>
            <a:r>
              <a:rPr lang="en-US" b="1"/>
              <a:t>Note:</a:t>
            </a:r>
            <a:r>
              <a:rPr lang="en-US" i="1"/>
              <a:t> </a:t>
            </a:r>
            <a:r>
              <a:rPr lang="en-US"/>
              <a:t>PL/SQL declares predefined exceptions in the </a:t>
            </a:r>
            <a:r>
              <a:rPr lang="en-US">
                <a:latin typeface="Courier New" pitchFamily="49" charset="0"/>
              </a:rPr>
              <a:t>STANDARD</a:t>
            </a:r>
            <a:r>
              <a:rPr lang="en-US"/>
              <a:t> package.</a:t>
            </a:r>
          </a:p>
          <a:p>
            <a:pPr lvl="1"/>
            <a:r>
              <a:rPr lang="en-US"/>
              <a:t>It is a good idea to always handle the </a:t>
            </a:r>
            <a:r>
              <a:rPr lang="en-US">
                <a:latin typeface="Courier New" pitchFamily="49" charset="0"/>
              </a:rPr>
              <a:t>NO_DATA_FOUND</a:t>
            </a:r>
            <a:r>
              <a:rPr lang="en-US"/>
              <a:t> and </a:t>
            </a:r>
            <a:r>
              <a:rPr lang="en-US">
                <a:latin typeface="Courier New" pitchFamily="49" charset="0"/>
              </a:rPr>
              <a:t>TOO_MANY_ROWS</a:t>
            </a:r>
            <a:r>
              <a:rPr lang="en-US"/>
              <a:t> exceptions, which are the most common.</a:t>
            </a:r>
          </a:p>
          <a:p>
            <a:pPr lvl="1"/>
            <a:endParaRPr lang="en-US"/>
          </a:p>
          <a:p>
            <a:pPr lvl="1"/>
            <a:endParaRPr lang="en-US"/>
          </a:p>
          <a:p>
            <a:pPr lvl="1"/>
            <a:endParaRPr lang="en-US"/>
          </a:p>
          <a:p>
            <a:pPr lvl="1"/>
            <a:endParaRPr lang="en-US"/>
          </a:p>
          <a:p>
            <a:pPr lvl="1"/>
            <a:endParaRPr lang="en-US"/>
          </a:p>
          <a:p>
            <a:pPr lvl="1"/>
            <a:endParaRPr lang="en-US"/>
          </a:p>
          <a:p>
            <a:pPr lvl="1"/>
            <a:endParaRPr lang="en-US"/>
          </a:p>
          <a:p>
            <a:pPr lvl="1"/>
            <a:endParaRPr lang="en-US"/>
          </a:p>
          <a:p>
            <a:r>
              <a:rPr lang="en-US">
                <a:solidFill>
                  <a:srgbClr val="0000FF"/>
                </a:solidFill>
              </a:rPr>
              <a:t>Instructor Note</a:t>
            </a:r>
          </a:p>
          <a:p>
            <a:pPr lvl="1"/>
            <a:r>
              <a:rPr lang="en-US">
                <a:solidFill>
                  <a:srgbClr val="0000FF"/>
                </a:solidFill>
              </a:rPr>
              <a:t>The </a:t>
            </a:r>
            <a:r>
              <a:rPr lang="en-US">
                <a:solidFill>
                  <a:srgbClr val="0000FF"/>
                </a:solidFill>
                <a:latin typeface="Courier New" pitchFamily="49" charset="0"/>
              </a:rPr>
              <a:t>NO_DATA_FOUND</a:t>
            </a:r>
            <a:r>
              <a:rPr lang="en-US">
                <a:solidFill>
                  <a:srgbClr val="0000FF"/>
                </a:solidFill>
              </a:rPr>
              <a:t> exception is not propagated when used inside a function.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F2E0C1-E5D8-46BB-B9AD-D2E930BAF67B}" type="slidenum">
              <a:rPr lang="en-US"/>
              <a:pPr/>
              <a:t>20</a:t>
            </a:fld>
            <a:endParaRPr lang="en-US"/>
          </a:p>
        </p:txBody>
      </p:sp>
      <p:sp>
        <p:nvSpPr>
          <p:cNvPr id="50178" name="Rectangle 2"/>
          <p:cNvSpPr>
            <a:spLocks noRot="1" noChangeArrowheads="1" noTextEdit="1"/>
          </p:cNvSpPr>
          <p:nvPr>
            <p:ph type="sldImg"/>
          </p:nvPr>
        </p:nvSpPr>
        <p:spPr>
          <a:xfrm>
            <a:off x="439738" y="174625"/>
            <a:ext cx="5981700" cy="4486275"/>
          </a:xfrm>
          <a:ln w="12700" cap="flat">
            <a:solidFill>
              <a:schemeClr val="tx1"/>
            </a:solidFill>
          </a:ln>
        </p:spPr>
      </p:sp>
      <p:sp>
        <p:nvSpPr>
          <p:cNvPr id="50179" name="Rectangle 3"/>
          <p:cNvSpPr>
            <a:spLocks noGrp="1" noChangeArrowheads="1"/>
          </p:cNvSpPr>
          <p:nvPr>
            <p:ph type="body" idx="1"/>
          </p:nvPr>
        </p:nvSpPr>
        <p:spPr>
          <a:xfrm>
            <a:off x="476250" y="4821238"/>
            <a:ext cx="5929313" cy="3743325"/>
          </a:xfrm>
          <a:noFill/>
          <a:ln/>
        </p:spPr>
        <p:txBody>
          <a:bodyPr lIns="90537" tIns="45269" rIns="90537" bIns="45269"/>
          <a:lstStyle/>
          <a:p>
            <a:pPr>
              <a:lnSpc>
                <a:spcPct val="90000"/>
              </a:lnSpc>
              <a:spcAft>
                <a:spcPct val="2000"/>
              </a:spcAft>
            </a:pPr>
            <a:r>
              <a:rPr lang="en-US">
                <a:latin typeface="Helvetica" pitchFamily="34" charset="0"/>
              </a:rPr>
              <a:t>Trapping Predefined Oracle Server Exceptions</a:t>
            </a:r>
          </a:p>
          <a:p>
            <a:pPr lvl="1">
              <a:lnSpc>
                <a:spcPct val="85000"/>
              </a:lnSpc>
            </a:pPr>
            <a:r>
              <a:rPr lang="en-US"/>
              <a:t>When an exception is raised, normal execution of your PL/SQL block or subprogram stops and control transfers to its exception-handling part, which is formatted as shown on the slide. </a:t>
            </a:r>
          </a:p>
          <a:p>
            <a:pPr lvl="1">
              <a:lnSpc>
                <a:spcPct val="85000"/>
              </a:lnSpc>
            </a:pPr>
            <a:r>
              <a:rPr lang="en-US"/>
              <a:t>To catch raised exceptions, you write exception handlers. Each handler consists of a </a:t>
            </a:r>
            <a:r>
              <a:rPr lang="en-US">
                <a:latin typeface="Courier New" pitchFamily="49" charset="0"/>
              </a:rPr>
              <a:t>WHEN</a:t>
            </a:r>
            <a:r>
              <a:rPr lang="en-US"/>
              <a:t> clause, which specifies an exception, followed by a sequence of statements to be executed when that exception is raised. These statements complete execution of the block or subprogram; control does not return to where the exception was raised. In other words, you cannot resume processing where you left off. </a:t>
            </a:r>
          </a:p>
          <a:p>
            <a:pPr lvl="1">
              <a:lnSpc>
                <a:spcPct val="85000"/>
              </a:lnSpc>
            </a:pPr>
            <a:r>
              <a:rPr lang="en-US"/>
              <a:t>The optional </a:t>
            </a:r>
            <a:r>
              <a:rPr lang="en-US">
                <a:latin typeface="Courier New" pitchFamily="49" charset="0"/>
              </a:rPr>
              <a:t>OTHERS</a:t>
            </a:r>
            <a:r>
              <a:rPr lang="en-US"/>
              <a:t> exception handler, which, if present, is always the last handler in a block or subprogram, acts as the handler for all exceptions that are not named specifically. Thus, a block or subprogram can have only one </a:t>
            </a:r>
            <a:r>
              <a:rPr lang="en-US">
                <a:latin typeface="Courier New" pitchFamily="49" charset="0"/>
              </a:rPr>
              <a:t>OTHERS </a:t>
            </a:r>
            <a:r>
              <a:rPr lang="en-US"/>
              <a:t>handler. As the following example shows, use of the </a:t>
            </a:r>
            <a:r>
              <a:rPr lang="en-US">
                <a:latin typeface="Courier New" pitchFamily="49" charset="0"/>
              </a:rPr>
              <a:t>OTHERS</a:t>
            </a:r>
            <a:r>
              <a:rPr lang="en-US"/>
              <a:t> handler guarantees that no exception will go unhandled: </a:t>
            </a:r>
          </a:p>
          <a:p>
            <a:pPr lvl="1">
              <a:lnSpc>
                <a:spcPct val="85000"/>
              </a:lnSpc>
            </a:pPr>
            <a:r>
              <a:rPr lang="en-US">
                <a:latin typeface="Courier New" pitchFamily="49" charset="0"/>
              </a:rPr>
              <a:t>EXCEPTION</a:t>
            </a:r>
          </a:p>
          <a:p>
            <a:pPr lvl="1">
              <a:lnSpc>
                <a:spcPct val="85000"/>
              </a:lnSpc>
            </a:pPr>
            <a:r>
              <a:rPr lang="en-US">
                <a:latin typeface="Courier New" pitchFamily="49" charset="0"/>
              </a:rPr>
              <a:t>   WHEN ... THEN</a:t>
            </a:r>
          </a:p>
          <a:p>
            <a:pPr lvl="1">
              <a:lnSpc>
                <a:spcPct val="85000"/>
              </a:lnSpc>
            </a:pPr>
            <a:r>
              <a:rPr lang="en-US">
                <a:latin typeface="Courier New" pitchFamily="49" charset="0"/>
              </a:rPr>
              <a:t>      -- handle the error</a:t>
            </a:r>
          </a:p>
          <a:p>
            <a:pPr lvl="1">
              <a:lnSpc>
                <a:spcPct val="85000"/>
              </a:lnSpc>
            </a:pPr>
            <a:r>
              <a:rPr lang="en-US">
                <a:latin typeface="Courier New" pitchFamily="49" charset="0"/>
              </a:rPr>
              <a:t>   WHEN ... THEN</a:t>
            </a:r>
          </a:p>
          <a:p>
            <a:pPr lvl="1">
              <a:lnSpc>
                <a:spcPct val="85000"/>
              </a:lnSpc>
            </a:pPr>
            <a:r>
              <a:rPr lang="en-US">
                <a:latin typeface="Courier New" pitchFamily="49" charset="0"/>
              </a:rPr>
              <a:t>      -- handle the error</a:t>
            </a:r>
          </a:p>
          <a:p>
            <a:pPr lvl="1">
              <a:lnSpc>
                <a:spcPct val="85000"/>
              </a:lnSpc>
            </a:pPr>
            <a:r>
              <a:rPr lang="en-US">
                <a:latin typeface="Courier New" pitchFamily="49" charset="0"/>
              </a:rPr>
              <a:t>   WHEN OTHERS THEN</a:t>
            </a:r>
          </a:p>
          <a:p>
            <a:pPr lvl="1">
              <a:lnSpc>
                <a:spcPct val="85000"/>
              </a:lnSpc>
            </a:pPr>
            <a:r>
              <a:rPr lang="en-US">
                <a:latin typeface="Courier New" pitchFamily="49" charset="0"/>
              </a:rPr>
              <a:t>      -- handle all other errors</a:t>
            </a:r>
          </a:p>
          <a:p>
            <a:pPr lvl="1">
              <a:lnSpc>
                <a:spcPct val="85000"/>
              </a:lnSpc>
            </a:pPr>
            <a:r>
              <a:rPr lang="en-US">
                <a:latin typeface="Courier New" pitchFamily="49" charset="0"/>
              </a:rPr>
              <a:t>END;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0CB0E407-F3CA-4185-961A-6E96BA027A03}" type="slidenum">
              <a:rPr lang="en-US"/>
              <a:pPr/>
              <a:t>2</a:t>
            </a:fld>
            <a:endParaRPr lang="en-US"/>
          </a:p>
        </p:txBody>
      </p:sp>
      <p:sp>
        <p:nvSpPr>
          <p:cNvPr id="13314" name="Rectangle 2"/>
          <p:cNvSpPr>
            <a:spLocks noChangeArrowheads="1"/>
          </p:cNvSpPr>
          <p:nvPr/>
        </p:nvSpPr>
        <p:spPr bwMode="auto">
          <a:xfrm>
            <a:off x="4013200" y="-3175"/>
            <a:ext cx="3078163" cy="515938"/>
          </a:xfrm>
          <a:prstGeom prst="rect">
            <a:avLst/>
          </a:prstGeom>
          <a:noFill/>
          <a:ln w="9525">
            <a:noFill/>
            <a:miter lim="800000"/>
            <a:headEnd/>
            <a:tailEnd/>
          </a:ln>
          <a:effectLst/>
        </p:spPr>
        <p:txBody>
          <a:bodyPr wrap="none" anchor="ctr"/>
          <a:lstStyle/>
          <a:p>
            <a:endParaRPr lang="en-US"/>
          </a:p>
        </p:txBody>
      </p:sp>
      <p:sp>
        <p:nvSpPr>
          <p:cNvPr id="13315" name="Rectangle 3"/>
          <p:cNvSpPr>
            <a:spLocks noChangeArrowheads="1"/>
          </p:cNvSpPr>
          <p:nvPr/>
        </p:nvSpPr>
        <p:spPr bwMode="auto">
          <a:xfrm>
            <a:off x="-4763" y="-3175"/>
            <a:ext cx="3073401" cy="515938"/>
          </a:xfrm>
          <a:prstGeom prst="rect">
            <a:avLst/>
          </a:prstGeom>
          <a:noFill/>
          <a:ln w="9525">
            <a:noFill/>
            <a:miter lim="800000"/>
            <a:headEnd/>
            <a:tailEnd/>
          </a:ln>
          <a:effectLst/>
        </p:spPr>
        <p:txBody>
          <a:bodyPr wrap="none" anchor="ctr"/>
          <a:lstStyle/>
          <a:p>
            <a:endParaRPr lang="en-US"/>
          </a:p>
        </p:txBody>
      </p:sp>
      <p:sp>
        <p:nvSpPr>
          <p:cNvPr id="13316" name="Rectangle 4"/>
          <p:cNvSpPr>
            <a:spLocks noRot="1" noChangeArrowheads="1" noTextEdit="1"/>
          </p:cNvSpPr>
          <p:nvPr>
            <p:ph type="sldImg"/>
          </p:nvPr>
        </p:nvSpPr>
        <p:spPr>
          <a:xfrm>
            <a:off x="439738" y="174625"/>
            <a:ext cx="5981700" cy="4486275"/>
          </a:xfrm>
          <a:ln w="12700" cap="flat">
            <a:solidFill>
              <a:schemeClr val="tx1"/>
            </a:solidFill>
          </a:ln>
        </p:spPr>
      </p:sp>
      <p:sp>
        <p:nvSpPr>
          <p:cNvPr id="13317" name="Rectangle 5"/>
          <p:cNvSpPr>
            <a:spLocks noGrp="1" noChangeArrowheads="1"/>
          </p:cNvSpPr>
          <p:nvPr>
            <p:ph type="body" idx="1"/>
          </p:nvPr>
        </p:nvSpPr>
        <p:spPr>
          <a:xfrm>
            <a:off x="476250" y="4821238"/>
            <a:ext cx="5929313" cy="3743325"/>
          </a:xfrm>
          <a:noFill/>
          <a:ln/>
        </p:spPr>
        <p:txBody>
          <a:bodyPr lIns="90537" tIns="45269" rIns="90537" bIns="45269"/>
          <a:lstStyle/>
          <a:p>
            <a:r>
              <a:rPr lang="en-US"/>
              <a:t>Lesson Aim</a:t>
            </a:r>
          </a:p>
          <a:p>
            <a:pPr lvl="1"/>
            <a:r>
              <a:rPr lang="en-US"/>
              <a:t>In this lesson, you learn more about writing explicit cursors, specifically about writing cursors that use parameters.</a:t>
            </a:r>
          </a:p>
          <a:p>
            <a:endParaRPr lang="en-US" b="1"/>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50095E-D4CE-4562-A1C2-336D89B2CC47}" type="slidenum">
              <a:rPr lang="en-US"/>
              <a:pPr/>
              <a:t>21</a:t>
            </a:fld>
            <a:endParaRPr lang="en-US"/>
          </a:p>
        </p:txBody>
      </p:sp>
      <p:sp>
        <p:nvSpPr>
          <p:cNvPr id="52226" name="Rectangle 2"/>
          <p:cNvSpPr>
            <a:spLocks noRot="1" noChangeArrowheads="1" noTextEdit="1"/>
          </p:cNvSpPr>
          <p:nvPr>
            <p:ph type="sldImg"/>
          </p:nvPr>
        </p:nvSpPr>
        <p:spPr>
          <a:xfrm>
            <a:off x="439738" y="174625"/>
            <a:ext cx="5981700" cy="4486275"/>
          </a:xfrm>
          <a:ln w="12700" cap="flat">
            <a:solidFill>
              <a:schemeClr val="tx1"/>
            </a:solidFill>
          </a:ln>
        </p:spPr>
      </p:sp>
      <p:sp>
        <p:nvSpPr>
          <p:cNvPr id="52227" name="Rectangle 3"/>
          <p:cNvSpPr>
            <a:spLocks noGrp="1" noChangeArrowheads="1"/>
          </p:cNvSpPr>
          <p:nvPr>
            <p:ph type="body" idx="1"/>
          </p:nvPr>
        </p:nvSpPr>
        <p:spPr>
          <a:xfrm>
            <a:off x="476250" y="4821238"/>
            <a:ext cx="5929313" cy="3743325"/>
          </a:xfrm>
          <a:noFill/>
          <a:ln/>
        </p:spPr>
        <p:txBody>
          <a:bodyPr lIns="90537" tIns="45269" rIns="90537" bIns="45269"/>
          <a:lstStyle/>
          <a:p>
            <a:r>
              <a:rPr lang="en-US"/>
              <a:t>Trapping Nonpredefined Oracle Server Errors</a:t>
            </a:r>
          </a:p>
          <a:p>
            <a:pPr lvl="1"/>
            <a:r>
              <a:rPr lang="en-US"/>
              <a:t>You trap a </a:t>
            </a:r>
            <a:r>
              <a:rPr lang="en-US">
                <a:solidFill>
                  <a:srgbClr val="FC0128"/>
                </a:solidFill>
              </a:rPr>
              <a:t>nonpredefined Oracle server error </a:t>
            </a:r>
            <a:r>
              <a:rPr lang="en-US"/>
              <a:t>by declaring it first, or by using the </a:t>
            </a:r>
            <a:r>
              <a:rPr lang="en-US">
                <a:latin typeface="Courier New" pitchFamily="49" charset="0"/>
              </a:rPr>
              <a:t>OTHERS</a:t>
            </a:r>
            <a:r>
              <a:rPr lang="en-US"/>
              <a:t> handler. The declared exception is raised implicitly. In PL/SQL, the </a:t>
            </a:r>
            <a:r>
              <a:rPr lang="en-US">
                <a:latin typeface="Courier New" pitchFamily="49" charset="0"/>
              </a:rPr>
              <a:t>PRAGMA EXCEPTION_INIT</a:t>
            </a:r>
            <a:r>
              <a:rPr lang="en-US"/>
              <a:t> tells the compiler to associate an exception name with an Oracle error number. That allows you to refer to any internal exception by name and to write a specific handler for it.</a:t>
            </a:r>
          </a:p>
          <a:p>
            <a:pPr lvl="1"/>
            <a:r>
              <a:rPr lang="en-US" b="1"/>
              <a:t>Note: </a:t>
            </a:r>
            <a:r>
              <a:rPr lang="en-US">
                <a:solidFill>
                  <a:srgbClr val="FC0128"/>
                </a:solidFill>
                <a:latin typeface="Courier New" pitchFamily="49" charset="0"/>
              </a:rPr>
              <a:t>PRAGMA</a:t>
            </a:r>
            <a:r>
              <a:rPr lang="en-US">
                <a:solidFill>
                  <a:srgbClr val="FC0128"/>
                </a:solidFill>
              </a:rPr>
              <a:t> </a:t>
            </a:r>
            <a:r>
              <a:rPr lang="en-US"/>
              <a:t>(also called</a:t>
            </a:r>
            <a:r>
              <a:rPr lang="en-US" i="1"/>
              <a:t> pseudoinstructions</a:t>
            </a:r>
            <a:r>
              <a:rPr lang="en-US"/>
              <a:t>) is the keyword that signifies that the statement is a compiler directive, which is not processed when the PL/SQL block is executed. Rather, it directs the PL/SQL compiler to interpret all occurrences of the exception name within the block as the associated Oracle server error number.</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5824DD-E294-4532-A3C0-147AF77EA43F}" type="slidenum">
              <a:rPr lang="en-US"/>
              <a:pPr/>
              <a:t>22</a:t>
            </a:fld>
            <a:endParaRPr lang="en-US"/>
          </a:p>
        </p:txBody>
      </p:sp>
      <p:sp>
        <p:nvSpPr>
          <p:cNvPr id="54274" name="Rectangle 2"/>
          <p:cNvSpPr>
            <a:spLocks noRot="1" noChangeArrowheads="1" noTextEdit="1"/>
          </p:cNvSpPr>
          <p:nvPr>
            <p:ph type="sldImg"/>
          </p:nvPr>
        </p:nvSpPr>
        <p:spPr>
          <a:xfrm>
            <a:off x="439738" y="174625"/>
            <a:ext cx="5981700" cy="4486275"/>
          </a:xfrm>
          <a:ln w="12700" cap="flat">
            <a:solidFill>
              <a:schemeClr val="tx1"/>
            </a:solidFill>
          </a:ln>
        </p:spPr>
      </p:sp>
      <p:sp>
        <p:nvSpPr>
          <p:cNvPr id="54275" name="Rectangle 3"/>
          <p:cNvSpPr>
            <a:spLocks noGrp="1" noChangeArrowheads="1"/>
          </p:cNvSpPr>
          <p:nvPr>
            <p:ph type="body" idx="1"/>
          </p:nvPr>
        </p:nvSpPr>
        <p:spPr>
          <a:xfrm>
            <a:off x="476250" y="4821238"/>
            <a:ext cx="5929313" cy="3743325"/>
          </a:xfrm>
          <a:noFill/>
          <a:ln/>
        </p:spPr>
        <p:txBody>
          <a:bodyPr lIns="90537" tIns="45269" rIns="90537" bIns="45269"/>
          <a:lstStyle/>
          <a:p>
            <a:pPr>
              <a:lnSpc>
                <a:spcPct val="85000"/>
              </a:lnSpc>
              <a:spcAft>
                <a:spcPct val="2000"/>
              </a:spcAft>
            </a:pPr>
            <a:r>
              <a:rPr lang="en-US">
                <a:latin typeface="Helvetica" pitchFamily="34" charset="0"/>
              </a:rPr>
              <a:t>Trapping a Nonpredefined Oracle Server Exception</a:t>
            </a:r>
            <a:endParaRPr lang="en-US" b="1">
              <a:latin typeface="Helvetica" pitchFamily="34" charset="0"/>
            </a:endParaRPr>
          </a:p>
          <a:p>
            <a:pPr lvl="2">
              <a:lnSpc>
                <a:spcPct val="85000"/>
              </a:lnSpc>
            </a:pPr>
            <a:r>
              <a:rPr lang="en-US"/>
              <a:t>1.	Declare the name for the exception within the declarative section.</a:t>
            </a:r>
          </a:p>
          <a:p>
            <a:pPr lvl="2">
              <a:lnSpc>
                <a:spcPct val="85000"/>
              </a:lnSpc>
            </a:pPr>
            <a:r>
              <a:rPr lang="en-US"/>
              <a:t>	Syntax</a:t>
            </a:r>
            <a:r>
              <a:rPr lang="en-US" b="1"/>
              <a:t>      </a:t>
            </a:r>
          </a:p>
          <a:p>
            <a:pPr lvl="2">
              <a:lnSpc>
                <a:spcPct val="85000"/>
              </a:lnSpc>
            </a:pPr>
            <a:r>
              <a:rPr lang="en-US" b="1"/>
              <a:t>      </a:t>
            </a:r>
            <a:r>
              <a:rPr lang="en-US" i="1">
                <a:latin typeface="Courier New" pitchFamily="49" charset="0"/>
              </a:rPr>
              <a:t>exception   </a:t>
            </a:r>
            <a:r>
              <a:rPr lang="en-US">
                <a:latin typeface="Courier New" pitchFamily="49" charset="0"/>
              </a:rPr>
              <a:t>EXCEPTION;</a:t>
            </a:r>
            <a:endParaRPr lang="en-US"/>
          </a:p>
          <a:p>
            <a:pPr lvl="2">
              <a:lnSpc>
                <a:spcPct val="85000"/>
              </a:lnSpc>
            </a:pPr>
            <a:r>
              <a:rPr lang="en-US" b="1"/>
              <a:t>	</a:t>
            </a:r>
            <a:r>
              <a:rPr lang="en-US"/>
              <a:t>where:	</a:t>
            </a:r>
            <a:r>
              <a:rPr lang="en-US" i="1"/>
              <a:t>exception </a:t>
            </a:r>
            <a:r>
              <a:rPr lang="en-US"/>
              <a:t>is the name of the exception.</a:t>
            </a:r>
          </a:p>
          <a:p>
            <a:pPr lvl="2">
              <a:lnSpc>
                <a:spcPct val="85000"/>
              </a:lnSpc>
            </a:pPr>
            <a:r>
              <a:rPr lang="en-US"/>
              <a:t>2.	Associate the declared exception with the standard Oracle server error number using the </a:t>
            </a:r>
            <a:r>
              <a:rPr lang="en-US">
                <a:latin typeface="Courier New" pitchFamily="49" charset="0"/>
              </a:rPr>
              <a:t>PRAGMA EXCEPTION_INIT</a:t>
            </a:r>
            <a:r>
              <a:rPr lang="en-US"/>
              <a:t> statement.</a:t>
            </a:r>
            <a:endParaRPr lang="en-US" b="1"/>
          </a:p>
          <a:p>
            <a:pPr lvl="2">
              <a:lnSpc>
                <a:spcPct val="85000"/>
              </a:lnSpc>
            </a:pPr>
            <a:r>
              <a:rPr lang="en-US"/>
              <a:t>	Syntax</a:t>
            </a:r>
            <a:r>
              <a:rPr lang="en-US" b="1"/>
              <a:t>       </a:t>
            </a:r>
          </a:p>
          <a:p>
            <a:pPr lvl="2">
              <a:lnSpc>
                <a:spcPct val="85000"/>
              </a:lnSpc>
            </a:pPr>
            <a:r>
              <a:rPr lang="en-US">
                <a:latin typeface="Courier New" pitchFamily="49" charset="0"/>
              </a:rPr>
              <a:t>   PRAGMA     EXCEPTION_INIT(</a:t>
            </a:r>
            <a:r>
              <a:rPr lang="en-US" i="1">
                <a:latin typeface="Courier New" pitchFamily="49" charset="0"/>
              </a:rPr>
              <a:t>exception, error_number)</a:t>
            </a:r>
            <a:r>
              <a:rPr lang="en-US">
                <a:latin typeface="Courier New" pitchFamily="49" charset="0"/>
              </a:rPr>
              <a:t>;</a:t>
            </a:r>
            <a:endParaRPr lang="en-US"/>
          </a:p>
          <a:p>
            <a:pPr lvl="2">
              <a:lnSpc>
                <a:spcPct val="85000"/>
              </a:lnSpc>
            </a:pPr>
            <a:r>
              <a:rPr lang="en-US" b="1"/>
              <a:t>	</a:t>
            </a:r>
            <a:r>
              <a:rPr lang="en-US"/>
              <a:t>where:	</a:t>
            </a:r>
            <a:r>
              <a:rPr lang="en-US" i="1"/>
              <a:t>exception	  </a:t>
            </a:r>
            <a:r>
              <a:rPr lang="en-US"/>
              <a:t>is the previously declared exception.</a:t>
            </a:r>
          </a:p>
          <a:p>
            <a:pPr lvl="2">
              <a:lnSpc>
                <a:spcPct val="85000"/>
              </a:lnSpc>
            </a:pPr>
            <a:r>
              <a:rPr lang="en-US" i="1"/>
              <a:t>		error_number	  </a:t>
            </a:r>
            <a:r>
              <a:rPr lang="en-US"/>
              <a:t>is a standard Oracle Server error number.</a:t>
            </a:r>
          </a:p>
          <a:p>
            <a:pPr lvl="2">
              <a:lnSpc>
                <a:spcPct val="85000"/>
              </a:lnSpc>
            </a:pPr>
            <a:r>
              <a:rPr lang="en-US"/>
              <a:t>3.	Reference the declared exception within the corresponding exception-handling routine.</a:t>
            </a:r>
          </a:p>
          <a:p>
            <a:pPr lvl="1">
              <a:lnSpc>
                <a:spcPct val="85000"/>
              </a:lnSpc>
            </a:pPr>
            <a:r>
              <a:rPr lang="en-US" b="1"/>
              <a:t>Example</a:t>
            </a:r>
            <a:endParaRPr lang="en-US"/>
          </a:p>
          <a:p>
            <a:pPr lvl="1">
              <a:lnSpc>
                <a:spcPct val="85000"/>
              </a:lnSpc>
            </a:pPr>
            <a:r>
              <a:rPr lang="en-US"/>
              <a:t>If there are employees in a department, print a message to the user that the department cannot be removed.</a:t>
            </a:r>
          </a:p>
          <a:p>
            <a:pPr>
              <a:lnSpc>
                <a:spcPct val="85000"/>
              </a:lnSpc>
            </a:pPr>
            <a:endParaRPr lang="en-US">
              <a:solidFill>
                <a:schemeClr val="accent2"/>
              </a:solidFill>
            </a:endParaRPr>
          </a:p>
          <a:p>
            <a:pPr>
              <a:lnSpc>
                <a:spcPct val="85000"/>
              </a:lnSpc>
            </a:pPr>
            <a:r>
              <a:rPr lang="en-US">
                <a:solidFill>
                  <a:srgbClr val="0000FF"/>
                </a:solidFill>
              </a:rPr>
              <a:t>Instructor Note</a:t>
            </a:r>
          </a:p>
          <a:p>
            <a:pPr lvl="1">
              <a:lnSpc>
                <a:spcPct val="85000"/>
              </a:lnSpc>
            </a:pPr>
            <a:r>
              <a:rPr lang="en-US">
                <a:solidFill>
                  <a:srgbClr val="0000FF"/>
                </a:solidFill>
              </a:rPr>
              <a:t>After explaining the example, you can go back to the previous slide to recap the steps.</a:t>
            </a:r>
            <a:r>
              <a:rPr lang="en-US">
                <a:solidFill>
                  <a:schemeClr val="accent2"/>
                </a:solidFill>
              </a:rPr>
              <a:t>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F95EABE0-A1C4-42CB-BD30-2C8BE3AD97F0}" type="slidenum">
              <a:rPr lang="en-US"/>
              <a:pPr/>
              <a:t>23</a:t>
            </a:fld>
            <a:endParaRPr lang="en-US"/>
          </a:p>
        </p:txBody>
      </p:sp>
      <p:sp>
        <p:nvSpPr>
          <p:cNvPr id="56322" name="Rectangle 2"/>
          <p:cNvSpPr>
            <a:spLocks noRot="1" noChangeArrowheads="1" noTextEdit="1"/>
          </p:cNvSpPr>
          <p:nvPr>
            <p:ph type="sldImg"/>
          </p:nvPr>
        </p:nvSpPr>
        <p:spPr>
          <a:xfrm>
            <a:off x="439738" y="174625"/>
            <a:ext cx="5981700" cy="4486275"/>
          </a:xfrm>
          <a:ln w="12700" cap="flat">
            <a:solidFill>
              <a:schemeClr val="tx1"/>
            </a:solidFill>
          </a:ln>
        </p:spPr>
      </p:sp>
      <p:sp>
        <p:nvSpPr>
          <p:cNvPr id="56323" name="Rectangle 3"/>
          <p:cNvSpPr>
            <a:spLocks noGrp="1" noChangeArrowheads="1"/>
          </p:cNvSpPr>
          <p:nvPr>
            <p:ph type="body" idx="1"/>
          </p:nvPr>
        </p:nvSpPr>
        <p:spPr>
          <a:xfrm>
            <a:off x="476250" y="4821238"/>
            <a:ext cx="5929313" cy="3743325"/>
          </a:xfrm>
          <a:noFill/>
          <a:ln/>
        </p:spPr>
        <p:txBody>
          <a:bodyPr lIns="90537" tIns="45269" rIns="90537" bIns="45269"/>
          <a:lstStyle/>
          <a:p>
            <a:pPr>
              <a:spcAft>
                <a:spcPct val="2000"/>
              </a:spcAft>
            </a:pPr>
            <a:r>
              <a:rPr lang="en-US">
                <a:latin typeface="Helvetica" pitchFamily="34" charset="0"/>
              </a:rPr>
              <a:t>Error-Trapping Functions</a:t>
            </a:r>
            <a:endParaRPr lang="en-US" b="1">
              <a:latin typeface="Helvetica" pitchFamily="34" charset="0"/>
            </a:endParaRPr>
          </a:p>
          <a:p>
            <a:pPr lvl="1"/>
            <a:r>
              <a:rPr lang="en-US"/>
              <a:t>When an exception occurs, you can identify the associated error code or error message by using two functions. Based on the values of the code or message, you can decide which subsequent action to take based on the error.</a:t>
            </a:r>
          </a:p>
          <a:p>
            <a:pPr lvl="1"/>
            <a:r>
              <a:rPr lang="en-US">
                <a:solidFill>
                  <a:srgbClr val="FC0128"/>
                </a:solidFill>
                <a:latin typeface="Courier New" pitchFamily="49" charset="0"/>
              </a:rPr>
              <a:t>SQLCODE</a:t>
            </a:r>
            <a:r>
              <a:rPr lang="en-US">
                <a:solidFill>
                  <a:srgbClr val="FC0128"/>
                </a:solidFill>
              </a:rPr>
              <a:t> </a:t>
            </a:r>
            <a:r>
              <a:rPr lang="en-US"/>
              <a:t>returns the number of the Oracle error for internal exceptions. You can pass an error number to </a:t>
            </a:r>
            <a:r>
              <a:rPr lang="en-US">
                <a:solidFill>
                  <a:srgbClr val="FC0128"/>
                </a:solidFill>
                <a:latin typeface="Courier New" pitchFamily="49" charset="0"/>
              </a:rPr>
              <a:t>SQLERRM</a:t>
            </a:r>
            <a:r>
              <a:rPr lang="en-US">
                <a:solidFill>
                  <a:srgbClr val="FC0128"/>
                </a:solidFill>
              </a:rPr>
              <a:t>,</a:t>
            </a:r>
            <a:r>
              <a:rPr lang="en-US"/>
              <a:t> which then returns the message associated with the error number.</a:t>
            </a:r>
          </a:p>
          <a:p>
            <a:pPr lvl="1"/>
            <a:endParaRPr lang="en-US" sz="700"/>
          </a:p>
          <a:p>
            <a:pPr lvl="1"/>
            <a:endParaRPr lang="en-US"/>
          </a:p>
          <a:p>
            <a:pPr lvl="1"/>
            <a:endParaRPr lang="en-US"/>
          </a:p>
          <a:p>
            <a:pPr lvl="1"/>
            <a:endParaRPr lang="en-US"/>
          </a:p>
          <a:p>
            <a:pPr lvl="1"/>
            <a:endParaRPr lang="en-US"/>
          </a:p>
          <a:p>
            <a:pPr lvl="1">
              <a:spcBef>
                <a:spcPct val="60000"/>
              </a:spcBef>
            </a:pPr>
            <a:r>
              <a:rPr lang="en-US" b="1"/>
              <a:t>Example </a:t>
            </a:r>
            <a:r>
              <a:rPr lang="en-US" b="1">
                <a:latin typeface="Courier New" pitchFamily="49" charset="0"/>
              </a:rPr>
              <a:t>SQLCODE</a:t>
            </a:r>
            <a:r>
              <a:rPr lang="en-US" b="1"/>
              <a:t> Values</a:t>
            </a:r>
          </a:p>
        </p:txBody>
      </p:sp>
      <p:graphicFrame>
        <p:nvGraphicFramePr>
          <p:cNvPr id="56324" name="Object 4"/>
          <p:cNvGraphicFramePr>
            <a:graphicFrameLocks/>
          </p:cNvGraphicFramePr>
          <p:nvPr/>
        </p:nvGraphicFramePr>
        <p:xfrm>
          <a:off x="601663" y="5937250"/>
          <a:ext cx="5726112" cy="1128713"/>
        </p:xfrm>
        <a:graphic>
          <a:graphicData uri="http://schemas.openxmlformats.org/presentationml/2006/ole">
            <p:oleObj spid="_x0000_s3074" name="Document" r:id="rId4" imgW="5837040" imgH="1145880" progId="Word.Document.8">
              <p:embed/>
            </p:oleObj>
          </a:graphicData>
        </a:graphic>
      </p:graphicFrame>
      <p:graphicFrame>
        <p:nvGraphicFramePr>
          <p:cNvPr id="56325" name="Object 5"/>
          <p:cNvGraphicFramePr>
            <a:graphicFrameLocks/>
          </p:cNvGraphicFramePr>
          <p:nvPr/>
        </p:nvGraphicFramePr>
        <p:xfrm>
          <a:off x="601663" y="7186613"/>
          <a:ext cx="5748337" cy="1228725"/>
        </p:xfrm>
        <a:graphic>
          <a:graphicData uri="http://schemas.openxmlformats.org/presentationml/2006/ole">
            <p:oleObj spid="_x0000_s3075" name="Document" r:id="rId5" imgW="5860800" imgH="1247760" progId="Word.Document.8">
              <p:embed/>
            </p:oleObj>
          </a:graphicData>
        </a:graphic>
      </p:graphicFrame>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99AA88-2A21-4F17-AB02-F19115A24047}" type="slidenum">
              <a:rPr lang="en-US"/>
              <a:pPr/>
              <a:t>24</a:t>
            </a:fld>
            <a:endParaRPr lang="en-US"/>
          </a:p>
        </p:txBody>
      </p:sp>
      <p:sp>
        <p:nvSpPr>
          <p:cNvPr id="58370" name="Rectangle 2"/>
          <p:cNvSpPr>
            <a:spLocks noRot="1" noChangeArrowheads="1" noTextEdit="1"/>
          </p:cNvSpPr>
          <p:nvPr>
            <p:ph type="sldImg"/>
          </p:nvPr>
        </p:nvSpPr>
        <p:spPr>
          <a:xfrm>
            <a:off x="439738" y="174625"/>
            <a:ext cx="5981700" cy="4486275"/>
          </a:xfrm>
          <a:ln w="12700" cap="flat">
            <a:solidFill>
              <a:schemeClr val="tx1"/>
            </a:solidFill>
          </a:ln>
        </p:spPr>
      </p:sp>
      <p:sp>
        <p:nvSpPr>
          <p:cNvPr id="58371" name="Rectangle 3"/>
          <p:cNvSpPr>
            <a:spLocks noGrp="1" noChangeArrowheads="1"/>
          </p:cNvSpPr>
          <p:nvPr>
            <p:ph type="body" idx="1"/>
          </p:nvPr>
        </p:nvSpPr>
        <p:spPr>
          <a:xfrm>
            <a:off x="476250" y="4821238"/>
            <a:ext cx="5929313" cy="3743325"/>
          </a:xfrm>
          <a:noFill/>
          <a:ln/>
        </p:spPr>
        <p:txBody>
          <a:bodyPr lIns="90537" tIns="45269" rIns="90537" bIns="45269"/>
          <a:lstStyle/>
          <a:p>
            <a:pPr>
              <a:spcAft>
                <a:spcPct val="2000"/>
              </a:spcAft>
            </a:pPr>
            <a:r>
              <a:rPr lang="en-US">
                <a:latin typeface="Helvetica" pitchFamily="34" charset="0"/>
              </a:rPr>
              <a:t>Error-Trapping Functions (continued)</a:t>
            </a:r>
          </a:p>
          <a:p>
            <a:pPr lvl="1"/>
            <a:r>
              <a:rPr lang="en-US"/>
              <a:t>When an exception is trapped in the </a:t>
            </a:r>
            <a:r>
              <a:rPr lang="en-US">
                <a:solidFill>
                  <a:srgbClr val="FC0128"/>
                </a:solidFill>
                <a:latin typeface="Courier New" pitchFamily="49" charset="0"/>
              </a:rPr>
              <a:t>WHEN</a:t>
            </a:r>
            <a:r>
              <a:rPr lang="en-US">
                <a:solidFill>
                  <a:srgbClr val="FC0128"/>
                </a:solidFill>
              </a:rPr>
              <a:t> </a:t>
            </a:r>
            <a:r>
              <a:rPr lang="en-US">
                <a:solidFill>
                  <a:srgbClr val="FC0128"/>
                </a:solidFill>
                <a:latin typeface="Courier New" pitchFamily="49" charset="0"/>
              </a:rPr>
              <a:t>OTHERS</a:t>
            </a:r>
            <a:r>
              <a:rPr lang="en-US">
                <a:solidFill>
                  <a:srgbClr val="FC0128"/>
                </a:solidFill>
              </a:rPr>
              <a:t> </a:t>
            </a:r>
            <a:r>
              <a:rPr lang="en-US"/>
              <a:t>exception handler, you can use a set of generic functions to identify those errors. The example on the slide illustrates the values of </a:t>
            </a:r>
            <a:r>
              <a:rPr lang="en-US">
                <a:latin typeface="Courier New" pitchFamily="49" charset="0"/>
              </a:rPr>
              <a:t>SQLCODE</a:t>
            </a:r>
            <a:r>
              <a:rPr lang="en-US"/>
              <a:t> and </a:t>
            </a:r>
            <a:r>
              <a:rPr lang="en-US">
                <a:latin typeface="Courier New" pitchFamily="49" charset="0"/>
              </a:rPr>
              <a:t>SQLERRM </a:t>
            </a:r>
            <a:r>
              <a:rPr lang="en-US"/>
              <a:t>being assigned to variables and then those variables being used in a SQL statement.</a:t>
            </a:r>
          </a:p>
          <a:p>
            <a:pPr lvl="1"/>
            <a:r>
              <a:rPr lang="en-US"/>
              <a:t>You cannot use </a:t>
            </a:r>
            <a:r>
              <a:rPr lang="en-US">
                <a:latin typeface="Courier New" pitchFamily="49" charset="0"/>
              </a:rPr>
              <a:t>SQLCODE </a:t>
            </a:r>
            <a:r>
              <a:rPr lang="en-US"/>
              <a:t>or </a:t>
            </a:r>
            <a:r>
              <a:rPr lang="en-US">
                <a:latin typeface="Courier New" pitchFamily="49" charset="0"/>
              </a:rPr>
              <a:t>SQLERRM </a:t>
            </a:r>
            <a:r>
              <a:rPr lang="en-US"/>
              <a:t>directly in a SQL statement. Instead, you must assign their values to local variables, then use the variables in the SQL statement, as shown in the following example: </a:t>
            </a:r>
          </a:p>
          <a:p>
            <a:pPr lvl="1">
              <a:lnSpc>
                <a:spcPct val="90000"/>
              </a:lnSpc>
            </a:pPr>
            <a:r>
              <a:rPr lang="en-US">
                <a:latin typeface="Courier New" pitchFamily="49" charset="0"/>
              </a:rPr>
              <a:t>DECLARE</a:t>
            </a:r>
            <a:br>
              <a:rPr lang="en-US">
                <a:latin typeface="Courier New" pitchFamily="49" charset="0"/>
              </a:rPr>
            </a:br>
            <a:r>
              <a:rPr lang="en-US">
                <a:latin typeface="Courier New" pitchFamily="49" charset="0"/>
              </a:rPr>
              <a:t>   err_num NUMBER;</a:t>
            </a:r>
            <a:br>
              <a:rPr lang="en-US">
                <a:latin typeface="Courier New" pitchFamily="49" charset="0"/>
              </a:rPr>
            </a:br>
            <a:r>
              <a:rPr lang="en-US">
                <a:latin typeface="Courier New" pitchFamily="49" charset="0"/>
              </a:rPr>
              <a:t>   err_msg VARCHAR2(100);</a:t>
            </a:r>
            <a:br>
              <a:rPr lang="en-US">
                <a:latin typeface="Courier New" pitchFamily="49" charset="0"/>
              </a:rPr>
            </a:br>
            <a:r>
              <a:rPr lang="en-US">
                <a:latin typeface="Courier New" pitchFamily="49" charset="0"/>
              </a:rPr>
              <a:t>BEGIN</a:t>
            </a:r>
            <a:br>
              <a:rPr lang="en-US">
                <a:latin typeface="Courier New" pitchFamily="49" charset="0"/>
              </a:rPr>
            </a:br>
            <a:r>
              <a:rPr lang="en-US">
                <a:latin typeface="Courier New" pitchFamily="49" charset="0"/>
              </a:rPr>
              <a:t>   ...</a:t>
            </a:r>
            <a:br>
              <a:rPr lang="en-US">
                <a:latin typeface="Courier New" pitchFamily="49" charset="0"/>
              </a:rPr>
            </a:br>
            <a:r>
              <a:rPr lang="en-US">
                <a:latin typeface="Courier New" pitchFamily="49" charset="0"/>
              </a:rPr>
              <a:t>EXCEPTION</a:t>
            </a:r>
            <a:br>
              <a:rPr lang="en-US">
                <a:latin typeface="Courier New" pitchFamily="49" charset="0"/>
              </a:rPr>
            </a:br>
            <a:r>
              <a:rPr lang="en-US">
                <a:latin typeface="Courier New" pitchFamily="49" charset="0"/>
              </a:rPr>
              <a:t>   ...</a:t>
            </a:r>
            <a:br>
              <a:rPr lang="en-US">
                <a:latin typeface="Courier New" pitchFamily="49" charset="0"/>
              </a:rPr>
            </a:br>
            <a:r>
              <a:rPr lang="en-US">
                <a:latin typeface="Courier New" pitchFamily="49" charset="0"/>
              </a:rPr>
              <a:t>   WHEN OTHERS THEN</a:t>
            </a:r>
            <a:br>
              <a:rPr lang="en-US">
                <a:latin typeface="Courier New" pitchFamily="49" charset="0"/>
              </a:rPr>
            </a:br>
            <a:r>
              <a:rPr lang="en-US">
                <a:latin typeface="Courier New" pitchFamily="49" charset="0"/>
              </a:rPr>
              <a:t>      err_num := SQLCODE;</a:t>
            </a:r>
            <a:br>
              <a:rPr lang="en-US">
                <a:latin typeface="Courier New" pitchFamily="49" charset="0"/>
              </a:rPr>
            </a:br>
            <a:r>
              <a:rPr lang="en-US">
                <a:latin typeface="Courier New" pitchFamily="49" charset="0"/>
              </a:rPr>
              <a:t>      err_msg := SUBSTR(SQLERRM, 1, 100);</a:t>
            </a:r>
            <a:br>
              <a:rPr lang="en-US">
                <a:latin typeface="Courier New" pitchFamily="49" charset="0"/>
              </a:rPr>
            </a:br>
            <a:r>
              <a:rPr lang="en-US">
                <a:latin typeface="Courier New" pitchFamily="49" charset="0"/>
              </a:rPr>
              <a:t>      INSERT INTO errors VALUES (err_num, err_msg);</a:t>
            </a:r>
            <a:br>
              <a:rPr lang="en-US">
                <a:latin typeface="Courier New" pitchFamily="49" charset="0"/>
              </a:rPr>
            </a:br>
            <a:r>
              <a:rPr lang="en-US">
                <a:latin typeface="Courier New" pitchFamily="49" charset="0"/>
              </a:rPr>
              <a:t>END;</a:t>
            </a:r>
          </a:p>
          <a:p>
            <a:pPr>
              <a:spcAft>
                <a:spcPct val="2000"/>
              </a:spcAft>
            </a:pPr>
            <a:endParaRPr lang="en-US">
              <a:solidFill>
                <a:srgbClr val="0000FF"/>
              </a:solidFill>
              <a:latin typeface="Helvetica" pitchFamily="34" charset="0"/>
            </a:endParaRPr>
          </a:p>
          <a:p>
            <a:pPr>
              <a:spcAft>
                <a:spcPct val="2000"/>
              </a:spcAft>
            </a:pPr>
            <a:r>
              <a:rPr lang="en-US">
                <a:solidFill>
                  <a:srgbClr val="0000FF"/>
                </a:solidFill>
                <a:latin typeface="Helvetica" pitchFamily="34" charset="0"/>
              </a:rPr>
              <a:t>Instructor Note</a:t>
            </a:r>
          </a:p>
          <a:p>
            <a:pPr lvl="1"/>
            <a:r>
              <a:rPr lang="en-US">
                <a:solidFill>
                  <a:srgbClr val="0000FF"/>
                </a:solidFill>
              </a:rPr>
              <a:t>Please look at the note on page 8-16</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2C2297-9A1A-4303-87DF-DFCF8A0D0587}" type="slidenum">
              <a:rPr lang="en-US"/>
              <a:pPr/>
              <a:t>25</a:t>
            </a:fld>
            <a:endParaRPr lang="en-US"/>
          </a:p>
        </p:txBody>
      </p:sp>
      <p:sp>
        <p:nvSpPr>
          <p:cNvPr id="60418" name="Rectangle 2"/>
          <p:cNvSpPr>
            <a:spLocks noRot="1" noChangeArrowheads="1" noTextEdit="1"/>
          </p:cNvSpPr>
          <p:nvPr>
            <p:ph type="sldImg"/>
          </p:nvPr>
        </p:nvSpPr>
        <p:spPr>
          <a:xfrm>
            <a:off x="439738" y="174625"/>
            <a:ext cx="5981700" cy="4486275"/>
          </a:xfrm>
          <a:ln w="12700" cap="flat">
            <a:solidFill>
              <a:schemeClr val="tx1"/>
            </a:solidFill>
          </a:ln>
        </p:spPr>
      </p:sp>
      <p:sp>
        <p:nvSpPr>
          <p:cNvPr id="60419" name="Rectangle 3"/>
          <p:cNvSpPr>
            <a:spLocks noGrp="1" noChangeArrowheads="1"/>
          </p:cNvSpPr>
          <p:nvPr>
            <p:ph type="body" idx="1"/>
          </p:nvPr>
        </p:nvSpPr>
        <p:spPr>
          <a:xfrm>
            <a:off x="476250" y="4821238"/>
            <a:ext cx="5929313" cy="3743325"/>
          </a:xfrm>
          <a:noFill/>
          <a:ln/>
        </p:spPr>
        <p:txBody>
          <a:bodyPr lIns="90537" tIns="45269" rIns="90537" bIns="45269"/>
          <a:lstStyle/>
          <a:p>
            <a:r>
              <a:rPr lang="en-US"/>
              <a:t>Trapping User-Defined Exceptions</a:t>
            </a:r>
          </a:p>
          <a:p>
            <a:pPr lvl="1"/>
            <a:r>
              <a:rPr lang="en-US"/>
              <a:t>PL/SQL allows you to define your own exceptions. User-defined PL/SQL exceptions must be:</a:t>
            </a:r>
          </a:p>
          <a:p>
            <a:pPr lvl="2"/>
            <a:r>
              <a:rPr lang="en-US"/>
              <a:t>Declared in the declare section of a PL/SQL block</a:t>
            </a:r>
          </a:p>
          <a:p>
            <a:pPr lvl="2"/>
            <a:r>
              <a:rPr lang="en-US"/>
              <a:t>Raised explicitly with </a:t>
            </a:r>
            <a:r>
              <a:rPr lang="en-US">
                <a:latin typeface="Courier New" pitchFamily="49" charset="0"/>
              </a:rPr>
              <a:t>RAISE</a:t>
            </a:r>
            <a:r>
              <a:rPr lang="en-US"/>
              <a:t> statements</a:t>
            </a:r>
          </a:p>
          <a:p>
            <a:pPr lvl="2"/>
            <a:endParaRPr lang="en-US"/>
          </a:p>
          <a:p>
            <a:pPr lvl="2"/>
            <a:endParaRPr lang="en-US"/>
          </a:p>
          <a:p>
            <a:pPr lvl="2"/>
            <a:endParaRPr lang="en-US"/>
          </a:p>
          <a:p>
            <a:pPr lvl="2"/>
            <a:endParaRPr lang="en-US"/>
          </a:p>
          <a:p>
            <a:pPr lvl="2"/>
            <a:endParaRPr lang="en-US"/>
          </a:p>
          <a:p>
            <a:pPr lvl="2"/>
            <a:r>
              <a:rPr lang="en-US">
                <a:solidFill>
                  <a:srgbClr val="0000FF"/>
                </a:solidFill>
                <a:latin typeface="Helvetica" pitchFamily="34" charset="0"/>
              </a:rPr>
              <a:t>Instructor Note (8-15)</a:t>
            </a:r>
          </a:p>
          <a:p>
            <a:pPr lvl="1"/>
            <a:r>
              <a:rPr lang="en-US">
                <a:solidFill>
                  <a:srgbClr val="0000FF"/>
                </a:solidFill>
              </a:rPr>
              <a:t>Do not reference the error-reporting functions directly in a SQL statement. Instead, first assign their values to a variable. You can pass an error number to </a:t>
            </a:r>
            <a:r>
              <a:rPr lang="en-US">
                <a:solidFill>
                  <a:srgbClr val="0000FF"/>
                </a:solidFill>
                <a:latin typeface="Courier New" pitchFamily="49" charset="0"/>
              </a:rPr>
              <a:t>SQLERRM</a:t>
            </a:r>
            <a:r>
              <a:rPr lang="en-US">
                <a:solidFill>
                  <a:srgbClr val="0000FF"/>
                </a:solidFill>
              </a:rPr>
              <a:t> to return the associated message; for example, "</a:t>
            </a:r>
            <a:r>
              <a:rPr lang="en-US">
                <a:solidFill>
                  <a:srgbClr val="0000FF"/>
                </a:solidFill>
                <a:latin typeface="Courier New" pitchFamily="49" charset="0"/>
              </a:rPr>
              <a:t>SQLERRM(-979)</a:t>
            </a:r>
            <a:r>
              <a:rPr lang="en-US">
                <a:solidFill>
                  <a:srgbClr val="0000FF"/>
                </a:solidFill>
              </a:rPr>
              <a:t>" returns "</a:t>
            </a:r>
            <a:r>
              <a:rPr lang="en-US">
                <a:solidFill>
                  <a:srgbClr val="0000FF"/>
                </a:solidFill>
                <a:latin typeface="Courier New" pitchFamily="49" charset="0"/>
              </a:rPr>
              <a:t>ORA-0979</a:t>
            </a:r>
            <a:r>
              <a:rPr lang="en-US">
                <a:solidFill>
                  <a:srgbClr val="0000FF"/>
                </a:solidFill>
              </a:rPr>
              <a:t>: not a </a:t>
            </a:r>
            <a:r>
              <a:rPr lang="en-US">
                <a:solidFill>
                  <a:srgbClr val="0000FF"/>
                </a:solidFill>
                <a:latin typeface="Courier New" pitchFamily="49" charset="0"/>
              </a:rPr>
              <a:t>GROUP BY</a:t>
            </a:r>
            <a:r>
              <a:rPr lang="en-US">
                <a:solidFill>
                  <a:srgbClr val="0000FF"/>
                </a:solidFill>
              </a:rPr>
              <a:t> expression." These functions can be used as an actual parameter—for example "error_procedure(</a:t>
            </a:r>
            <a:r>
              <a:rPr lang="en-US">
                <a:solidFill>
                  <a:srgbClr val="0000FF"/>
                </a:solidFill>
                <a:latin typeface="Courier New" pitchFamily="49" charset="0"/>
              </a:rPr>
              <a:t>SQLERRM</a:t>
            </a:r>
            <a:r>
              <a:rPr lang="en-US">
                <a:solidFill>
                  <a:srgbClr val="0000FF"/>
                </a:solidFill>
              </a:rPr>
              <a:t>)."</a:t>
            </a:r>
          </a:p>
          <a:p>
            <a:r>
              <a:rPr lang="en-US">
                <a:solidFill>
                  <a:srgbClr val="0000FF"/>
                </a:solidFill>
              </a:rPr>
              <a:t>Instructor Note </a:t>
            </a:r>
            <a:r>
              <a:rPr lang="en-US">
                <a:solidFill>
                  <a:srgbClr val="0000FF"/>
                </a:solidFill>
                <a:latin typeface="Helvetica" pitchFamily="34" charset="0"/>
              </a:rPr>
              <a:t>(8-17)</a:t>
            </a:r>
          </a:p>
          <a:p>
            <a:pPr lvl="1"/>
            <a:r>
              <a:rPr lang="en-US">
                <a:solidFill>
                  <a:srgbClr val="0000FF"/>
                </a:solidFill>
              </a:rPr>
              <a:t>After explaining the example, you can go back to the previous slide to recap the steps.</a:t>
            </a:r>
          </a:p>
          <a:p>
            <a:endParaRPr lang="en-US" b="1">
              <a:solidFill>
                <a:srgbClr val="0000FF"/>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B6FDF0-9926-40A3-AA9F-6905D7AA1B1B}" type="slidenum">
              <a:rPr lang="en-US"/>
              <a:pPr/>
              <a:t>26</a:t>
            </a:fld>
            <a:endParaRPr lang="en-US"/>
          </a:p>
        </p:txBody>
      </p:sp>
      <p:sp>
        <p:nvSpPr>
          <p:cNvPr id="62466" name="Rectangle 2"/>
          <p:cNvSpPr>
            <a:spLocks noRot="1" noChangeArrowheads="1" noTextEdit="1"/>
          </p:cNvSpPr>
          <p:nvPr>
            <p:ph type="sldImg"/>
          </p:nvPr>
        </p:nvSpPr>
        <p:spPr>
          <a:xfrm>
            <a:off x="439738" y="174625"/>
            <a:ext cx="5981700" cy="4486275"/>
          </a:xfrm>
          <a:ln w="12700" cap="flat">
            <a:solidFill>
              <a:schemeClr val="tx1"/>
            </a:solidFill>
          </a:ln>
        </p:spPr>
      </p:sp>
      <p:sp>
        <p:nvSpPr>
          <p:cNvPr id="62467" name="Rectangle 3"/>
          <p:cNvSpPr>
            <a:spLocks noGrp="1" noChangeArrowheads="1"/>
          </p:cNvSpPr>
          <p:nvPr>
            <p:ph type="body" idx="1"/>
          </p:nvPr>
        </p:nvSpPr>
        <p:spPr>
          <a:xfrm>
            <a:off x="476250" y="4821238"/>
            <a:ext cx="5929313" cy="3743325"/>
          </a:xfrm>
          <a:noFill/>
          <a:ln/>
        </p:spPr>
        <p:txBody>
          <a:bodyPr lIns="90537" tIns="45269" rIns="90537" bIns="45269"/>
          <a:lstStyle/>
          <a:p>
            <a:pPr>
              <a:lnSpc>
                <a:spcPct val="92000"/>
              </a:lnSpc>
            </a:pPr>
            <a:r>
              <a:rPr lang="en-US">
                <a:latin typeface="Helvetica" pitchFamily="34" charset="0"/>
              </a:rPr>
              <a:t>Trapping User-Defined Exceptions (continued)</a:t>
            </a:r>
            <a:endParaRPr lang="en-US" b="1">
              <a:latin typeface="Helvetica" pitchFamily="34" charset="0"/>
            </a:endParaRPr>
          </a:p>
          <a:p>
            <a:pPr lvl="1">
              <a:lnSpc>
                <a:spcPct val="92000"/>
              </a:lnSpc>
            </a:pPr>
            <a:r>
              <a:rPr lang="en-US"/>
              <a:t>You trap a </a:t>
            </a:r>
            <a:r>
              <a:rPr lang="en-US">
                <a:solidFill>
                  <a:srgbClr val="FC0128"/>
                </a:solidFill>
              </a:rPr>
              <a:t>user-defined exception </a:t>
            </a:r>
            <a:r>
              <a:rPr lang="en-US"/>
              <a:t>by declaring it and raising it explicitly.</a:t>
            </a:r>
          </a:p>
          <a:p>
            <a:pPr lvl="2"/>
            <a:r>
              <a:rPr lang="en-US"/>
              <a:t>1.	Declare the name for the user-defined exception within the declarative section.</a:t>
            </a:r>
          </a:p>
          <a:p>
            <a:pPr lvl="2">
              <a:lnSpc>
                <a:spcPct val="92000"/>
              </a:lnSpc>
            </a:pPr>
            <a:r>
              <a:rPr lang="en-US"/>
              <a:t>	Syntax:</a:t>
            </a:r>
            <a:r>
              <a:rPr lang="en-US" b="1"/>
              <a:t> 	</a:t>
            </a:r>
          </a:p>
          <a:p>
            <a:pPr lvl="2">
              <a:lnSpc>
                <a:spcPct val="92000"/>
              </a:lnSpc>
            </a:pPr>
            <a:r>
              <a:rPr lang="en-US" i="1">
                <a:latin typeface="Courier New" pitchFamily="49" charset="0"/>
              </a:rPr>
              <a:t>	exception	</a:t>
            </a:r>
            <a:r>
              <a:rPr lang="en-US">
                <a:latin typeface="Courier New" pitchFamily="49" charset="0"/>
              </a:rPr>
              <a:t>EXCEPTION;</a:t>
            </a:r>
            <a:endParaRPr lang="en-US"/>
          </a:p>
          <a:p>
            <a:pPr lvl="1">
              <a:lnSpc>
                <a:spcPct val="92000"/>
              </a:lnSpc>
            </a:pPr>
            <a:r>
              <a:rPr lang="en-US" b="1"/>
              <a:t>          </a:t>
            </a:r>
            <a:r>
              <a:rPr lang="en-US"/>
              <a:t>where:	  </a:t>
            </a:r>
            <a:r>
              <a:rPr lang="en-US" i="1"/>
              <a:t>exception </a:t>
            </a:r>
            <a:r>
              <a:rPr lang="en-US"/>
              <a:t>is the name of the exception</a:t>
            </a:r>
          </a:p>
          <a:p>
            <a:pPr lvl="2">
              <a:lnSpc>
                <a:spcPct val="92000"/>
              </a:lnSpc>
            </a:pPr>
            <a:r>
              <a:rPr lang="en-US"/>
              <a:t>2.	Use the RAISE statement to raise the exception explicitly within the executable section.</a:t>
            </a:r>
          </a:p>
          <a:p>
            <a:pPr lvl="2">
              <a:lnSpc>
                <a:spcPct val="92000"/>
              </a:lnSpc>
            </a:pPr>
            <a:r>
              <a:rPr lang="en-US"/>
              <a:t>	Syntax:</a:t>
            </a:r>
            <a:r>
              <a:rPr lang="en-US" b="1"/>
              <a:t>     </a:t>
            </a:r>
          </a:p>
          <a:p>
            <a:pPr lvl="2">
              <a:lnSpc>
                <a:spcPct val="92000"/>
              </a:lnSpc>
            </a:pPr>
            <a:r>
              <a:rPr lang="en-US" b="1"/>
              <a:t>      </a:t>
            </a:r>
            <a:r>
              <a:rPr lang="en-US">
                <a:latin typeface="Courier New" pitchFamily="49" charset="0"/>
              </a:rPr>
              <a:t>RAISE </a:t>
            </a:r>
            <a:r>
              <a:rPr lang="en-US" i="1">
                <a:latin typeface="Courier New" pitchFamily="49" charset="0"/>
              </a:rPr>
              <a:t>exception</a:t>
            </a:r>
            <a:r>
              <a:rPr lang="en-US">
                <a:latin typeface="Courier New" pitchFamily="49" charset="0"/>
              </a:rPr>
              <a:t>;</a:t>
            </a:r>
            <a:endParaRPr lang="en-US"/>
          </a:p>
          <a:p>
            <a:pPr lvl="1">
              <a:lnSpc>
                <a:spcPct val="92000"/>
              </a:lnSpc>
            </a:pPr>
            <a:r>
              <a:rPr lang="en-US" b="1"/>
              <a:t>	 </a:t>
            </a:r>
            <a:r>
              <a:rPr lang="en-US"/>
              <a:t>where:</a:t>
            </a:r>
            <a:r>
              <a:rPr lang="en-US" b="1"/>
              <a:t>  </a:t>
            </a:r>
            <a:r>
              <a:rPr lang="en-US" i="1"/>
              <a:t>exception </a:t>
            </a:r>
            <a:r>
              <a:rPr lang="en-US"/>
              <a:t>is the previously declared exception</a:t>
            </a:r>
          </a:p>
          <a:p>
            <a:pPr lvl="2">
              <a:lnSpc>
                <a:spcPct val="92000"/>
              </a:lnSpc>
            </a:pPr>
            <a:r>
              <a:rPr lang="en-US"/>
              <a:t>3.	Reference the declared exception within the corresponding exception-handling routine.</a:t>
            </a:r>
          </a:p>
          <a:p>
            <a:pPr lvl="1"/>
            <a:r>
              <a:rPr lang="en-US" b="1"/>
              <a:t>Example</a:t>
            </a:r>
            <a:endParaRPr lang="en-US"/>
          </a:p>
          <a:p>
            <a:pPr lvl="1">
              <a:lnSpc>
                <a:spcPct val="92000"/>
              </a:lnSpc>
            </a:pPr>
            <a:r>
              <a:rPr lang="en-US"/>
              <a:t>This block updates the description of a department. The user supplies the department number and the new name. If the user enters a department number that does not exist, no rows will be updated in the </a:t>
            </a:r>
            <a:r>
              <a:rPr lang="en-US">
                <a:latin typeface="Courier New" pitchFamily="49" charset="0"/>
              </a:rPr>
              <a:t>DEPARTMENTS</a:t>
            </a:r>
            <a:r>
              <a:rPr lang="en-US"/>
              <a:t> table. Raise an exception and print a message for the user that an invalid department number was entered.</a:t>
            </a:r>
          </a:p>
          <a:p>
            <a:pPr lvl="1">
              <a:lnSpc>
                <a:spcPct val="92000"/>
              </a:lnSpc>
            </a:pPr>
            <a:r>
              <a:rPr lang="en-US" b="1"/>
              <a:t>Note:</a:t>
            </a:r>
            <a:r>
              <a:rPr lang="en-US"/>
              <a:t> Use the </a:t>
            </a:r>
            <a:r>
              <a:rPr lang="en-US">
                <a:latin typeface="Courier New" pitchFamily="49" charset="0"/>
              </a:rPr>
              <a:t>RAISE</a:t>
            </a:r>
            <a:r>
              <a:rPr lang="en-US"/>
              <a:t> statement by itself within an exception handler to raise the same exception back to the calling environment.</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B7CC76-0486-45FD-BA7A-26D49D65BFB5}" type="slidenum">
              <a:rPr lang="en-US"/>
              <a:pPr/>
              <a:t>27</a:t>
            </a:fld>
            <a:endParaRPr lang="en-US"/>
          </a:p>
        </p:txBody>
      </p:sp>
      <p:sp>
        <p:nvSpPr>
          <p:cNvPr id="68610" name="Rectangle 2"/>
          <p:cNvSpPr>
            <a:spLocks noRot="1" noChangeArrowheads="1" noTextEdit="1"/>
          </p:cNvSpPr>
          <p:nvPr>
            <p:ph type="sldImg"/>
          </p:nvPr>
        </p:nvSpPr>
        <p:spPr>
          <a:xfrm>
            <a:off x="439738" y="174625"/>
            <a:ext cx="5981700" cy="4486275"/>
          </a:xfrm>
          <a:ln w="12700" cap="flat">
            <a:solidFill>
              <a:schemeClr val="tx1"/>
            </a:solidFill>
          </a:ln>
        </p:spPr>
      </p:sp>
      <p:sp>
        <p:nvSpPr>
          <p:cNvPr id="68611" name="Rectangle 3"/>
          <p:cNvSpPr>
            <a:spLocks noGrp="1" noChangeArrowheads="1"/>
          </p:cNvSpPr>
          <p:nvPr>
            <p:ph type="body" idx="1"/>
          </p:nvPr>
        </p:nvSpPr>
        <p:spPr>
          <a:xfrm>
            <a:off x="476250" y="4821238"/>
            <a:ext cx="5929313" cy="3743325"/>
          </a:xfrm>
          <a:noFill/>
          <a:ln/>
        </p:spPr>
        <p:txBody>
          <a:bodyPr lIns="90537" tIns="45269" rIns="90537" bIns="45269"/>
          <a:lstStyle/>
          <a:p>
            <a:pPr defTabSz="985838">
              <a:tabLst>
                <a:tab pos="457200" algn="l"/>
                <a:tab pos="1828800" algn="l"/>
              </a:tabLst>
            </a:pPr>
            <a:r>
              <a:rPr lang="en-US"/>
              <a:t>The </a:t>
            </a:r>
            <a:r>
              <a:rPr lang="en-US">
                <a:latin typeface="Courier New" pitchFamily="49" charset="0"/>
              </a:rPr>
              <a:t>RAISE_APPLICATION_ERROR</a:t>
            </a:r>
            <a:r>
              <a:rPr lang="en-US"/>
              <a:t> Procedure</a:t>
            </a:r>
          </a:p>
          <a:p>
            <a:pPr marL="114300" lvl="1" defTabSz="985838">
              <a:tabLst>
                <a:tab pos="457200" algn="l"/>
                <a:tab pos="1828800" algn="l"/>
              </a:tabLst>
            </a:pPr>
            <a:r>
              <a:rPr lang="en-US"/>
              <a:t>Use the </a:t>
            </a:r>
            <a:r>
              <a:rPr lang="en-US">
                <a:solidFill>
                  <a:srgbClr val="FC0128"/>
                </a:solidFill>
                <a:latin typeface="Courier New" pitchFamily="49" charset="0"/>
              </a:rPr>
              <a:t>RAISE_APPLICATION_ERROR</a:t>
            </a:r>
            <a:r>
              <a:rPr lang="en-US">
                <a:solidFill>
                  <a:srgbClr val="FC0128"/>
                </a:solidFill>
              </a:rPr>
              <a:t> </a:t>
            </a:r>
            <a:r>
              <a:rPr lang="en-US"/>
              <a:t>procedure to communicate a predefined exception interactively by returning a nonstandard error code and error message. With </a:t>
            </a:r>
            <a:r>
              <a:rPr lang="en-US">
                <a:latin typeface="Courier New" pitchFamily="49" charset="0"/>
              </a:rPr>
              <a:t>RAISE_APPLICATION_ERROR</a:t>
            </a:r>
            <a:r>
              <a:rPr lang="en-US"/>
              <a:t>, you can report errors to your application and avoid returning unhandled exceptions.</a:t>
            </a:r>
          </a:p>
          <a:p>
            <a:pPr marL="114300" lvl="1" defTabSz="985838">
              <a:tabLst>
                <a:tab pos="457200" algn="l"/>
                <a:tab pos="1828800" algn="l"/>
              </a:tabLst>
            </a:pPr>
            <a:r>
              <a:rPr lang="en-US"/>
              <a:t>In the syntax:</a:t>
            </a:r>
          </a:p>
          <a:p>
            <a:pPr marL="114300" lvl="1" defTabSz="985838">
              <a:tabLst>
                <a:tab pos="457200" algn="l"/>
                <a:tab pos="1828800" algn="l"/>
              </a:tabLst>
            </a:pPr>
            <a:r>
              <a:rPr lang="en-US"/>
              <a:t>	</a:t>
            </a:r>
            <a:r>
              <a:rPr lang="en-US" i="1"/>
              <a:t>error_number</a:t>
            </a:r>
            <a:r>
              <a:rPr lang="en-US"/>
              <a:t>		is a user-specified number for the exception between </a:t>
            </a:r>
            <a:r>
              <a:rPr lang="en-US">
                <a:solidFill>
                  <a:schemeClr val="tx2"/>
                </a:solidFill>
              </a:rPr>
              <a:t>–</a:t>
            </a:r>
            <a:r>
              <a:rPr lang="en-US"/>
              <a:t>20000 and 			</a:t>
            </a:r>
            <a:r>
              <a:rPr lang="en-US">
                <a:solidFill>
                  <a:schemeClr val="tx2"/>
                </a:solidFill>
              </a:rPr>
              <a:t>–</a:t>
            </a:r>
            <a:r>
              <a:rPr lang="en-US"/>
              <a:t>20999.</a:t>
            </a:r>
          </a:p>
          <a:p>
            <a:pPr marL="114300" lvl="1" defTabSz="985838">
              <a:tabLst>
                <a:tab pos="457200" algn="l"/>
                <a:tab pos="1828800" algn="l"/>
              </a:tabLst>
            </a:pPr>
            <a:r>
              <a:rPr lang="en-US"/>
              <a:t>	</a:t>
            </a:r>
            <a:r>
              <a:rPr lang="en-US" i="1"/>
              <a:t>message</a:t>
            </a:r>
            <a:r>
              <a:rPr lang="en-US"/>
              <a:t>		is the user-specified message for the exception. It is a character 			string up to 2,048 bytes long.</a:t>
            </a:r>
          </a:p>
          <a:p>
            <a:pPr marL="114300" lvl="1" defTabSz="985838">
              <a:lnSpc>
                <a:spcPct val="90000"/>
              </a:lnSpc>
              <a:tabLst>
                <a:tab pos="457200" algn="l"/>
                <a:tab pos="1828800" algn="l"/>
              </a:tabLst>
            </a:pPr>
            <a:r>
              <a:rPr lang="en-US"/>
              <a:t>	</a:t>
            </a:r>
            <a:r>
              <a:rPr lang="en-US">
                <a:latin typeface="Courier New" pitchFamily="49" charset="0"/>
              </a:rPr>
              <a:t>TRUE</a:t>
            </a:r>
            <a:r>
              <a:rPr lang="en-US"/>
              <a:t> | </a:t>
            </a:r>
            <a:r>
              <a:rPr lang="en-US">
                <a:latin typeface="Courier New" pitchFamily="49" charset="0"/>
              </a:rPr>
              <a:t>FALSE</a:t>
            </a:r>
            <a:r>
              <a:rPr lang="en-US"/>
              <a:t>	    is an optional Boolean parameter (If </a:t>
            </a:r>
            <a:r>
              <a:rPr lang="en-US">
                <a:latin typeface="Courier New" pitchFamily="49" charset="0"/>
              </a:rPr>
              <a:t>TRUE</a:t>
            </a:r>
            <a:r>
              <a:rPr lang="en-US"/>
              <a:t>, the error is placed on the 			stack of previous errors. If </a:t>
            </a:r>
            <a:r>
              <a:rPr lang="en-US">
                <a:latin typeface="Courier New" pitchFamily="49" charset="0"/>
              </a:rPr>
              <a:t>FALSE</a:t>
            </a:r>
            <a:r>
              <a:rPr lang="en-US"/>
              <a:t>, the default, the error			replaces all previous errors.)</a:t>
            </a:r>
          </a:p>
          <a:p>
            <a:pPr marL="114300" lvl="1" defTabSz="985838">
              <a:lnSpc>
                <a:spcPct val="90000"/>
              </a:lnSpc>
              <a:tabLst>
                <a:tab pos="457200" algn="l"/>
                <a:tab pos="1828800" algn="l"/>
              </a:tabLst>
            </a:pPr>
            <a:endParaRPr lang="en-US"/>
          </a:p>
          <a:p>
            <a:pPr marL="114300" lvl="1" defTabSz="985838">
              <a:lnSpc>
                <a:spcPct val="90000"/>
              </a:lnSpc>
              <a:tabLst>
                <a:tab pos="457200" algn="l"/>
                <a:tab pos="1828800" algn="l"/>
              </a:tabLst>
            </a:pPr>
            <a:endParaRPr lang="en-US"/>
          </a:p>
          <a:p>
            <a:pPr defTabSz="985838">
              <a:tabLst>
                <a:tab pos="457200" algn="l"/>
                <a:tab pos="1828800" algn="l"/>
              </a:tabLst>
            </a:pPr>
            <a:r>
              <a:rPr lang="en-US">
                <a:solidFill>
                  <a:srgbClr val="0000FF"/>
                </a:solidFill>
              </a:rPr>
              <a:t>Instructor Note</a:t>
            </a:r>
          </a:p>
          <a:p>
            <a:pPr marL="114300" lvl="1" defTabSz="985838">
              <a:lnSpc>
                <a:spcPct val="90000"/>
              </a:lnSpc>
              <a:tabLst>
                <a:tab pos="457200" algn="l"/>
                <a:tab pos="1828800" algn="l"/>
              </a:tabLst>
            </a:pPr>
            <a:r>
              <a:rPr lang="en-US">
                <a:solidFill>
                  <a:srgbClr val="0000FF"/>
                </a:solidFill>
              </a:rPr>
              <a:t>A main use of </a:t>
            </a:r>
            <a:r>
              <a:rPr lang="en-US">
                <a:solidFill>
                  <a:srgbClr val="0000FF"/>
                </a:solidFill>
                <a:latin typeface="Courier New" pitchFamily="49" charset="0"/>
              </a:rPr>
              <a:t>RAISE_APPLICATION_ERROR</a:t>
            </a:r>
            <a:r>
              <a:rPr lang="en-US">
                <a:solidFill>
                  <a:srgbClr val="0000FF"/>
                </a:solidFill>
              </a:rPr>
              <a:t> is to populate the return of the</a:t>
            </a:r>
            <a:r>
              <a:rPr lang="en-US">
                <a:solidFill>
                  <a:srgbClr val="0000FF"/>
                </a:solidFill>
                <a:latin typeface="Courier New" pitchFamily="49" charset="0"/>
              </a:rPr>
              <a:t> SQLCODE</a:t>
            </a:r>
            <a:r>
              <a:rPr lang="en-US">
                <a:solidFill>
                  <a:srgbClr val="0000FF"/>
                </a:solidFill>
              </a:rPr>
              <a:t> and </a:t>
            </a:r>
            <a:r>
              <a:rPr lang="en-US">
                <a:solidFill>
                  <a:srgbClr val="0000FF"/>
                </a:solidFill>
                <a:latin typeface="Courier New" pitchFamily="49" charset="0"/>
              </a:rPr>
              <a:t>SQLERRM</a:t>
            </a:r>
            <a:r>
              <a:rPr lang="en-US">
                <a:solidFill>
                  <a:srgbClr val="0000FF"/>
                </a:solidFill>
              </a:rPr>
              <a:t> functions. This provides a consistent method of recording errors in a log table as was illustrated earlier in this lesson.</a:t>
            </a:r>
          </a:p>
          <a:p>
            <a:pPr marL="114300" lvl="1" defTabSz="985838">
              <a:lnSpc>
                <a:spcPct val="90000"/>
              </a:lnSpc>
              <a:tabLst>
                <a:tab pos="457200" algn="l"/>
                <a:tab pos="1828800" algn="l"/>
              </a:tabLst>
            </a:pPr>
            <a:r>
              <a:rPr lang="en-US">
                <a:solidFill>
                  <a:srgbClr val="0000FF"/>
                </a:solidFill>
              </a:rPr>
              <a:t>Mention that </a:t>
            </a:r>
            <a:r>
              <a:rPr lang="en-US">
                <a:solidFill>
                  <a:srgbClr val="0000FF"/>
                </a:solidFill>
                <a:latin typeface="Courier New" pitchFamily="49" charset="0"/>
              </a:rPr>
              <a:t>RAISE_APPLICATION_ERROR</a:t>
            </a:r>
            <a:r>
              <a:rPr lang="en-US">
                <a:solidFill>
                  <a:srgbClr val="0000FF"/>
                </a:solidFill>
              </a:rPr>
              <a:t> stops the further execution of the PL/SQL block.</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9AB97F-D376-49B2-B1C9-283B5C68B0FE}" type="slidenum">
              <a:rPr lang="en-US"/>
              <a:pPr/>
              <a:t>28</a:t>
            </a:fld>
            <a:endParaRPr lang="en-US"/>
          </a:p>
        </p:txBody>
      </p:sp>
      <p:sp>
        <p:nvSpPr>
          <p:cNvPr id="70658" name="Rectangle 2"/>
          <p:cNvSpPr>
            <a:spLocks noRot="1" noChangeArrowheads="1" noTextEdit="1"/>
          </p:cNvSpPr>
          <p:nvPr>
            <p:ph type="sldImg"/>
          </p:nvPr>
        </p:nvSpPr>
        <p:spPr>
          <a:xfrm>
            <a:off x="439738" y="174625"/>
            <a:ext cx="5981700" cy="4486275"/>
          </a:xfrm>
          <a:ln w="12700" cap="flat">
            <a:solidFill>
              <a:schemeClr val="tx1"/>
            </a:solidFill>
          </a:ln>
        </p:spPr>
      </p:sp>
      <p:sp>
        <p:nvSpPr>
          <p:cNvPr id="70659" name="Rectangle 3"/>
          <p:cNvSpPr>
            <a:spLocks noGrp="1" noChangeArrowheads="1"/>
          </p:cNvSpPr>
          <p:nvPr>
            <p:ph type="body" idx="1"/>
          </p:nvPr>
        </p:nvSpPr>
        <p:spPr>
          <a:xfrm>
            <a:off x="476250" y="4821238"/>
            <a:ext cx="5929313" cy="3743325"/>
          </a:xfrm>
          <a:noFill/>
          <a:ln/>
        </p:spPr>
        <p:txBody>
          <a:bodyPr lIns="90537" tIns="45269" rIns="90537" bIns="45269"/>
          <a:lstStyle/>
          <a:p>
            <a:r>
              <a:rPr lang="en-US"/>
              <a:t>The </a:t>
            </a:r>
            <a:r>
              <a:rPr lang="en-US">
                <a:latin typeface="Courier New" pitchFamily="49" charset="0"/>
              </a:rPr>
              <a:t>RAISE_APPLICATION_ERROR</a:t>
            </a:r>
            <a:r>
              <a:rPr lang="en-US"/>
              <a:t> Procedure (continued)</a:t>
            </a:r>
          </a:p>
          <a:p>
            <a:pPr lvl="1"/>
            <a:r>
              <a:rPr lang="en-US">
                <a:latin typeface="Courier New" pitchFamily="49" charset="0"/>
              </a:rPr>
              <a:t>RAISE_APPLICATION_ERROR</a:t>
            </a:r>
            <a:r>
              <a:rPr lang="en-US"/>
              <a:t> can be used in either (or both) the executable section and the exception section of a PL/SQL program. The returned error is consistent with how the Oracle server produces a predefined, nonpredefined, or user-defined error. The error number and message is displayed to the user.</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2FEE4F-40DB-4AA3-AC44-7EE451310E36}" type="slidenum">
              <a:rPr lang="en-US"/>
              <a:pPr/>
              <a:t>29</a:t>
            </a:fld>
            <a:endParaRPr lang="en-US"/>
          </a:p>
        </p:txBody>
      </p:sp>
      <p:sp>
        <p:nvSpPr>
          <p:cNvPr id="72706" name="Rectangle 2"/>
          <p:cNvSpPr>
            <a:spLocks noRot="1" noChangeArrowheads="1" noTextEdit="1"/>
          </p:cNvSpPr>
          <p:nvPr>
            <p:ph type="sldImg"/>
          </p:nvPr>
        </p:nvSpPr>
        <p:spPr>
          <a:xfrm>
            <a:off x="439738" y="174625"/>
            <a:ext cx="5981700" cy="4486275"/>
          </a:xfrm>
          <a:ln w="12700" cap="flat">
            <a:solidFill>
              <a:schemeClr val="tx1"/>
            </a:solidFill>
          </a:ln>
        </p:spPr>
      </p:sp>
      <p:sp>
        <p:nvSpPr>
          <p:cNvPr id="72707" name="Rectangle 3"/>
          <p:cNvSpPr>
            <a:spLocks noGrp="1" noChangeArrowheads="1"/>
          </p:cNvSpPr>
          <p:nvPr>
            <p:ph type="body" idx="1"/>
          </p:nvPr>
        </p:nvSpPr>
        <p:spPr>
          <a:xfrm>
            <a:off x="476250" y="4821238"/>
            <a:ext cx="5929313" cy="3743325"/>
          </a:xfrm>
          <a:noFill/>
          <a:ln/>
        </p:spPr>
        <p:txBody>
          <a:bodyPr lIns="90537" tIns="45269" rIns="90537" bIns="45269"/>
          <a:lstStyle/>
          <a:p>
            <a:pPr>
              <a:lnSpc>
                <a:spcPct val="90000"/>
              </a:lnSpc>
            </a:pPr>
            <a:r>
              <a:rPr lang="en-US"/>
              <a:t>Example</a:t>
            </a:r>
          </a:p>
          <a:p>
            <a:pPr>
              <a:lnSpc>
                <a:spcPct val="90000"/>
              </a:lnSpc>
              <a:spcBef>
                <a:spcPct val="0"/>
              </a:spcBef>
            </a:pPr>
            <a:endParaRPr lang="en-US" b="1"/>
          </a:p>
          <a:p>
            <a:pPr>
              <a:lnSpc>
                <a:spcPct val="90000"/>
              </a:lnSpc>
              <a:spcBef>
                <a:spcPct val="0"/>
              </a:spcBef>
            </a:pPr>
            <a:r>
              <a:rPr lang="en-US" b="1"/>
              <a:t>The slide shows that the </a:t>
            </a:r>
            <a:r>
              <a:rPr lang="en-US" b="1">
                <a:latin typeface="Courier New" pitchFamily="49" charset="0"/>
              </a:rPr>
              <a:t>RAISE_APPLICATION_ERROR</a:t>
            </a:r>
            <a:r>
              <a:rPr lang="en-US" b="1"/>
              <a:t> procedure can be used in both the executable and exception sections of a PL/SQL program.</a:t>
            </a:r>
          </a:p>
          <a:p>
            <a:pPr>
              <a:lnSpc>
                <a:spcPct val="90000"/>
              </a:lnSpc>
              <a:spcBef>
                <a:spcPct val="0"/>
              </a:spcBef>
            </a:pPr>
            <a:r>
              <a:rPr lang="en-US" b="1"/>
              <a:t>Here is another example of a </a:t>
            </a:r>
            <a:r>
              <a:rPr lang="en-US" b="1">
                <a:latin typeface="Courier New" pitchFamily="49" charset="0"/>
              </a:rPr>
              <a:t>RAISE_APPLICATION_ERROR</a:t>
            </a:r>
            <a:r>
              <a:rPr lang="en-US" b="1"/>
              <a:t> procedure that can be used in both the executable and exception sections of a PL/SQL program:</a:t>
            </a:r>
          </a:p>
          <a:p>
            <a:pPr>
              <a:lnSpc>
                <a:spcPct val="90000"/>
              </a:lnSpc>
              <a:spcBef>
                <a:spcPct val="0"/>
              </a:spcBef>
            </a:pPr>
            <a:endParaRPr lang="en-US" b="1"/>
          </a:p>
          <a:p>
            <a:pPr>
              <a:lnSpc>
                <a:spcPct val="55000"/>
              </a:lnSpc>
              <a:spcBef>
                <a:spcPct val="35000"/>
              </a:spcBef>
            </a:pPr>
            <a:r>
              <a:rPr lang="en-US" b="1">
                <a:latin typeface="Courier New" pitchFamily="49" charset="0"/>
              </a:rPr>
              <a:t>DECLARE</a:t>
            </a:r>
          </a:p>
          <a:p>
            <a:pPr>
              <a:lnSpc>
                <a:spcPct val="55000"/>
              </a:lnSpc>
              <a:spcBef>
                <a:spcPct val="35000"/>
              </a:spcBef>
            </a:pPr>
            <a:r>
              <a:rPr lang="en-US" b="1">
                <a:latin typeface="Courier New" pitchFamily="49" charset="0"/>
              </a:rPr>
              <a:t>	e_name EXCEPTION;</a:t>
            </a:r>
          </a:p>
          <a:p>
            <a:pPr>
              <a:lnSpc>
                <a:spcPct val="55000"/>
              </a:lnSpc>
              <a:spcBef>
                <a:spcPct val="35000"/>
              </a:spcBef>
            </a:pPr>
            <a:r>
              <a:rPr lang="en-US" b="1">
                <a:latin typeface="Courier New" pitchFamily="49" charset="0"/>
              </a:rPr>
              <a:t>	PRAGMA EXCEPTION_INIT (e_name, -20999);</a:t>
            </a:r>
          </a:p>
          <a:p>
            <a:pPr>
              <a:lnSpc>
                <a:spcPct val="55000"/>
              </a:lnSpc>
              <a:spcBef>
                <a:spcPct val="35000"/>
              </a:spcBef>
            </a:pPr>
            <a:r>
              <a:rPr lang="en-US" b="1">
                <a:latin typeface="Courier New" pitchFamily="49" charset="0"/>
              </a:rPr>
              <a:t>BEGIN</a:t>
            </a:r>
          </a:p>
          <a:p>
            <a:pPr>
              <a:lnSpc>
                <a:spcPct val="55000"/>
              </a:lnSpc>
              <a:spcBef>
                <a:spcPct val="35000"/>
              </a:spcBef>
            </a:pPr>
            <a:r>
              <a:rPr lang="en-US" b="1">
                <a:latin typeface="Courier New" pitchFamily="49" charset="0"/>
              </a:rPr>
              <a:t>...</a:t>
            </a:r>
          </a:p>
          <a:p>
            <a:pPr>
              <a:lnSpc>
                <a:spcPct val="55000"/>
              </a:lnSpc>
              <a:spcBef>
                <a:spcPct val="35000"/>
              </a:spcBef>
            </a:pPr>
            <a:r>
              <a:rPr lang="en-US" b="1">
                <a:latin typeface="Courier New" pitchFamily="49" charset="0"/>
              </a:rPr>
              <a:t>  DELETE FROM employees</a:t>
            </a:r>
          </a:p>
          <a:p>
            <a:pPr>
              <a:lnSpc>
                <a:spcPct val="55000"/>
              </a:lnSpc>
              <a:spcBef>
                <a:spcPct val="35000"/>
              </a:spcBef>
            </a:pPr>
            <a:r>
              <a:rPr lang="en-US" b="1">
                <a:latin typeface="Courier New" pitchFamily="49" charset="0"/>
              </a:rPr>
              <a:t>     WHERE  last_name = 'Higgins';</a:t>
            </a:r>
          </a:p>
          <a:p>
            <a:pPr>
              <a:lnSpc>
                <a:spcPct val="55000"/>
              </a:lnSpc>
              <a:spcBef>
                <a:spcPct val="35000"/>
              </a:spcBef>
            </a:pPr>
            <a:r>
              <a:rPr lang="en-US" b="1">
                <a:latin typeface="Courier New" pitchFamily="49" charset="0"/>
              </a:rPr>
              <a:t>  IF SQL%NOTFOUND THEN</a:t>
            </a:r>
          </a:p>
          <a:p>
            <a:pPr>
              <a:lnSpc>
                <a:spcPct val="55000"/>
              </a:lnSpc>
              <a:spcBef>
                <a:spcPct val="35000"/>
              </a:spcBef>
            </a:pPr>
            <a:r>
              <a:rPr lang="en-US" b="1">
                <a:latin typeface="Courier New" pitchFamily="49" charset="0"/>
              </a:rPr>
              <a:t>     RAISE_APPLICATION_ERROR(-20999,'This is not a valid last name');</a:t>
            </a:r>
          </a:p>
          <a:p>
            <a:pPr>
              <a:lnSpc>
                <a:spcPct val="55000"/>
              </a:lnSpc>
              <a:spcBef>
                <a:spcPct val="35000"/>
              </a:spcBef>
            </a:pPr>
            <a:r>
              <a:rPr lang="en-US" b="1">
                <a:latin typeface="Courier New" pitchFamily="49" charset="0"/>
              </a:rPr>
              <a:t>  END IF;</a:t>
            </a:r>
          </a:p>
          <a:p>
            <a:pPr>
              <a:lnSpc>
                <a:spcPct val="55000"/>
              </a:lnSpc>
              <a:spcBef>
                <a:spcPct val="35000"/>
              </a:spcBef>
            </a:pPr>
            <a:r>
              <a:rPr lang="en-US" b="1">
                <a:latin typeface="Courier New" pitchFamily="49" charset="0"/>
              </a:rPr>
              <a:t>EXCEPTION</a:t>
            </a:r>
          </a:p>
          <a:p>
            <a:pPr>
              <a:lnSpc>
                <a:spcPct val="55000"/>
              </a:lnSpc>
              <a:spcBef>
                <a:spcPct val="35000"/>
              </a:spcBef>
            </a:pPr>
            <a:r>
              <a:rPr lang="en-US" b="1">
                <a:latin typeface="Courier New" pitchFamily="49" charset="0"/>
              </a:rPr>
              <a:t>	WHEN e_name THEN</a:t>
            </a:r>
          </a:p>
          <a:p>
            <a:pPr>
              <a:lnSpc>
                <a:spcPct val="55000"/>
              </a:lnSpc>
              <a:spcBef>
                <a:spcPct val="35000"/>
              </a:spcBef>
            </a:pPr>
            <a:r>
              <a:rPr lang="en-US" b="1">
                <a:latin typeface="Courier New" pitchFamily="49" charset="0"/>
              </a:rPr>
              <a:t>		 -- handle the error</a:t>
            </a:r>
            <a:br>
              <a:rPr lang="en-US" b="1">
                <a:latin typeface="Courier New" pitchFamily="49" charset="0"/>
              </a:rPr>
            </a:br>
            <a:r>
              <a:rPr lang="en-US" b="1">
                <a:latin typeface="Courier New" pitchFamily="49" charset="0"/>
              </a:rPr>
              <a:t>      ...</a:t>
            </a:r>
          </a:p>
          <a:p>
            <a:pPr>
              <a:lnSpc>
                <a:spcPct val="55000"/>
              </a:lnSpc>
              <a:spcBef>
                <a:spcPct val="35000"/>
              </a:spcBef>
            </a:pPr>
            <a:r>
              <a:rPr lang="en-US" b="1">
                <a:latin typeface="Courier New" pitchFamily="49" charset="0"/>
              </a:rPr>
              <a:t>END;</a:t>
            </a:r>
          </a:p>
          <a:p>
            <a:pPr>
              <a:lnSpc>
                <a:spcPct val="55000"/>
              </a:lnSpc>
              <a:spcBef>
                <a:spcPct val="35000"/>
              </a:spcBef>
            </a:pPr>
            <a:r>
              <a:rPr lang="en-US" b="1">
                <a:latin typeface="Courier New" pitchFamily="49" charset="0"/>
              </a:rPr>
              <a:t>/</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203124CB-9814-45B2-8183-A0B0C58AF566}" type="slidenum">
              <a:rPr lang="en-US"/>
              <a:pPr/>
              <a:t>30</a:t>
            </a:fld>
            <a:endParaRPr lang="en-US"/>
          </a:p>
        </p:txBody>
      </p:sp>
      <p:sp>
        <p:nvSpPr>
          <p:cNvPr id="74754" name="Rectangle 2"/>
          <p:cNvSpPr>
            <a:spLocks noChangeArrowheads="1"/>
          </p:cNvSpPr>
          <p:nvPr/>
        </p:nvSpPr>
        <p:spPr bwMode="auto">
          <a:xfrm>
            <a:off x="4013200" y="-3175"/>
            <a:ext cx="3078163" cy="515938"/>
          </a:xfrm>
          <a:prstGeom prst="rect">
            <a:avLst/>
          </a:prstGeom>
          <a:noFill/>
          <a:ln w="9525">
            <a:noFill/>
            <a:miter lim="800000"/>
            <a:headEnd/>
            <a:tailEnd/>
          </a:ln>
          <a:effectLst/>
        </p:spPr>
        <p:txBody>
          <a:bodyPr wrap="none" anchor="ctr"/>
          <a:lstStyle/>
          <a:p>
            <a:endParaRPr lang="en-US"/>
          </a:p>
        </p:txBody>
      </p:sp>
      <p:sp>
        <p:nvSpPr>
          <p:cNvPr id="74755" name="Rectangle 3"/>
          <p:cNvSpPr>
            <a:spLocks noChangeArrowheads="1"/>
          </p:cNvSpPr>
          <p:nvPr/>
        </p:nvSpPr>
        <p:spPr bwMode="auto">
          <a:xfrm>
            <a:off x="-4763" y="-3175"/>
            <a:ext cx="3073401" cy="515938"/>
          </a:xfrm>
          <a:prstGeom prst="rect">
            <a:avLst/>
          </a:prstGeom>
          <a:noFill/>
          <a:ln w="9525">
            <a:noFill/>
            <a:miter lim="800000"/>
            <a:headEnd/>
            <a:tailEnd/>
          </a:ln>
          <a:effectLst/>
        </p:spPr>
        <p:txBody>
          <a:bodyPr wrap="none" anchor="ctr"/>
          <a:lstStyle/>
          <a:p>
            <a:endParaRPr lang="en-US"/>
          </a:p>
        </p:txBody>
      </p:sp>
      <p:sp>
        <p:nvSpPr>
          <p:cNvPr id="74756" name="Rectangle 4"/>
          <p:cNvSpPr>
            <a:spLocks noRot="1" noChangeArrowheads="1" noTextEdit="1"/>
          </p:cNvSpPr>
          <p:nvPr>
            <p:ph type="sldImg"/>
          </p:nvPr>
        </p:nvSpPr>
        <p:spPr>
          <a:xfrm>
            <a:off x="439738" y="174625"/>
            <a:ext cx="5981700" cy="4486275"/>
          </a:xfrm>
          <a:ln w="12700" cap="flat">
            <a:solidFill>
              <a:schemeClr val="tx1"/>
            </a:solidFill>
          </a:ln>
        </p:spPr>
      </p:sp>
      <p:sp>
        <p:nvSpPr>
          <p:cNvPr id="74757" name="Rectangle 5"/>
          <p:cNvSpPr>
            <a:spLocks noGrp="1" noChangeArrowheads="1"/>
          </p:cNvSpPr>
          <p:nvPr>
            <p:ph type="body" idx="1"/>
          </p:nvPr>
        </p:nvSpPr>
        <p:spPr>
          <a:xfrm>
            <a:off x="476250" y="4821238"/>
            <a:ext cx="5929313" cy="3743325"/>
          </a:xfrm>
          <a:noFill/>
          <a:ln/>
        </p:spPr>
        <p:txBody>
          <a:bodyPr lIns="90537" tIns="45269" rIns="90537" bIns="45269"/>
          <a:lstStyle/>
          <a:p>
            <a:r>
              <a:rPr lang="en-US"/>
              <a:t>Summary</a:t>
            </a:r>
          </a:p>
          <a:p>
            <a:pPr lvl="1"/>
            <a:r>
              <a:rPr lang="en-US"/>
              <a:t>In PL/SQL, a warning or error condition is called an exception. Predefined exceptions are error conditions that are defined by the Oracle server. Nonpredefined exceptions are any other standard Oracle Server Error. User-defined exceptions are exceptions specific to your application. Examples of predefined exceptions include division by zero (</a:t>
            </a:r>
            <a:r>
              <a:rPr lang="en-US">
                <a:latin typeface="Courier New" pitchFamily="49" charset="0"/>
              </a:rPr>
              <a:t>ZERO_DIVIDE</a:t>
            </a:r>
            <a:r>
              <a:rPr lang="en-US"/>
              <a:t>) and out of memory (</a:t>
            </a:r>
            <a:r>
              <a:rPr lang="en-US">
                <a:latin typeface="Courier New" pitchFamily="49" charset="0"/>
              </a:rPr>
              <a:t>STORAGE_ERROR</a:t>
            </a:r>
            <a:r>
              <a:rPr lang="en-US"/>
              <a:t>). Exceptions without defined names can be assigned names, using the </a:t>
            </a:r>
            <a:r>
              <a:rPr lang="en-US">
                <a:latin typeface="Courier New" pitchFamily="49" charset="0"/>
              </a:rPr>
              <a:t>PRAGMA EXCEPTION_INIT</a:t>
            </a:r>
            <a:r>
              <a:rPr lang="en-US"/>
              <a:t> statement.</a:t>
            </a:r>
          </a:p>
          <a:p>
            <a:pPr lvl="1"/>
            <a:r>
              <a:rPr lang="en-US"/>
              <a:t>You can define exceptions of your own in the declarative part of any PL/SQL block, subprogram, or package. For example, you can define an exception named </a:t>
            </a:r>
            <a:r>
              <a:rPr lang="en-US">
                <a:latin typeface="Courier New" pitchFamily="49" charset="0"/>
              </a:rPr>
              <a:t>INSUFFICIENT_FUNDS</a:t>
            </a:r>
            <a:r>
              <a:rPr lang="en-US"/>
              <a:t> to flag overdrawn bank accounts. User-defined exceptions must be given names. </a:t>
            </a:r>
          </a:p>
          <a:p>
            <a:pPr lvl="1"/>
            <a:r>
              <a:rPr lang="en-US"/>
              <a:t>When an error occurs, an exception is raised. That is, normal execution stops and control transfers to the exception-handling part of your PL/SQL block or subprogram. Internal exceptions are raised implicitly (automatically) by the run-time system. User-defined exceptions must be raised explicitly by </a:t>
            </a:r>
            <a:r>
              <a:rPr lang="en-US">
                <a:latin typeface="Courier New" pitchFamily="49" charset="0"/>
              </a:rPr>
              <a:t>RAISE </a:t>
            </a:r>
            <a:r>
              <a:rPr lang="en-US"/>
              <a:t>statements, which can also raise predefined exceptions. </a:t>
            </a:r>
          </a:p>
          <a:p>
            <a:pPr lvl="1"/>
            <a:r>
              <a:rPr lang="en-US"/>
              <a:t>To handle raised exceptions, you write separate routines called exception handlers. After an exception handler runs, the current block stops executing and the enclosing block resumes with the next statement. If there is no enclosing block, control returns to the host environment.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4E4836EB-AC12-46A5-9105-9BFCEECA6745}" type="slidenum">
              <a:rPr lang="en-US"/>
              <a:pPr/>
              <a:t>3</a:t>
            </a:fld>
            <a:endParaRPr lang="en-US"/>
          </a:p>
        </p:txBody>
      </p:sp>
      <p:sp>
        <p:nvSpPr>
          <p:cNvPr id="15362" name="Rectangle 2"/>
          <p:cNvSpPr>
            <a:spLocks noChangeArrowheads="1"/>
          </p:cNvSpPr>
          <p:nvPr/>
        </p:nvSpPr>
        <p:spPr bwMode="auto">
          <a:xfrm>
            <a:off x="4013200" y="-3175"/>
            <a:ext cx="3078163" cy="515938"/>
          </a:xfrm>
          <a:prstGeom prst="rect">
            <a:avLst/>
          </a:prstGeom>
          <a:noFill/>
          <a:ln w="9525">
            <a:noFill/>
            <a:miter lim="800000"/>
            <a:headEnd/>
            <a:tailEnd/>
          </a:ln>
          <a:effectLst/>
        </p:spPr>
        <p:txBody>
          <a:bodyPr wrap="none" anchor="ctr"/>
          <a:lstStyle/>
          <a:p>
            <a:endParaRPr lang="en-US"/>
          </a:p>
        </p:txBody>
      </p:sp>
      <p:sp>
        <p:nvSpPr>
          <p:cNvPr id="15363" name="Rectangle 3"/>
          <p:cNvSpPr>
            <a:spLocks noChangeArrowheads="1"/>
          </p:cNvSpPr>
          <p:nvPr/>
        </p:nvSpPr>
        <p:spPr bwMode="auto">
          <a:xfrm>
            <a:off x="-4763" y="-3175"/>
            <a:ext cx="3073401" cy="515938"/>
          </a:xfrm>
          <a:prstGeom prst="rect">
            <a:avLst/>
          </a:prstGeom>
          <a:noFill/>
          <a:ln w="9525">
            <a:noFill/>
            <a:miter lim="800000"/>
            <a:headEnd/>
            <a:tailEnd/>
          </a:ln>
          <a:effectLst/>
        </p:spPr>
        <p:txBody>
          <a:bodyPr wrap="none" anchor="ctr"/>
          <a:lstStyle/>
          <a:p>
            <a:endParaRPr lang="en-US"/>
          </a:p>
        </p:txBody>
      </p:sp>
      <p:sp>
        <p:nvSpPr>
          <p:cNvPr id="15364" name="Rectangle 4"/>
          <p:cNvSpPr>
            <a:spLocks noRot="1" noChangeArrowheads="1" noTextEdit="1"/>
          </p:cNvSpPr>
          <p:nvPr>
            <p:ph type="sldImg"/>
          </p:nvPr>
        </p:nvSpPr>
        <p:spPr>
          <a:xfrm>
            <a:off x="439738" y="174625"/>
            <a:ext cx="5981700" cy="4486275"/>
          </a:xfrm>
          <a:ln w="12700" cap="flat">
            <a:solidFill>
              <a:schemeClr val="tx1"/>
            </a:solidFill>
          </a:ln>
        </p:spPr>
      </p:sp>
      <p:sp>
        <p:nvSpPr>
          <p:cNvPr id="15365" name="Rectangle 5"/>
          <p:cNvSpPr>
            <a:spLocks noGrp="1" noChangeArrowheads="1"/>
          </p:cNvSpPr>
          <p:nvPr>
            <p:ph type="body" idx="1"/>
          </p:nvPr>
        </p:nvSpPr>
        <p:spPr>
          <a:xfrm>
            <a:off x="476250" y="4821238"/>
            <a:ext cx="5929313" cy="3743325"/>
          </a:xfrm>
          <a:noFill/>
          <a:ln/>
        </p:spPr>
        <p:txBody>
          <a:bodyPr lIns="90537" tIns="45269" rIns="90537" bIns="45269"/>
          <a:lstStyle/>
          <a:p>
            <a:pPr defTabSz="985838">
              <a:tabLst>
                <a:tab pos="457200" algn="l"/>
                <a:tab pos="1828800" algn="l"/>
              </a:tabLst>
            </a:pPr>
            <a:r>
              <a:rPr lang="en-US"/>
              <a:t>Cursors with Parameters</a:t>
            </a:r>
          </a:p>
          <a:p>
            <a:pPr marL="114300" lvl="1" defTabSz="985838">
              <a:tabLst>
                <a:tab pos="457200" algn="l"/>
                <a:tab pos="1828800" algn="l"/>
              </a:tabLst>
            </a:pPr>
            <a:r>
              <a:rPr lang="en-US"/>
              <a:t>You can pass parameters to the cursor in a cursor </a:t>
            </a:r>
            <a:r>
              <a:rPr lang="en-US">
                <a:latin typeface="Courier New" pitchFamily="49" charset="0"/>
              </a:rPr>
              <a:t>FOR</a:t>
            </a:r>
            <a:r>
              <a:rPr lang="en-US"/>
              <a:t> loop. This means that you can open and close an explicit cursor several times in a block, returning a different active set on each occasion. For each execution, the previous cursor is closed and re-opened with a new set of parameters.</a:t>
            </a:r>
          </a:p>
          <a:p>
            <a:pPr marL="114300" lvl="1" defTabSz="985838">
              <a:tabLst>
                <a:tab pos="457200" algn="l"/>
                <a:tab pos="1828800" algn="l"/>
              </a:tabLst>
            </a:pPr>
            <a:r>
              <a:rPr lang="en-US"/>
              <a:t>Each formal </a:t>
            </a:r>
            <a:r>
              <a:rPr lang="en-US">
                <a:solidFill>
                  <a:srgbClr val="FC0128"/>
                </a:solidFill>
              </a:rPr>
              <a:t>parameter in the cursor declaration </a:t>
            </a:r>
            <a:r>
              <a:rPr lang="en-US"/>
              <a:t>must have a corresponding actual parameter in the </a:t>
            </a:r>
            <a:r>
              <a:rPr lang="en-US">
                <a:latin typeface="Courier New" pitchFamily="49" charset="0"/>
              </a:rPr>
              <a:t>OPEN</a:t>
            </a:r>
            <a:r>
              <a:rPr lang="en-US"/>
              <a:t> statement. Parameter data types are the same as those for scalar variables, but you do not give them sizes. The parameter names are for references in the query expression of the cursor.</a:t>
            </a:r>
          </a:p>
          <a:p>
            <a:pPr marL="114300" lvl="1" defTabSz="985838">
              <a:tabLst>
                <a:tab pos="457200" algn="l"/>
                <a:tab pos="1828800" algn="l"/>
              </a:tabLst>
            </a:pPr>
            <a:r>
              <a:rPr lang="en-US"/>
              <a:t>In the syntax:</a:t>
            </a:r>
          </a:p>
          <a:p>
            <a:pPr defTabSz="985838">
              <a:tabLst>
                <a:tab pos="457200" algn="l"/>
                <a:tab pos="1828800" algn="l"/>
              </a:tabLst>
            </a:pPr>
            <a:r>
              <a:rPr lang="en-US"/>
              <a:t>	</a:t>
            </a:r>
            <a:r>
              <a:rPr lang="en-US" b="1" i="1"/>
              <a:t>cursor_name		</a:t>
            </a:r>
            <a:r>
              <a:rPr lang="en-US" b="1"/>
              <a:t>is a PL/SQL identifier for the previously declared cursor.</a:t>
            </a:r>
          </a:p>
          <a:p>
            <a:pPr defTabSz="985838">
              <a:tabLst>
                <a:tab pos="457200" algn="l"/>
                <a:tab pos="1828800" algn="l"/>
              </a:tabLst>
            </a:pPr>
            <a:r>
              <a:rPr lang="en-US" b="1" i="1"/>
              <a:t>	parameter_name		</a:t>
            </a:r>
            <a:r>
              <a:rPr lang="en-US" b="1"/>
              <a:t>is the name of a parameter. </a:t>
            </a:r>
          </a:p>
          <a:p>
            <a:pPr defTabSz="985838">
              <a:tabLst>
                <a:tab pos="457200" algn="l"/>
                <a:tab pos="1828800" algn="l"/>
              </a:tabLst>
            </a:pPr>
            <a:endParaRPr lang="en-US" b="1"/>
          </a:p>
          <a:p>
            <a:pPr defTabSz="985838">
              <a:tabLst>
                <a:tab pos="457200" algn="l"/>
                <a:tab pos="1828800" algn="l"/>
              </a:tabLst>
            </a:pPr>
            <a:r>
              <a:rPr lang="en-US" b="1">
                <a:latin typeface="Courier New" pitchFamily="49" charset="0"/>
              </a:rPr>
              <a:t>parameter_name  </a:t>
            </a:r>
            <a:r>
              <a:rPr lang="en-US" b="1" i="1"/>
              <a:t>	</a:t>
            </a:r>
          </a:p>
          <a:p>
            <a:pPr defTabSz="985838">
              <a:tabLst>
                <a:tab pos="457200" algn="l"/>
                <a:tab pos="1828800" algn="l"/>
              </a:tabLst>
            </a:pPr>
            <a:r>
              <a:rPr lang="en-US" b="1" i="1"/>
              <a:t>	datatype		</a:t>
            </a:r>
            <a:r>
              <a:rPr lang="en-US" b="1"/>
              <a:t>is a scalar data type of the parameter.</a:t>
            </a:r>
          </a:p>
          <a:p>
            <a:pPr defTabSz="985838">
              <a:tabLst>
                <a:tab pos="457200" algn="l"/>
                <a:tab pos="1828800" algn="l"/>
              </a:tabLst>
            </a:pPr>
            <a:r>
              <a:rPr lang="en-US" b="1" i="1"/>
              <a:t>	select_statement		</a:t>
            </a:r>
            <a:r>
              <a:rPr lang="en-US" b="1"/>
              <a:t>is a </a:t>
            </a:r>
            <a:r>
              <a:rPr lang="en-US" b="1">
                <a:latin typeface="Courier New" pitchFamily="49" charset="0"/>
              </a:rPr>
              <a:t>SELECT</a:t>
            </a:r>
            <a:r>
              <a:rPr lang="en-US" b="1"/>
              <a:t> statement without the </a:t>
            </a:r>
            <a:r>
              <a:rPr lang="en-US" b="1">
                <a:latin typeface="Courier New" pitchFamily="49" charset="0"/>
              </a:rPr>
              <a:t>INTO</a:t>
            </a:r>
            <a:r>
              <a:rPr lang="en-US" b="1"/>
              <a:t> clause.</a:t>
            </a:r>
          </a:p>
          <a:p>
            <a:pPr marL="114300" lvl="1" defTabSz="985838">
              <a:tabLst>
                <a:tab pos="457200" algn="l"/>
                <a:tab pos="1828800" algn="l"/>
              </a:tabLst>
            </a:pPr>
            <a:r>
              <a:rPr lang="en-US"/>
              <a:t>When the cursor is opened, you pass values to each of the parameters by position or by name. You can pass values from PL/SQL or host variables as well as from literals.</a:t>
            </a:r>
          </a:p>
          <a:p>
            <a:pPr marL="114300" lvl="1" defTabSz="985838">
              <a:tabLst>
                <a:tab pos="457200" algn="l"/>
                <a:tab pos="1828800" algn="l"/>
              </a:tabLst>
            </a:pPr>
            <a:r>
              <a:rPr lang="en-US" b="1"/>
              <a:t>Note:</a:t>
            </a:r>
            <a:r>
              <a:rPr lang="en-US"/>
              <a:t> The parameter notation does not offer greater functionality; it simply allows you to specify input values easily and clearly. This is particularly useful when the same cursor is referenced repeatedly.	</a:t>
            </a:r>
          </a:p>
          <a:p>
            <a:pPr defTabSz="985838">
              <a:tabLst>
                <a:tab pos="457200" algn="l"/>
                <a:tab pos="1828800" algn="l"/>
              </a:tabLst>
            </a:pPr>
            <a:endParaRPr lang="en-US" b="1"/>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802" name="Rectangle 2"/>
          <p:cNvSpPr>
            <a:spLocks noGrp="1" noChangeArrowheads="1"/>
          </p:cNvSpPr>
          <p:nvPr>
            <p:ph type="body" idx="1"/>
          </p:nvPr>
        </p:nvSpPr>
        <p:spPr>
          <a:xfrm>
            <a:off x="412750" y="4775200"/>
            <a:ext cx="6027738" cy="3756025"/>
          </a:xfrm>
          <a:noFill/>
          <a:ln/>
        </p:spPr>
        <p:txBody>
          <a:bodyPr lIns="90464" tIns="42113" rIns="90464" bIns="42113"/>
          <a:lstStyle/>
          <a:p>
            <a:pPr defTabSz="417513">
              <a:tabLst>
                <a:tab pos="1143000" algn="l"/>
                <a:tab pos="2287588" algn="l"/>
              </a:tabLst>
            </a:pPr>
            <a:endParaRPr lang="en-US"/>
          </a:p>
          <a:p>
            <a:pPr defTabSz="417513">
              <a:tabLst>
                <a:tab pos="1143000" algn="l"/>
                <a:tab pos="2287588" algn="l"/>
              </a:tabLst>
            </a:pPr>
            <a:endParaRPr lang="en-US"/>
          </a:p>
          <a:p>
            <a:pPr defTabSz="417513">
              <a:tabLst>
                <a:tab pos="1143000" algn="l"/>
                <a:tab pos="2287588" algn="l"/>
              </a:tabLst>
            </a:pPr>
            <a:endParaRPr lang="en-US"/>
          </a:p>
          <a:p>
            <a:pPr defTabSz="417513">
              <a:tabLst>
                <a:tab pos="1143000" algn="l"/>
                <a:tab pos="2287588" algn="l"/>
              </a:tabLst>
            </a:pPr>
            <a:endParaRPr lang="en-US"/>
          </a:p>
          <a:p>
            <a:pPr defTabSz="417513">
              <a:tabLst>
                <a:tab pos="1143000" algn="l"/>
                <a:tab pos="2287588" algn="l"/>
              </a:tabLst>
            </a:pPr>
            <a:endParaRPr lang="en-US"/>
          </a:p>
          <a:p>
            <a:pPr defTabSz="417513">
              <a:tabLst>
                <a:tab pos="1143000" algn="l"/>
                <a:tab pos="2287588" algn="l"/>
              </a:tabLst>
            </a:pPr>
            <a:endParaRPr lang="en-US"/>
          </a:p>
          <a:p>
            <a:pPr defTabSz="417513">
              <a:tabLst>
                <a:tab pos="1143000" algn="l"/>
                <a:tab pos="2287588" algn="l"/>
              </a:tabLst>
            </a:pPr>
            <a:endParaRPr lang="en-US"/>
          </a:p>
          <a:p>
            <a:pPr defTabSz="417513">
              <a:tabLst>
                <a:tab pos="1143000" algn="l"/>
                <a:tab pos="2287588" algn="l"/>
              </a:tabLst>
            </a:pPr>
            <a:endParaRPr lang="en-US"/>
          </a:p>
          <a:p>
            <a:pPr defTabSz="417513">
              <a:tabLst>
                <a:tab pos="1143000" algn="l"/>
                <a:tab pos="2287588" algn="l"/>
              </a:tabLst>
            </a:pPr>
            <a:endParaRPr lang="en-US"/>
          </a:p>
          <a:p>
            <a:pPr defTabSz="417513">
              <a:tabLst>
                <a:tab pos="1143000" algn="l"/>
                <a:tab pos="2287588" algn="l"/>
              </a:tabLst>
            </a:pPr>
            <a:endParaRPr lang="en-US"/>
          </a:p>
          <a:p>
            <a:pPr defTabSz="417513">
              <a:tabLst>
                <a:tab pos="1143000" algn="l"/>
                <a:tab pos="2287588" algn="l"/>
              </a:tabLst>
            </a:pPr>
            <a:endParaRPr lang="en-US">
              <a:solidFill>
                <a:srgbClr val="0000FF"/>
              </a:solidFill>
            </a:endParaRPr>
          </a:p>
          <a:p>
            <a:pPr defTabSz="417513">
              <a:tabLst>
                <a:tab pos="1143000" algn="l"/>
                <a:tab pos="2287588" algn="l"/>
              </a:tabLst>
            </a:pPr>
            <a:endParaRPr lang="en-US">
              <a:solidFill>
                <a:srgbClr val="0000FF"/>
              </a:solidFill>
            </a:endParaRPr>
          </a:p>
          <a:p>
            <a:pPr defTabSz="417513">
              <a:tabLst>
                <a:tab pos="1143000" algn="l"/>
                <a:tab pos="2287588" algn="l"/>
              </a:tabLst>
            </a:pPr>
            <a:r>
              <a:rPr lang="en-US" sz="1300">
                <a:solidFill>
                  <a:srgbClr val="0000FF"/>
                </a:solidFill>
              </a:rPr>
              <a:t>Schedule:	Timing	Topic</a:t>
            </a:r>
          </a:p>
          <a:p>
            <a:pPr marL="115888" lvl="1" defTabSz="417513">
              <a:tabLst>
                <a:tab pos="1143000" algn="l"/>
                <a:tab pos="2287588" algn="l"/>
              </a:tabLst>
            </a:pPr>
            <a:r>
              <a:rPr lang="en-US">
                <a:solidFill>
                  <a:srgbClr val="0000FF"/>
                </a:solidFill>
              </a:rPr>
              <a:t>	  60 minutes	Lecture</a:t>
            </a:r>
          </a:p>
          <a:p>
            <a:pPr marL="115888" lvl="1" defTabSz="417513">
              <a:tabLst>
                <a:tab pos="1143000" algn="l"/>
                <a:tab pos="2287588" algn="l"/>
              </a:tabLst>
            </a:pPr>
            <a:r>
              <a:rPr lang="en-US">
                <a:solidFill>
                  <a:srgbClr val="0000FF"/>
                </a:solidFill>
              </a:rPr>
              <a:t>	  60 minutes	Practice</a:t>
            </a:r>
          </a:p>
          <a:p>
            <a:pPr marL="115888" lvl="1" defTabSz="417513">
              <a:tabLst>
                <a:tab pos="1143000" algn="l"/>
                <a:tab pos="2287588" algn="l"/>
              </a:tabLst>
            </a:pPr>
            <a:r>
              <a:rPr lang="en-US">
                <a:solidFill>
                  <a:srgbClr val="0000FF"/>
                </a:solidFill>
              </a:rPr>
              <a:t>	120 minutes	Total</a:t>
            </a:r>
          </a:p>
        </p:txBody>
      </p:sp>
      <p:sp>
        <p:nvSpPr>
          <p:cNvPr id="76803" name="Rectangle 3"/>
          <p:cNvSpPr>
            <a:spLocks noRot="1" noChangeArrowheads="1" noTextEdit="1"/>
          </p:cNvSpPr>
          <p:nvPr>
            <p:ph type="sldImg"/>
          </p:nvPr>
        </p:nvSpPr>
        <p:spPr>
          <a:xfrm>
            <a:off x="490538" y="161925"/>
            <a:ext cx="5875337" cy="4406900"/>
          </a:xfrm>
          <a:ln w="12700" cap="flat">
            <a:solidFill>
              <a:schemeClr val="tx1"/>
            </a:solidFill>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4C8C78-C894-4B3F-933E-2A8E4D5C0670}" type="slidenum">
              <a:rPr lang="en-US"/>
              <a:pPr/>
              <a:t>32</a:t>
            </a:fld>
            <a:endParaRPr lang="en-US"/>
          </a:p>
        </p:txBody>
      </p:sp>
      <p:sp>
        <p:nvSpPr>
          <p:cNvPr id="78850" name="Rectangle 2"/>
          <p:cNvSpPr>
            <a:spLocks noRot="1" noChangeArrowheads="1" noTextEdit="1"/>
          </p:cNvSpPr>
          <p:nvPr>
            <p:ph type="sldImg"/>
          </p:nvPr>
        </p:nvSpPr>
        <p:spPr>
          <a:xfrm>
            <a:off x="485775" y="153988"/>
            <a:ext cx="5884863" cy="4413250"/>
          </a:xfrm>
          <a:ln w="12700" cap="flat">
            <a:solidFill>
              <a:schemeClr val="tx1"/>
            </a:solidFill>
          </a:ln>
        </p:spPr>
      </p:sp>
      <p:sp>
        <p:nvSpPr>
          <p:cNvPr id="78851" name="Rectangle 3"/>
          <p:cNvSpPr>
            <a:spLocks noGrp="1" noChangeArrowheads="1"/>
          </p:cNvSpPr>
          <p:nvPr>
            <p:ph type="body" idx="1"/>
          </p:nvPr>
        </p:nvSpPr>
        <p:spPr>
          <a:xfrm>
            <a:off x="411163" y="4772025"/>
            <a:ext cx="6032500" cy="3757613"/>
          </a:xfrm>
          <a:noFill/>
          <a:ln/>
        </p:spPr>
        <p:txBody>
          <a:bodyPr lIns="94762" tIns="46629" rIns="94762" bIns="46629"/>
          <a:lstStyle/>
          <a:p>
            <a:pPr defTabSz="465138">
              <a:tabLst>
                <a:tab pos="487363" algn="l"/>
              </a:tabLst>
            </a:pPr>
            <a:r>
              <a:rPr lang="en-US"/>
              <a:t>Lesson Aim</a:t>
            </a:r>
          </a:p>
          <a:p>
            <a:pPr marL="123825" lvl="1" defTabSz="465138">
              <a:tabLst>
                <a:tab pos="487363" algn="l"/>
              </a:tabLst>
            </a:pPr>
            <a:r>
              <a:rPr lang="en-US"/>
              <a:t>PL/SQL supports many different program constructs. In this lesson you learn the difference between anonymous blocks and named PL/SQL blocks. Named PL/SQL blocks are also referred to as subprograms or program units.</a:t>
            </a:r>
            <a:endParaRPr lang="en-US">
              <a:solidFill>
                <a:srgbClr val="FF5050"/>
              </a:solidFill>
            </a:endParaRPr>
          </a:p>
          <a:p>
            <a:pPr defTabSz="465138">
              <a:tabLst>
                <a:tab pos="487363" algn="l"/>
              </a:tabLst>
            </a:pPr>
            <a:endParaRPr lang="en-US"/>
          </a:p>
          <a:p>
            <a:pPr defTabSz="465138">
              <a:tabLst>
                <a:tab pos="487363" algn="l"/>
              </a:tabLst>
            </a:pPr>
            <a:endParaRPr lang="en-US">
              <a:solidFill>
                <a:schemeClr val="accent2"/>
              </a:solidFill>
            </a:endParaRPr>
          </a:p>
          <a:p>
            <a:pPr defTabSz="465138">
              <a:tabLst>
                <a:tab pos="487363" algn="l"/>
              </a:tabLst>
            </a:pPr>
            <a:endParaRPr lang="en-US">
              <a:solidFill>
                <a:schemeClr val="accent2"/>
              </a:solidFill>
            </a:endParaRPr>
          </a:p>
          <a:p>
            <a:pPr defTabSz="465138">
              <a:tabLst>
                <a:tab pos="487363" algn="l"/>
              </a:tabLst>
            </a:pPr>
            <a:endParaRPr lang="en-US">
              <a:solidFill>
                <a:schemeClr val="accent2"/>
              </a:solidFill>
            </a:endParaRPr>
          </a:p>
          <a:p>
            <a:pPr defTabSz="465138">
              <a:tabLst>
                <a:tab pos="487363" algn="l"/>
              </a:tabLst>
            </a:pPr>
            <a:endParaRPr lang="en-US">
              <a:solidFill>
                <a:schemeClr val="accent2"/>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7F17FC-840A-40C2-8F31-B60D35C91F41}" type="slidenum">
              <a:rPr lang="en-US"/>
              <a:pPr/>
              <a:t>33</a:t>
            </a:fld>
            <a:endParaRPr lang="en-US"/>
          </a:p>
        </p:txBody>
      </p:sp>
      <p:sp>
        <p:nvSpPr>
          <p:cNvPr id="80898" name="Rectangle 2"/>
          <p:cNvSpPr>
            <a:spLocks noRot="1" noChangeArrowheads="1" noTextEdit="1"/>
          </p:cNvSpPr>
          <p:nvPr>
            <p:ph type="sldImg"/>
          </p:nvPr>
        </p:nvSpPr>
        <p:spPr>
          <a:xfrm>
            <a:off x="488950" y="163513"/>
            <a:ext cx="5873750" cy="4405312"/>
          </a:xfrm>
          <a:ln w="12700" cap="flat">
            <a:solidFill>
              <a:schemeClr val="tx1"/>
            </a:solidFill>
          </a:ln>
        </p:spPr>
      </p:sp>
      <p:sp>
        <p:nvSpPr>
          <p:cNvPr id="80899" name="Rectangle 3"/>
          <p:cNvSpPr>
            <a:spLocks noGrp="1" noChangeArrowheads="1"/>
          </p:cNvSpPr>
          <p:nvPr>
            <p:ph type="body" idx="1"/>
          </p:nvPr>
        </p:nvSpPr>
        <p:spPr>
          <a:xfrm>
            <a:off x="412750" y="4775200"/>
            <a:ext cx="6027738" cy="3756025"/>
          </a:xfrm>
          <a:noFill/>
          <a:ln/>
        </p:spPr>
        <p:txBody>
          <a:bodyPr lIns="90464" tIns="42113" rIns="90464" bIns="42113"/>
          <a:lstStyle/>
          <a:p>
            <a:r>
              <a:rPr lang="en-US"/>
              <a:t>Lesson Aim</a:t>
            </a:r>
          </a:p>
          <a:p>
            <a:pPr lvl="1"/>
            <a:r>
              <a:rPr lang="en-US"/>
              <a:t>In this lesson, you learn the difference between anonymous PL/SQL blocks and subprograms. You also learn to create, execute, and remove procedures.</a:t>
            </a:r>
          </a:p>
          <a:p>
            <a:pPr lvl="1"/>
            <a:endParaRPr lang="en-US"/>
          </a:p>
          <a:p>
            <a:pPr lvl="1"/>
            <a:endParaRPr lang="en-US"/>
          </a:p>
          <a:p>
            <a:pPr lvl="1"/>
            <a:endParaRPr lang="en-US"/>
          </a:p>
          <a:p>
            <a:pPr lvl="1"/>
            <a:endParaRPr lang="en-US"/>
          </a:p>
          <a:p>
            <a:pPr lvl="1"/>
            <a:endParaRPr lang="en-US"/>
          </a:p>
          <a:p>
            <a:pPr lvl="1"/>
            <a:endParaRPr lang="en-US"/>
          </a:p>
          <a:p>
            <a:pPr lvl="1"/>
            <a:endParaRPr lang="en-US"/>
          </a:p>
          <a:p>
            <a:pPr lvl="1"/>
            <a:endParaRPr lang="en-US"/>
          </a:p>
          <a:p>
            <a:pPr lvl="1"/>
            <a:endParaRPr lang="en-US"/>
          </a:p>
          <a:p>
            <a:r>
              <a:rPr lang="en-US">
                <a:solidFill>
                  <a:srgbClr val="0000FF"/>
                </a:solidFill>
              </a:rPr>
              <a:t>Instructor Note (for page 9-4)</a:t>
            </a:r>
          </a:p>
          <a:p>
            <a:pPr lvl="1"/>
            <a:r>
              <a:rPr lang="en-US">
                <a:solidFill>
                  <a:srgbClr val="0000FF"/>
                </a:solidFill>
              </a:rPr>
              <a:t>Keywords in red indicate mandatory keywords. The word “or” in front of </a:t>
            </a:r>
            <a:r>
              <a:rPr lang="en-US">
                <a:solidFill>
                  <a:srgbClr val="0000FF"/>
                </a:solidFill>
                <a:latin typeface="Courier New" pitchFamily="49" charset="0"/>
              </a:rPr>
              <a:t>DECLARE</a:t>
            </a:r>
            <a:r>
              <a:rPr lang="en-US">
                <a:solidFill>
                  <a:srgbClr val="0000FF"/>
                </a:solidFill>
              </a:rPr>
              <a:t> is not a part of the syntax. It is used to differentiate between named blocks that start with a header followed by the keyword </a:t>
            </a:r>
            <a:r>
              <a:rPr lang="en-US">
                <a:solidFill>
                  <a:srgbClr val="0000FF"/>
                </a:solidFill>
                <a:latin typeface="Courier New" pitchFamily="49" charset="0"/>
              </a:rPr>
              <a:t>IS</a:t>
            </a:r>
            <a:r>
              <a:rPr lang="en-US">
                <a:solidFill>
                  <a:srgbClr val="0000FF"/>
                </a:solidFill>
              </a:rPr>
              <a:t> or </a:t>
            </a:r>
            <a:r>
              <a:rPr lang="en-US">
                <a:solidFill>
                  <a:srgbClr val="0000FF"/>
                </a:solidFill>
                <a:latin typeface="Courier New" pitchFamily="49" charset="0"/>
              </a:rPr>
              <a:t>AS</a:t>
            </a:r>
            <a:r>
              <a:rPr lang="en-US">
                <a:solidFill>
                  <a:srgbClr val="0000FF"/>
                </a:solidFill>
              </a:rPr>
              <a:t> and anonymous blocks that start with keyword </a:t>
            </a:r>
            <a:r>
              <a:rPr lang="en-US">
                <a:solidFill>
                  <a:srgbClr val="0000FF"/>
                </a:solidFill>
                <a:latin typeface="Courier New" pitchFamily="49" charset="0"/>
              </a:rPr>
              <a:t>DECLARE</a:t>
            </a:r>
            <a:r>
              <a:rPr lang="en-US">
                <a:solidFill>
                  <a:srgbClr val="0000FF"/>
                </a:solidFill>
              </a:rPr>
              <a:t>. Also, </a:t>
            </a:r>
            <a:r>
              <a:rPr lang="en-US" i="1">
                <a:solidFill>
                  <a:srgbClr val="0000FF"/>
                </a:solidFill>
              </a:rPr>
              <a:t>&lt;header&gt;</a:t>
            </a:r>
            <a:r>
              <a:rPr lang="en-US">
                <a:solidFill>
                  <a:srgbClr val="0000FF"/>
                </a:solidFill>
              </a:rPr>
              <a:t> is not a keyword. It indicates the header of the named subprogram. A coding convention uses the word IS for relational blocks and AS for object-oriented structures, such as object types.</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5DA033D1-59E4-4DA3-AB67-5B4ED7C36E00}" type="slidenum">
              <a:rPr lang="en-US"/>
              <a:pPr/>
              <a:t>34</a:t>
            </a:fld>
            <a:endParaRPr lang="en-US"/>
          </a:p>
        </p:txBody>
      </p:sp>
      <p:sp>
        <p:nvSpPr>
          <p:cNvPr id="82946" name="Rectangle 2"/>
          <p:cNvSpPr>
            <a:spLocks noChangeArrowheads="1"/>
          </p:cNvSpPr>
          <p:nvPr/>
        </p:nvSpPr>
        <p:spPr bwMode="auto">
          <a:xfrm>
            <a:off x="3881438" y="-1588"/>
            <a:ext cx="2979737" cy="460376"/>
          </a:xfrm>
          <a:prstGeom prst="rect">
            <a:avLst/>
          </a:prstGeom>
          <a:noFill/>
          <a:ln w="9525">
            <a:noFill/>
            <a:miter lim="800000"/>
            <a:headEnd/>
            <a:tailEnd/>
          </a:ln>
          <a:effectLst/>
        </p:spPr>
        <p:txBody>
          <a:bodyPr wrap="none" anchor="ctr"/>
          <a:lstStyle/>
          <a:p>
            <a:endParaRPr lang="en-US"/>
          </a:p>
        </p:txBody>
      </p:sp>
      <p:sp>
        <p:nvSpPr>
          <p:cNvPr id="82947" name="Rectangle 3"/>
          <p:cNvSpPr>
            <a:spLocks noChangeArrowheads="1"/>
          </p:cNvSpPr>
          <p:nvPr/>
        </p:nvSpPr>
        <p:spPr bwMode="auto">
          <a:xfrm>
            <a:off x="-4763" y="-1588"/>
            <a:ext cx="2976563" cy="460376"/>
          </a:xfrm>
          <a:prstGeom prst="rect">
            <a:avLst/>
          </a:prstGeom>
          <a:noFill/>
          <a:ln w="9525">
            <a:noFill/>
            <a:miter lim="800000"/>
            <a:headEnd/>
            <a:tailEnd/>
          </a:ln>
          <a:effectLst/>
        </p:spPr>
        <p:txBody>
          <a:bodyPr wrap="none" anchor="ctr"/>
          <a:lstStyle/>
          <a:p>
            <a:endParaRPr lang="en-US"/>
          </a:p>
        </p:txBody>
      </p:sp>
      <p:sp>
        <p:nvSpPr>
          <p:cNvPr id="82948" name="Rectangle 4"/>
          <p:cNvSpPr>
            <a:spLocks noRot="1" noChangeArrowheads="1" noTextEdit="1"/>
          </p:cNvSpPr>
          <p:nvPr>
            <p:ph type="sldImg"/>
          </p:nvPr>
        </p:nvSpPr>
        <p:spPr>
          <a:xfrm>
            <a:off x="488950" y="158750"/>
            <a:ext cx="5878513" cy="4408488"/>
          </a:xfrm>
          <a:ln w="12700" cap="flat">
            <a:solidFill>
              <a:schemeClr val="tx1"/>
            </a:solidFill>
          </a:ln>
        </p:spPr>
      </p:sp>
      <p:sp>
        <p:nvSpPr>
          <p:cNvPr id="82949" name="Rectangle 5"/>
          <p:cNvSpPr>
            <a:spLocks noGrp="1" noChangeArrowheads="1"/>
          </p:cNvSpPr>
          <p:nvPr>
            <p:ph type="body" idx="1"/>
          </p:nvPr>
        </p:nvSpPr>
        <p:spPr>
          <a:xfrm>
            <a:off x="411163" y="4773613"/>
            <a:ext cx="6032500" cy="3754437"/>
          </a:xfrm>
          <a:noFill/>
          <a:ln/>
        </p:spPr>
        <p:txBody>
          <a:bodyPr lIns="93258" tIns="45125" rIns="93258" bIns="45125"/>
          <a:lstStyle/>
          <a:p>
            <a:r>
              <a:rPr lang="en-US"/>
              <a:t>PL/SQL Program Constructs</a:t>
            </a:r>
          </a:p>
          <a:p>
            <a:pPr lvl="1"/>
            <a:r>
              <a:rPr lang="en-US"/>
              <a:t>The diagram above displays a variety of different PL/SQL program constructs using the basic PL/SQL block. In general, a block is either an anonymous block or a named block (subprogram or program unit).</a:t>
            </a:r>
          </a:p>
          <a:p>
            <a:pPr lvl="1"/>
            <a:r>
              <a:rPr lang="en-US" b="1"/>
              <a:t>PL/SQL Block Structure</a:t>
            </a:r>
          </a:p>
          <a:p>
            <a:pPr lvl="1"/>
            <a:r>
              <a:rPr lang="en-US"/>
              <a:t>Every </a:t>
            </a:r>
            <a:r>
              <a:rPr lang="en-US">
                <a:solidFill>
                  <a:srgbClr val="FC0128"/>
                </a:solidFill>
              </a:rPr>
              <a:t>PL/SQL construct</a:t>
            </a:r>
            <a:r>
              <a:rPr lang="en-US"/>
              <a:t> is composed of one or more blocks. These blocks can be entirely separate or nested within one another. Therefore, one block can represent a small part of another block, which in turn can be part of the whole unit of code.</a:t>
            </a:r>
          </a:p>
          <a:p>
            <a:pPr lvl="1"/>
            <a:r>
              <a:rPr lang="en-US" b="1"/>
              <a:t>Note</a:t>
            </a:r>
            <a:r>
              <a:rPr lang="en-US"/>
              <a:t>: In the slide, the word "or" prior to the keyword </a:t>
            </a:r>
            <a:r>
              <a:rPr lang="en-US">
                <a:latin typeface="Courier New" pitchFamily="49" charset="0"/>
              </a:rPr>
              <a:t>DECLARE</a:t>
            </a:r>
            <a:r>
              <a:rPr lang="en-US"/>
              <a:t> is not part of the syntax. It is used in the diagram to differentiate between starting of subprograms and anonymous blocks.</a:t>
            </a:r>
          </a:p>
          <a:p>
            <a:pPr lvl="1"/>
            <a:r>
              <a:rPr lang="en-US"/>
              <a:t>The PL/SQL blocks can be constructed on and use the Oracle server (stored PL/SQL program units). They can also be constructed using the Oracle Developer tools such as Oracle Forms Developer, Oracle Report Developer, and so on (application or client-side PL/SQL program units). </a:t>
            </a:r>
          </a:p>
          <a:p>
            <a:pPr lvl="1"/>
            <a:r>
              <a:rPr lang="en-US"/>
              <a:t>Object types are user-defined composite data types that encapsulates a data structure along with the functions and procedures needed to manipulate the data. You can create object types either on the Oracle server or using the Oracle Developer tools.</a:t>
            </a:r>
          </a:p>
          <a:p>
            <a:pPr lvl="1"/>
            <a:r>
              <a:rPr lang="en-US"/>
              <a:t>In this course, you will learn writing and managing stored procedures and functions, database triggers, and packages. Creating object types is not covered in this course.</a:t>
            </a:r>
          </a:p>
          <a:p>
            <a:endParaRPr lang="en-US">
              <a:solidFill>
                <a:srgbClr val="3366FF"/>
              </a:solidFill>
            </a:endParaRPr>
          </a:p>
          <a:p>
            <a:endParaRPr lang="en-US">
              <a:solidFill>
                <a:srgbClr val="3366FF"/>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B6D440-01EE-4BD5-BC27-FDD954D1576D}" type="slidenum">
              <a:rPr lang="en-US"/>
              <a:pPr/>
              <a:t>35</a:t>
            </a:fld>
            <a:endParaRPr lang="en-US"/>
          </a:p>
        </p:txBody>
      </p:sp>
      <p:sp>
        <p:nvSpPr>
          <p:cNvPr id="87042" name="Rectangle 2"/>
          <p:cNvSpPr>
            <a:spLocks noRot="1" noChangeArrowheads="1" noTextEdit="1"/>
          </p:cNvSpPr>
          <p:nvPr>
            <p:ph type="sldImg"/>
          </p:nvPr>
        </p:nvSpPr>
        <p:spPr>
          <a:xfrm>
            <a:off x="488950" y="160338"/>
            <a:ext cx="5878513" cy="4408487"/>
          </a:xfrm>
          <a:ln w="12700" cap="flat">
            <a:solidFill>
              <a:schemeClr val="tx1"/>
            </a:solidFill>
          </a:ln>
        </p:spPr>
      </p:sp>
      <p:sp>
        <p:nvSpPr>
          <p:cNvPr id="87043" name="Rectangle 3"/>
          <p:cNvSpPr>
            <a:spLocks noGrp="1" noChangeArrowheads="1"/>
          </p:cNvSpPr>
          <p:nvPr>
            <p:ph type="body" idx="1"/>
          </p:nvPr>
        </p:nvSpPr>
        <p:spPr>
          <a:xfrm>
            <a:off x="373063" y="4773613"/>
            <a:ext cx="6030912" cy="3757612"/>
          </a:xfrm>
          <a:noFill/>
          <a:ln/>
        </p:spPr>
        <p:txBody>
          <a:bodyPr lIns="91754" tIns="42116" rIns="91754" bIns="42116"/>
          <a:lstStyle/>
          <a:p>
            <a:pPr defTabSz="450850">
              <a:tabLst>
                <a:tab pos="484188" algn="l"/>
              </a:tabLst>
            </a:pPr>
            <a:r>
              <a:rPr lang="en-US"/>
              <a:t>Overview of Subprogram</a:t>
            </a:r>
          </a:p>
          <a:p>
            <a:pPr marL="122238" lvl="1" defTabSz="450850">
              <a:tabLst>
                <a:tab pos="484188" algn="l"/>
              </a:tabLst>
            </a:pPr>
            <a:r>
              <a:rPr lang="en-US"/>
              <a:t>A </a:t>
            </a:r>
            <a:r>
              <a:rPr lang="en-US">
                <a:solidFill>
                  <a:srgbClr val="FC0128"/>
                </a:solidFill>
              </a:rPr>
              <a:t>subprogram </a:t>
            </a:r>
            <a:r>
              <a:rPr lang="en-US"/>
              <a:t>is based on standard PL/SQL structure that contains a declarative section, an executable section, and an optional exception-handling section.</a:t>
            </a:r>
          </a:p>
          <a:p>
            <a:pPr marL="122238" lvl="1" defTabSz="450850">
              <a:tabLst>
                <a:tab pos="484188" algn="l"/>
              </a:tabLst>
            </a:pPr>
            <a:r>
              <a:rPr lang="en-US"/>
              <a:t>A subprogram can be compiled and stored in the database. It provides modularity, extensibility, reusability, and maintainability. </a:t>
            </a:r>
          </a:p>
          <a:p>
            <a:pPr marL="122238" lvl="1" defTabSz="450850">
              <a:tabLst>
                <a:tab pos="484188" algn="l"/>
              </a:tabLst>
            </a:pPr>
            <a:r>
              <a:rPr lang="en-US">
                <a:solidFill>
                  <a:srgbClr val="FC0128"/>
                </a:solidFill>
              </a:rPr>
              <a:t>Modularization </a:t>
            </a:r>
            <a:r>
              <a:rPr lang="en-US"/>
              <a:t>is the process of breaking up large blocks of code into smaller groups of code called </a:t>
            </a:r>
            <a:r>
              <a:rPr lang="en-US">
                <a:solidFill>
                  <a:srgbClr val="FC0128"/>
                </a:solidFill>
              </a:rPr>
              <a:t>modules.</a:t>
            </a:r>
            <a:r>
              <a:rPr lang="en-US"/>
              <a:t> After code is modularized, the modules can be reused by the same program or shared by other programs. It is easier to maintain and debug code of smaller modules than a single large program. Also, the modules can be easily extended for customization by incorporating more functionality, if required, without affecting the remaining modules of the program.</a:t>
            </a:r>
          </a:p>
          <a:p>
            <a:pPr marL="122238" lvl="1" defTabSz="450850">
              <a:tabLst>
                <a:tab pos="484188" algn="l"/>
              </a:tabLst>
            </a:pPr>
            <a:r>
              <a:rPr lang="en-US"/>
              <a:t>Subprograms provide easy maintenance because the code is located in one place and hence any modifications required to the subprogram can be performed in this single location. Subprograms provide improved data integrity and security. The data objects are accessed through the subprogram and a user can invoke the subprogram only if appropriate access privilege is granted to the user.</a:t>
            </a:r>
          </a:p>
          <a:p>
            <a:pPr defTabSz="450850">
              <a:tabLst>
                <a:tab pos="484188" algn="l"/>
              </a:tabLst>
            </a:pPr>
            <a:endParaRPr lang="en-US" b="1"/>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52E52D-D72C-403F-B175-9481BC816660}" type="slidenum">
              <a:rPr lang="en-US"/>
              <a:pPr/>
              <a:t>36</a:t>
            </a:fld>
            <a:endParaRPr lang="en-US"/>
          </a:p>
        </p:txBody>
      </p:sp>
      <p:sp>
        <p:nvSpPr>
          <p:cNvPr id="89090" name="Rectangle 2"/>
          <p:cNvSpPr>
            <a:spLocks noRot="1" noChangeArrowheads="1" noTextEdit="1"/>
          </p:cNvSpPr>
          <p:nvPr>
            <p:ph type="sldImg"/>
          </p:nvPr>
        </p:nvSpPr>
        <p:spPr>
          <a:xfrm>
            <a:off x="473075" y="153988"/>
            <a:ext cx="5884863" cy="4413250"/>
          </a:xfrm>
          <a:ln w="12700" cap="flat">
            <a:solidFill>
              <a:schemeClr val="tx1"/>
            </a:solidFill>
          </a:ln>
        </p:spPr>
      </p:sp>
      <p:sp>
        <p:nvSpPr>
          <p:cNvPr id="89091" name="Rectangle 3"/>
          <p:cNvSpPr>
            <a:spLocks noGrp="1" noChangeArrowheads="1"/>
          </p:cNvSpPr>
          <p:nvPr>
            <p:ph type="body" idx="1"/>
          </p:nvPr>
        </p:nvSpPr>
        <p:spPr>
          <a:xfrm>
            <a:off x="411163" y="4772025"/>
            <a:ext cx="6032500" cy="3757613"/>
          </a:xfrm>
          <a:noFill/>
          <a:ln/>
        </p:spPr>
        <p:txBody>
          <a:bodyPr lIns="94762" tIns="46629" rIns="94762" bIns="46629"/>
          <a:lstStyle/>
          <a:p>
            <a:pPr defTabSz="465138"/>
            <a:r>
              <a:rPr lang="en-US"/>
              <a:t>Anonymous Blocks</a:t>
            </a:r>
          </a:p>
          <a:p>
            <a:pPr marL="123825" lvl="1" defTabSz="465138"/>
            <a:r>
              <a:rPr lang="en-US">
                <a:solidFill>
                  <a:srgbClr val="FC0128"/>
                </a:solidFill>
              </a:rPr>
              <a:t>Anonymous blocks </a:t>
            </a:r>
            <a:r>
              <a:rPr lang="en-US"/>
              <a:t>do not have names. You declare them at the point in an application where they are to be run, and they are passed to the PL/SQL engine for execution at run time.</a:t>
            </a:r>
          </a:p>
          <a:p>
            <a:pPr marL="481013" lvl="2" indent="-230188" defTabSz="465138"/>
            <a:r>
              <a:rPr lang="en-US"/>
              <a:t>The section between the keywords </a:t>
            </a:r>
            <a:r>
              <a:rPr lang="en-US">
                <a:solidFill>
                  <a:srgbClr val="FC0128"/>
                </a:solidFill>
                <a:latin typeface="Courier New" pitchFamily="49" charset="0"/>
              </a:rPr>
              <a:t>DECLARE </a:t>
            </a:r>
            <a:r>
              <a:rPr lang="en-US"/>
              <a:t>and </a:t>
            </a:r>
            <a:r>
              <a:rPr lang="en-US">
                <a:solidFill>
                  <a:srgbClr val="FC0128"/>
                </a:solidFill>
                <a:latin typeface="Courier New" pitchFamily="49" charset="0"/>
              </a:rPr>
              <a:t>BEGIN </a:t>
            </a:r>
            <a:r>
              <a:rPr lang="en-US"/>
              <a:t>is referred to as the declaration section.</a:t>
            </a:r>
            <a:r>
              <a:rPr lang="en-US" i="1"/>
              <a:t> </a:t>
            </a:r>
            <a:r>
              <a:rPr lang="en-US"/>
              <a:t>In the declaration section, you define the PL/SQL objects such as variables, constants, cursors, and user-defined exceptions that you want to reference within the block. The </a:t>
            </a:r>
            <a:r>
              <a:rPr lang="en-US">
                <a:latin typeface="Courier New" pitchFamily="49" charset="0"/>
              </a:rPr>
              <a:t>DECLARE</a:t>
            </a:r>
            <a:r>
              <a:rPr lang="en-US" b="1">
                <a:solidFill>
                  <a:srgbClr val="FC0128"/>
                </a:solidFill>
              </a:rPr>
              <a:t> </a:t>
            </a:r>
            <a:r>
              <a:rPr lang="en-US"/>
              <a:t>keyword is optional if you do not declare any PL/SQL objects.	</a:t>
            </a:r>
          </a:p>
          <a:p>
            <a:pPr marL="481013" lvl="2" indent="-230188" defTabSz="465138"/>
            <a:r>
              <a:rPr lang="en-US"/>
              <a:t>The </a:t>
            </a:r>
            <a:r>
              <a:rPr lang="en-US">
                <a:latin typeface="Courier New" pitchFamily="49" charset="0"/>
              </a:rPr>
              <a:t>BEGIN</a:t>
            </a:r>
            <a:r>
              <a:rPr lang="en-US" b="1">
                <a:solidFill>
                  <a:srgbClr val="FC0128"/>
                </a:solidFill>
              </a:rPr>
              <a:t> </a:t>
            </a:r>
            <a:r>
              <a:rPr lang="en-US"/>
              <a:t>and </a:t>
            </a:r>
            <a:r>
              <a:rPr lang="en-US">
                <a:latin typeface="Courier New" pitchFamily="49" charset="0"/>
              </a:rPr>
              <a:t>END</a:t>
            </a:r>
            <a:r>
              <a:rPr lang="en-US">
                <a:solidFill>
                  <a:srgbClr val="FC0128"/>
                </a:solidFill>
              </a:rPr>
              <a:t> </a:t>
            </a:r>
            <a:r>
              <a:rPr lang="en-US"/>
              <a:t>keywords are mandatory and enclose the body of actions to be performed. This section is referred to as the executable section of the block.</a:t>
            </a:r>
            <a:endParaRPr lang="en-US" b="1"/>
          </a:p>
          <a:p>
            <a:pPr marL="481013" lvl="2" indent="-230188" defTabSz="465138"/>
            <a:r>
              <a:rPr lang="en-US"/>
              <a:t>The section between </a:t>
            </a:r>
            <a:r>
              <a:rPr lang="en-US">
                <a:solidFill>
                  <a:srgbClr val="FC0128"/>
                </a:solidFill>
                <a:latin typeface="Courier New" pitchFamily="49" charset="0"/>
              </a:rPr>
              <a:t>EXCEPTION</a:t>
            </a:r>
            <a:r>
              <a:rPr lang="en-US"/>
              <a:t> and </a:t>
            </a:r>
            <a:r>
              <a:rPr lang="en-US">
                <a:solidFill>
                  <a:srgbClr val="FC0128"/>
                </a:solidFill>
                <a:latin typeface="Courier New" pitchFamily="49" charset="0"/>
              </a:rPr>
              <a:t>END</a:t>
            </a:r>
            <a:r>
              <a:rPr lang="en-US"/>
              <a:t> is referred to as the exception section. The exception section traps error conditions. In it, you define actions to take if the specified condition arises. The exception section is optional.</a:t>
            </a:r>
          </a:p>
          <a:p>
            <a:pPr marL="123825" lvl="1" defTabSz="465138"/>
            <a:r>
              <a:rPr lang="en-US"/>
              <a:t>The keywords </a:t>
            </a:r>
            <a:r>
              <a:rPr lang="en-US">
                <a:latin typeface="Courier New" pitchFamily="49" charset="0"/>
              </a:rPr>
              <a:t>DECLARE</a:t>
            </a:r>
            <a:r>
              <a:rPr lang="en-US"/>
              <a:t>, </a:t>
            </a:r>
            <a:r>
              <a:rPr lang="en-US">
                <a:latin typeface="Courier New" pitchFamily="49" charset="0"/>
              </a:rPr>
              <a:t>BEGIN</a:t>
            </a:r>
            <a:r>
              <a:rPr lang="en-US"/>
              <a:t>, and </a:t>
            </a:r>
            <a:r>
              <a:rPr lang="en-US">
                <a:latin typeface="Courier New" pitchFamily="49" charset="0"/>
              </a:rPr>
              <a:t>EXCEPTION</a:t>
            </a:r>
            <a:r>
              <a:rPr lang="en-US"/>
              <a:t> are not followed by semicolons, but </a:t>
            </a:r>
            <a:r>
              <a:rPr lang="en-US">
                <a:latin typeface="Courier New" pitchFamily="49" charset="0"/>
              </a:rPr>
              <a:t>END</a:t>
            </a:r>
            <a:r>
              <a:rPr lang="en-US"/>
              <a:t> and all other PL/SQL statements do require semicolons. </a:t>
            </a:r>
          </a:p>
          <a:p>
            <a:pPr marL="123825" lvl="1" defTabSz="465138"/>
            <a:endParaRPr lang="en-US"/>
          </a:p>
          <a:p>
            <a:pPr defTabSz="465138"/>
            <a:r>
              <a:rPr lang="en-US">
                <a:solidFill>
                  <a:srgbClr val="0000FF"/>
                </a:solidFill>
              </a:rPr>
              <a:t>Instructor Note</a:t>
            </a:r>
          </a:p>
          <a:p>
            <a:pPr marL="123825" lvl="1" defTabSz="465138"/>
            <a:r>
              <a:rPr lang="en-US">
                <a:solidFill>
                  <a:srgbClr val="0000FF"/>
                </a:solidFill>
                <a:latin typeface="Courier New" pitchFamily="49" charset="0"/>
              </a:rPr>
              <a:t>DECLARE</a:t>
            </a:r>
            <a:r>
              <a:rPr lang="en-US">
                <a:solidFill>
                  <a:srgbClr val="0000FF"/>
                </a:solidFill>
              </a:rPr>
              <a:t>, </a:t>
            </a:r>
            <a:r>
              <a:rPr lang="en-US">
                <a:solidFill>
                  <a:srgbClr val="0000FF"/>
                </a:solidFill>
                <a:latin typeface="Courier New" pitchFamily="49" charset="0"/>
              </a:rPr>
              <a:t>BEGIN</a:t>
            </a:r>
            <a:r>
              <a:rPr lang="en-US">
                <a:solidFill>
                  <a:srgbClr val="0000FF"/>
                </a:solidFill>
              </a:rPr>
              <a:t>, </a:t>
            </a:r>
            <a:r>
              <a:rPr lang="en-US">
                <a:solidFill>
                  <a:srgbClr val="0000FF"/>
                </a:solidFill>
                <a:latin typeface="Courier New" pitchFamily="49" charset="0"/>
              </a:rPr>
              <a:t>EXCEPTION</a:t>
            </a:r>
            <a:r>
              <a:rPr lang="en-US">
                <a:solidFill>
                  <a:srgbClr val="0000FF"/>
                </a:solidFill>
              </a:rPr>
              <a:t>, and </a:t>
            </a:r>
            <a:r>
              <a:rPr lang="en-US">
                <a:solidFill>
                  <a:srgbClr val="0000FF"/>
                </a:solidFill>
                <a:latin typeface="Courier New" pitchFamily="49" charset="0"/>
              </a:rPr>
              <a:t>END</a:t>
            </a:r>
            <a:r>
              <a:rPr lang="en-US">
                <a:solidFill>
                  <a:srgbClr val="0000FF"/>
                </a:solidFill>
              </a:rPr>
              <a:t> are </a:t>
            </a:r>
            <a:r>
              <a:rPr lang="en-US" i="1">
                <a:solidFill>
                  <a:srgbClr val="0000FF"/>
                </a:solidFill>
              </a:rPr>
              <a:t>keywords</a:t>
            </a:r>
            <a:r>
              <a:rPr lang="en-US">
                <a:solidFill>
                  <a:srgbClr val="0000FF"/>
                </a:solidFill>
              </a:rPr>
              <a:t>; the areas between them are </a:t>
            </a:r>
            <a:r>
              <a:rPr lang="en-US" i="1">
                <a:solidFill>
                  <a:srgbClr val="0000FF"/>
                </a:solidFill>
              </a:rPr>
              <a:t>sections. </a:t>
            </a:r>
            <a:r>
              <a:rPr lang="en-US">
                <a:solidFill>
                  <a:srgbClr val="0000FF"/>
                </a:solidFill>
              </a:rPr>
              <a:t>The set of PL/SQL statements between </a:t>
            </a:r>
            <a:r>
              <a:rPr lang="en-US">
                <a:solidFill>
                  <a:srgbClr val="0000FF"/>
                </a:solidFill>
                <a:latin typeface="Courier New" pitchFamily="49" charset="0"/>
              </a:rPr>
              <a:t>BEGIN</a:t>
            </a:r>
            <a:r>
              <a:rPr lang="en-US">
                <a:solidFill>
                  <a:srgbClr val="0000FF"/>
                </a:solidFill>
              </a:rPr>
              <a:t> and </a:t>
            </a:r>
            <a:r>
              <a:rPr lang="en-US">
                <a:solidFill>
                  <a:srgbClr val="0000FF"/>
                </a:solidFill>
                <a:latin typeface="Courier New" pitchFamily="49" charset="0"/>
              </a:rPr>
              <a:t>END</a:t>
            </a:r>
            <a:r>
              <a:rPr lang="en-US">
                <a:solidFill>
                  <a:srgbClr val="0000FF"/>
                </a:solidFill>
              </a:rPr>
              <a:t>, though it is called a PL/SQL block, actually forms a PL/SQL statement in itself. There can be multiple </a:t>
            </a:r>
            <a:r>
              <a:rPr lang="en-US">
                <a:solidFill>
                  <a:srgbClr val="0000FF"/>
                </a:solidFill>
                <a:latin typeface="Courier New" pitchFamily="49" charset="0"/>
              </a:rPr>
              <a:t>BEGIN .. END</a:t>
            </a:r>
            <a:r>
              <a:rPr lang="en-US">
                <a:solidFill>
                  <a:srgbClr val="0000FF"/>
                </a:solidFill>
              </a:rPr>
              <a:t> sections in a PL/SQL block.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FB2C11-A644-4EEF-AE52-5BE29A5FAD80}" type="slidenum">
              <a:rPr lang="en-US"/>
              <a:pPr/>
              <a:t>37</a:t>
            </a:fld>
            <a:endParaRPr lang="en-US"/>
          </a:p>
        </p:txBody>
      </p:sp>
      <p:sp>
        <p:nvSpPr>
          <p:cNvPr id="91138" name="Rectangle 2"/>
          <p:cNvSpPr>
            <a:spLocks noRot="1" noChangeArrowheads="1" noTextEdit="1"/>
          </p:cNvSpPr>
          <p:nvPr>
            <p:ph type="sldImg"/>
          </p:nvPr>
        </p:nvSpPr>
        <p:spPr>
          <a:xfrm>
            <a:off x="485775" y="153988"/>
            <a:ext cx="5884863" cy="4413250"/>
          </a:xfrm>
          <a:ln w="12700" cap="flat">
            <a:solidFill>
              <a:schemeClr val="tx1"/>
            </a:solidFill>
          </a:ln>
        </p:spPr>
      </p:sp>
      <p:sp>
        <p:nvSpPr>
          <p:cNvPr id="91139" name="Rectangle 3"/>
          <p:cNvSpPr>
            <a:spLocks noGrp="1" noChangeArrowheads="1"/>
          </p:cNvSpPr>
          <p:nvPr>
            <p:ph type="body" idx="1"/>
          </p:nvPr>
        </p:nvSpPr>
        <p:spPr>
          <a:xfrm>
            <a:off x="295275" y="4648200"/>
            <a:ext cx="6180138" cy="3756025"/>
          </a:xfrm>
          <a:noFill/>
          <a:ln/>
        </p:spPr>
        <p:txBody>
          <a:bodyPr lIns="94762" tIns="46629" rIns="94762" bIns="46629"/>
          <a:lstStyle/>
          <a:p>
            <a:pPr defTabSz="465138">
              <a:tabLst>
                <a:tab pos="487363" algn="l"/>
              </a:tabLst>
            </a:pPr>
            <a:r>
              <a:rPr lang="en-US"/>
              <a:t>Subprograms</a:t>
            </a:r>
          </a:p>
          <a:p>
            <a:pPr marL="123825" lvl="1" defTabSz="465138">
              <a:tabLst>
                <a:tab pos="487363" algn="l"/>
              </a:tabLst>
            </a:pPr>
            <a:r>
              <a:rPr lang="en-US"/>
              <a:t>Subprograms are named PL/SQL blocks that can accept parameters</a:t>
            </a:r>
            <a:r>
              <a:rPr lang="en-US">
                <a:solidFill>
                  <a:srgbClr val="FC0128"/>
                </a:solidFill>
              </a:rPr>
              <a:t> </a:t>
            </a:r>
            <a:r>
              <a:rPr lang="en-US"/>
              <a:t>and be invoked from a calling environment. PL/SQL has two types of subprograms, </a:t>
            </a:r>
            <a:r>
              <a:rPr lang="en-US" i="1"/>
              <a:t>procedures</a:t>
            </a:r>
            <a:r>
              <a:rPr lang="en-US"/>
              <a:t> and </a:t>
            </a:r>
            <a:r>
              <a:rPr lang="en-US" i="1"/>
              <a:t>functions</a:t>
            </a:r>
            <a:r>
              <a:rPr lang="en-US"/>
              <a:t>.</a:t>
            </a:r>
          </a:p>
          <a:p>
            <a:pPr marL="481013" lvl="2" indent="-230188" defTabSz="465138">
              <a:tabLst>
                <a:tab pos="487363" algn="l"/>
              </a:tabLst>
            </a:pPr>
            <a:r>
              <a:rPr lang="en-US" b="1"/>
              <a:t>Subprogram Specification</a:t>
            </a:r>
          </a:p>
          <a:p>
            <a:pPr marL="481013" lvl="2" indent="-230188" defTabSz="465138">
              <a:tabLst>
                <a:tab pos="487363" algn="l"/>
              </a:tabLst>
            </a:pPr>
            <a:r>
              <a:rPr lang="en-US"/>
              <a:t>The header is relevant for named blocks only and determines the way that the program unit is called or invoked.</a:t>
            </a:r>
          </a:p>
          <a:p>
            <a:pPr marL="481013" lvl="2" indent="-230188" defTabSz="465138">
              <a:tabLst>
                <a:tab pos="487363" algn="l"/>
              </a:tabLst>
            </a:pPr>
            <a:r>
              <a:rPr lang="en-US"/>
              <a:t>	The header determines:</a:t>
            </a:r>
          </a:p>
          <a:p>
            <a:pPr marL="915988" lvl="3" indent="-236538" defTabSz="465138">
              <a:spcBef>
                <a:spcPct val="10000"/>
              </a:spcBef>
              <a:tabLst>
                <a:tab pos="487363" algn="l"/>
              </a:tabLst>
            </a:pPr>
            <a:r>
              <a:rPr lang="en-US"/>
              <a:t>The PL/SQL subprogram type, that is, either a procedure</a:t>
            </a:r>
            <a:r>
              <a:rPr lang="en-US">
                <a:solidFill>
                  <a:srgbClr val="FC0128"/>
                </a:solidFill>
              </a:rPr>
              <a:t> </a:t>
            </a:r>
            <a:r>
              <a:rPr lang="en-US"/>
              <a:t>or a function</a:t>
            </a:r>
            <a:endParaRPr lang="en-US">
              <a:solidFill>
                <a:srgbClr val="FC0128"/>
              </a:solidFill>
            </a:endParaRPr>
          </a:p>
          <a:p>
            <a:pPr marL="915988" lvl="3" indent="-236538" defTabSz="465138">
              <a:spcBef>
                <a:spcPct val="10000"/>
              </a:spcBef>
              <a:tabLst>
                <a:tab pos="487363" algn="l"/>
              </a:tabLst>
            </a:pPr>
            <a:r>
              <a:rPr lang="en-US"/>
              <a:t>The name of the subprogram</a:t>
            </a:r>
          </a:p>
          <a:p>
            <a:pPr marL="915988" lvl="3" indent="-236538" defTabSz="465138">
              <a:spcBef>
                <a:spcPct val="10000"/>
              </a:spcBef>
              <a:tabLst>
                <a:tab pos="487363" algn="l"/>
              </a:tabLst>
            </a:pPr>
            <a:r>
              <a:rPr lang="en-US"/>
              <a:t>The parameter list, if one exists</a:t>
            </a:r>
          </a:p>
          <a:p>
            <a:pPr marL="915988" lvl="3" indent="-236538" defTabSz="465138">
              <a:spcBef>
                <a:spcPct val="10000"/>
              </a:spcBef>
              <a:tabLst>
                <a:tab pos="487363" algn="l"/>
              </a:tabLst>
            </a:pPr>
            <a:r>
              <a:rPr lang="en-US"/>
              <a:t>The </a:t>
            </a:r>
            <a:r>
              <a:rPr lang="en-US">
                <a:latin typeface="Courier New" pitchFamily="49" charset="0"/>
              </a:rPr>
              <a:t>RETURN</a:t>
            </a:r>
            <a:r>
              <a:rPr lang="en-US"/>
              <a:t> clause, which applies only to functions</a:t>
            </a:r>
          </a:p>
          <a:p>
            <a:pPr marL="481013" lvl="2" indent="-230188" defTabSz="465138">
              <a:tabLst>
                <a:tab pos="487363" algn="l"/>
              </a:tabLst>
            </a:pPr>
            <a:r>
              <a:rPr lang="en-US"/>
              <a:t>The </a:t>
            </a:r>
            <a:r>
              <a:rPr lang="en-US">
                <a:latin typeface="Courier New" pitchFamily="49" charset="0"/>
              </a:rPr>
              <a:t>IS</a:t>
            </a:r>
            <a:r>
              <a:rPr lang="en-US"/>
              <a:t> or </a:t>
            </a:r>
            <a:r>
              <a:rPr lang="en-US">
                <a:latin typeface="Courier New" pitchFamily="49" charset="0"/>
              </a:rPr>
              <a:t>AS</a:t>
            </a:r>
            <a:r>
              <a:rPr lang="en-US"/>
              <a:t> keyword is mandatory. </a:t>
            </a:r>
          </a:p>
          <a:p>
            <a:pPr marL="481013" lvl="2" indent="-230188" defTabSz="465138">
              <a:tabLst>
                <a:tab pos="487363" algn="l"/>
              </a:tabLst>
            </a:pPr>
            <a:r>
              <a:rPr lang="en-US" b="1"/>
              <a:t>Subprogram Body</a:t>
            </a:r>
          </a:p>
          <a:p>
            <a:pPr marL="481013" lvl="2" indent="-230188" defTabSz="465138">
              <a:tabLst>
                <a:tab pos="487363" algn="l"/>
              </a:tabLst>
            </a:pPr>
            <a:r>
              <a:rPr lang="en-US"/>
              <a:t>The declaration section of the block between </a:t>
            </a:r>
            <a:r>
              <a:rPr lang="en-US">
                <a:latin typeface="Courier New" pitchFamily="49" charset="0"/>
              </a:rPr>
              <a:t>IS|AS</a:t>
            </a:r>
            <a:r>
              <a:rPr lang="en-US"/>
              <a:t> and </a:t>
            </a:r>
            <a:r>
              <a:rPr lang="en-US">
                <a:latin typeface="Courier New" pitchFamily="49" charset="0"/>
              </a:rPr>
              <a:t>BEGIN</a:t>
            </a:r>
            <a:r>
              <a:rPr lang="en-US"/>
              <a:t>. The keyword </a:t>
            </a:r>
            <a:r>
              <a:rPr lang="en-US">
                <a:latin typeface="Courier New" pitchFamily="49" charset="0"/>
              </a:rPr>
              <a:t>DECLARE</a:t>
            </a:r>
            <a:r>
              <a:rPr lang="en-US"/>
              <a:t> that is used to indicate the starting of the declaration section in anonymous blocks is not used here.</a:t>
            </a:r>
          </a:p>
          <a:p>
            <a:pPr marL="481013" lvl="2" indent="-230188" defTabSz="465138">
              <a:tabLst>
                <a:tab pos="487363" algn="l"/>
              </a:tabLst>
            </a:pPr>
            <a:r>
              <a:rPr lang="en-US"/>
              <a:t>The executable section between the </a:t>
            </a:r>
            <a:r>
              <a:rPr lang="en-US">
                <a:latin typeface="Courier New" pitchFamily="49" charset="0"/>
              </a:rPr>
              <a:t>BEGIN</a:t>
            </a:r>
            <a:r>
              <a:rPr lang="en-US" b="1"/>
              <a:t> </a:t>
            </a:r>
            <a:r>
              <a:rPr lang="en-US"/>
              <a:t>and </a:t>
            </a:r>
            <a:r>
              <a:rPr lang="en-US">
                <a:latin typeface="Courier New" pitchFamily="49" charset="0"/>
              </a:rPr>
              <a:t>END</a:t>
            </a:r>
            <a:r>
              <a:rPr lang="en-US"/>
              <a:t> keywords is mandatory, enclosing the body of actions to be performed. There must be at least one statement existing in this section. There should be atleast a </a:t>
            </a:r>
            <a:r>
              <a:rPr lang="en-US">
                <a:latin typeface="Courier New" pitchFamily="49" charset="0"/>
              </a:rPr>
              <a:t>NULL;</a:t>
            </a:r>
            <a:r>
              <a:rPr lang="en-US"/>
              <a:t>statement, that is considered an executable statement.</a:t>
            </a:r>
            <a:endParaRPr lang="en-US" b="1"/>
          </a:p>
          <a:p>
            <a:pPr marL="481013" lvl="2" indent="-230188" defTabSz="465138">
              <a:tabLst>
                <a:tab pos="487363" algn="l"/>
              </a:tabLst>
            </a:pPr>
            <a:r>
              <a:rPr lang="en-US"/>
              <a:t>The exception section between </a:t>
            </a:r>
            <a:r>
              <a:rPr lang="en-US">
                <a:latin typeface="Courier New" pitchFamily="49" charset="0"/>
              </a:rPr>
              <a:t>EXCEPTION</a:t>
            </a:r>
            <a:r>
              <a:rPr lang="en-US"/>
              <a:t> and </a:t>
            </a:r>
            <a:r>
              <a:rPr lang="en-US">
                <a:latin typeface="Courier New" pitchFamily="49" charset="0"/>
              </a:rPr>
              <a:t>END</a:t>
            </a:r>
            <a:r>
              <a:rPr lang="en-US"/>
              <a:t> is optional. This section traps predefined error conditions. In this section, you define actions to take if the specified error condition arises.</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706733-B452-4748-9B99-1902781C4408}" type="slidenum">
              <a:rPr lang="en-US"/>
              <a:pPr/>
              <a:t>38</a:t>
            </a:fld>
            <a:endParaRPr lang="en-US"/>
          </a:p>
        </p:txBody>
      </p:sp>
      <p:sp>
        <p:nvSpPr>
          <p:cNvPr id="93186" name="Rectangle 2"/>
          <p:cNvSpPr>
            <a:spLocks noRot="1" noChangeArrowheads="1" noTextEdit="1"/>
          </p:cNvSpPr>
          <p:nvPr>
            <p:ph type="sldImg"/>
          </p:nvPr>
        </p:nvSpPr>
        <p:spPr>
          <a:xfrm>
            <a:off x="487363" y="155575"/>
            <a:ext cx="5881687" cy="4411663"/>
          </a:xfrm>
          <a:ln w="12700" cap="flat">
            <a:solidFill>
              <a:schemeClr val="tx1"/>
            </a:solidFill>
          </a:ln>
        </p:spPr>
      </p:sp>
      <p:sp>
        <p:nvSpPr>
          <p:cNvPr id="93187" name="Rectangle 3"/>
          <p:cNvSpPr>
            <a:spLocks noGrp="1" noChangeArrowheads="1"/>
          </p:cNvSpPr>
          <p:nvPr>
            <p:ph type="body" idx="1"/>
          </p:nvPr>
        </p:nvSpPr>
        <p:spPr>
          <a:xfrm>
            <a:off x="295275" y="4648200"/>
            <a:ext cx="6334125" cy="3754438"/>
          </a:xfrm>
          <a:noFill/>
          <a:ln/>
        </p:spPr>
        <p:txBody>
          <a:bodyPr lIns="94762" tIns="48133" rIns="94762" bIns="48133"/>
          <a:lstStyle/>
          <a:p>
            <a:pPr defTabSz="473075">
              <a:tabLst>
                <a:tab pos="490538" algn="l"/>
              </a:tabLst>
            </a:pPr>
            <a:r>
              <a:rPr lang="en-US"/>
              <a:t>Subprograms</a:t>
            </a:r>
          </a:p>
          <a:p>
            <a:pPr marL="125413" lvl="1" defTabSz="473075">
              <a:tabLst>
                <a:tab pos="490538" algn="l"/>
              </a:tabLst>
            </a:pPr>
            <a:r>
              <a:rPr lang="en-US"/>
              <a:t>The diagram in the slide explains how you can replace a sequence of PL/SQL statements repeated in a PL/SQL block with a subprogram.</a:t>
            </a:r>
          </a:p>
          <a:p>
            <a:pPr marL="125413" lvl="1" defTabSz="473075">
              <a:tabLst>
                <a:tab pos="490538" algn="l"/>
              </a:tabLst>
            </a:pPr>
            <a:r>
              <a:rPr lang="en-US"/>
              <a:t>When a sequence of statements is repeated more than once in a PL/SQL subprogram, you can create a subprogram with the repeated code. You can invoke the subprogram at multiple locations in a PL/SQL block. After the subprogram is created and stored in the database, it can be invoked any number of times and from multiple applications. </a:t>
            </a:r>
          </a:p>
          <a:p>
            <a:pPr defTabSz="473075">
              <a:tabLst>
                <a:tab pos="490538" algn="l"/>
              </a:tabLst>
            </a:pPr>
            <a:r>
              <a:rPr lang="en-US">
                <a:solidFill>
                  <a:srgbClr val="0000FF"/>
                </a:solidFill>
              </a:rPr>
              <a:t>Instructor Note (for page 9-10)</a:t>
            </a:r>
          </a:p>
          <a:p>
            <a:pPr marL="125413" lvl="1" defTabSz="473075">
              <a:tabLst>
                <a:tab pos="490538" algn="l"/>
              </a:tabLst>
            </a:pPr>
            <a:r>
              <a:rPr lang="en-US">
                <a:solidFill>
                  <a:srgbClr val="0000FF"/>
                </a:solidFill>
              </a:rPr>
              <a:t>There are two ways to process PL/SQL blocks in </a:t>
            </a:r>
            <a:r>
              <a:rPr lang="en-US" i="1">
                <a:solidFill>
                  <a:srgbClr val="0000FF"/>
                </a:solidFill>
              </a:rPr>
              <a:t>i</a:t>
            </a:r>
            <a:r>
              <a:rPr lang="en-US">
                <a:solidFill>
                  <a:srgbClr val="0000FF"/>
                </a:solidFill>
              </a:rPr>
              <a:t>SQL*Plus:</a:t>
            </a:r>
          </a:p>
          <a:p>
            <a:pPr marL="484188" lvl="2" indent="-231775" defTabSz="473075">
              <a:tabLst>
                <a:tab pos="490538" algn="l"/>
              </a:tabLst>
            </a:pPr>
            <a:r>
              <a:rPr lang="en-US">
                <a:solidFill>
                  <a:srgbClr val="0000FF"/>
                </a:solidFill>
              </a:rPr>
              <a:t>Define a block in the </a:t>
            </a:r>
            <a:r>
              <a:rPr lang="en-US" i="1">
                <a:solidFill>
                  <a:srgbClr val="0000FF"/>
                </a:solidFill>
              </a:rPr>
              <a:t>i</a:t>
            </a:r>
            <a:r>
              <a:rPr lang="en-US">
                <a:solidFill>
                  <a:srgbClr val="0000FF"/>
                </a:solidFill>
              </a:rPr>
              <a:t>SQL*Plus buffer from the input window, then run the buffer.</a:t>
            </a:r>
          </a:p>
          <a:p>
            <a:pPr marL="484188" lvl="2" indent="-231775" defTabSz="473075">
              <a:tabLst>
                <a:tab pos="490538" algn="l"/>
              </a:tabLst>
            </a:pPr>
            <a:r>
              <a:rPr lang="en-US">
                <a:solidFill>
                  <a:srgbClr val="0000FF"/>
                </a:solidFill>
              </a:rPr>
              <a:t>Define a block as part of a SQL script file, load the script into the </a:t>
            </a:r>
            <a:r>
              <a:rPr lang="en-US" i="1">
                <a:solidFill>
                  <a:srgbClr val="0000FF"/>
                </a:solidFill>
              </a:rPr>
              <a:t>i</a:t>
            </a:r>
            <a:r>
              <a:rPr lang="en-US">
                <a:solidFill>
                  <a:srgbClr val="0000FF"/>
                </a:solidFill>
              </a:rPr>
              <a:t>SQL*Plus buffer, then run the file.</a:t>
            </a:r>
          </a:p>
          <a:p>
            <a:pPr marL="125413" lvl="1" defTabSz="473075">
              <a:tabLst>
                <a:tab pos="490538" algn="l"/>
              </a:tabLst>
            </a:pPr>
            <a:r>
              <a:rPr lang="en-US">
                <a:solidFill>
                  <a:srgbClr val="0000FF"/>
                </a:solidFill>
              </a:rPr>
              <a:t>Demonstration: </a:t>
            </a:r>
            <a:r>
              <a:rPr lang="en-US">
                <a:solidFill>
                  <a:srgbClr val="0000FF"/>
                </a:solidFill>
                <a:latin typeface="Courier New" pitchFamily="49" charset="0"/>
              </a:rPr>
              <a:t>09_logexec.sql</a:t>
            </a:r>
            <a:endParaRPr lang="en-US">
              <a:solidFill>
                <a:srgbClr val="0000FF"/>
              </a:solidFill>
            </a:endParaRPr>
          </a:p>
          <a:p>
            <a:pPr marL="125413" lvl="1" defTabSz="473075">
              <a:tabLst>
                <a:tab pos="490538" algn="l"/>
              </a:tabLst>
            </a:pPr>
            <a:r>
              <a:rPr lang="en-US">
                <a:solidFill>
                  <a:srgbClr val="0000FF"/>
                </a:solidFill>
              </a:rPr>
              <a:t>Purpose: To show how to create a stored procedure in </a:t>
            </a:r>
            <a:r>
              <a:rPr lang="en-US" i="1">
                <a:solidFill>
                  <a:srgbClr val="0000FF"/>
                </a:solidFill>
              </a:rPr>
              <a:t>i</a:t>
            </a:r>
            <a:r>
              <a:rPr lang="en-US">
                <a:solidFill>
                  <a:srgbClr val="0000FF"/>
                </a:solidFill>
              </a:rPr>
              <a:t>SQL*Plus</a:t>
            </a:r>
          </a:p>
          <a:p>
            <a:pPr marL="484188" lvl="2" indent="-231775" defTabSz="473075">
              <a:tabLst>
                <a:tab pos="490538" algn="l"/>
              </a:tabLst>
            </a:pPr>
            <a:r>
              <a:rPr lang="en-US">
                <a:solidFill>
                  <a:srgbClr val="0000FF"/>
                </a:solidFill>
              </a:rPr>
              <a:t>1.	Invoke a </a:t>
            </a:r>
            <a:r>
              <a:rPr lang="en-US" i="1">
                <a:solidFill>
                  <a:srgbClr val="0000FF"/>
                </a:solidFill>
              </a:rPr>
              <a:t>i</a:t>
            </a:r>
            <a:r>
              <a:rPr lang="en-US">
                <a:solidFill>
                  <a:srgbClr val="0000FF"/>
                </a:solidFill>
              </a:rPr>
              <a:t>SQL*Plus session.</a:t>
            </a:r>
          </a:p>
          <a:p>
            <a:pPr marL="484188" lvl="2" indent="-231775" defTabSz="473075">
              <a:tabLst>
                <a:tab pos="490538" algn="l"/>
              </a:tabLst>
            </a:pPr>
            <a:r>
              <a:rPr lang="en-US">
                <a:solidFill>
                  <a:srgbClr val="0000FF"/>
                </a:solidFill>
              </a:rPr>
              <a:t>2.	Check whether you have a table called </a:t>
            </a:r>
            <a:r>
              <a:rPr lang="en-US">
                <a:solidFill>
                  <a:srgbClr val="0000FF"/>
                </a:solidFill>
                <a:latin typeface="Courier New" pitchFamily="49" charset="0"/>
              </a:rPr>
              <a:t>LOG_TABLE</a:t>
            </a:r>
            <a:r>
              <a:rPr lang="en-US">
                <a:solidFill>
                  <a:srgbClr val="0000FF"/>
                </a:solidFill>
              </a:rPr>
              <a:t>; if not, run </a:t>
            </a:r>
            <a:r>
              <a:rPr lang="en-US">
                <a:solidFill>
                  <a:srgbClr val="0000FF"/>
                </a:solidFill>
                <a:latin typeface="Courier New" pitchFamily="49" charset="0"/>
              </a:rPr>
              <a:t>09_addtabs.sql</a:t>
            </a:r>
            <a:r>
              <a:rPr lang="en-US">
                <a:solidFill>
                  <a:srgbClr val="0000FF"/>
                </a:solidFill>
              </a:rPr>
              <a:t>. This file adds additional tables necessary for demonstrations in this course. </a:t>
            </a:r>
          </a:p>
          <a:p>
            <a:pPr marL="484188" lvl="2" indent="-231775" defTabSz="473075">
              <a:tabLst>
                <a:tab pos="490538" algn="l"/>
              </a:tabLst>
            </a:pPr>
            <a:r>
              <a:rPr lang="en-US">
                <a:solidFill>
                  <a:srgbClr val="0000FF"/>
                </a:solidFill>
              </a:rPr>
              <a:t>3.	Browse and load the code in the file </a:t>
            </a:r>
            <a:r>
              <a:rPr lang="en-US">
                <a:solidFill>
                  <a:srgbClr val="0000FF"/>
                </a:solidFill>
                <a:latin typeface="Courier New" pitchFamily="49" charset="0"/>
              </a:rPr>
              <a:t>09_logexec.sql</a:t>
            </a:r>
            <a:r>
              <a:rPr lang="en-US">
                <a:solidFill>
                  <a:srgbClr val="0000FF"/>
                </a:solidFill>
              </a:rPr>
              <a:t>.</a:t>
            </a:r>
          </a:p>
          <a:p>
            <a:pPr marL="484188" lvl="2" indent="-231775" defTabSz="473075">
              <a:tabLst>
                <a:tab pos="490538" algn="l"/>
              </a:tabLst>
            </a:pPr>
            <a:r>
              <a:rPr lang="en-US">
                <a:solidFill>
                  <a:srgbClr val="0000FF"/>
                </a:solidFill>
              </a:rPr>
              <a:t>4.	Execute the code in </a:t>
            </a:r>
            <a:r>
              <a:rPr lang="en-US" i="1">
                <a:solidFill>
                  <a:srgbClr val="0000FF"/>
                </a:solidFill>
              </a:rPr>
              <a:t>i</a:t>
            </a:r>
            <a:r>
              <a:rPr lang="en-US">
                <a:solidFill>
                  <a:srgbClr val="0000FF"/>
                </a:solidFill>
              </a:rPr>
              <a:t>SQL*Plus to create the procedure.</a:t>
            </a:r>
          </a:p>
          <a:p>
            <a:pPr marL="125413" lvl="1" defTabSz="473075">
              <a:tabLst>
                <a:tab pos="490538" algn="l"/>
              </a:tabLst>
            </a:pPr>
            <a:r>
              <a:rPr lang="en-US">
                <a:solidFill>
                  <a:srgbClr val="0000FF"/>
                </a:solidFill>
              </a:rPr>
              <a:t>Tell students not to worry about syntax at this stage.</a:t>
            </a:r>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338320-A76A-4939-9DAF-FECD28673D27}" type="slidenum">
              <a:rPr lang="en-US"/>
              <a:pPr/>
              <a:t>39</a:t>
            </a:fld>
            <a:endParaRPr lang="en-US"/>
          </a:p>
        </p:txBody>
      </p:sp>
      <p:sp>
        <p:nvSpPr>
          <p:cNvPr id="95234" name="Rectangle 2"/>
          <p:cNvSpPr>
            <a:spLocks noRot="1" noChangeArrowheads="1" noTextEdit="1"/>
          </p:cNvSpPr>
          <p:nvPr>
            <p:ph type="sldImg"/>
          </p:nvPr>
        </p:nvSpPr>
        <p:spPr>
          <a:xfrm>
            <a:off x="512763" y="252413"/>
            <a:ext cx="5827712" cy="4370387"/>
          </a:xfrm>
          <a:ln w="12700" cap="flat">
            <a:solidFill>
              <a:schemeClr val="tx1"/>
            </a:solidFill>
          </a:ln>
        </p:spPr>
      </p:sp>
      <p:sp>
        <p:nvSpPr>
          <p:cNvPr id="95235" name="Rectangle 3"/>
          <p:cNvSpPr>
            <a:spLocks noGrp="1" noChangeArrowheads="1"/>
          </p:cNvSpPr>
          <p:nvPr>
            <p:ph type="body" idx="1"/>
          </p:nvPr>
        </p:nvSpPr>
        <p:spPr>
          <a:xfrm>
            <a:off x="481013" y="4767263"/>
            <a:ext cx="5856287" cy="3735387"/>
          </a:xfrm>
          <a:noFill/>
          <a:ln/>
        </p:spPr>
        <p:txBody>
          <a:bodyPr lIns="0" tIns="0" rIns="0" bIns="0"/>
          <a:lstStyle/>
          <a:p>
            <a:pPr defTabSz="465138">
              <a:tabLst>
                <a:tab pos="487363" algn="l"/>
              </a:tabLst>
            </a:pPr>
            <a:r>
              <a:rPr lang="en-US"/>
              <a:t>Benefits of Subprograms</a:t>
            </a:r>
          </a:p>
          <a:p>
            <a:pPr marL="123825" lvl="1" defTabSz="465138">
              <a:tabLst>
                <a:tab pos="487363" algn="l"/>
              </a:tabLst>
            </a:pPr>
            <a:r>
              <a:rPr lang="en-US">
                <a:solidFill>
                  <a:srgbClr val="000000"/>
                </a:solidFill>
              </a:rPr>
              <a:t>Stored procedures and functions have many </a:t>
            </a:r>
            <a:r>
              <a:rPr lang="en-US"/>
              <a:t>benefits</a:t>
            </a:r>
            <a:r>
              <a:rPr lang="en-US">
                <a:solidFill>
                  <a:srgbClr val="FC0128"/>
                </a:solidFill>
              </a:rPr>
              <a:t> </a:t>
            </a:r>
            <a:r>
              <a:rPr lang="en-US">
                <a:solidFill>
                  <a:srgbClr val="000000"/>
                </a:solidFill>
              </a:rPr>
              <a:t>in addition to modularizing application development:</a:t>
            </a:r>
          </a:p>
          <a:p>
            <a:pPr marL="481013" lvl="2" indent="-230188" defTabSz="465138">
              <a:tabLst>
                <a:tab pos="487363" algn="l"/>
              </a:tabLst>
            </a:pPr>
            <a:r>
              <a:rPr lang="en-US"/>
              <a:t>Easy maintenance</a:t>
            </a:r>
            <a:endParaRPr lang="en-US">
              <a:solidFill>
                <a:srgbClr val="FC0128"/>
              </a:solidFill>
            </a:endParaRPr>
          </a:p>
          <a:p>
            <a:pPr marL="915988" lvl="3" indent="-236538" defTabSz="465138">
              <a:tabLst>
                <a:tab pos="487363" algn="l"/>
              </a:tabLst>
            </a:pPr>
            <a:r>
              <a:rPr lang="en-US"/>
              <a:t>Modify routines online without interfering with other users</a:t>
            </a:r>
          </a:p>
          <a:p>
            <a:pPr marL="915988" lvl="3" indent="-236538" defTabSz="465138">
              <a:tabLst>
                <a:tab pos="487363" algn="l"/>
              </a:tabLst>
            </a:pPr>
            <a:r>
              <a:rPr lang="en-US"/>
              <a:t>Modify one routine to affect multiple applications</a:t>
            </a:r>
          </a:p>
          <a:p>
            <a:pPr marL="915988" lvl="3" indent="-236538" defTabSz="465138">
              <a:tabLst>
                <a:tab pos="487363" algn="l"/>
              </a:tabLst>
            </a:pPr>
            <a:r>
              <a:rPr lang="en-US"/>
              <a:t>Modify one routine to eliminate duplicate testing</a:t>
            </a:r>
            <a:endParaRPr lang="en-US" b="1"/>
          </a:p>
          <a:p>
            <a:pPr marL="481013" lvl="2" indent="-230188" defTabSz="465138">
              <a:tabLst>
                <a:tab pos="487363" algn="l"/>
              </a:tabLst>
            </a:pPr>
            <a:r>
              <a:rPr lang="en-US"/>
              <a:t>Improved data security and integrity</a:t>
            </a:r>
            <a:endParaRPr lang="en-US">
              <a:solidFill>
                <a:srgbClr val="FC0128"/>
              </a:solidFill>
            </a:endParaRPr>
          </a:p>
          <a:p>
            <a:pPr marL="915988" lvl="3" indent="-236538" defTabSz="465138">
              <a:tabLst>
                <a:tab pos="487363" algn="l"/>
              </a:tabLst>
            </a:pPr>
            <a:r>
              <a:rPr lang="en-US"/>
              <a:t>Control indirect access to database objects from nonprivileged users with security privileges</a:t>
            </a:r>
          </a:p>
          <a:p>
            <a:pPr marL="915988" lvl="3" indent="-236538" defTabSz="465138">
              <a:tabLst>
                <a:tab pos="487363" algn="l"/>
              </a:tabLst>
            </a:pPr>
            <a:r>
              <a:rPr lang="en-US"/>
              <a:t>Ensure that related actions are performed together, or not at all, by funneling activity for related tables through a single path</a:t>
            </a:r>
          </a:p>
          <a:p>
            <a:pPr marL="481013" lvl="2" indent="-230188" defTabSz="465138">
              <a:tabLst>
                <a:tab pos="487363" algn="l"/>
              </a:tabLst>
            </a:pPr>
            <a:r>
              <a:rPr lang="en-US"/>
              <a:t>Improved performance</a:t>
            </a:r>
            <a:endParaRPr lang="en-US">
              <a:solidFill>
                <a:srgbClr val="FC0128"/>
              </a:solidFill>
            </a:endParaRPr>
          </a:p>
          <a:p>
            <a:pPr marL="915988" lvl="3" indent="-236538" defTabSz="465138">
              <a:tabLst>
                <a:tab pos="487363" algn="l"/>
              </a:tabLst>
            </a:pPr>
            <a:r>
              <a:rPr lang="en-US"/>
              <a:t>Avoid reparsing for multiple users by exploiting the shared SQL area</a:t>
            </a:r>
          </a:p>
          <a:p>
            <a:pPr marL="915988" lvl="3" indent="-236538" defTabSz="465138">
              <a:tabLst>
                <a:tab pos="487363" algn="l"/>
              </a:tabLst>
            </a:pPr>
            <a:r>
              <a:rPr lang="en-US"/>
              <a:t>Avoid PL/SQL parsing at run time by parsing at compile time</a:t>
            </a:r>
          </a:p>
          <a:p>
            <a:pPr marL="915988" lvl="3" indent="-236538" defTabSz="465138">
              <a:tabLst>
                <a:tab pos="487363" algn="l"/>
              </a:tabLst>
            </a:pPr>
            <a:r>
              <a:rPr lang="en-US"/>
              <a:t>Reduce the number of calls to the database and decrease network traffic by bundling commands</a:t>
            </a:r>
          </a:p>
          <a:p>
            <a:pPr marL="481013" lvl="2" indent="-230188" defTabSz="465138">
              <a:tabLst>
                <a:tab pos="487363" algn="l"/>
              </a:tabLst>
            </a:pPr>
            <a:r>
              <a:rPr lang="en-US"/>
              <a:t>Improved code clarity: Using appropriate identifier names to describe the action of the routines reduces the need for comments and enhances the clarity of the code.</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77743AB2-7D38-4714-89FD-21B223FF2469}" type="slidenum">
              <a:rPr lang="en-US"/>
              <a:pPr/>
              <a:t>40</a:t>
            </a:fld>
            <a:endParaRPr lang="en-US"/>
          </a:p>
        </p:txBody>
      </p:sp>
      <p:sp>
        <p:nvSpPr>
          <p:cNvPr id="97282" name="Rectangle 2"/>
          <p:cNvSpPr>
            <a:spLocks noRot="1" noChangeArrowheads="1" noTextEdit="1"/>
          </p:cNvSpPr>
          <p:nvPr>
            <p:ph type="sldImg"/>
          </p:nvPr>
        </p:nvSpPr>
        <p:spPr>
          <a:xfrm>
            <a:off x="485775" y="153988"/>
            <a:ext cx="5884863" cy="4413250"/>
          </a:xfrm>
          <a:ln w="12700" cap="flat">
            <a:solidFill>
              <a:schemeClr val="tx1"/>
            </a:solidFill>
          </a:ln>
        </p:spPr>
      </p:sp>
      <p:sp>
        <p:nvSpPr>
          <p:cNvPr id="97283" name="Rectangle 3"/>
          <p:cNvSpPr>
            <a:spLocks noGrp="1" noChangeArrowheads="1"/>
          </p:cNvSpPr>
          <p:nvPr>
            <p:ph type="body" idx="1"/>
          </p:nvPr>
        </p:nvSpPr>
        <p:spPr>
          <a:xfrm>
            <a:off x="411163" y="4681538"/>
            <a:ext cx="5892800" cy="3757612"/>
          </a:xfrm>
          <a:noFill/>
          <a:ln/>
        </p:spPr>
        <p:txBody>
          <a:bodyPr lIns="94762" tIns="46629" rIns="94762" bIns="46629"/>
          <a:lstStyle/>
          <a:p>
            <a:pPr defTabSz="465138">
              <a:tabLst>
                <a:tab pos="487363" algn="l"/>
                <a:tab pos="858838" algn="l"/>
                <a:tab pos="1049338" algn="l"/>
              </a:tabLst>
            </a:pPr>
            <a:r>
              <a:rPr lang="en-US"/>
              <a:t>How to Invoke Stored Procedures and Functions</a:t>
            </a:r>
          </a:p>
          <a:p>
            <a:pPr marL="123825" lvl="1" defTabSz="465138">
              <a:tabLst>
                <a:tab pos="487363" algn="l"/>
                <a:tab pos="858838" algn="l"/>
                <a:tab pos="1049338" algn="l"/>
              </a:tabLst>
            </a:pPr>
            <a:r>
              <a:rPr lang="en-US"/>
              <a:t>You can invoke a previously created procedure or function from a variety of </a:t>
            </a:r>
            <a:r>
              <a:rPr lang="en-US">
                <a:solidFill>
                  <a:srgbClr val="FC0128"/>
                </a:solidFill>
              </a:rPr>
              <a:t>environments </a:t>
            </a:r>
            <a:r>
              <a:rPr lang="en-US"/>
              <a:t>such as </a:t>
            </a:r>
            <a:r>
              <a:rPr lang="en-US" i="1"/>
              <a:t>i</a:t>
            </a:r>
            <a:r>
              <a:rPr lang="en-US"/>
              <a:t>SQL*Plus, Oracle Forms Developer, Oracle Discoverer, Oracle Portal, another stored procedure, and many other Oracle tools and precompiler applications. The table below describes how you can invoke a previously created procedure, </a:t>
            </a:r>
            <a:r>
              <a:rPr lang="en-US">
                <a:latin typeface="Courier New" pitchFamily="49" charset="0"/>
              </a:rPr>
              <a:t>log_execution</a:t>
            </a:r>
            <a:r>
              <a:rPr lang="en-US"/>
              <a:t>, from a variety of environments.</a:t>
            </a:r>
          </a:p>
          <a:p>
            <a:pPr marL="123825" lvl="1" defTabSz="465138">
              <a:tabLst>
                <a:tab pos="487363" algn="l"/>
                <a:tab pos="858838" algn="l"/>
                <a:tab pos="1049338" algn="l"/>
              </a:tabLst>
            </a:pPr>
            <a:endParaRPr lang="en-US"/>
          </a:p>
          <a:p>
            <a:pPr marL="123825" lvl="1" defTabSz="465138">
              <a:tabLst>
                <a:tab pos="487363" algn="l"/>
                <a:tab pos="858838" algn="l"/>
                <a:tab pos="1049338" algn="l"/>
              </a:tabLst>
            </a:pPr>
            <a:endParaRPr lang="en-US"/>
          </a:p>
          <a:p>
            <a:pPr marL="123825" lvl="1" defTabSz="465138">
              <a:tabLst>
                <a:tab pos="487363" algn="l"/>
                <a:tab pos="858838" algn="l"/>
                <a:tab pos="1049338" algn="l"/>
              </a:tabLst>
            </a:pPr>
            <a:endParaRPr lang="en-US"/>
          </a:p>
          <a:p>
            <a:pPr defTabSz="465138">
              <a:tabLst>
                <a:tab pos="487363" algn="l"/>
                <a:tab pos="858838" algn="l"/>
                <a:tab pos="1049338" algn="l"/>
              </a:tabLst>
            </a:pPr>
            <a:endParaRPr lang="en-US">
              <a:solidFill>
                <a:schemeClr val="accent2"/>
              </a:solidFill>
            </a:endParaRPr>
          </a:p>
          <a:p>
            <a:pPr defTabSz="465138">
              <a:tabLst>
                <a:tab pos="487363" algn="l"/>
                <a:tab pos="858838" algn="l"/>
                <a:tab pos="1049338" algn="l"/>
              </a:tabLst>
            </a:pPr>
            <a:endParaRPr lang="en-US">
              <a:solidFill>
                <a:schemeClr val="accent2"/>
              </a:solidFill>
            </a:endParaRPr>
          </a:p>
          <a:p>
            <a:pPr defTabSz="465138">
              <a:tabLst>
                <a:tab pos="487363" algn="l"/>
                <a:tab pos="858838" algn="l"/>
                <a:tab pos="1049338" algn="l"/>
              </a:tabLst>
            </a:pPr>
            <a:endParaRPr lang="en-US">
              <a:solidFill>
                <a:schemeClr val="accent2"/>
              </a:solidFill>
            </a:endParaRPr>
          </a:p>
          <a:p>
            <a:pPr defTabSz="465138">
              <a:tabLst>
                <a:tab pos="487363" algn="l"/>
                <a:tab pos="858838" algn="l"/>
                <a:tab pos="1049338" algn="l"/>
              </a:tabLst>
            </a:pPr>
            <a:endParaRPr lang="en-US">
              <a:solidFill>
                <a:schemeClr val="accent2"/>
              </a:solidFill>
            </a:endParaRPr>
          </a:p>
          <a:p>
            <a:pPr defTabSz="465138">
              <a:lnSpc>
                <a:spcPct val="80000"/>
              </a:lnSpc>
              <a:tabLst>
                <a:tab pos="487363" algn="l"/>
                <a:tab pos="858838" algn="l"/>
                <a:tab pos="1049338" algn="l"/>
              </a:tabLst>
            </a:pPr>
            <a:endParaRPr lang="en-US">
              <a:solidFill>
                <a:schemeClr val="accent2"/>
              </a:solidFill>
            </a:endParaRPr>
          </a:p>
          <a:p>
            <a:pPr defTabSz="465138">
              <a:lnSpc>
                <a:spcPct val="80000"/>
              </a:lnSpc>
              <a:tabLst>
                <a:tab pos="487363" algn="l"/>
                <a:tab pos="858838" algn="l"/>
                <a:tab pos="1049338" algn="l"/>
              </a:tabLst>
            </a:pPr>
            <a:endParaRPr lang="en-US">
              <a:solidFill>
                <a:schemeClr val="accent2"/>
              </a:solidFill>
            </a:endParaRPr>
          </a:p>
          <a:p>
            <a:pPr defTabSz="465138">
              <a:lnSpc>
                <a:spcPct val="80000"/>
              </a:lnSpc>
              <a:tabLst>
                <a:tab pos="487363" algn="l"/>
                <a:tab pos="858838" algn="l"/>
                <a:tab pos="1049338" algn="l"/>
              </a:tabLst>
            </a:pPr>
            <a:endParaRPr lang="en-US">
              <a:solidFill>
                <a:schemeClr val="accent2"/>
              </a:solidFill>
            </a:endParaRPr>
          </a:p>
          <a:p>
            <a:pPr defTabSz="465138">
              <a:lnSpc>
                <a:spcPct val="80000"/>
              </a:lnSpc>
              <a:tabLst>
                <a:tab pos="487363" algn="l"/>
                <a:tab pos="858838" algn="l"/>
                <a:tab pos="1049338" algn="l"/>
              </a:tabLst>
            </a:pPr>
            <a:endParaRPr lang="en-US">
              <a:solidFill>
                <a:schemeClr val="accent2"/>
              </a:solidFill>
            </a:endParaRPr>
          </a:p>
          <a:p>
            <a:pPr defTabSz="465138">
              <a:tabLst>
                <a:tab pos="487363" algn="l"/>
                <a:tab pos="858838" algn="l"/>
                <a:tab pos="1049338" algn="l"/>
              </a:tabLst>
            </a:pPr>
            <a:r>
              <a:rPr lang="en-US">
                <a:solidFill>
                  <a:srgbClr val="0000FF"/>
                </a:solidFill>
              </a:rPr>
              <a:t>Instructor Note</a:t>
            </a:r>
            <a:endParaRPr lang="en-US" b="1">
              <a:solidFill>
                <a:srgbClr val="0000FF"/>
              </a:solidFill>
            </a:endParaRPr>
          </a:p>
          <a:p>
            <a:pPr marL="123825" lvl="1" defTabSz="465138">
              <a:tabLst>
                <a:tab pos="487363" algn="l"/>
                <a:tab pos="858838" algn="l"/>
                <a:tab pos="1049338" algn="l"/>
              </a:tabLst>
            </a:pPr>
            <a:r>
              <a:rPr lang="en-US">
                <a:solidFill>
                  <a:srgbClr val="0000FF"/>
                </a:solidFill>
              </a:rPr>
              <a:t>Oracle Portal is an Oracle portal developer tool that was previously known as WebDB.</a:t>
            </a:r>
          </a:p>
        </p:txBody>
      </p:sp>
      <p:graphicFrame>
        <p:nvGraphicFramePr>
          <p:cNvPr id="97284" name="Object 4"/>
          <p:cNvGraphicFramePr>
            <a:graphicFrameLocks/>
          </p:cNvGraphicFramePr>
          <p:nvPr/>
        </p:nvGraphicFramePr>
        <p:xfrm>
          <a:off x="533400" y="5721350"/>
          <a:ext cx="5505450" cy="2508250"/>
        </p:xfrm>
        <a:graphic>
          <a:graphicData uri="http://schemas.openxmlformats.org/presentationml/2006/ole">
            <p:oleObj spid="_x0000_s5122" name="Document" r:id="rId4" imgW="5770800" imgH="2629080" progId="Word.Document.8">
              <p:embed/>
            </p:oleObj>
          </a:graphicData>
        </a:graphic>
      </p:graphicFrame>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9B82F3C1-0F91-44CD-A643-BA664DA5F6B1}" type="slidenum">
              <a:rPr lang="en-US"/>
              <a:pPr/>
              <a:t>4</a:t>
            </a:fld>
            <a:endParaRPr lang="en-US"/>
          </a:p>
        </p:txBody>
      </p:sp>
      <p:sp>
        <p:nvSpPr>
          <p:cNvPr id="17410" name="Rectangle 2"/>
          <p:cNvSpPr>
            <a:spLocks noChangeArrowheads="1"/>
          </p:cNvSpPr>
          <p:nvPr/>
        </p:nvSpPr>
        <p:spPr bwMode="auto">
          <a:xfrm>
            <a:off x="4013200" y="-3175"/>
            <a:ext cx="3078163" cy="515938"/>
          </a:xfrm>
          <a:prstGeom prst="rect">
            <a:avLst/>
          </a:prstGeom>
          <a:noFill/>
          <a:ln w="9525">
            <a:noFill/>
            <a:miter lim="800000"/>
            <a:headEnd/>
            <a:tailEnd/>
          </a:ln>
          <a:effectLst/>
        </p:spPr>
        <p:txBody>
          <a:bodyPr wrap="none" anchor="ctr"/>
          <a:lstStyle/>
          <a:p>
            <a:endParaRPr lang="en-US"/>
          </a:p>
        </p:txBody>
      </p:sp>
      <p:sp>
        <p:nvSpPr>
          <p:cNvPr id="17411" name="Rectangle 3"/>
          <p:cNvSpPr>
            <a:spLocks noChangeArrowheads="1"/>
          </p:cNvSpPr>
          <p:nvPr/>
        </p:nvSpPr>
        <p:spPr bwMode="auto">
          <a:xfrm>
            <a:off x="-4763" y="-3175"/>
            <a:ext cx="3073401" cy="515938"/>
          </a:xfrm>
          <a:prstGeom prst="rect">
            <a:avLst/>
          </a:prstGeom>
          <a:noFill/>
          <a:ln w="9525">
            <a:noFill/>
            <a:miter lim="800000"/>
            <a:headEnd/>
            <a:tailEnd/>
          </a:ln>
          <a:effectLst/>
        </p:spPr>
        <p:txBody>
          <a:bodyPr wrap="none" anchor="ctr"/>
          <a:lstStyle/>
          <a:p>
            <a:endParaRPr lang="en-US"/>
          </a:p>
        </p:txBody>
      </p:sp>
      <p:sp>
        <p:nvSpPr>
          <p:cNvPr id="17412" name="Rectangle 4"/>
          <p:cNvSpPr>
            <a:spLocks noRot="1" noChangeArrowheads="1" noTextEdit="1"/>
          </p:cNvSpPr>
          <p:nvPr>
            <p:ph type="sldImg"/>
          </p:nvPr>
        </p:nvSpPr>
        <p:spPr>
          <a:xfrm>
            <a:off x="439738" y="174625"/>
            <a:ext cx="5981700" cy="4486275"/>
          </a:xfrm>
          <a:ln w="12700" cap="flat">
            <a:solidFill>
              <a:schemeClr val="tx1"/>
            </a:solidFill>
          </a:ln>
        </p:spPr>
      </p:sp>
      <p:sp>
        <p:nvSpPr>
          <p:cNvPr id="17413" name="Rectangle 5"/>
          <p:cNvSpPr>
            <a:spLocks noGrp="1" noChangeArrowheads="1"/>
          </p:cNvSpPr>
          <p:nvPr>
            <p:ph type="body" idx="1"/>
          </p:nvPr>
        </p:nvSpPr>
        <p:spPr>
          <a:xfrm>
            <a:off x="476250" y="4821238"/>
            <a:ext cx="5929313" cy="3743325"/>
          </a:xfrm>
          <a:noFill/>
          <a:ln/>
        </p:spPr>
        <p:txBody>
          <a:bodyPr lIns="90537" tIns="45269" rIns="90537" bIns="45269"/>
          <a:lstStyle/>
          <a:p>
            <a:r>
              <a:rPr lang="en-US"/>
              <a:t>Cursors with Parameter</a:t>
            </a:r>
          </a:p>
          <a:p>
            <a:pPr lvl="1"/>
            <a:r>
              <a:rPr lang="en-US"/>
              <a:t>Parameter data types are the same as those for scalar variables, but you do not give them sizes. The parameter names are for references in the cursor’s query. In the following example, a cursor is declared and is defined with two parameters. </a:t>
            </a:r>
          </a:p>
          <a:p>
            <a:pPr lvl="1"/>
            <a:r>
              <a:rPr lang="en-US">
                <a:latin typeface="Courier New" pitchFamily="49" charset="0"/>
              </a:rPr>
              <a:t>   DECLARE</a:t>
            </a:r>
          </a:p>
          <a:p>
            <a:pPr lvl="1"/>
            <a:r>
              <a:rPr lang="en-US">
                <a:latin typeface="Courier New" pitchFamily="49" charset="0"/>
              </a:rPr>
              <a:t>       CURSOR emp_cursor(p_deptno NUMBER, p_job VARCHAR2) IS</a:t>
            </a:r>
          </a:p>
          <a:p>
            <a:pPr lvl="1"/>
            <a:r>
              <a:rPr lang="en-US">
                <a:latin typeface="Courier New" pitchFamily="49" charset="0"/>
              </a:rPr>
              <a:t>       SELECT ...</a:t>
            </a:r>
          </a:p>
          <a:p>
            <a:pPr lvl="1"/>
            <a:r>
              <a:rPr lang="en-US"/>
              <a:t>The following statements open the cursor and returns different active sets:</a:t>
            </a:r>
          </a:p>
          <a:p>
            <a:r>
              <a:rPr lang="en-US" b="1">
                <a:latin typeface="Courier New" pitchFamily="49" charset="0"/>
              </a:rPr>
              <a:t>    OPEN emp_cursor(60, v_emp_job);</a:t>
            </a:r>
          </a:p>
          <a:p>
            <a:r>
              <a:rPr lang="en-US" b="1">
                <a:latin typeface="Courier New" pitchFamily="49" charset="0"/>
              </a:rPr>
              <a:t>    OPEN emp_cursor(90, 'AD_VP');</a:t>
            </a:r>
            <a:r>
              <a:rPr lang="en-US">
                <a:latin typeface="Courier New" pitchFamily="49" charset="0"/>
              </a:rPr>
              <a:t> </a:t>
            </a:r>
            <a:endParaRPr lang="en-US" b="1">
              <a:latin typeface="Courier New" pitchFamily="49" charset="0"/>
            </a:endParaRPr>
          </a:p>
          <a:p>
            <a:pPr lvl="1"/>
            <a:r>
              <a:rPr lang="en-US"/>
              <a:t>You can pass parameters to the cursor used in a cursor </a:t>
            </a:r>
            <a:r>
              <a:rPr lang="en-US">
                <a:latin typeface="Courier New" pitchFamily="49" charset="0"/>
              </a:rPr>
              <a:t>FOR</a:t>
            </a:r>
            <a:r>
              <a:rPr lang="en-US"/>
              <a:t> loop:</a:t>
            </a:r>
          </a:p>
          <a:p>
            <a:r>
              <a:rPr lang="en-US" b="1">
                <a:latin typeface="Courier New" pitchFamily="49" charset="0"/>
              </a:rPr>
              <a:t>    DECLARE</a:t>
            </a:r>
          </a:p>
          <a:p>
            <a:r>
              <a:rPr lang="en-US" b="1">
                <a:latin typeface="Courier New" pitchFamily="49" charset="0"/>
              </a:rPr>
              <a:t>      CURSOR emp_cursor(p_deptno NUMBER, p_job VARCHAR2) IS</a:t>
            </a:r>
          </a:p>
          <a:p>
            <a:r>
              <a:rPr lang="en-US" b="1">
                <a:latin typeface="Courier New" pitchFamily="49" charset="0"/>
              </a:rPr>
              <a:t>         SELECT ...    </a:t>
            </a:r>
          </a:p>
          <a:p>
            <a:r>
              <a:rPr lang="en-US" b="1">
                <a:latin typeface="Courier New" pitchFamily="49" charset="0"/>
              </a:rPr>
              <a:t>    BEGIN</a:t>
            </a:r>
          </a:p>
          <a:p>
            <a:r>
              <a:rPr lang="en-US" b="1">
                <a:latin typeface="Courier New" pitchFamily="49" charset="0"/>
              </a:rPr>
              <a:t>      FOR emp_record IN emp_cursor(50, 'ST_CLERK') LOOP ...</a:t>
            </a:r>
          </a:p>
          <a:p>
            <a:endParaRPr lang="en-US" b="1">
              <a:latin typeface="Courier New" pitchFamily="49"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1B517F-130C-4314-8E60-4D00B7C066E3}" type="slidenum">
              <a:rPr lang="en-US"/>
              <a:pPr/>
              <a:t>41</a:t>
            </a:fld>
            <a:endParaRPr lang="en-US"/>
          </a:p>
        </p:txBody>
      </p:sp>
      <p:sp>
        <p:nvSpPr>
          <p:cNvPr id="99330" name="Rectangle 2"/>
          <p:cNvSpPr>
            <a:spLocks noRot="1" noChangeArrowheads="1" noTextEdit="1"/>
          </p:cNvSpPr>
          <p:nvPr>
            <p:ph type="sldImg"/>
          </p:nvPr>
        </p:nvSpPr>
        <p:spPr>
          <a:xfrm>
            <a:off x="487363" y="160338"/>
            <a:ext cx="5880100" cy="4410075"/>
          </a:xfrm>
          <a:ln w="12700" cap="flat">
            <a:solidFill>
              <a:schemeClr val="tx1"/>
            </a:solidFill>
          </a:ln>
        </p:spPr>
      </p:sp>
      <p:sp>
        <p:nvSpPr>
          <p:cNvPr id="99331" name="Rectangle 3"/>
          <p:cNvSpPr>
            <a:spLocks noGrp="1" noChangeArrowheads="1"/>
          </p:cNvSpPr>
          <p:nvPr>
            <p:ph type="body" idx="1"/>
          </p:nvPr>
        </p:nvSpPr>
        <p:spPr>
          <a:xfrm>
            <a:off x="373063" y="4776788"/>
            <a:ext cx="6030912" cy="3756025"/>
          </a:xfrm>
          <a:noFill/>
          <a:ln/>
        </p:spPr>
        <p:txBody>
          <a:bodyPr lIns="90488" tIns="42863" rIns="90488" bIns="42863"/>
          <a:lstStyle/>
          <a:p>
            <a:r>
              <a:rPr lang="en-US"/>
              <a:t>Definition of a Procedure</a:t>
            </a:r>
          </a:p>
          <a:p>
            <a:pPr lvl="1"/>
            <a:r>
              <a:rPr lang="en-US"/>
              <a:t>A </a:t>
            </a:r>
            <a:r>
              <a:rPr lang="en-US">
                <a:solidFill>
                  <a:srgbClr val="FC0128"/>
                </a:solidFill>
              </a:rPr>
              <a:t>procedure </a:t>
            </a:r>
            <a:r>
              <a:rPr lang="en-US"/>
              <a:t>is a named PL/SQL block that can accept parameters (sometimes referred to as arguments),</a:t>
            </a:r>
            <a:r>
              <a:rPr lang="en-US">
                <a:solidFill>
                  <a:srgbClr val="FC0128"/>
                </a:solidFill>
              </a:rPr>
              <a:t> </a:t>
            </a:r>
            <a:r>
              <a:rPr lang="en-US"/>
              <a:t>and be invoked. Generally speaking, you use a procedure to perform an action. A procedure has a header, a declaration section, an executable section, and an optional exception-handling section.</a:t>
            </a:r>
          </a:p>
          <a:p>
            <a:pPr lvl="1"/>
            <a:r>
              <a:rPr lang="en-US"/>
              <a:t>A procedure can be compiled and stored in the database as a schema object.</a:t>
            </a:r>
          </a:p>
          <a:p>
            <a:pPr lvl="1"/>
            <a:r>
              <a:rPr lang="en-US"/>
              <a:t>Procedures promote reusability and maintainability. When validated, they can be used in any number of applications. If the requirements change, only the procedure needs to be updated.</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0C2684FC-8637-4E55-A287-ADEEF51F3290}" type="slidenum">
              <a:rPr lang="en-US"/>
              <a:pPr/>
              <a:t>42</a:t>
            </a:fld>
            <a:endParaRPr lang="en-US"/>
          </a:p>
        </p:txBody>
      </p:sp>
      <p:sp>
        <p:nvSpPr>
          <p:cNvPr id="101378" name="Rectangle 2"/>
          <p:cNvSpPr>
            <a:spLocks noRot="1" noChangeArrowheads="1" noTextEdit="1"/>
          </p:cNvSpPr>
          <p:nvPr>
            <p:ph type="sldImg"/>
          </p:nvPr>
        </p:nvSpPr>
        <p:spPr>
          <a:xfrm>
            <a:off x="514350" y="254000"/>
            <a:ext cx="5822950" cy="4367213"/>
          </a:xfrm>
          <a:ln w="12700" cap="flat">
            <a:solidFill>
              <a:schemeClr val="tx1"/>
            </a:solidFill>
          </a:ln>
        </p:spPr>
      </p:sp>
      <p:sp>
        <p:nvSpPr>
          <p:cNvPr id="101379" name="Rectangle 3"/>
          <p:cNvSpPr>
            <a:spLocks noGrp="1" noChangeArrowheads="1"/>
          </p:cNvSpPr>
          <p:nvPr>
            <p:ph type="body" idx="1"/>
          </p:nvPr>
        </p:nvSpPr>
        <p:spPr>
          <a:xfrm>
            <a:off x="504825" y="4648200"/>
            <a:ext cx="5780088" cy="3949700"/>
          </a:xfrm>
          <a:noFill/>
          <a:ln/>
        </p:spPr>
        <p:txBody>
          <a:bodyPr lIns="0" tIns="0" rIns="0" bIns="0"/>
          <a:lstStyle/>
          <a:p>
            <a:pPr defTabSz="468313">
              <a:lnSpc>
                <a:spcPct val="90000"/>
              </a:lnSpc>
              <a:tabLst>
                <a:tab pos="444500" algn="l"/>
              </a:tabLst>
            </a:pPr>
            <a:r>
              <a:rPr lang="en-US"/>
              <a:t>Syntax for Creating Procedures</a:t>
            </a:r>
          </a:p>
          <a:p>
            <a:pPr marL="114300" lvl="1" defTabSz="468313">
              <a:lnSpc>
                <a:spcPct val="90000"/>
              </a:lnSpc>
              <a:tabLst>
                <a:tab pos="444500" algn="l"/>
              </a:tabLst>
            </a:pPr>
            <a:r>
              <a:rPr lang="en-US" b="1"/>
              <a:t>Syntax Definitions</a:t>
            </a:r>
            <a:r>
              <a:rPr lang="en-US"/>
              <a:t> </a:t>
            </a:r>
          </a:p>
          <a:p>
            <a:pPr marL="114300" lvl="1" defTabSz="468313">
              <a:lnSpc>
                <a:spcPct val="90000"/>
              </a:lnSpc>
              <a:tabLst>
                <a:tab pos="444500" algn="l"/>
              </a:tabLst>
            </a:pPr>
            <a:endParaRPr lang="en-US"/>
          </a:p>
          <a:p>
            <a:pPr marL="114300" lvl="1" defTabSz="468313">
              <a:lnSpc>
                <a:spcPct val="90000"/>
              </a:lnSpc>
              <a:tabLst>
                <a:tab pos="444500" algn="l"/>
              </a:tabLst>
            </a:pPr>
            <a:endParaRPr lang="en-US"/>
          </a:p>
          <a:p>
            <a:pPr marL="114300" lvl="1" defTabSz="468313">
              <a:lnSpc>
                <a:spcPct val="90000"/>
              </a:lnSpc>
              <a:tabLst>
                <a:tab pos="444500" algn="l"/>
              </a:tabLst>
            </a:pPr>
            <a:endParaRPr lang="en-US"/>
          </a:p>
          <a:p>
            <a:pPr marL="114300" lvl="1" defTabSz="468313">
              <a:lnSpc>
                <a:spcPct val="90000"/>
              </a:lnSpc>
              <a:tabLst>
                <a:tab pos="444500" algn="l"/>
              </a:tabLst>
            </a:pPr>
            <a:endParaRPr lang="en-US"/>
          </a:p>
          <a:p>
            <a:pPr marL="114300" lvl="1" defTabSz="468313">
              <a:lnSpc>
                <a:spcPct val="90000"/>
              </a:lnSpc>
              <a:tabLst>
                <a:tab pos="444500" algn="l"/>
              </a:tabLst>
            </a:pPr>
            <a:endParaRPr lang="en-US"/>
          </a:p>
          <a:p>
            <a:pPr marL="114300" lvl="1" defTabSz="468313">
              <a:lnSpc>
                <a:spcPct val="90000"/>
              </a:lnSpc>
              <a:tabLst>
                <a:tab pos="444500" algn="l"/>
              </a:tabLst>
            </a:pPr>
            <a:endParaRPr lang="en-US"/>
          </a:p>
          <a:p>
            <a:pPr marL="114300" lvl="1" defTabSz="468313">
              <a:lnSpc>
                <a:spcPct val="90000"/>
              </a:lnSpc>
              <a:tabLst>
                <a:tab pos="444500" algn="l"/>
              </a:tabLst>
            </a:pPr>
            <a:endParaRPr lang="en-US"/>
          </a:p>
          <a:p>
            <a:pPr marL="114300" lvl="1" defTabSz="468313">
              <a:lnSpc>
                <a:spcPct val="90000"/>
              </a:lnSpc>
              <a:tabLst>
                <a:tab pos="444500" algn="l"/>
              </a:tabLst>
            </a:pPr>
            <a:endParaRPr lang="en-US"/>
          </a:p>
          <a:p>
            <a:pPr marL="114300" lvl="1" defTabSz="468313">
              <a:lnSpc>
                <a:spcPct val="90000"/>
              </a:lnSpc>
              <a:tabLst>
                <a:tab pos="444500" algn="l"/>
              </a:tabLst>
            </a:pPr>
            <a:endParaRPr lang="en-US"/>
          </a:p>
          <a:p>
            <a:pPr marL="114300" lvl="1" defTabSz="468313">
              <a:lnSpc>
                <a:spcPct val="90000"/>
              </a:lnSpc>
              <a:tabLst>
                <a:tab pos="444500" algn="l"/>
              </a:tabLst>
            </a:pPr>
            <a:r>
              <a:rPr lang="en-US"/>
              <a:t>You create new procedures with the </a:t>
            </a:r>
            <a:r>
              <a:rPr lang="en-US">
                <a:latin typeface="Courier New" pitchFamily="49" charset="0"/>
              </a:rPr>
              <a:t>CREATE</a:t>
            </a:r>
            <a:r>
              <a:rPr lang="en-US">
                <a:solidFill>
                  <a:srgbClr val="FC0128"/>
                </a:solidFill>
              </a:rPr>
              <a:t> </a:t>
            </a:r>
            <a:r>
              <a:rPr lang="en-US">
                <a:latin typeface="Courier New" pitchFamily="49" charset="0"/>
              </a:rPr>
              <a:t>PROCEDURE</a:t>
            </a:r>
            <a:r>
              <a:rPr lang="en-US">
                <a:solidFill>
                  <a:srgbClr val="FC0128"/>
                </a:solidFill>
              </a:rPr>
              <a:t> </a:t>
            </a:r>
            <a:r>
              <a:rPr lang="en-US"/>
              <a:t>statement, which may declare a list of parameters and must define the actions to be performed by the standard PL/SQL block. The </a:t>
            </a:r>
            <a:r>
              <a:rPr lang="en-US">
                <a:latin typeface="Courier New" pitchFamily="49" charset="0"/>
              </a:rPr>
              <a:t>CREATE</a:t>
            </a:r>
            <a:r>
              <a:rPr lang="en-US"/>
              <a:t> clause enables you to create stand-alone procedures, which are stored in an Oracle database.</a:t>
            </a:r>
          </a:p>
          <a:p>
            <a:pPr marL="441325" lvl="2" indent="-212725" defTabSz="468313">
              <a:lnSpc>
                <a:spcPct val="90000"/>
              </a:lnSpc>
              <a:buClr>
                <a:schemeClr val="tx2"/>
              </a:buClr>
              <a:tabLst>
                <a:tab pos="444500" algn="l"/>
              </a:tabLst>
            </a:pPr>
            <a:r>
              <a:rPr lang="en-US">
                <a:solidFill>
                  <a:srgbClr val="FC0128"/>
                </a:solidFill>
              </a:rPr>
              <a:t>PL/SQL blocks</a:t>
            </a:r>
            <a:r>
              <a:rPr lang="en-US">
                <a:solidFill>
                  <a:srgbClr val="000000"/>
                </a:solidFill>
              </a:rPr>
              <a:t> start with either </a:t>
            </a:r>
            <a:r>
              <a:rPr lang="en-US">
                <a:solidFill>
                  <a:srgbClr val="000000"/>
                </a:solidFill>
                <a:latin typeface="Courier New" pitchFamily="49" charset="0"/>
              </a:rPr>
              <a:t>BEGIN</a:t>
            </a:r>
            <a:r>
              <a:rPr lang="en-US">
                <a:solidFill>
                  <a:srgbClr val="000000"/>
                </a:solidFill>
              </a:rPr>
              <a:t> or the declaration of local variables and end with either </a:t>
            </a:r>
            <a:r>
              <a:rPr lang="en-US">
                <a:solidFill>
                  <a:srgbClr val="000000"/>
                </a:solidFill>
                <a:latin typeface="Courier New" pitchFamily="49" charset="0"/>
              </a:rPr>
              <a:t>END</a:t>
            </a:r>
            <a:r>
              <a:rPr lang="en-US">
                <a:solidFill>
                  <a:srgbClr val="000000"/>
                </a:solidFill>
              </a:rPr>
              <a:t> or </a:t>
            </a:r>
            <a:r>
              <a:rPr lang="en-US">
                <a:solidFill>
                  <a:srgbClr val="000000"/>
                </a:solidFill>
                <a:latin typeface="Courier New" pitchFamily="49" charset="0"/>
              </a:rPr>
              <a:t>END</a:t>
            </a:r>
            <a:r>
              <a:rPr lang="en-US">
                <a:solidFill>
                  <a:srgbClr val="000000"/>
                </a:solidFill>
              </a:rPr>
              <a:t> </a:t>
            </a:r>
            <a:r>
              <a:rPr lang="en-US" i="1">
                <a:solidFill>
                  <a:srgbClr val="000000"/>
                </a:solidFill>
                <a:latin typeface="Courier New" pitchFamily="49" charset="0"/>
              </a:rPr>
              <a:t>procedure_name</a:t>
            </a:r>
            <a:r>
              <a:rPr lang="en-US" i="1">
                <a:solidFill>
                  <a:srgbClr val="000000"/>
                </a:solidFill>
              </a:rPr>
              <a:t>.</a:t>
            </a:r>
            <a:r>
              <a:rPr lang="en-US">
                <a:solidFill>
                  <a:srgbClr val="000000"/>
                </a:solidFill>
              </a:rPr>
              <a:t> You cannot reference host or bind variables in the PL/SQL block of a stored procedure.</a:t>
            </a:r>
          </a:p>
          <a:p>
            <a:pPr marL="441325" lvl="2" indent="-212725" defTabSz="468313">
              <a:lnSpc>
                <a:spcPct val="90000"/>
              </a:lnSpc>
              <a:tabLst>
                <a:tab pos="444500" algn="l"/>
              </a:tabLst>
            </a:pPr>
            <a:r>
              <a:rPr lang="en-US">
                <a:solidFill>
                  <a:srgbClr val="000000"/>
                </a:solidFill>
              </a:rPr>
              <a:t>The </a:t>
            </a:r>
            <a:r>
              <a:rPr lang="en-US">
                <a:solidFill>
                  <a:srgbClr val="FC0128"/>
                </a:solidFill>
                <a:latin typeface="Courier New" pitchFamily="49" charset="0"/>
              </a:rPr>
              <a:t>REPLACE</a:t>
            </a:r>
            <a:r>
              <a:rPr lang="en-US">
                <a:solidFill>
                  <a:srgbClr val="FC0128"/>
                </a:solidFill>
              </a:rPr>
              <a:t> option </a:t>
            </a:r>
            <a:r>
              <a:rPr lang="en-US"/>
              <a:t>indicates</a:t>
            </a:r>
            <a:r>
              <a:rPr lang="en-US">
                <a:solidFill>
                  <a:srgbClr val="000000"/>
                </a:solidFill>
              </a:rPr>
              <a:t> that if the procedure exists, it will be dropped and replaced with the new version created by the statement.</a:t>
            </a:r>
          </a:p>
          <a:p>
            <a:pPr marL="441325" lvl="2" indent="-212725" defTabSz="468313">
              <a:lnSpc>
                <a:spcPct val="90000"/>
              </a:lnSpc>
              <a:tabLst>
                <a:tab pos="444500" algn="l"/>
              </a:tabLst>
            </a:pPr>
            <a:r>
              <a:rPr lang="en-US"/>
              <a:t>You cannot restrict the size of the data type in the parameters.</a:t>
            </a:r>
          </a:p>
        </p:txBody>
      </p:sp>
      <p:graphicFrame>
        <p:nvGraphicFramePr>
          <p:cNvPr id="101380" name="Object 4"/>
          <p:cNvGraphicFramePr>
            <a:graphicFrameLocks/>
          </p:cNvGraphicFramePr>
          <p:nvPr/>
        </p:nvGraphicFramePr>
        <p:xfrm>
          <a:off x="655638" y="5062538"/>
          <a:ext cx="5926137" cy="1993900"/>
        </p:xfrm>
        <a:graphic>
          <a:graphicData uri="http://schemas.openxmlformats.org/presentationml/2006/ole">
            <p:oleObj spid="_x0000_s6146" name="Document" r:id="rId4" imgW="5925960" imgH="1993680" progId="Word.Document.8">
              <p:embed/>
            </p:oleObj>
          </a:graphicData>
        </a:graphic>
      </p:graphicFrame>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32D31F-FFD8-45EB-B4E6-F9588C5C45F7}" type="slidenum">
              <a:rPr lang="en-US"/>
              <a:pPr/>
              <a:t>43</a:t>
            </a:fld>
            <a:endParaRPr lang="en-US"/>
          </a:p>
        </p:txBody>
      </p:sp>
      <p:sp>
        <p:nvSpPr>
          <p:cNvPr id="103426" name="Rectangle 2"/>
          <p:cNvSpPr>
            <a:spLocks noRot="1" noChangeArrowheads="1" noTextEdit="1"/>
          </p:cNvSpPr>
          <p:nvPr>
            <p:ph type="sldImg"/>
          </p:nvPr>
        </p:nvSpPr>
        <p:spPr>
          <a:xfrm>
            <a:off x="487363" y="160338"/>
            <a:ext cx="5880100" cy="4410075"/>
          </a:xfrm>
          <a:ln w="12700" cap="flat">
            <a:solidFill>
              <a:schemeClr val="tx1"/>
            </a:solidFill>
          </a:ln>
        </p:spPr>
      </p:sp>
      <p:sp>
        <p:nvSpPr>
          <p:cNvPr id="103427" name="Rectangle 3"/>
          <p:cNvSpPr>
            <a:spLocks noGrp="1" noChangeArrowheads="1"/>
          </p:cNvSpPr>
          <p:nvPr>
            <p:ph type="body" idx="1"/>
          </p:nvPr>
        </p:nvSpPr>
        <p:spPr>
          <a:xfrm>
            <a:off x="266700" y="4649788"/>
            <a:ext cx="6435725" cy="3756025"/>
          </a:xfrm>
          <a:noFill/>
          <a:ln/>
        </p:spPr>
        <p:txBody>
          <a:bodyPr lIns="90488" tIns="42863" rIns="90488" bIns="42863"/>
          <a:lstStyle/>
          <a:p>
            <a:pPr defTabSz="407988">
              <a:lnSpc>
                <a:spcPct val="85000"/>
              </a:lnSpc>
              <a:tabLst>
                <a:tab pos="460375" algn="l"/>
              </a:tabLst>
            </a:pPr>
            <a:r>
              <a:rPr lang="en-US"/>
              <a:t>Developing Procedures </a:t>
            </a:r>
            <a:endParaRPr lang="en-US" b="1"/>
          </a:p>
          <a:p>
            <a:pPr marL="115888" lvl="1" defTabSz="407988">
              <a:lnSpc>
                <a:spcPct val="85000"/>
              </a:lnSpc>
              <a:tabLst>
                <a:tab pos="460375" algn="l"/>
              </a:tabLst>
            </a:pPr>
            <a:r>
              <a:rPr lang="en-US"/>
              <a:t>Following are the main steps for developing a stored procedure. The next two pages provide more detail about creating procedures.</a:t>
            </a:r>
          </a:p>
          <a:p>
            <a:pPr marL="454025" lvl="2" indent="-219075" defTabSz="407988">
              <a:lnSpc>
                <a:spcPct val="85000"/>
              </a:lnSpc>
              <a:tabLst>
                <a:tab pos="460375" algn="l"/>
              </a:tabLst>
            </a:pPr>
            <a:r>
              <a:rPr lang="en-US"/>
              <a:t>1.		Write the syntax: Enter the code to create a procedure (</a:t>
            </a:r>
            <a:r>
              <a:rPr lang="en-US">
                <a:latin typeface="Courier New" pitchFamily="49" charset="0"/>
              </a:rPr>
              <a:t>CREATE</a:t>
            </a:r>
            <a:r>
              <a:rPr lang="en-US"/>
              <a:t> </a:t>
            </a:r>
            <a:r>
              <a:rPr lang="en-US">
                <a:latin typeface="Courier New" pitchFamily="49" charset="0"/>
              </a:rPr>
              <a:t>PROCEDURE</a:t>
            </a:r>
            <a:r>
              <a:rPr lang="en-US"/>
              <a:t> statement) in a system editor or word processor and save it as a SQL script file (</a:t>
            </a:r>
            <a:r>
              <a:rPr lang="en-US">
                <a:latin typeface="Courier New" pitchFamily="49" charset="0"/>
              </a:rPr>
              <a:t>.sql</a:t>
            </a:r>
            <a:r>
              <a:rPr lang="en-US"/>
              <a:t> extension). </a:t>
            </a:r>
          </a:p>
          <a:p>
            <a:pPr marL="454025" lvl="2" indent="-219075" defTabSz="407988">
              <a:lnSpc>
                <a:spcPct val="85000"/>
              </a:lnSpc>
              <a:tabLst>
                <a:tab pos="460375" algn="l"/>
              </a:tabLst>
            </a:pPr>
            <a:r>
              <a:rPr lang="en-US"/>
              <a:t>2.	Compile the code: Using </a:t>
            </a:r>
            <a:r>
              <a:rPr lang="en-US" i="1"/>
              <a:t>i</a:t>
            </a:r>
            <a:r>
              <a:rPr lang="en-US"/>
              <a:t>SQL*Plus, load and run the SQL script file. The source code is compiled into </a:t>
            </a:r>
            <a:r>
              <a:rPr lang="en-US" i="1"/>
              <a:t>P code</a:t>
            </a:r>
            <a:r>
              <a:rPr lang="en-US"/>
              <a:t> and the procedure is created. </a:t>
            </a:r>
          </a:p>
          <a:p>
            <a:pPr marL="454025" lvl="2" indent="-219075" defTabSz="407988">
              <a:lnSpc>
                <a:spcPct val="85000"/>
              </a:lnSpc>
              <a:tabLst>
                <a:tab pos="460375" algn="l"/>
              </a:tabLst>
            </a:pPr>
            <a:r>
              <a:rPr lang="en-US"/>
              <a:t>	A script file with the </a:t>
            </a:r>
            <a:r>
              <a:rPr lang="en-US">
                <a:latin typeface="Courier New" pitchFamily="49" charset="0"/>
              </a:rPr>
              <a:t>CREATE</a:t>
            </a:r>
            <a:r>
              <a:rPr lang="en-US"/>
              <a:t> </a:t>
            </a:r>
            <a:r>
              <a:rPr lang="en-US">
                <a:latin typeface="Courier New" pitchFamily="49" charset="0"/>
              </a:rPr>
              <a:t>PROCEDURE</a:t>
            </a:r>
            <a:r>
              <a:rPr lang="en-US"/>
              <a:t> (or </a:t>
            </a:r>
            <a:r>
              <a:rPr lang="en-US">
                <a:latin typeface="Courier New" pitchFamily="49" charset="0"/>
              </a:rPr>
              <a:t>CREATE OR REPLACE PROCEDURE</a:t>
            </a:r>
            <a:r>
              <a:rPr lang="en-US"/>
              <a:t>) statement enables you to change the statement if there are any compilation or run-time errors, or to make subsequent changes to the statement. You cannot successfully invoke a procedure that contains any compilation or run-time errors. In </a:t>
            </a:r>
            <a:r>
              <a:rPr lang="en-US" i="1"/>
              <a:t>i</a:t>
            </a:r>
            <a:r>
              <a:rPr lang="en-US"/>
              <a:t>SQL*Plus, use </a:t>
            </a:r>
            <a:r>
              <a:rPr lang="en-US">
                <a:latin typeface="Courier New" pitchFamily="49" charset="0"/>
              </a:rPr>
              <a:t>SHOW</a:t>
            </a:r>
            <a:r>
              <a:rPr lang="en-US"/>
              <a:t> </a:t>
            </a:r>
            <a:r>
              <a:rPr lang="en-US">
                <a:latin typeface="Courier New" pitchFamily="49" charset="0"/>
              </a:rPr>
              <a:t>ERRORS</a:t>
            </a:r>
            <a:r>
              <a:rPr lang="en-US"/>
              <a:t> to see any compilation errors. Running the </a:t>
            </a:r>
            <a:r>
              <a:rPr lang="en-US">
                <a:solidFill>
                  <a:srgbClr val="FC0128"/>
                </a:solidFill>
                <a:latin typeface="Courier New" pitchFamily="49" charset="0"/>
              </a:rPr>
              <a:t>CREATE</a:t>
            </a:r>
            <a:r>
              <a:rPr lang="en-US">
                <a:solidFill>
                  <a:srgbClr val="FC0128"/>
                </a:solidFill>
              </a:rPr>
              <a:t> </a:t>
            </a:r>
            <a:r>
              <a:rPr lang="en-US">
                <a:solidFill>
                  <a:srgbClr val="FC0128"/>
                </a:solidFill>
                <a:latin typeface="Courier New" pitchFamily="49" charset="0"/>
              </a:rPr>
              <a:t>PROCEDURE</a:t>
            </a:r>
            <a:r>
              <a:rPr lang="en-US">
                <a:solidFill>
                  <a:srgbClr val="FC0128"/>
                </a:solidFill>
              </a:rPr>
              <a:t> statement</a:t>
            </a:r>
            <a:r>
              <a:rPr lang="en-US"/>
              <a:t> stores the source code in the data dictionary even if the procedure contains compilation errors. Fix the errors in the code using the editor and recompile the code. </a:t>
            </a:r>
          </a:p>
          <a:p>
            <a:pPr marL="454025" lvl="2" indent="-219075" defTabSz="407988">
              <a:lnSpc>
                <a:spcPct val="85000"/>
              </a:lnSpc>
              <a:tabLst>
                <a:tab pos="460375" algn="l"/>
              </a:tabLst>
            </a:pPr>
            <a:r>
              <a:rPr lang="en-US"/>
              <a:t>3.  Execute the procedure to perform the desired action. After the source code is compiled and the procedure is successfully created, the procedure can be executed any number of times using the </a:t>
            </a:r>
            <a:r>
              <a:rPr lang="en-US">
                <a:latin typeface="Courier New" pitchFamily="49" charset="0"/>
              </a:rPr>
              <a:t>EXECUTE</a:t>
            </a:r>
            <a:r>
              <a:rPr lang="en-US"/>
              <a:t> command from </a:t>
            </a:r>
            <a:r>
              <a:rPr lang="en-US" i="1"/>
              <a:t>i</a:t>
            </a:r>
            <a:r>
              <a:rPr lang="en-US"/>
              <a:t>SQL*Plus. The PL/SQL compiler generates the </a:t>
            </a:r>
            <a:r>
              <a:rPr lang="en-US" i="1"/>
              <a:t>pseudocode </a:t>
            </a:r>
            <a:r>
              <a:rPr lang="en-US"/>
              <a:t>or P code, based on the parsed code. The PL/SQL engine executes this when the procedure is invoked.</a:t>
            </a:r>
          </a:p>
          <a:p>
            <a:pPr marL="115888" lvl="1" defTabSz="407988">
              <a:lnSpc>
                <a:spcPct val="85000"/>
              </a:lnSpc>
              <a:tabLst>
                <a:tab pos="460375" algn="l"/>
              </a:tabLst>
            </a:pPr>
            <a:r>
              <a:rPr lang="en-US" b="1"/>
              <a:t>Note:</a:t>
            </a:r>
            <a:r>
              <a:rPr lang="en-US"/>
              <a:t> If there are any compilation errors, and you make subsequent changes to the </a:t>
            </a:r>
            <a:r>
              <a:rPr lang="en-US">
                <a:latin typeface="Courier New" pitchFamily="49" charset="0"/>
              </a:rPr>
              <a:t>CREATE</a:t>
            </a:r>
            <a:r>
              <a:rPr lang="en-US"/>
              <a:t> </a:t>
            </a:r>
            <a:r>
              <a:rPr lang="en-US">
                <a:latin typeface="Courier New" pitchFamily="49" charset="0"/>
              </a:rPr>
              <a:t>PROCEDURE</a:t>
            </a:r>
            <a:r>
              <a:rPr lang="en-US"/>
              <a:t> statement, you must either </a:t>
            </a:r>
            <a:r>
              <a:rPr lang="en-US">
                <a:latin typeface="Courier New" pitchFamily="49" charset="0"/>
              </a:rPr>
              <a:t>DROP</a:t>
            </a:r>
            <a:r>
              <a:rPr lang="en-US"/>
              <a:t> the procedure first, or use the </a:t>
            </a:r>
            <a:r>
              <a:rPr lang="en-US">
                <a:latin typeface="Courier New" pitchFamily="49" charset="0"/>
              </a:rPr>
              <a:t>OR</a:t>
            </a:r>
            <a:r>
              <a:rPr lang="en-US"/>
              <a:t> </a:t>
            </a:r>
            <a:r>
              <a:rPr lang="en-US">
                <a:latin typeface="Courier New" pitchFamily="49" charset="0"/>
              </a:rPr>
              <a:t>REPLACE</a:t>
            </a:r>
            <a:r>
              <a:rPr lang="en-US"/>
              <a:t> syntax.</a:t>
            </a:r>
          </a:p>
          <a:p>
            <a:pPr marL="115888" lvl="1" defTabSz="407988">
              <a:lnSpc>
                <a:spcPct val="85000"/>
              </a:lnSpc>
              <a:tabLst>
                <a:tab pos="460375" algn="l"/>
              </a:tabLst>
            </a:pPr>
            <a:r>
              <a:rPr lang="en-US"/>
              <a:t>You can create client side procedures that are used with client-side applications using tools such as the Oracle Forms and Reports of Oracle integrated development environment (IDE). Refer to Appendix F to see how the client side subprograms can be created using the Oracle Procedure Builder tool.</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8972E1-7AA8-4A94-8947-59939A49D80F}" type="slidenum">
              <a:rPr lang="en-US"/>
              <a:pPr/>
              <a:t>44</a:t>
            </a:fld>
            <a:endParaRPr lang="en-US"/>
          </a:p>
        </p:txBody>
      </p:sp>
      <p:sp>
        <p:nvSpPr>
          <p:cNvPr id="105474" name="Rectangle 2"/>
          <p:cNvSpPr>
            <a:spLocks noRot="1" noChangeArrowheads="1" noTextEdit="1"/>
          </p:cNvSpPr>
          <p:nvPr>
            <p:ph type="sldImg"/>
          </p:nvPr>
        </p:nvSpPr>
        <p:spPr>
          <a:xfrm>
            <a:off x="492125" y="165100"/>
            <a:ext cx="5873750" cy="4405313"/>
          </a:xfrm>
          <a:ln w="12700" cap="flat">
            <a:solidFill>
              <a:schemeClr val="tx1"/>
            </a:solidFill>
          </a:ln>
        </p:spPr>
      </p:sp>
      <p:sp>
        <p:nvSpPr>
          <p:cNvPr id="105475" name="Rectangle 3"/>
          <p:cNvSpPr>
            <a:spLocks noGrp="1" noChangeArrowheads="1"/>
          </p:cNvSpPr>
          <p:nvPr>
            <p:ph type="body" idx="1"/>
          </p:nvPr>
        </p:nvSpPr>
        <p:spPr>
          <a:xfrm>
            <a:off x="412750" y="4778375"/>
            <a:ext cx="6027738" cy="3797300"/>
          </a:xfrm>
          <a:noFill/>
          <a:ln/>
        </p:spPr>
        <p:txBody>
          <a:bodyPr lIns="92075" tIns="46038" rIns="92075" bIns="46038">
            <a:spAutoFit/>
          </a:bodyPr>
          <a:lstStyle/>
          <a:p>
            <a:r>
              <a:rPr lang="en-US"/>
              <a:t>Formal Versus Actual Parameters</a:t>
            </a:r>
          </a:p>
          <a:p>
            <a:pPr lvl="1"/>
            <a:r>
              <a:rPr lang="en-US">
                <a:solidFill>
                  <a:srgbClr val="FC0128"/>
                </a:solidFill>
              </a:rPr>
              <a:t>Formal parameters</a:t>
            </a:r>
            <a:r>
              <a:rPr lang="en-US"/>
              <a:t> are variables declared in the parameter list of a subprogram specification. For example, in the procedure </a:t>
            </a:r>
            <a:r>
              <a:rPr lang="en-US">
                <a:latin typeface="Courier New" pitchFamily="49" charset="0"/>
              </a:rPr>
              <a:t>RAISE_SAL</a:t>
            </a:r>
            <a:r>
              <a:rPr lang="en-US"/>
              <a:t>, the variables </a:t>
            </a:r>
            <a:r>
              <a:rPr lang="en-US">
                <a:latin typeface="Courier New" pitchFamily="49" charset="0"/>
              </a:rPr>
              <a:t>P_ID</a:t>
            </a:r>
            <a:r>
              <a:rPr lang="en-US"/>
              <a:t> and </a:t>
            </a:r>
            <a:r>
              <a:rPr lang="en-US">
                <a:latin typeface="Courier New" pitchFamily="49" charset="0"/>
              </a:rPr>
              <a:t>P_AMOUNT</a:t>
            </a:r>
            <a:r>
              <a:rPr lang="en-US"/>
              <a:t> are formal parameters.</a:t>
            </a:r>
          </a:p>
          <a:p>
            <a:pPr lvl="1"/>
            <a:r>
              <a:rPr lang="en-US">
                <a:solidFill>
                  <a:srgbClr val="FC0128"/>
                </a:solidFill>
              </a:rPr>
              <a:t>Actual parameters</a:t>
            </a:r>
            <a:r>
              <a:rPr lang="en-US"/>
              <a:t> are variables or expressions referenced in the parameter list of a subprogram call. For example, in the call </a:t>
            </a:r>
            <a:r>
              <a:rPr lang="en-US">
                <a:latin typeface="Courier New" pitchFamily="49" charset="0"/>
              </a:rPr>
              <a:t>raise_sal</a:t>
            </a:r>
            <a:r>
              <a:rPr lang="en-US"/>
              <a:t>(</a:t>
            </a:r>
            <a:r>
              <a:rPr lang="en-US">
                <a:latin typeface="Courier New" pitchFamily="49" charset="0"/>
              </a:rPr>
              <a:t>v_id</a:t>
            </a:r>
            <a:r>
              <a:rPr lang="en-US"/>
              <a:t> , </a:t>
            </a:r>
            <a:r>
              <a:rPr lang="en-US">
                <a:latin typeface="Courier New" pitchFamily="49" charset="0"/>
              </a:rPr>
              <a:t>2000</a:t>
            </a:r>
            <a:r>
              <a:rPr lang="en-US"/>
              <a:t>) to the procedure </a:t>
            </a:r>
            <a:r>
              <a:rPr lang="en-US">
                <a:latin typeface="Courier New" pitchFamily="49" charset="0"/>
              </a:rPr>
              <a:t>RAISE_SAL</a:t>
            </a:r>
            <a:r>
              <a:rPr lang="en-US"/>
              <a:t>, the variable </a:t>
            </a:r>
            <a:r>
              <a:rPr lang="en-US">
                <a:latin typeface="Courier New" pitchFamily="49" charset="0"/>
              </a:rPr>
              <a:t>V_ID</a:t>
            </a:r>
            <a:r>
              <a:rPr lang="en-US"/>
              <a:t> and </a:t>
            </a:r>
            <a:r>
              <a:rPr lang="en-US">
                <a:latin typeface="Courier New" pitchFamily="49" charset="0"/>
              </a:rPr>
              <a:t>2000</a:t>
            </a:r>
            <a:r>
              <a:rPr lang="en-US"/>
              <a:t> are actual parameters. </a:t>
            </a:r>
          </a:p>
          <a:p>
            <a:pPr lvl="2"/>
            <a:r>
              <a:rPr lang="en-US"/>
              <a:t>Actual parameters are evaluated and results are assigned to formal parameters during the subprogram call.</a:t>
            </a:r>
          </a:p>
          <a:p>
            <a:pPr lvl="2"/>
            <a:r>
              <a:rPr lang="en-US"/>
              <a:t>Actual parameters can also be expressions such as in the following:</a:t>
            </a:r>
          </a:p>
          <a:p>
            <a:pPr lvl="3"/>
            <a:r>
              <a:rPr lang="en-US">
                <a:latin typeface="Courier New" pitchFamily="49" charset="0"/>
              </a:rPr>
              <a:t>raise_sal(v_id</a:t>
            </a:r>
            <a:r>
              <a:rPr lang="en-US"/>
              <a:t>, </a:t>
            </a:r>
            <a:r>
              <a:rPr lang="en-US">
                <a:latin typeface="Courier New" pitchFamily="49" charset="0"/>
              </a:rPr>
              <a:t>raise+100);</a:t>
            </a:r>
          </a:p>
          <a:p>
            <a:pPr lvl="2"/>
            <a:r>
              <a:rPr lang="en-US"/>
              <a:t>It is good practice to use different names for formal and actual parameters. Formal parameters have the prefix </a:t>
            </a:r>
            <a:r>
              <a:rPr lang="en-US">
                <a:latin typeface="Courier New" pitchFamily="49" charset="0"/>
              </a:rPr>
              <a:t>p_</a:t>
            </a:r>
            <a:r>
              <a:rPr lang="en-US"/>
              <a:t> in this course.</a:t>
            </a:r>
          </a:p>
          <a:p>
            <a:pPr lvl="2"/>
            <a:r>
              <a:rPr lang="en-US"/>
              <a:t>The formal and actual parameters should be of compatible data types. If necessary, before assigning the value, PL/SQL converts the data type of the actual parameter value to that of the formal parameter.</a:t>
            </a:r>
          </a:p>
          <a:p>
            <a:pPr lvl="2"/>
            <a:endParaRPr lang="en-US"/>
          </a:p>
          <a:p>
            <a:r>
              <a:rPr lang="en-US">
                <a:solidFill>
                  <a:srgbClr val="0000FF"/>
                </a:solidFill>
              </a:rPr>
              <a:t>Instructor Note</a:t>
            </a:r>
          </a:p>
          <a:p>
            <a:pPr lvl="1"/>
            <a:r>
              <a:rPr lang="en-US">
                <a:solidFill>
                  <a:srgbClr val="0000FF"/>
                </a:solidFill>
              </a:rPr>
              <a:t>In the slide, the mode is not explicitly specified because the parameter modes are not yet discussed. It defaults to </a:t>
            </a:r>
            <a:r>
              <a:rPr lang="en-US">
                <a:solidFill>
                  <a:srgbClr val="0000FF"/>
                </a:solidFill>
                <a:latin typeface="Courier New" pitchFamily="49" charset="0"/>
              </a:rPr>
              <a:t>IN</a:t>
            </a:r>
            <a:r>
              <a:rPr lang="en-US">
                <a:solidFill>
                  <a:srgbClr val="0000FF"/>
                </a:solidFill>
              </a:rPr>
              <a:t> mode.</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CE99087E-2361-4EC1-8B9F-CBC973CAFB88}" type="slidenum">
              <a:rPr lang="en-US"/>
              <a:pPr/>
              <a:t>45</a:t>
            </a:fld>
            <a:endParaRPr lang="en-US"/>
          </a:p>
        </p:txBody>
      </p:sp>
      <p:sp>
        <p:nvSpPr>
          <p:cNvPr id="107522" name="Rectangle 2"/>
          <p:cNvSpPr>
            <a:spLocks noRot="1" noChangeArrowheads="1" noTextEdit="1"/>
          </p:cNvSpPr>
          <p:nvPr>
            <p:ph type="sldImg"/>
          </p:nvPr>
        </p:nvSpPr>
        <p:spPr>
          <a:xfrm>
            <a:off x="487363" y="160338"/>
            <a:ext cx="5880100" cy="4410075"/>
          </a:xfrm>
          <a:ln w="12700" cap="flat">
            <a:solidFill>
              <a:schemeClr val="tx1"/>
            </a:solidFill>
          </a:ln>
        </p:spPr>
      </p:sp>
      <p:sp>
        <p:nvSpPr>
          <p:cNvPr id="107523" name="Rectangle 3"/>
          <p:cNvSpPr>
            <a:spLocks noGrp="1" noChangeArrowheads="1"/>
          </p:cNvSpPr>
          <p:nvPr>
            <p:ph type="body" idx="1"/>
          </p:nvPr>
        </p:nvSpPr>
        <p:spPr>
          <a:xfrm>
            <a:off x="412750" y="4776788"/>
            <a:ext cx="6027738" cy="3756025"/>
          </a:xfrm>
          <a:noFill/>
          <a:ln/>
        </p:spPr>
        <p:txBody>
          <a:bodyPr lIns="90488" tIns="42863" rIns="90488" bIns="42863"/>
          <a:lstStyle/>
          <a:p>
            <a:r>
              <a:rPr lang="en-US"/>
              <a:t>Procedural Parameter Modes</a:t>
            </a:r>
          </a:p>
          <a:p>
            <a:pPr lvl="1"/>
            <a:r>
              <a:rPr lang="en-US"/>
              <a:t>You can transfer values to and from the calling environment through parameters. Select one of the three modes</a:t>
            </a:r>
            <a:r>
              <a:rPr lang="en-US">
                <a:solidFill>
                  <a:srgbClr val="FC0128"/>
                </a:solidFill>
              </a:rPr>
              <a:t> </a:t>
            </a:r>
            <a:r>
              <a:rPr lang="en-US"/>
              <a:t>for each parameter: </a:t>
            </a:r>
            <a:r>
              <a:rPr lang="en-US">
                <a:latin typeface="Courier New" pitchFamily="49" charset="0"/>
              </a:rPr>
              <a:t>IN</a:t>
            </a:r>
            <a:r>
              <a:rPr lang="en-US"/>
              <a:t>, </a:t>
            </a:r>
            <a:r>
              <a:rPr lang="en-US">
                <a:latin typeface="Courier New" pitchFamily="49" charset="0"/>
              </a:rPr>
              <a:t>OUT</a:t>
            </a:r>
            <a:r>
              <a:rPr lang="en-US"/>
              <a:t>, or </a:t>
            </a:r>
            <a:r>
              <a:rPr lang="en-US">
                <a:latin typeface="Courier New" pitchFamily="49" charset="0"/>
              </a:rPr>
              <a:t>IN</a:t>
            </a:r>
            <a:r>
              <a:rPr lang="en-US">
                <a:solidFill>
                  <a:srgbClr val="FC0128"/>
                </a:solidFill>
              </a:rPr>
              <a:t> </a:t>
            </a:r>
            <a:r>
              <a:rPr lang="en-US">
                <a:latin typeface="Courier New" pitchFamily="49" charset="0"/>
              </a:rPr>
              <a:t>OUT</a:t>
            </a:r>
            <a:r>
              <a:rPr lang="en-US">
                <a:solidFill>
                  <a:srgbClr val="FC0128"/>
                </a:solidFill>
              </a:rPr>
              <a:t>.</a:t>
            </a:r>
            <a:endParaRPr lang="en-US"/>
          </a:p>
          <a:p>
            <a:pPr lvl="1"/>
            <a:r>
              <a:rPr lang="en-US"/>
              <a:t>Attempts to change the value of an IN parameter will result in an error.</a:t>
            </a:r>
          </a:p>
          <a:p>
            <a:pPr lvl="1"/>
            <a:r>
              <a:rPr lang="en-US" b="1"/>
              <a:t>Note: </a:t>
            </a:r>
            <a:r>
              <a:rPr lang="en-US">
                <a:latin typeface="Courier New" pitchFamily="49" charset="0"/>
              </a:rPr>
              <a:t>DATATYPE</a:t>
            </a:r>
            <a:r>
              <a:rPr lang="en-US"/>
              <a:t> can be only the</a:t>
            </a:r>
            <a:r>
              <a:rPr lang="en-US">
                <a:solidFill>
                  <a:srgbClr val="FC0128"/>
                </a:solidFill>
              </a:rPr>
              <a:t> </a:t>
            </a:r>
            <a:r>
              <a:rPr lang="en-US">
                <a:latin typeface="Courier New" pitchFamily="49" charset="0"/>
              </a:rPr>
              <a:t>%TYPE</a:t>
            </a:r>
            <a:r>
              <a:rPr lang="en-US">
                <a:solidFill>
                  <a:srgbClr val="FC0128"/>
                </a:solidFill>
              </a:rPr>
              <a:t> </a:t>
            </a:r>
            <a:r>
              <a:rPr lang="en-US"/>
              <a:t>definition, the </a:t>
            </a:r>
            <a:r>
              <a:rPr lang="en-US">
                <a:latin typeface="Courier New" pitchFamily="49" charset="0"/>
              </a:rPr>
              <a:t>%ROWTYPE</a:t>
            </a:r>
            <a:r>
              <a:rPr lang="en-US">
                <a:solidFill>
                  <a:srgbClr val="FC0128"/>
                </a:solidFill>
              </a:rPr>
              <a:t> </a:t>
            </a:r>
            <a:r>
              <a:rPr lang="en-US"/>
              <a:t>definition, or an explicit data type with no size specification.</a:t>
            </a:r>
          </a:p>
          <a:p>
            <a:pPr lvl="1"/>
            <a:endParaRPr lang="en-US"/>
          </a:p>
          <a:p>
            <a:pPr lvl="1"/>
            <a:endParaRPr lang="en-US"/>
          </a:p>
          <a:p>
            <a:pPr lvl="1"/>
            <a:endParaRPr lang="en-US"/>
          </a:p>
          <a:p>
            <a:pPr lvl="1"/>
            <a:endParaRPr lang="en-US"/>
          </a:p>
          <a:p>
            <a:pPr lvl="1"/>
            <a:endParaRPr lang="en-US"/>
          </a:p>
          <a:p>
            <a:pPr lvl="1"/>
            <a:endParaRPr lang="en-US"/>
          </a:p>
          <a:p>
            <a:pPr lvl="1"/>
            <a:endParaRPr lang="en-US"/>
          </a:p>
          <a:p>
            <a:pPr lvl="1"/>
            <a:endParaRPr lang="en-US"/>
          </a:p>
          <a:p>
            <a:endParaRPr lang="en-US" b="1"/>
          </a:p>
        </p:txBody>
      </p:sp>
      <p:graphicFrame>
        <p:nvGraphicFramePr>
          <p:cNvPr id="107524" name="Object 4"/>
          <p:cNvGraphicFramePr>
            <a:graphicFrameLocks/>
          </p:cNvGraphicFramePr>
          <p:nvPr/>
        </p:nvGraphicFramePr>
        <p:xfrm>
          <a:off x="473075" y="6080125"/>
          <a:ext cx="6164263" cy="1527175"/>
        </p:xfrm>
        <a:graphic>
          <a:graphicData uri="http://schemas.openxmlformats.org/presentationml/2006/ole">
            <p:oleObj spid="_x0000_s7170" name="Document" r:id="rId4" imgW="6163920" imgH="1527120" progId="Word.Document.8">
              <p:embed/>
            </p:oleObj>
          </a:graphicData>
        </a:graphic>
      </p:graphicFrame>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B4AE08-BE80-408A-97F3-0FA472DF351C}" type="slidenum">
              <a:rPr lang="en-US"/>
              <a:pPr/>
              <a:t>46</a:t>
            </a:fld>
            <a:endParaRPr lang="en-US"/>
          </a:p>
        </p:txBody>
      </p:sp>
      <p:sp>
        <p:nvSpPr>
          <p:cNvPr id="109570" name="Rectangle 2"/>
          <p:cNvSpPr>
            <a:spLocks noRot="1" noChangeArrowheads="1" noTextEdit="1"/>
          </p:cNvSpPr>
          <p:nvPr>
            <p:ph type="sldImg"/>
          </p:nvPr>
        </p:nvSpPr>
        <p:spPr>
          <a:xfrm>
            <a:off x="487363" y="160338"/>
            <a:ext cx="5880100" cy="4410075"/>
          </a:xfrm>
          <a:ln w="12700" cap="flat">
            <a:solidFill>
              <a:schemeClr val="tx1"/>
            </a:solidFill>
          </a:ln>
        </p:spPr>
      </p:sp>
      <p:sp>
        <p:nvSpPr>
          <p:cNvPr id="109571" name="Rectangle 3"/>
          <p:cNvSpPr>
            <a:spLocks noGrp="1" noChangeArrowheads="1"/>
          </p:cNvSpPr>
          <p:nvPr>
            <p:ph type="body" idx="1"/>
          </p:nvPr>
        </p:nvSpPr>
        <p:spPr>
          <a:xfrm>
            <a:off x="412750" y="4776788"/>
            <a:ext cx="6027738" cy="3756025"/>
          </a:xfrm>
          <a:noFill/>
          <a:ln/>
        </p:spPr>
        <p:txBody>
          <a:bodyPr lIns="90488" tIns="42863" rIns="90488" bIns="42863"/>
          <a:lstStyle/>
          <a:p>
            <a:r>
              <a:rPr lang="en-US"/>
              <a:t>Creating Procedures with Parameters</a:t>
            </a:r>
          </a:p>
          <a:p>
            <a:pPr lvl="1"/>
            <a:r>
              <a:rPr lang="en-US"/>
              <a:t>When you create the procedure, the formal</a:t>
            </a:r>
            <a:r>
              <a:rPr lang="en-US">
                <a:solidFill>
                  <a:srgbClr val="FC0128"/>
                </a:solidFill>
              </a:rPr>
              <a:t> </a:t>
            </a:r>
            <a:r>
              <a:rPr lang="en-US"/>
              <a:t>parameter</a:t>
            </a:r>
            <a:r>
              <a:rPr lang="en-US">
                <a:solidFill>
                  <a:srgbClr val="FC0128"/>
                </a:solidFill>
              </a:rPr>
              <a:t> </a:t>
            </a:r>
            <a:r>
              <a:rPr lang="en-US"/>
              <a:t>defines the value used in the executable section of the PL/SQL block, whereas the actual</a:t>
            </a:r>
            <a:r>
              <a:rPr lang="en-US">
                <a:solidFill>
                  <a:srgbClr val="FC0128"/>
                </a:solidFill>
              </a:rPr>
              <a:t> </a:t>
            </a:r>
            <a:r>
              <a:rPr lang="en-US"/>
              <a:t>parameter</a:t>
            </a:r>
            <a:r>
              <a:rPr lang="en-US">
                <a:solidFill>
                  <a:srgbClr val="FC0128"/>
                </a:solidFill>
              </a:rPr>
              <a:t> </a:t>
            </a:r>
            <a:r>
              <a:rPr lang="en-US"/>
              <a:t>is referenced when invoking the procedure. </a:t>
            </a:r>
          </a:p>
          <a:p>
            <a:pPr lvl="1"/>
            <a:r>
              <a:rPr lang="en-US"/>
              <a:t>The </a:t>
            </a:r>
            <a:r>
              <a:rPr lang="en-US">
                <a:solidFill>
                  <a:srgbClr val="FC0128"/>
                </a:solidFill>
              </a:rPr>
              <a:t>parameter mode</a:t>
            </a:r>
            <a:r>
              <a:rPr lang="en-US"/>
              <a:t> </a:t>
            </a:r>
            <a:r>
              <a:rPr lang="en-US">
                <a:latin typeface="Courier New" pitchFamily="49" charset="0"/>
              </a:rPr>
              <a:t>IN</a:t>
            </a:r>
            <a:r>
              <a:rPr lang="en-US"/>
              <a:t> is the default parameter mode. That is, no mode is specified with a parameter, the parameter is considered an </a:t>
            </a:r>
            <a:r>
              <a:rPr lang="en-US">
                <a:latin typeface="Courier New" pitchFamily="49" charset="0"/>
              </a:rPr>
              <a:t>IN</a:t>
            </a:r>
            <a:r>
              <a:rPr lang="en-US"/>
              <a:t> parameter. The parameter modes </a:t>
            </a:r>
            <a:r>
              <a:rPr lang="en-US">
                <a:latin typeface="Courier New" pitchFamily="49" charset="0"/>
              </a:rPr>
              <a:t>OUT</a:t>
            </a:r>
            <a:r>
              <a:rPr lang="en-US"/>
              <a:t> and </a:t>
            </a:r>
            <a:r>
              <a:rPr lang="en-US">
                <a:latin typeface="Courier New" pitchFamily="49" charset="0"/>
              </a:rPr>
              <a:t>IN</a:t>
            </a:r>
            <a:r>
              <a:rPr lang="en-US"/>
              <a:t> </a:t>
            </a:r>
            <a:r>
              <a:rPr lang="en-US">
                <a:latin typeface="Courier New" pitchFamily="49" charset="0"/>
              </a:rPr>
              <a:t>OUT</a:t>
            </a:r>
            <a:r>
              <a:rPr lang="en-US"/>
              <a:t> must be explicitly specified in front of such parameters.</a:t>
            </a:r>
          </a:p>
          <a:p>
            <a:pPr lvl="1"/>
            <a:r>
              <a:rPr lang="en-US"/>
              <a:t>A formal parameter of </a:t>
            </a:r>
            <a:r>
              <a:rPr lang="en-US">
                <a:latin typeface="Courier New" pitchFamily="49" charset="0"/>
              </a:rPr>
              <a:t>IN</a:t>
            </a:r>
            <a:r>
              <a:rPr lang="en-US"/>
              <a:t> mode cannot be assigned a value. That is, an </a:t>
            </a:r>
            <a:r>
              <a:rPr lang="en-US">
                <a:latin typeface="Courier New" pitchFamily="49" charset="0"/>
              </a:rPr>
              <a:t>IN</a:t>
            </a:r>
            <a:r>
              <a:rPr lang="en-US"/>
              <a:t> parameter cannot be modified in the body of the procedure. </a:t>
            </a:r>
          </a:p>
          <a:p>
            <a:pPr lvl="1"/>
            <a:r>
              <a:rPr lang="en-US"/>
              <a:t>An </a:t>
            </a:r>
            <a:r>
              <a:rPr lang="en-US">
                <a:latin typeface="Courier New" pitchFamily="49" charset="0"/>
              </a:rPr>
              <a:t>OUT</a:t>
            </a:r>
            <a:r>
              <a:rPr lang="en-US"/>
              <a:t> or </a:t>
            </a:r>
            <a:r>
              <a:rPr lang="en-US">
                <a:latin typeface="Courier New" pitchFamily="49" charset="0"/>
              </a:rPr>
              <a:t>IN</a:t>
            </a:r>
            <a:r>
              <a:rPr lang="en-US"/>
              <a:t> </a:t>
            </a:r>
            <a:r>
              <a:rPr lang="en-US">
                <a:latin typeface="Courier New" pitchFamily="49" charset="0"/>
              </a:rPr>
              <a:t>OUT</a:t>
            </a:r>
            <a:r>
              <a:rPr lang="en-US"/>
              <a:t> parameter must be assigned a value before returning to the calling environment.</a:t>
            </a:r>
          </a:p>
          <a:p>
            <a:pPr lvl="1"/>
            <a:r>
              <a:rPr lang="en-US">
                <a:latin typeface="Courier New" pitchFamily="49" charset="0"/>
              </a:rPr>
              <a:t>IN</a:t>
            </a:r>
            <a:r>
              <a:rPr lang="en-US"/>
              <a:t> parameters can be assigned a default value in the parameter list. </a:t>
            </a:r>
            <a:r>
              <a:rPr lang="en-US">
                <a:latin typeface="Courier New" pitchFamily="49" charset="0"/>
              </a:rPr>
              <a:t>OUT</a:t>
            </a:r>
            <a:r>
              <a:rPr lang="en-US"/>
              <a:t> and </a:t>
            </a:r>
            <a:r>
              <a:rPr lang="en-US">
                <a:latin typeface="Courier New" pitchFamily="49" charset="0"/>
              </a:rPr>
              <a:t>IN</a:t>
            </a:r>
            <a:r>
              <a:rPr lang="en-US"/>
              <a:t> </a:t>
            </a:r>
            <a:r>
              <a:rPr lang="en-US">
                <a:latin typeface="Courier New" pitchFamily="49" charset="0"/>
              </a:rPr>
              <a:t>OUT</a:t>
            </a:r>
            <a:r>
              <a:rPr lang="en-US"/>
              <a:t> parameters cannot be assigned default values.</a:t>
            </a:r>
          </a:p>
          <a:p>
            <a:pPr lvl="1"/>
            <a:r>
              <a:rPr lang="en-US"/>
              <a:t>By default, the </a:t>
            </a:r>
            <a:r>
              <a:rPr lang="en-US">
                <a:latin typeface="Courier New" pitchFamily="49" charset="0"/>
              </a:rPr>
              <a:t>IN</a:t>
            </a:r>
            <a:r>
              <a:rPr lang="en-US"/>
              <a:t> parameter is passed by reference and the </a:t>
            </a:r>
            <a:r>
              <a:rPr lang="en-US">
                <a:latin typeface="Courier New" pitchFamily="49" charset="0"/>
              </a:rPr>
              <a:t>OUT</a:t>
            </a:r>
            <a:r>
              <a:rPr lang="en-US"/>
              <a:t> and </a:t>
            </a:r>
            <a:r>
              <a:rPr lang="en-US">
                <a:latin typeface="Courier New" pitchFamily="49" charset="0"/>
              </a:rPr>
              <a:t>IN</a:t>
            </a:r>
            <a:r>
              <a:rPr lang="en-US"/>
              <a:t> </a:t>
            </a:r>
            <a:r>
              <a:rPr lang="en-US">
                <a:latin typeface="Courier New" pitchFamily="49" charset="0"/>
              </a:rPr>
              <a:t>OUT</a:t>
            </a:r>
            <a:r>
              <a:rPr lang="en-US"/>
              <a:t> parameters are passed by value. To improve performance with </a:t>
            </a:r>
            <a:r>
              <a:rPr lang="en-US">
                <a:latin typeface="Courier New" pitchFamily="49" charset="0"/>
              </a:rPr>
              <a:t>OUT</a:t>
            </a:r>
            <a:r>
              <a:rPr lang="en-US"/>
              <a:t> and </a:t>
            </a:r>
            <a:r>
              <a:rPr lang="en-US">
                <a:latin typeface="Courier New" pitchFamily="49" charset="0"/>
              </a:rPr>
              <a:t>IN</a:t>
            </a:r>
            <a:r>
              <a:rPr lang="en-US"/>
              <a:t> </a:t>
            </a:r>
            <a:r>
              <a:rPr lang="en-US">
                <a:latin typeface="Courier New" pitchFamily="49" charset="0"/>
              </a:rPr>
              <a:t>OUT</a:t>
            </a:r>
            <a:r>
              <a:rPr lang="en-US"/>
              <a:t> parameters, the compiler hint </a:t>
            </a:r>
            <a:r>
              <a:rPr lang="en-US">
                <a:latin typeface="Courier New" pitchFamily="49" charset="0"/>
              </a:rPr>
              <a:t>NOCOPY</a:t>
            </a:r>
            <a:r>
              <a:rPr lang="en-US"/>
              <a:t> can be used to request to pass by reference. Using </a:t>
            </a:r>
            <a:r>
              <a:rPr lang="en-US">
                <a:latin typeface="Courier New" pitchFamily="49" charset="0"/>
              </a:rPr>
              <a:t>NOCOPY</a:t>
            </a:r>
            <a:r>
              <a:rPr lang="en-US"/>
              <a:t> is discussed in detail in the </a:t>
            </a:r>
            <a:r>
              <a:rPr lang="en-US" i="1"/>
              <a:t>Advanced PL/SQL </a:t>
            </a:r>
            <a:r>
              <a:rPr lang="en-US"/>
              <a:t>course.</a:t>
            </a:r>
          </a:p>
          <a:p>
            <a:r>
              <a:rPr lang="en-US" b="1"/>
              <a:t> </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381A78-B251-46C7-AC71-F32EE2083160}" type="slidenum">
              <a:rPr lang="en-US"/>
              <a:pPr/>
              <a:t>47</a:t>
            </a:fld>
            <a:endParaRPr lang="en-US"/>
          </a:p>
        </p:txBody>
      </p:sp>
      <p:sp>
        <p:nvSpPr>
          <p:cNvPr id="111618" name="Rectangle 2"/>
          <p:cNvSpPr>
            <a:spLocks noRot="1" noChangeArrowheads="1" noTextEdit="1"/>
          </p:cNvSpPr>
          <p:nvPr>
            <p:ph type="sldImg"/>
          </p:nvPr>
        </p:nvSpPr>
        <p:spPr>
          <a:xfrm>
            <a:off x="487363" y="160338"/>
            <a:ext cx="5880100" cy="4410075"/>
          </a:xfrm>
          <a:ln w="12700" cap="flat">
            <a:solidFill>
              <a:schemeClr val="tx1"/>
            </a:solidFill>
          </a:ln>
        </p:spPr>
      </p:sp>
      <p:sp>
        <p:nvSpPr>
          <p:cNvPr id="111619" name="Rectangle 3"/>
          <p:cNvSpPr>
            <a:spLocks noGrp="1" noChangeArrowheads="1"/>
          </p:cNvSpPr>
          <p:nvPr>
            <p:ph type="body" idx="1"/>
          </p:nvPr>
        </p:nvSpPr>
        <p:spPr>
          <a:xfrm>
            <a:off x="412750" y="4776788"/>
            <a:ext cx="6027738" cy="3756025"/>
          </a:xfrm>
          <a:noFill/>
          <a:ln/>
        </p:spPr>
        <p:txBody>
          <a:bodyPr lIns="90488" tIns="42863" rIns="90488" bIns="42863"/>
          <a:lstStyle/>
          <a:p>
            <a:pPr defTabSz="417513">
              <a:lnSpc>
                <a:spcPct val="90000"/>
              </a:lnSpc>
              <a:tabLst>
                <a:tab pos="344488" algn="l"/>
              </a:tabLst>
            </a:pPr>
            <a:r>
              <a:rPr lang="en-US">
                <a:latin typeface="Courier New" pitchFamily="49" charset="0"/>
              </a:rPr>
              <a:t>IN</a:t>
            </a:r>
            <a:r>
              <a:rPr lang="en-US"/>
              <a:t> Parameters: Example</a:t>
            </a:r>
          </a:p>
          <a:p>
            <a:pPr marL="115888" lvl="1" defTabSz="417513">
              <a:lnSpc>
                <a:spcPct val="85000"/>
              </a:lnSpc>
              <a:tabLst>
                <a:tab pos="344488" algn="l"/>
              </a:tabLst>
            </a:pPr>
            <a:r>
              <a:rPr lang="en-US"/>
              <a:t>The example in the slide shows a procedure with one </a:t>
            </a:r>
            <a:r>
              <a:rPr lang="en-US">
                <a:latin typeface="Courier New" pitchFamily="49" charset="0"/>
              </a:rPr>
              <a:t>IN</a:t>
            </a:r>
            <a:r>
              <a:rPr lang="en-US">
                <a:solidFill>
                  <a:srgbClr val="FC0128"/>
                </a:solidFill>
              </a:rPr>
              <a:t> </a:t>
            </a:r>
            <a:r>
              <a:rPr lang="en-US"/>
              <a:t>parameter</a:t>
            </a:r>
            <a:r>
              <a:rPr lang="en-US">
                <a:solidFill>
                  <a:srgbClr val="FC0128"/>
                </a:solidFill>
              </a:rPr>
              <a:t>.</a:t>
            </a:r>
            <a:r>
              <a:rPr lang="en-US"/>
              <a:t> Running this statement in </a:t>
            </a:r>
            <a:r>
              <a:rPr lang="en-US" i="1"/>
              <a:t>i</a:t>
            </a:r>
            <a:r>
              <a:rPr lang="en-US"/>
              <a:t>SQL*Plus creates the </a:t>
            </a:r>
            <a:r>
              <a:rPr lang="en-US">
                <a:latin typeface="Courier New" pitchFamily="49" charset="0"/>
              </a:rPr>
              <a:t>RAISE_SALARY</a:t>
            </a:r>
            <a:r>
              <a:rPr lang="en-US"/>
              <a:t> procedure. When invoked, </a:t>
            </a:r>
            <a:r>
              <a:rPr lang="en-US">
                <a:latin typeface="Courier New" pitchFamily="49" charset="0"/>
              </a:rPr>
              <a:t>RAISE_SALARY</a:t>
            </a:r>
            <a:r>
              <a:rPr lang="en-US"/>
              <a:t> accepts the parameter for the employee ID and updates the employee’s record with a salary increase of 10 percent. </a:t>
            </a:r>
          </a:p>
          <a:p>
            <a:pPr marL="115888" lvl="1" defTabSz="417513">
              <a:lnSpc>
                <a:spcPct val="85000"/>
              </a:lnSpc>
              <a:tabLst>
                <a:tab pos="344488" algn="l"/>
              </a:tabLst>
            </a:pPr>
            <a:r>
              <a:rPr lang="en-US"/>
              <a:t>To </a:t>
            </a:r>
            <a:r>
              <a:rPr lang="en-US">
                <a:solidFill>
                  <a:srgbClr val="FC0128"/>
                </a:solidFill>
              </a:rPr>
              <a:t>invoke a procedure</a:t>
            </a:r>
            <a:r>
              <a:rPr lang="en-US"/>
              <a:t> in </a:t>
            </a:r>
            <a:r>
              <a:rPr lang="en-US" i="1"/>
              <a:t>i</a:t>
            </a:r>
            <a:r>
              <a:rPr lang="en-US"/>
              <a:t>SQL*Plus, use the </a:t>
            </a:r>
            <a:r>
              <a:rPr lang="en-US">
                <a:latin typeface="Courier New" pitchFamily="49" charset="0"/>
              </a:rPr>
              <a:t>EXECUTE</a:t>
            </a:r>
            <a:r>
              <a:rPr lang="en-US">
                <a:solidFill>
                  <a:srgbClr val="FC0128"/>
                </a:solidFill>
              </a:rPr>
              <a:t> </a:t>
            </a:r>
            <a:r>
              <a:rPr lang="en-US"/>
              <a:t>command.</a:t>
            </a:r>
          </a:p>
          <a:p>
            <a:pPr marL="868363" lvl="3" indent="-222250" defTabSz="417513">
              <a:lnSpc>
                <a:spcPct val="85000"/>
              </a:lnSpc>
              <a:tabLst>
                <a:tab pos="344488" algn="l"/>
              </a:tabLst>
            </a:pPr>
            <a:r>
              <a:rPr lang="en-US">
                <a:latin typeface="Courier New" pitchFamily="49" charset="0"/>
              </a:rPr>
              <a:t>EXECUTE raise_salary (176)</a:t>
            </a:r>
          </a:p>
          <a:p>
            <a:pPr marL="115888" lvl="1" defTabSz="417513">
              <a:lnSpc>
                <a:spcPct val="85000"/>
              </a:lnSpc>
              <a:tabLst>
                <a:tab pos="344488" algn="l"/>
              </a:tabLst>
            </a:pPr>
            <a:r>
              <a:rPr lang="en-US"/>
              <a:t>To invoke a procedure from another procedure, use a direct call. At the location of calling the new procedure, enter the procedure name and actual parameters.</a:t>
            </a:r>
          </a:p>
          <a:p>
            <a:pPr marL="868363" lvl="3" indent="-222250" defTabSz="417513">
              <a:lnSpc>
                <a:spcPct val="85000"/>
              </a:lnSpc>
              <a:tabLst>
                <a:tab pos="344488" algn="l"/>
              </a:tabLst>
            </a:pPr>
            <a:r>
              <a:rPr lang="en-US">
                <a:latin typeface="Courier New" pitchFamily="49" charset="0"/>
              </a:rPr>
              <a:t>raise_salary (176);</a:t>
            </a:r>
          </a:p>
          <a:p>
            <a:pPr marL="115888" lvl="1" defTabSz="417513">
              <a:lnSpc>
                <a:spcPct val="85000"/>
              </a:lnSpc>
              <a:tabLst>
                <a:tab pos="344488" algn="l"/>
              </a:tabLst>
            </a:pPr>
            <a:r>
              <a:rPr lang="en-US">
                <a:latin typeface="Courier New" pitchFamily="49" charset="0"/>
              </a:rPr>
              <a:t>IN</a:t>
            </a:r>
            <a:r>
              <a:rPr lang="en-US"/>
              <a:t> parameters are passed as constants from the calling environment into the procedure. Attempts to change the value of an </a:t>
            </a:r>
            <a:r>
              <a:rPr lang="en-US">
                <a:latin typeface="Courier New" pitchFamily="49" charset="0"/>
              </a:rPr>
              <a:t>IN</a:t>
            </a:r>
            <a:r>
              <a:rPr lang="en-US"/>
              <a:t> parameter result in an error.</a:t>
            </a:r>
          </a:p>
          <a:p>
            <a:pPr defTabSz="417513">
              <a:lnSpc>
                <a:spcPct val="85000"/>
              </a:lnSpc>
              <a:tabLst>
                <a:tab pos="344488" algn="l"/>
              </a:tabLst>
            </a:pPr>
            <a:r>
              <a:rPr lang="en-US">
                <a:solidFill>
                  <a:srgbClr val="0000FF"/>
                </a:solidFill>
              </a:rPr>
              <a:t>Instructor Note</a:t>
            </a:r>
          </a:p>
          <a:p>
            <a:pPr marL="115888" lvl="1" defTabSz="417513">
              <a:lnSpc>
                <a:spcPct val="85000"/>
              </a:lnSpc>
              <a:tabLst>
                <a:tab pos="344488" algn="l"/>
              </a:tabLst>
            </a:pPr>
            <a:r>
              <a:rPr lang="en-US">
                <a:solidFill>
                  <a:srgbClr val="0000FF"/>
                </a:solidFill>
              </a:rPr>
              <a:t>Remind students that an </a:t>
            </a:r>
            <a:r>
              <a:rPr lang="en-US">
                <a:solidFill>
                  <a:srgbClr val="0000FF"/>
                </a:solidFill>
                <a:latin typeface="Courier New" pitchFamily="49" charset="0"/>
              </a:rPr>
              <a:t>UPDATE</a:t>
            </a:r>
            <a:r>
              <a:rPr lang="en-US">
                <a:solidFill>
                  <a:srgbClr val="0000FF"/>
                </a:solidFill>
              </a:rPr>
              <a:t> or a </a:t>
            </a:r>
            <a:r>
              <a:rPr lang="en-US">
                <a:solidFill>
                  <a:srgbClr val="0000FF"/>
                </a:solidFill>
                <a:latin typeface="Courier New" pitchFamily="49" charset="0"/>
              </a:rPr>
              <a:t>DELETE</a:t>
            </a:r>
            <a:r>
              <a:rPr lang="en-US">
                <a:solidFill>
                  <a:srgbClr val="0000FF"/>
                </a:solidFill>
              </a:rPr>
              <a:t> command that does not affect any rows does not generate a run-time error in PL/SQL. Use the cursor attributes </a:t>
            </a:r>
            <a:r>
              <a:rPr lang="en-US">
                <a:solidFill>
                  <a:srgbClr val="0000FF"/>
                </a:solidFill>
                <a:latin typeface="Courier New" pitchFamily="49" charset="0"/>
              </a:rPr>
              <a:t>SQL%FOUND</a:t>
            </a:r>
            <a:r>
              <a:rPr lang="en-US">
                <a:solidFill>
                  <a:srgbClr val="0000FF"/>
                </a:solidFill>
              </a:rPr>
              <a:t>, </a:t>
            </a:r>
            <a:r>
              <a:rPr lang="en-US">
                <a:solidFill>
                  <a:srgbClr val="0000FF"/>
                </a:solidFill>
                <a:latin typeface="Courier New" pitchFamily="49" charset="0"/>
              </a:rPr>
              <a:t>SQL%NOTFOUND</a:t>
            </a:r>
            <a:r>
              <a:rPr lang="en-US">
                <a:solidFill>
                  <a:srgbClr val="0000FF"/>
                </a:solidFill>
              </a:rPr>
              <a:t>, and </a:t>
            </a:r>
            <a:r>
              <a:rPr lang="en-US">
                <a:solidFill>
                  <a:srgbClr val="0000FF"/>
                </a:solidFill>
                <a:latin typeface="Courier New" pitchFamily="49" charset="0"/>
              </a:rPr>
              <a:t>SQL%ROWCOUNT</a:t>
            </a:r>
            <a:r>
              <a:rPr lang="en-US">
                <a:solidFill>
                  <a:srgbClr val="0000FF"/>
                </a:solidFill>
              </a:rPr>
              <a:t> to test the outcome of these data manipulation language statements.</a:t>
            </a:r>
          </a:p>
          <a:p>
            <a:pPr marL="115888" lvl="1" defTabSz="417513">
              <a:lnSpc>
                <a:spcPct val="85000"/>
              </a:lnSpc>
              <a:tabLst>
                <a:tab pos="344488" algn="l"/>
              </a:tabLst>
            </a:pPr>
            <a:r>
              <a:rPr lang="en-US">
                <a:solidFill>
                  <a:srgbClr val="0000FF"/>
                </a:solidFill>
              </a:rPr>
              <a:t>The </a:t>
            </a:r>
            <a:r>
              <a:rPr lang="en-US">
                <a:solidFill>
                  <a:srgbClr val="0000FF"/>
                </a:solidFill>
                <a:latin typeface="Courier New" pitchFamily="49" charset="0"/>
              </a:rPr>
              <a:t>EXECUTE</a:t>
            </a:r>
            <a:r>
              <a:rPr lang="en-US">
                <a:solidFill>
                  <a:srgbClr val="0000FF"/>
                </a:solidFill>
              </a:rPr>
              <a:t> command given at the </a:t>
            </a:r>
            <a:r>
              <a:rPr lang="en-US" i="1">
                <a:solidFill>
                  <a:srgbClr val="0000FF"/>
                </a:solidFill>
              </a:rPr>
              <a:t>i</a:t>
            </a:r>
            <a:r>
              <a:rPr lang="en-US">
                <a:solidFill>
                  <a:srgbClr val="0000FF"/>
                </a:solidFill>
              </a:rPr>
              <a:t>SQL*Plus input window invokes Oracle Call Interface (OCI) calls that embed the statement inside an anonymous block and send it to the server to be processed, bypassing the SQL buffer. The </a:t>
            </a:r>
            <a:r>
              <a:rPr lang="en-US">
                <a:solidFill>
                  <a:srgbClr val="0000FF"/>
                </a:solidFill>
                <a:latin typeface="Courier New" pitchFamily="49" charset="0"/>
              </a:rPr>
              <a:t>EXECUTE</a:t>
            </a:r>
            <a:r>
              <a:rPr lang="en-US">
                <a:solidFill>
                  <a:srgbClr val="0000FF"/>
                </a:solidFill>
              </a:rPr>
              <a:t> command invoking the </a:t>
            </a:r>
            <a:r>
              <a:rPr lang="en-US">
                <a:solidFill>
                  <a:srgbClr val="0000FF"/>
                </a:solidFill>
                <a:latin typeface="Courier New" pitchFamily="49" charset="0"/>
              </a:rPr>
              <a:t>RAISE_SALARY</a:t>
            </a:r>
            <a:r>
              <a:rPr lang="en-US">
                <a:solidFill>
                  <a:srgbClr val="0000FF"/>
                </a:solidFill>
              </a:rPr>
              <a:t> procedure is sent to the server as </a:t>
            </a:r>
            <a:r>
              <a:rPr lang="en-US">
                <a:solidFill>
                  <a:srgbClr val="0000FF"/>
                </a:solidFill>
                <a:latin typeface="Courier New" pitchFamily="49" charset="0"/>
              </a:rPr>
              <a:t>BEGIN raise_salary(176); END;</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96A5EE-3674-459F-8F65-EE4853C8D18D}" type="slidenum">
              <a:rPr lang="en-US"/>
              <a:pPr/>
              <a:t>48</a:t>
            </a:fld>
            <a:endParaRPr lang="en-US"/>
          </a:p>
        </p:txBody>
      </p:sp>
      <p:sp>
        <p:nvSpPr>
          <p:cNvPr id="113666" name="Rectangle 2"/>
          <p:cNvSpPr>
            <a:spLocks noRot="1" noChangeArrowheads="1" noTextEdit="1"/>
          </p:cNvSpPr>
          <p:nvPr>
            <p:ph type="sldImg"/>
          </p:nvPr>
        </p:nvSpPr>
        <p:spPr>
          <a:xfrm>
            <a:off x="487363" y="160338"/>
            <a:ext cx="5880100" cy="4410075"/>
          </a:xfrm>
          <a:ln w="12700" cap="flat">
            <a:solidFill>
              <a:schemeClr val="tx1"/>
            </a:solidFill>
          </a:ln>
        </p:spPr>
      </p:sp>
      <p:sp>
        <p:nvSpPr>
          <p:cNvPr id="113667" name="Rectangle 3"/>
          <p:cNvSpPr>
            <a:spLocks noGrp="1" noChangeArrowheads="1"/>
          </p:cNvSpPr>
          <p:nvPr>
            <p:ph type="body" idx="1"/>
          </p:nvPr>
        </p:nvSpPr>
        <p:spPr>
          <a:xfrm>
            <a:off x="373063" y="4776788"/>
            <a:ext cx="6030912" cy="3756025"/>
          </a:xfrm>
          <a:noFill/>
          <a:ln/>
        </p:spPr>
        <p:txBody>
          <a:bodyPr lIns="90488" tIns="42863" rIns="90488" bIns="42863"/>
          <a:lstStyle/>
          <a:p>
            <a:r>
              <a:rPr lang="en-US">
                <a:latin typeface="Courier New" pitchFamily="49" charset="0"/>
              </a:rPr>
              <a:t>OUT</a:t>
            </a:r>
            <a:r>
              <a:rPr lang="en-US"/>
              <a:t> Parameters: Example</a:t>
            </a:r>
          </a:p>
          <a:p>
            <a:pPr lvl="1"/>
            <a:r>
              <a:rPr lang="en-US"/>
              <a:t>In this example, you create a procedure with </a:t>
            </a:r>
            <a:r>
              <a:rPr lang="en-US">
                <a:latin typeface="Courier New" pitchFamily="49" charset="0"/>
              </a:rPr>
              <a:t>OUT</a:t>
            </a:r>
            <a:r>
              <a:rPr lang="en-US"/>
              <a:t> parameters to retrieve information about an employee. The procedure accepts a value 171 for employee ID and retrieves the name, salary, and commission percentage of the employee with ID 171 into the three output parameters. The code to create the </a:t>
            </a:r>
            <a:r>
              <a:rPr lang="en-US">
                <a:latin typeface="Courier New" pitchFamily="49" charset="0"/>
              </a:rPr>
              <a:t>QUERY_EMP</a:t>
            </a:r>
            <a:r>
              <a:rPr lang="en-US"/>
              <a:t> procedure is shown in the next slide.</a:t>
            </a:r>
          </a:p>
          <a:p>
            <a:endParaRPr lang="en-US" b="1"/>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363BD0-35F9-4B86-B0A8-0DB8F2691F41}" type="slidenum">
              <a:rPr lang="en-US"/>
              <a:pPr/>
              <a:t>49</a:t>
            </a:fld>
            <a:endParaRPr lang="en-US"/>
          </a:p>
        </p:txBody>
      </p:sp>
      <p:sp>
        <p:nvSpPr>
          <p:cNvPr id="115714" name="Rectangle 2"/>
          <p:cNvSpPr>
            <a:spLocks noRot="1" noChangeArrowheads="1" noTextEdit="1"/>
          </p:cNvSpPr>
          <p:nvPr>
            <p:ph type="sldImg"/>
          </p:nvPr>
        </p:nvSpPr>
        <p:spPr>
          <a:xfrm>
            <a:off x="487363" y="160338"/>
            <a:ext cx="5880100" cy="4410075"/>
          </a:xfrm>
          <a:ln w="12700" cap="flat">
            <a:solidFill>
              <a:schemeClr val="tx1"/>
            </a:solidFill>
          </a:ln>
        </p:spPr>
      </p:sp>
      <p:sp>
        <p:nvSpPr>
          <p:cNvPr id="115715" name="Rectangle 3"/>
          <p:cNvSpPr>
            <a:spLocks noGrp="1" noChangeArrowheads="1"/>
          </p:cNvSpPr>
          <p:nvPr>
            <p:ph type="body" idx="1"/>
          </p:nvPr>
        </p:nvSpPr>
        <p:spPr>
          <a:xfrm>
            <a:off x="412750" y="4776788"/>
            <a:ext cx="6027738" cy="3756025"/>
          </a:xfrm>
          <a:noFill/>
          <a:ln/>
        </p:spPr>
        <p:txBody>
          <a:bodyPr lIns="90488" tIns="42863" rIns="90488" bIns="42863"/>
          <a:lstStyle/>
          <a:p>
            <a:r>
              <a:rPr lang="en-US">
                <a:latin typeface="Courier New" pitchFamily="49" charset="0"/>
              </a:rPr>
              <a:t>OUT</a:t>
            </a:r>
            <a:r>
              <a:rPr lang="en-US"/>
              <a:t> Parameters: Example (continued)</a:t>
            </a:r>
          </a:p>
          <a:p>
            <a:pPr lvl="1"/>
            <a:r>
              <a:rPr lang="en-US"/>
              <a:t>Run the script file shown in the slide to create the </a:t>
            </a:r>
            <a:r>
              <a:rPr lang="en-US">
                <a:latin typeface="Courier New" pitchFamily="49" charset="0"/>
              </a:rPr>
              <a:t>QUERY_EMP</a:t>
            </a:r>
            <a:r>
              <a:rPr lang="en-US"/>
              <a:t> procedure. This procedure has four formal parameters. Three of them are </a:t>
            </a:r>
            <a:r>
              <a:rPr lang="en-US">
                <a:latin typeface="Courier New" pitchFamily="49" charset="0"/>
              </a:rPr>
              <a:t>OUT</a:t>
            </a:r>
            <a:r>
              <a:rPr lang="en-US"/>
              <a:t> parameters</a:t>
            </a:r>
            <a:r>
              <a:rPr lang="en-US">
                <a:solidFill>
                  <a:srgbClr val="FC0128"/>
                </a:solidFill>
              </a:rPr>
              <a:t> </a:t>
            </a:r>
            <a:r>
              <a:rPr lang="en-US"/>
              <a:t>that return values to the calling environment. </a:t>
            </a:r>
          </a:p>
          <a:p>
            <a:pPr lvl="1"/>
            <a:r>
              <a:rPr lang="en-US"/>
              <a:t>The procedure accepts an </a:t>
            </a:r>
            <a:r>
              <a:rPr lang="en-US">
                <a:latin typeface="Courier New" pitchFamily="49" charset="0"/>
              </a:rPr>
              <a:t>EMPLOYEE_ID</a:t>
            </a:r>
            <a:r>
              <a:rPr lang="en-US"/>
              <a:t> value for the parameter </a:t>
            </a:r>
            <a:r>
              <a:rPr lang="en-US">
                <a:latin typeface="Courier New" pitchFamily="49" charset="0"/>
              </a:rPr>
              <a:t>P_ID</a:t>
            </a:r>
            <a:r>
              <a:rPr lang="en-US"/>
              <a:t>. The name, salary, and commission percentage values corresponding to the employee ID are retrieved into the three </a:t>
            </a:r>
            <a:r>
              <a:rPr lang="en-US">
                <a:latin typeface="Courier New" pitchFamily="49" charset="0"/>
              </a:rPr>
              <a:t>OUT</a:t>
            </a:r>
            <a:r>
              <a:rPr lang="en-US"/>
              <a:t> parameters whose values are returned to the calling environment.</a:t>
            </a:r>
          </a:p>
          <a:p>
            <a:pPr lvl="1"/>
            <a:r>
              <a:rPr lang="en-US"/>
              <a:t>Notice that the name of the script file need not be the same as the procedure name. (The script file is on the client side and the procedure is being stored on the database schema.)</a:t>
            </a:r>
          </a:p>
          <a:p>
            <a:endParaRPr lang="en-US" b="1"/>
          </a:p>
          <a:p>
            <a:endParaRPr lang="en-US" b="1"/>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449AF0-C0D1-4000-A079-5AD97858E2A2}" type="slidenum">
              <a:rPr lang="en-US"/>
              <a:pPr/>
              <a:t>50</a:t>
            </a:fld>
            <a:endParaRPr lang="en-US"/>
          </a:p>
        </p:txBody>
      </p:sp>
      <p:sp>
        <p:nvSpPr>
          <p:cNvPr id="117762" name="Rectangle 2"/>
          <p:cNvSpPr>
            <a:spLocks noRot="1" noChangeArrowheads="1" noTextEdit="1"/>
          </p:cNvSpPr>
          <p:nvPr>
            <p:ph type="sldImg"/>
          </p:nvPr>
        </p:nvSpPr>
        <p:spPr>
          <a:xfrm>
            <a:off x="487363" y="160338"/>
            <a:ext cx="5880100" cy="4410075"/>
          </a:xfrm>
          <a:ln w="12700" cap="flat">
            <a:solidFill>
              <a:schemeClr val="tx1"/>
            </a:solidFill>
          </a:ln>
        </p:spPr>
      </p:sp>
      <p:sp>
        <p:nvSpPr>
          <p:cNvPr id="117763" name="Rectangle 3"/>
          <p:cNvSpPr>
            <a:spLocks noGrp="1" noChangeArrowheads="1"/>
          </p:cNvSpPr>
          <p:nvPr>
            <p:ph type="body" idx="1"/>
          </p:nvPr>
        </p:nvSpPr>
        <p:spPr>
          <a:xfrm>
            <a:off x="304800" y="4595813"/>
            <a:ext cx="6337300" cy="3757612"/>
          </a:xfrm>
          <a:noFill/>
          <a:ln/>
        </p:spPr>
        <p:txBody>
          <a:bodyPr lIns="90488" tIns="42863" rIns="90488" bIns="42863"/>
          <a:lstStyle/>
          <a:p>
            <a:pPr defTabSz="407988">
              <a:lnSpc>
                <a:spcPct val="85000"/>
              </a:lnSpc>
              <a:tabLst>
                <a:tab pos="460375" algn="l"/>
              </a:tabLst>
            </a:pPr>
            <a:r>
              <a:rPr lang="en-US"/>
              <a:t>How to View the Value of </a:t>
            </a:r>
            <a:r>
              <a:rPr lang="en-US">
                <a:latin typeface="Courier New" pitchFamily="49" charset="0"/>
              </a:rPr>
              <a:t>OUT</a:t>
            </a:r>
            <a:r>
              <a:rPr lang="en-US"/>
              <a:t> Parameters with </a:t>
            </a:r>
            <a:r>
              <a:rPr lang="en-US" i="1"/>
              <a:t>i</a:t>
            </a:r>
            <a:r>
              <a:rPr lang="en-US"/>
              <a:t>SQL*Plus</a:t>
            </a:r>
          </a:p>
          <a:p>
            <a:pPr marL="454025" lvl="2" indent="-219075" defTabSz="407988">
              <a:lnSpc>
                <a:spcPct val="85000"/>
              </a:lnSpc>
              <a:tabLst>
                <a:tab pos="460375" algn="l"/>
              </a:tabLst>
            </a:pPr>
            <a:r>
              <a:rPr lang="en-US"/>
              <a:t>1.	Run the SQL script file to generate and compile the source code.</a:t>
            </a:r>
          </a:p>
          <a:p>
            <a:pPr marL="454025" lvl="2" indent="-219075" defTabSz="407988">
              <a:lnSpc>
                <a:spcPct val="85000"/>
              </a:lnSpc>
              <a:tabLst>
                <a:tab pos="460375" algn="l"/>
              </a:tabLst>
            </a:pPr>
            <a:r>
              <a:rPr lang="en-US"/>
              <a:t>2.	Create host variables in </a:t>
            </a:r>
            <a:r>
              <a:rPr lang="en-US" i="1"/>
              <a:t>i</a:t>
            </a:r>
            <a:r>
              <a:rPr lang="en-US"/>
              <a:t>SQL*Plus, using the </a:t>
            </a:r>
            <a:r>
              <a:rPr lang="en-US">
                <a:latin typeface="Courier New" pitchFamily="49" charset="0"/>
              </a:rPr>
              <a:t>VARIABLE</a:t>
            </a:r>
            <a:r>
              <a:rPr lang="en-US"/>
              <a:t> command.</a:t>
            </a:r>
          </a:p>
          <a:p>
            <a:pPr marL="454025" lvl="2" indent="-219075" defTabSz="407988">
              <a:lnSpc>
                <a:spcPct val="85000"/>
              </a:lnSpc>
              <a:tabLst>
                <a:tab pos="460375" algn="l"/>
              </a:tabLst>
            </a:pPr>
            <a:r>
              <a:rPr lang="en-US"/>
              <a:t>3.	Invoke the </a:t>
            </a:r>
            <a:r>
              <a:rPr lang="en-US">
                <a:latin typeface="Courier New" pitchFamily="49" charset="0"/>
              </a:rPr>
              <a:t>QUERY_EMP</a:t>
            </a:r>
            <a:r>
              <a:rPr lang="en-US"/>
              <a:t> procedure, supplying these host variables as the </a:t>
            </a:r>
            <a:r>
              <a:rPr lang="en-US">
                <a:latin typeface="Courier New" pitchFamily="49" charset="0"/>
              </a:rPr>
              <a:t>OUT</a:t>
            </a:r>
            <a:r>
              <a:rPr lang="en-US"/>
              <a:t> parameters. Note the use of the colon (:) to reference the host variables in the </a:t>
            </a:r>
            <a:r>
              <a:rPr lang="en-US">
                <a:latin typeface="Courier New" pitchFamily="49" charset="0"/>
              </a:rPr>
              <a:t>EXECUTE</a:t>
            </a:r>
            <a:r>
              <a:rPr lang="en-US">
                <a:solidFill>
                  <a:srgbClr val="FC0128"/>
                </a:solidFill>
              </a:rPr>
              <a:t> </a:t>
            </a:r>
            <a:r>
              <a:rPr lang="en-US"/>
              <a:t>command</a:t>
            </a:r>
            <a:r>
              <a:rPr lang="en-US">
                <a:solidFill>
                  <a:srgbClr val="FC0128"/>
                </a:solidFill>
              </a:rPr>
              <a:t>.</a:t>
            </a:r>
          </a:p>
          <a:p>
            <a:pPr marL="454025" lvl="2" indent="-219075" defTabSz="407988">
              <a:lnSpc>
                <a:spcPct val="85000"/>
              </a:lnSpc>
              <a:tabLst>
                <a:tab pos="460375" algn="l"/>
              </a:tabLst>
            </a:pPr>
            <a:r>
              <a:rPr lang="en-US"/>
              <a:t>4.	To view the values passed from the procedure to the calling environment, use the </a:t>
            </a:r>
            <a:r>
              <a:rPr lang="en-US">
                <a:latin typeface="Courier New" pitchFamily="49" charset="0"/>
              </a:rPr>
              <a:t>PRINT</a:t>
            </a:r>
            <a:r>
              <a:rPr lang="en-US">
                <a:solidFill>
                  <a:srgbClr val="FC0128"/>
                </a:solidFill>
              </a:rPr>
              <a:t> </a:t>
            </a:r>
            <a:r>
              <a:rPr lang="en-US"/>
              <a:t>command</a:t>
            </a:r>
            <a:r>
              <a:rPr lang="en-US">
                <a:solidFill>
                  <a:srgbClr val="FC0128"/>
                </a:solidFill>
              </a:rPr>
              <a:t>. </a:t>
            </a:r>
            <a:endParaRPr lang="en-US"/>
          </a:p>
          <a:p>
            <a:pPr marL="115888" lvl="1" defTabSz="407988">
              <a:lnSpc>
                <a:spcPct val="85000"/>
              </a:lnSpc>
              <a:tabLst>
                <a:tab pos="460375" algn="l"/>
              </a:tabLst>
            </a:pPr>
            <a:r>
              <a:rPr lang="en-US"/>
              <a:t>The example in the slide shows the value of the </a:t>
            </a:r>
            <a:r>
              <a:rPr lang="en-US">
                <a:latin typeface="Courier New" pitchFamily="49" charset="0"/>
              </a:rPr>
              <a:t>G_NAME</a:t>
            </a:r>
            <a:r>
              <a:rPr lang="en-US"/>
              <a:t> variable passed back to the the calling environment. The other variables can be viewed, either individually, as above, or with a single </a:t>
            </a:r>
            <a:r>
              <a:rPr lang="en-US">
                <a:latin typeface="Courier New" pitchFamily="49" charset="0"/>
              </a:rPr>
              <a:t>PRINT</a:t>
            </a:r>
            <a:r>
              <a:rPr lang="en-US">
                <a:solidFill>
                  <a:srgbClr val="FC0128"/>
                </a:solidFill>
              </a:rPr>
              <a:t> </a:t>
            </a:r>
            <a:r>
              <a:rPr lang="en-US"/>
              <a:t>command.</a:t>
            </a:r>
          </a:p>
          <a:p>
            <a:pPr marL="858838" lvl="3" indent="-219075" defTabSz="407988">
              <a:lnSpc>
                <a:spcPct val="85000"/>
              </a:lnSpc>
              <a:spcBef>
                <a:spcPct val="25000"/>
              </a:spcBef>
              <a:tabLst>
                <a:tab pos="460375" algn="l"/>
              </a:tabLst>
            </a:pPr>
            <a:r>
              <a:rPr lang="en-US">
                <a:latin typeface="Courier New" pitchFamily="49" charset="0"/>
              </a:rPr>
              <a:t>PRINT g_name g_sal g_comm</a:t>
            </a:r>
            <a:endParaRPr lang="en-US"/>
          </a:p>
          <a:p>
            <a:pPr marL="115888" lvl="1" defTabSz="407988">
              <a:lnSpc>
                <a:spcPct val="85000"/>
              </a:lnSpc>
              <a:tabLst>
                <a:tab pos="460375" algn="l"/>
              </a:tabLst>
            </a:pPr>
            <a:r>
              <a:rPr lang="en-US"/>
              <a:t>Do not specify a size for a host variable of data type </a:t>
            </a:r>
            <a:r>
              <a:rPr lang="en-US">
                <a:latin typeface="Courier New" pitchFamily="49" charset="0"/>
              </a:rPr>
              <a:t>NUMBER</a:t>
            </a:r>
            <a:r>
              <a:rPr lang="en-US"/>
              <a:t> when using the </a:t>
            </a:r>
            <a:r>
              <a:rPr lang="en-US">
                <a:latin typeface="Courier New" pitchFamily="49" charset="0"/>
              </a:rPr>
              <a:t>VARIABLE</a:t>
            </a:r>
            <a:r>
              <a:rPr lang="en-US"/>
              <a:t> command. A host variable of data type </a:t>
            </a:r>
            <a:r>
              <a:rPr lang="en-US">
                <a:latin typeface="Courier New" pitchFamily="49" charset="0"/>
              </a:rPr>
              <a:t>CHAR</a:t>
            </a:r>
            <a:r>
              <a:rPr lang="en-US"/>
              <a:t> or </a:t>
            </a:r>
            <a:r>
              <a:rPr lang="en-US">
                <a:latin typeface="Courier New" pitchFamily="49" charset="0"/>
              </a:rPr>
              <a:t>VARCHAR2</a:t>
            </a:r>
            <a:r>
              <a:rPr lang="en-US"/>
              <a:t> defaults to a length of one, unless a value is supplied in parentheses.</a:t>
            </a:r>
          </a:p>
          <a:p>
            <a:pPr marL="115888" lvl="1" defTabSz="407988">
              <a:lnSpc>
                <a:spcPct val="85000"/>
              </a:lnSpc>
              <a:tabLst>
                <a:tab pos="460375" algn="l"/>
              </a:tabLst>
            </a:pPr>
            <a:r>
              <a:rPr lang="en-US">
                <a:latin typeface="Courier New" pitchFamily="49" charset="0"/>
              </a:rPr>
              <a:t>PRINT</a:t>
            </a:r>
            <a:r>
              <a:rPr lang="en-US">
                <a:solidFill>
                  <a:srgbClr val="FC0128"/>
                </a:solidFill>
              </a:rPr>
              <a:t> </a:t>
            </a:r>
            <a:r>
              <a:rPr lang="en-US"/>
              <a:t>and </a:t>
            </a:r>
            <a:r>
              <a:rPr lang="en-US">
                <a:latin typeface="Courier New" pitchFamily="49" charset="0"/>
              </a:rPr>
              <a:t>VARIABLE</a:t>
            </a:r>
            <a:r>
              <a:rPr lang="en-US"/>
              <a:t> are </a:t>
            </a:r>
            <a:r>
              <a:rPr lang="en-US" i="1"/>
              <a:t>i</a:t>
            </a:r>
            <a:r>
              <a:rPr lang="en-US"/>
              <a:t>SQL*Plus commands.</a:t>
            </a:r>
          </a:p>
          <a:p>
            <a:pPr marL="115888" lvl="1" defTabSz="407988">
              <a:lnSpc>
                <a:spcPct val="85000"/>
              </a:lnSpc>
              <a:tabLst>
                <a:tab pos="460375" algn="l"/>
              </a:tabLst>
            </a:pPr>
            <a:r>
              <a:rPr lang="en-US" b="1"/>
              <a:t>Note:</a:t>
            </a:r>
            <a:r>
              <a:rPr lang="en-US"/>
              <a:t> Passing a constant or expression as an actual parameter to the </a:t>
            </a:r>
            <a:r>
              <a:rPr lang="en-US">
                <a:latin typeface="Courier New" pitchFamily="49" charset="0"/>
              </a:rPr>
              <a:t>OUT</a:t>
            </a:r>
            <a:r>
              <a:rPr lang="en-US"/>
              <a:t> variable causes compilation errors. For example:</a:t>
            </a:r>
          </a:p>
          <a:p>
            <a:pPr marL="858838" lvl="3" indent="-219075" defTabSz="407988">
              <a:lnSpc>
                <a:spcPct val="85000"/>
              </a:lnSpc>
              <a:spcBef>
                <a:spcPct val="25000"/>
              </a:spcBef>
              <a:tabLst>
                <a:tab pos="460375" algn="l"/>
              </a:tabLst>
            </a:pPr>
            <a:r>
              <a:rPr lang="en-US">
                <a:latin typeface="Courier New" pitchFamily="49" charset="0"/>
              </a:rPr>
              <a:t>EXECUTE query_emp(171, :g_name, raise+100, :g_comm)</a:t>
            </a:r>
          </a:p>
          <a:p>
            <a:pPr marL="115888" lvl="1" defTabSz="407988">
              <a:lnSpc>
                <a:spcPct val="85000"/>
              </a:lnSpc>
              <a:tabLst>
                <a:tab pos="460375" algn="l"/>
              </a:tabLst>
            </a:pPr>
            <a:r>
              <a:rPr lang="en-US"/>
              <a:t>causes a compilation error.</a:t>
            </a:r>
          </a:p>
          <a:p>
            <a:pPr defTabSz="407988">
              <a:lnSpc>
                <a:spcPct val="85000"/>
              </a:lnSpc>
              <a:tabLst>
                <a:tab pos="460375" algn="l"/>
              </a:tabLst>
            </a:pPr>
            <a:r>
              <a:rPr lang="en-US">
                <a:solidFill>
                  <a:srgbClr val="0000FF"/>
                </a:solidFill>
              </a:rPr>
              <a:t>Instructor Note</a:t>
            </a:r>
          </a:p>
          <a:p>
            <a:pPr marL="115888" lvl="1" defTabSz="407988">
              <a:lnSpc>
                <a:spcPct val="85000"/>
              </a:lnSpc>
              <a:tabLst>
                <a:tab pos="460375" algn="l"/>
              </a:tabLst>
            </a:pPr>
            <a:r>
              <a:rPr lang="en-US">
                <a:solidFill>
                  <a:srgbClr val="0000FF"/>
                </a:solidFill>
              </a:rPr>
              <a:t>A </a:t>
            </a:r>
            <a:r>
              <a:rPr lang="en-US" i="1">
                <a:solidFill>
                  <a:srgbClr val="0000FF"/>
                </a:solidFill>
              </a:rPr>
              <a:t>i</a:t>
            </a:r>
            <a:r>
              <a:rPr lang="en-US">
                <a:solidFill>
                  <a:srgbClr val="0000FF"/>
                </a:solidFill>
              </a:rPr>
              <a:t>SQL*Plus host variable of the data type </a:t>
            </a:r>
            <a:r>
              <a:rPr lang="en-US">
                <a:solidFill>
                  <a:srgbClr val="0000FF"/>
                </a:solidFill>
                <a:latin typeface="Courier New" pitchFamily="49" charset="0"/>
              </a:rPr>
              <a:t>VARCHAR2</a:t>
            </a:r>
            <a:r>
              <a:rPr lang="en-US">
                <a:solidFill>
                  <a:srgbClr val="0000FF"/>
                </a:solidFill>
              </a:rPr>
              <a:t> defaults to a length of one when no length is specified. Make sure your host variables can hold the values of the parameters. Remind the students that formal parameters should not be constrained in length.</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1D23E28F-5E07-4E1C-949B-4CD4FC112321}" type="slidenum">
              <a:rPr lang="en-US"/>
              <a:pPr/>
              <a:t>5</a:t>
            </a:fld>
            <a:endParaRPr lang="en-US"/>
          </a:p>
        </p:txBody>
      </p:sp>
      <p:sp>
        <p:nvSpPr>
          <p:cNvPr id="19458" name="Rectangle 2"/>
          <p:cNvSpPr>
            <a:spLocks noChangeArrowheads="1"/>
          </p:cNvSpPr>
          <p:nvPr/>
        </p:nvSpPr>
        <p:spPr bwMode="auto">
          <a:xfrm>
            <a:off x="4013200" y="-3175"/>
            <a:ext cx="3078163" cy="515938"/>
          </a:xfrm>
          <a:prstGeom prst="rect">
            <a:avLst/>
          </a:prstGeom>
          <a:noFill/>
          <a:ln w="9525">
            <a:noFill/>
            <a:miter lim="800000"/>
            <a:headEnd/>
            <a:tailEnd/>
          </a:ln>
          <a:effectLst/>
        </p:spPr>
        <p:txBody>
          <a:bodyPr wrap="none" anchor="ctr"/>
          <a:lstStyle/>
          <a:p>
            <a:endParaRPr lang="en-US"/>
          </a:p>
        </p:txBody>
      </p:sp>
      <p:sp>
        <p:nvSpPr>
          <p:cNvPr id="19459" name="Rectangle 3"/>
          <p:cNvSpPr>
            <a:spLocks noChangeArrowheads="1"/>
          </p:cNvSpPr>
          <p:nvPr/>
        </p:nvSpPr>
        <p:spPr bwMode="auto">
          <a:xfrm>
            <a:off x="-4763" y="-3175"/>
            <a:ext cx="3073401" cy="515938"/>
          </a:xfrm>
          <a:prstGeom prst="rect">
            <a:avLst/>
          </a:prstGeom>
          <a:noFill/>
          <a:ln w="9525">
            <a:noFill/>
            <a:miter lim="800000"/>
            <a:headEnd/>
            <a:tailEnd/>
          </a:ln>
          <a:effectLst/>
        </p:spPr>
        <p:txBody>
          <a:bodyPr wrap="none" anchor="ctr"/>
          <a:lstStyle/>
          <a:p>
            <a:endParaRPr lang="en-US"/>
          </a:p>
        </p:txBody>
      </p:sp>
      <p:sp>
        <p:nvSpPr>
          <p:cNvPr id="19460" name="Rectangle 4"/>
          <p:cNvSpPr>
            <a:spLocks noRot="1" noChangeArrowheads="1" noTextEdit="1"/>
          </p:cNvSpPr>
          <p:nvPr>
            <p:ph type="sldImg"/>
          </p:nvPr>
        </p:nvSpPr>
        <p:spPr>
          <a:xfrm>
            <a:off x="533400" y="0"/>
            <a:ext cx="5981700" cy="4486275"/>
          </a:xfrm>
          <a:ln w="12700" cap="flat">
            <a:solidFill>
              <a:schemeClr val="tx1"/>
            </a:solidFill>
          </a:ln>
        </p:spPr>
      </p:sp>
      <p:sp>
        <p:nvSpPr>
          <p:cNvPr id="19461" name="Rectangle 5"/>
          <p:cNvSpPr>
            <a:spLocks noGrp="1" noChangeArrowheads="1"/>
          </p:cNvSpPr>
          <p:nvPr>
            <p:ph type="body" idx="1"/>
          </p:nvPr>
        </p:nvSpPr>
        <p:spPr>
          <a:xfrm>
            <a:off x="476250" y="4821238"/>
            <a:ext cx="5929313" cy="3743325"/>
          </a:xfrm>
          <a:noFill/>
          <a:ln/>
        </p:spPr>
        <p:txBody>
          <a:bodyPr lIns="90537" tIns="45269" rIns="90537" bIns="45269"/>
          <a:lstStyle/>
          <a:p>
            <a:pPr>
              <a:lnSpc>
                <a:spcPct val="85000"/>
              </a:lnSpc>
            </a:pPr>
            <a:r>
              <a:rPr lang="en-US"/>
              <a:t>The </a:t>
            </a:r>
            <a:r>
              <a:rPr lang="en-US">
                <a:latin typeface="Courier New" pitchFamily="49" charset="0"/>
              </a:rPr>
              <a:t>FOR</a:t>
            </a:r>
            <a:r>
              <a:rPr lang="en-US"/>
              <a:t> </a:t>
            </a:r>
            <a:r>
              <a:rPr lang="en-US">
                <a:latin typeface="Courier New" pitchFamily="49" charset="0"/>
              </a:rPr>
              <a:t>UPDATE</a:t>
            </a:r>
            <a:r>
              <a:rPr lang="en-US"/>
              <a:t> Clause</a:t>
            </a:r>
          </a:p>
          <a:p>
            <a:pPr lvl="1">
              <a:lnSpc>
                <a:spcPct val="85000"/>
              </a:lnSpc>
            </a:pPr>
            <a:r>
              <a:rPr lang="en-US"/>
              <a:t>You may want to lock rows before you update or delete rows. Add the </a:t>
            </a:r>
            <a:r>
              <a:rPr lang="en-US">
                <a:solidFill>
                  <a:srgbClr val="FC0128"/>
                </a:solidFill>
                <a:latin typeface="Courier New" pitchFamily="49" charset="0"/>
              </a:rPr>
              <a:t>FOR</a:t>
            </a:r>
            <a:r>
              <a:rPr lang="en-US">
                <a:solidFill>
                  <a:srgbClr val="FC0128"/>
                </a:solidFill>
              </a:rPr>
              <a:t> </a:t>
            </a:r>
            <a:r>
              <a:rPr lang="en-US">
                <a:solidFill>
                  <a:srgbClr val="FC0128"/>
                </a:solidFill>
                <a:latin typeface="Courier New" pitchFamily="49" charset="0"/>
              </a:rPr>
              <a:t>UPDATE</a:t>
            </a:r>
            <a:r>
              <a:rPr lang="en-US">
                <a:solidFill>
                  <a:srgbClr val="FC0128"/>
                </a:solidFill>
              </a:rPr>
              <a:t> clause </a:t>
            </a:r>
            <a:r>
              <a:rPr lang="en-US"/>
              <a:t>in the cursor query to lock the affected rows when the cursor is opened. Because the Oracle Server releases locks at the end of the transaction, you should not commit across fetches from an explicit cursor if </a:t>
            </a:r>
            <a:r>
              <a:rPr lang="en-US">
                <a:latin typeface="Courier New" pitchFamily="49" charset="0"/>
              </a:rPr>
              <a:t>FOR UPDATE</a:t>
            </a:r>
            <a:r>
              <a:rPr lang="en-US"/>
              <a:t> is used.</a:t>
            </a:r>
          </a:p>
          <a:p>
            <a:pPr lvl="1">
              <a:lnSpc>
                <a:spcPct val="85000"/>
              </a:lnSpc>
            </a:pPr>
            <a:r>
              <a:rPr lang="en-US"/>
              <a:t>In the syntax:</a:t>
            </a:r>
          </a:p>
          <a:p>
            <a:pPr lvl="1">
              <a:lnSpc>
                <a:spcPct val="85000"/>
              </a:lnSpc>
              <a:spcAft>
                <a:spcPct val="30000"/>
              </a:spcAft>
            </a:pPr>
            <a:r>
              <a:rPr lang="en-US" i="1"/>
              <a:t>	column_reference	</a:t>
            </a:r>
            <a:r>
              <a:rPr lang="en-US"/>
              <a:t>is a column in the table against which the query is performed. (A 			list of columns may also be used.)</a:t>
            </a:r>
          </a:p>
          <a:p>
            <a:pPr lvl="1">
              <a:lnSpc>
                <a:spcPct val="85000"/>
              </a:lnSpc>
              <a:spcAft>
                <a:spcPct val="30000"/>
              </a:spcAft>
            </a:pPr>
            <a:r>
              <a:rPr lang="en-US"/>
              <a:t>	</a:t>
            </a:r>
            <a:r>
              <a:rPr lang="en-US">
                <a:latin typeface="Courier New" pitchFamily="49" charset="0"/>
              </a:rPr>
              <a:t>NOWAIT</a:t>
            </a:r>
            <a:r>
              <a:rPr lang="en-US"/>
              <a:t>		returns an Oracle error if the rows are locked by another session</a:t>
            </a:r>
          </a:p>
          <a:p>
            <a:pPr lvl="1">
              <a:lnSpc>
                <a:spcPct val="85000"/>
              </a:lnSpc>
              <a:spcAft>
                <a:spcPct val="30000"/>
              </a:spcAft>
            </a:pPr>
            <a:r>
              <a:rPr lang="en-US"/>
              <a:t>The </a:t>
            </a:r>
            <a:r>
              <a:rPr lang="en-US">
                <a:latin typeface="Courier New" pitchFamily="49" charset="0"/>
              </a:rPr>
              <a:t>FOR UPDATE</a:t>
            </a:r>
            <a:r>
              <a:rPr lang="en-US"/>
              <a:t> clause is the last clause in a select statement, even after the </a:t>
            </a:r>
            <a:r>
              <a:rPr lang="en-US">
                <a:latin typeface="Courier New" pitchFamily="49" charset="0"/>
              </a:rPr>
              <a:t>ORDER BY</a:t>
            </a:r>
            <a:r>
              <a:rPr lang="en-US"/>
              <a:t>, if one exists. When querying multiple tables, you can use the </a:t>
            </a:r>
            <a:r>
              <a:rPr lang="en-US">
                <a:latin typeface="Courier New" pitchFamily="49" charset="0"/>
              </a:rPr>
              <a:t>FOR</a:t>
            </a:r>
            <a:r>
              <a:rPr lang="en-US"/>
              <a:t> </a:t>
            </a:r>
            <a:r>
              <a:rPr lang="en-US">
                <a:latin typeface="Courier New" pitchFamily="49" charset="0"/>
              </a:rPr>
              <a:t>UPDATE</a:t>
            </a:r>
            <a:r>
              <a:rPr lang="en-US"/>
              <a:t> clause to confine row locking to particular tables. Rows in a table are locked only if the </a:t>
            </a:r>
            <a:r>
              <a:rPr lang="en-US">
                <a:latin typeface="Courier New" pitchFamily="49" charset="0"/>
              </a:rPr>
              <a:t>FOR</a:t>
            </a:r>
            <a:r>
              <a:rPr lang="en-US"/>
              <a:t> </a:t>
            </a:r>
            <a:r>
              <a:rPr lang="en-US">
                <a:latin typeface="Courier New" pitchFamily="49" charset="0"/>
              </a:rPr>
              <a:t>UPDATE</a:t>
            </a:r>
            <a:r>
              <a:rPr lang="en-US"/>
              <a:t> clause refers to a column in that table. </a:t>
            </a:r>
            <a:r>
              <a:rPr lang="en-US">
                <a:latin typeface="Courier New" pitchFamily="49" charset="0"/>
              </a:rPr>
              <a:t>FOR UPDATE OF col_name(s)</a:t>
            </a:r>
            <a:r>
              <a:rPr lang="en-US"/>
              <a:t> locks rows only in tables that contain the </a:t>
            </a:r>
            <a:r>
              <a:rPr lang="en-US">
                <a:latin typeface="Courier New" pitchFamily="49" charset="0"/>
              </a:rPr>
              <a:t>col_name(s).</a:t>
            </a:r>
            <a:endParaRPr lang="en-US"/>
          </a:p>
          <a:p>
            <a:pPr lvl="1">
              <a:lnSpc>
                <a:spcPct val="85000"/>
              </a:lnSpc>
            </a:pPr>
            <a:r>
              <a:rPr lang="en-US"/>
              <a:t>The </a:t>
            </a:r>
            <a:r>
              <a:rPr lang="en-US">
                <a:latin typeface="Courier New" pitchFamily="49" charset="0"/>
              </a:rPr>
              <a:t>SELECT ... FOR</a:t>
            </a:r>
            <a:r>
              <a:rPr lang="en-US"/>
              <a:t> </a:t>
            </a:r>
            <a:r>
              <a:rPr lang="en-US">
                <a:latin typeface="Courier New" pitchFamily="49" charset="0"/>
              </a:rPr>
              <a:t>UPDATE</a:t>
            </a:r>
            <a:r>
              <a:rPr lang="en-US"/>
              <a:t> statement identifies the rows that will be updated or deleted, then locks each row in the result set. This is useful when you want to base an update on the existing values in a row. In that case, you must make sure the row is not changed by another user before the update. </a:t>
            </a:r>
          </a:p>
          <a:p>
            <a:pPr lvl="1">
              <a:lnSpc>
                <a:spcPct val="85000"/>
              </a:lnSpc>
            </a:pPr>
            <a:r>
              <a:rPr lang="en-US"/>
              <a:t>The optional </a:t>
            </a:r>
            <a:r>
              <a:rPr lang="en-US">
                <a:latin typeface="Courier New" pitchFamily="49" charset="0"/>
              </a:rPr>
              <a:t>NOWAIT</a:t>
            </a:r>
            <a:r>
              <a:rPr lang="en-US"/>
              <a:t> keyword tells Oracle not to wait if requested rows have been locked by another user. Control is immediately returned to your program so that it can do other work before trying again to acquire the lock. If you omit the </a:t>
            </a:r>
            <a:r>
              <a:rPr lang="en-US">
                <a:latin typeface="Courier New" pitchFamily="49" charset="0"/>
              </a:rPr>
              <a:t>NOWAIT</a:t>
            </a:r>
            <a:r>
              <a:rPr lang="en-US"/>
              <a:t> keyword , Oracle waits until the rows are available. </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2BB14E-1C62-4CF6-9F55-04FEA6559E09}" type="slidenum">
              <a:rPr lang="en-US"/>
              <a:pPr/>
              <a:t>51</a:t>
            </a:fld>
            <a:endParaRPr lang="en-US"/>
          </a:p>
        </p:txBody>
      </p:sp>
      <p:sp>
        <p:nvSpPr>
          <p:cNvPr id="119810" name="Rectangle 2"/>
          <p:cNvSpPr>
            <a:spLocks noRot="1" noChangeArrowheads="1" noTextEdit="1"/>
          </p:cNvSpPr>
          <p:nvPr>
            <p:ph type="sldImg"/>
          </p:nvPr>
        </p:nvSpPr>
        <p:spPr>
          <a:xfrm>
            <a:off x="487363" y="160338"/>
            <a:ext cx="5880100" cy="4410075"/>
          </a:xfrm>
          <a:ln w="12700" cap="flat">
            <a:solidFill>
              <a:schemeClr val="tx1"/>
            </a:solidFill>
          </a:ln>
        </p:spPr>
      </p:sp>
      <p:sp>
        <p:nvSpPr>
          <p:cNvPr id="119811" name="Rectangle 3"/>
          <p:cNvSpPr>
            <a:spLocks noGrp="1" noChangeArrowheads="1"/>
          </p:cNvSpPr>
          <p:nvPr>
            <p:ph type="body" idx="1"/>
          </p:nvPr>
        </p:nvSpPr>
        <p:spPr>
          <a:xfrm>
            <a:off x="412750" y="4776788"/>
            <a:ext cx="6027738" cy="3756025"/>
          </a:xfrm>
          <a:noFill/>
          <a:ln/>
        </p:spPr>
        <p:txBody>
          <a:bodyPr lIns="90488" tIns="42863" rIns="90488" bIns="42863"/>
          <a:lstStyle/>
          <a:p>
            <a:r>
              <a:rPr lang="en-US"/>
              <a:t>Using </a:t>
            </a:r>
            <a:r>
              <a:rPr lang="en-US">
                <a:latin typeface="Courier New" pitchFamily="49" charset="0"/>
              </a:rPr>
              <a:t>IN</a:t>
            </a:r>
            <a:r>
              <a:rPr lang="en-US"/>
              <a:t> </a:t>
            </a:r>
            <a:r>
              <a:rPr lang="en-US">
                <a:latin typeface="Courier New" pitchFamily="49" charset="0"/>
              </a:rPr>
              <a:t>OUT</a:t>
            </a:r>
            <a:r>
              <a:rPr lang="en-US"/>
              <a:t> Parameters</a:t>
            </a:r>
          </a:p>
          <a:p>
            <a:pPr lvl="1"/>
            <a:r>
              <a:rPr lang="en-US"/>
              <a:t>With an </a:t>
            </a:r>
            <a:r>
              <a:rPr lang="en-US">
                <a:latin typeface="Courier New" pitchFamily="49" charset="0"/>
              </a:rPr>
              <a:t>IN</a:t>
            </a:r>
            <a:r>
              <a:rPr lang="en-US"/>
              <a:t> </a:t>
            </a:r>
            <a:r>
              <a:rPr lang="en-US">
                <a:latin typeface="Courier New" pitchFamily="49" charset="0"/>
              </a:rPr>
              <a:t>OUT</a:t>
            </a:r>
            <a:r>
              <a:rPr lang="en-US"/>
              <a:t> parameter, you can pass values into a procedure and return a value to the calling environment. The value that is returned is either the original, an unchanged value, or a new value set within the procedure.</a:t>
            </a:r>
          </a:p>
          <a:p>
            <a:pPr lvl="1"/>
            <a:r>
              <a:rPr lang="en-US"/>
              <a:t>An </a:t>
            </a:r>
            <a:r>
              <a:rPr lang="en-US">
                <a:latin typeface="Courier New" pitchFamily="49" charset="0"/>
              </a:rPr>
              <a:t>IN</a:t>
            </a:r>
            <a:r>
              <a:rPr lang="en-US"/>
              <a:t> </a:t>
            </a:r>
            <a:r>
              <a:rPr lang="en-US">
                <a:latin typeface="Courier New" pitchFamily="49" charset="0"/>
              </a:rPr>
              <a:t>OUT</a:t>
            </a:r>
            <a:r>
              <a:rPr lang="en-US"/>
              <a:t> parameter acts as an initialized variable.</a:t>
            </a:r>
          </a:p>
          <a:p>
            <a:pPr lvl="1"/>
            <a:r>
              <a:rPr lang="en-US" b="1"/>
              <a:t>Example</a:t>
            </a:r>
            <a:endParaRPr lang="en-US"/>
          </a:p>
          <a:p>
            <a:pPr lvl="1"/>
            <a:r>
              <a:rPr lang="en-US"/>
              <a:t>Create a procedure with an </a:t>
            </a:r>
            <a:r>
              <a:rPr lang="en-US">
                <a:latin typeface="Courier New" pitchFamily="49" charset="0"/>
              </a:rPr>
              <a:t>IN</a:t>
            </a:r>
            <a:r>
              <a:rPr lang="en-US"/>
              <a:t> </a:t>
            </a:r>
            <a:r>
              <a:rPr lang="en-US">
                <a:latin typeface="Courier New" pitchFamily="49" charset="0"/>
              </a:rPr>
              <a:t>OUT</a:t>
            </a:r>
            <a:r>
              <a:rPr lang="en-US"/>
              <a:t> parameter to accept a character string containing 10 digits and return a phone number formatted as (800) 633-0575.</a:t>
            </a:r>
          </a:p>
          <a:p>
            <a:pPr lvl="1"/>
            <a:r>
              <a:rPr lang="en-US"/>
              <a:t>Run the statement to create the </a:t>
            </a:r>
            <a:r>
              <a:rPr lang="en-US">
                <a:latin typeface="Courier New" pitchFamily="49" charset="0"/>
              </a:rPr>
              <a:t>FORMAT_PHONE</a:t>
            </a:r>
            <a:r>
              <a:rPr lang="en-US"/>
              <a:t> procedure.</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0FEA2B-8813-4910-B11E-068664191CD9}" type="slidenum">
              <a:rPr lang="en-US"/>
              <a:pPr/>
              <a:t>52</a:t>
            </a:fld>
            <a:endParaRPr lang="en-US"/>
          </a:p>
        </p:txBody>
      </p:sp>
      <p:sp>
        <p:nvSpPr>
          <p:cNvPr id="121858" name="Rectangle 2"/>
          <p:cNvSpPr>
            <a:spLocks noRot="1" noChangeArrowheads="1" noTextEdit="1"/>
          </p:cNvSpPr>
          <p:nvPr>
            <p:ph type="sldImg"/>
          </p:nvPr>
        </p:nvSpPr>
        <p:spPr>
          <a:xfrm>
            <a:off x="487363" y="160338"/>
            <a:ext cx="5880100" cy="4410075"/>
          </a:xfrm>
          <a:ln w="12700" cap="flat">
            <a:solidFill>
              <a:schemeClr val="tx1"/>
            </a:solidFill>
          </a:ln>
        </p:spPr>
      </p:sp>
      <p:sp>
        <p:nvSpPr>
          <p:cNvPr id="121859" name="Rectangle 3"/>
          <p:cNvSpPr>
            <a:spLocks noGrp="1" noChangeArrowheads="1"/>
          </p:cNvSpPr>
          <p:nvPr>
            <p:ph type="body" idx="1"/>
          </p:nvPr>
        </p:nvSpPr>
        <p:spPr>
          <a:xfrm>
            <a:off x="412750" y="4776788"/>
            <a:ext cx="6027738" cy="3756025"/>
          </a:xfrm>
          <a:noFill/>
          <a:ln/>
        </p:spPr>
        <p:txBody>
          <a:bodyPr lIns="90488" tIns="42863" rIns="90488" bIns="42863"/>
          <a:lstStyle/>
          <a:p>
            <a:r>
              <a:rPr lang="en-US"/>
              <a:t>How to View </a:t>
            </a:r>
            <a:r>
              <a:rPr lang="en-US">
                <a:latin typeface="Courier New" pitchFamily="49" charset="0"/>
              </a:rPr>
              <a:t>IN</a:t>
            </a:r>
            <a:r>
              <a:rPr lang="en-US"/>
              <a:t> </a:t>
            </a:r>
            <a:r>
              <a:rPr lang="en-US">
                <a:latin typeface="Courier New" pitchFamily="49" charset="0"/>
              </a:rPr>
              <a:t>OUT</a:t>
            </a:r>
            <a:r>
              <a:rPr lang="en-US"/>
              <a:t> Parameters with </a:t>
            </a:r>
            <a:r>
              <a:rPr lang="en-US" i="1"/>
              <a:t>i</a:t>
            </a:r>
            <a:r>
              <a:rPr lang="en-US"/>
              <a:t>SQL*Plus</a:t>
            </a:r>
          </a:p>
          <a:p>
            <a:pPr lvl="2"/>
            <a:r>
              <a:rPr lang="en-US"/>
              <a:t>1.	Create a </a:t>
            </a:r>
            <a:r>
              <a:rPr lang="en-US">
                <a:solidFill>
                  <a:srgbClr val="FC0128"/>
                </a:solidFill>
              </a:rPr>
              <a:t>host variable,</a:t>
            </a:r>
            <a:r>
              <a:rPr lang="en-US"/>
              <a:t> using the </a:t>
            </a:r>
            <a:r>
              <a:rPr lang="en-US">
                <a:latin typeface="Courier New" pitchFamily="49" charset="0"/>
              </a:rPr>
              <a:t>VARIABLE</a:t>
            </a:r>
            <a:r>
              <a:rPr lang="en-US"/>
              <a:t> command.</a:t>
            </a:r>
            <a:endParaRPr lang="en-US">
              <a:solidFill>
                <a:srgbClr val="FC0128"/>
              </a:solidFill>
            </a:endParaRPr>
          </a:p>
          <a:p>
            <a:pPr lvl="2"/>
            <a:r>
              <a:rPr lang="en-US"/>
              <a:t>2.	Populate the host variable with a value, using an anonymous PL/SQL block.</a:t>
            </a:r>
          </a:p>
          <a:p>
            <a:pPr lvl="2"/>
            <a:r>
              <a:rPr lang="en-US"/>
              <a:t>3.	Invoke the </a:t>
            </a:r>
            <a:r>
              <a:rPr lang="en-US">
                <a:latin typeface="Courier New" pitchFamily="49" charset="0"/>
              </a:rPr>
              <a:t>FORMAT_PHONE</a:t>
            </a:r>
            <a:r>
              <a:rPr lang="en-US"/>
              <a:t> procedure, supplying the host variable as the </a:t>
            </a:r>
            <a:r>
              <a:rPr lang="en-US">
                <a:latin typeface="Courier New" pitchFamily="49" charset="0"/>
              </a:rPr>
              <a:t>IN</a:t>
            </a:r>
            <a:r>
              <a:rPr lang="en-US"/>
              <a:t> </a:t>
            </a:r>
            <a:r>
              <a:rPr lang="en-US">
                <a:latin typeface="Courier New" pitchFamily="49" charset="0"/>
              </a:rPr>
              <a:t>OUT</a:t>
            </a:r>
            <a:r>
              <a:rPr lang="en-US"/>
              <a:t> parameter. Note the use of the colon (:) to reference the host variable in the </a:t>
            </a:r>
            <a:r>
              <a:rPr lang="en-US">
                <a:latin typeface="Courier New" pitchFamily="49" charset="0"/>
              </a:rPr>
              <a:t>EXECUTE</a:t>
            </a:r>
            <a:r>
              <a:rPr lang="en-US"/>
              <a:t> command.</a:t>
            </a:r>
          </a:p>
          <a:p>
            <a:pPr lvl="2"/>
            <a:r>
              <a:rPr lang="en-US"/>
              <a:t>4.	To view the value passed back to the calling environment, use the </a:t>
            </a:r>
            <a:r>
              <a:rPr lang="en-US">
                <a:latin typeface="Courier New" pitchFamily="49" charset="0"/>
              </a:rPr>
              <a:t>PRINT</a:t>
            </a:r>
            <a:r>
              <a:rPr lang="en-US"/>
              <a:t> command.</a:t>
            </a:r>
            <a:endParaRPr lang="en-US">
              <a:solidFill>
                <a:srgbClr val="FC0128"/>
              </a:solidFill>
            </a:endParaRPr>
          </a:p>
          <a:p>
            <a:endParaRPr lang="en-US" b="1">
              <a:solidFill>
                <a:srgbClr val="FC0128"/>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FF258371-B219-4327-8922-16FFF2519DD0}" type="slidenum">
              <a:rPr lang="en-US"/>
              <a:pPr/>
              <a:t>53</a:t>
            </a:fld>
            <a:endParaRPr lang="en-US"/>
          </a:p>
        </p:txBody>
      </p:sp>
      <p:sp>
        <p:nvSpPr>
          <p:cNvPr id="123906" name="Rectangle 2"/>
          <p:cNvSpPr>
            <a:spLocks noRot="1" noChangeArrowheads="1" noTextEdit="1"/>
          </p:cNvSpPr>
          <p:nvPr>
            <p:ph type="sldImg"/>
          </p:nvPr>
        </p:nvSpPr>
        <p:spPr>
          <a:xfrm>
            <a:off x="487363" y="160338"/>
            <a:ext cx="5880100" cy="4410075"/>
          </a:xfrm>
          <a:ln w="12700" cap="flat">
            <a:solidFill>
              <a:schemeClr val="tx1"/>
            </a:solidFill>
          </a:ln>
        </p:spPr>
      </p:sp>
      <p:sp>
        <p:nvSpPr>
          <p:cNvPr id="123907" name="Rectangle 3"/>
          <p:cNvSpPr>
            <a:spLocks noGrp="1" noChangeArrowheads="1"/>
          </p:cNvSpPr>
          <p:nvPr>
            <p:ph type="body" idx="1"/>
          </p:nvPr>
        </p:nvSpPr>
        <p:spPr>
          <a:xfrm>
            <a:off x="412750" y="4776788"/>
            <a:ext cx="6027738" cy="3756025"/>
          </a:xfrm>
          <a:noFill/>
          <a:ln/>
        </p:spPr>
        <p:txBody>
          <a:bodyPr lIns="90488" tIns="42863" rIns="90488" bIns="42863"/>
          <a:lstStyle/>
          <a:p>
            <a:r>
              <a:rPr lang="en-US"/>
              <a:t>Parameter Passing Methods</a:t>
            </a:r>
          </a:p>
          <a:p>
            <a:pPr lvl="1"/>
            <a:r>
              <a:rPr lang="en-US"/>
              <a:t>For a procedure that contains multiple parameters, you can use a number of methods to specify the values of the parameters.</a:t>
            </a:r>
          </a:p>
          <a:p>
            <a:pPr lvl="1"/>
            <a:endParaRPr lang="en-US"/>
          </a:p>
          <a:p>
            <a:pPr lvl="1"/>
            <a:endParaRPr lang="en-US"/>
          </a:p>
          <a:p>
            <a:pPr lvl="1"/>
            <a:endParaRPr lang="en-US"/>
          </a:p>
          <a:p>
            <a:pPr lvl="1"/>
            <a:endParaRPr lang="en-US"/>
          </a:p>
          <a:p>
            <a:pPr lvl="1"/>
            <a:endParaRPr lang="en-US"/>
          </a:p>
          <a:p>
            <a:endParaRPr lang="en-US" b="1"/>
          </a:p>
        </p:txBody>
      </p:sp>
      <p:graphicFrame>
        <p:nvGraphicFramePr>
          <p:cNvPr id="123908" name="Object 4"/>
          <p:cNvGraphicFramePr>
            <a:graphicFrameLocks/>
          </p:cNvGraphicFramePr>
          <p:nvPr/>
        </p:nvGraphicFramePr>
        <p:xfrm>
          <a:off x="522288" y="5434013"/>
          <a:ext cx="5297487" cy="1427162"/>
        </p:xfrm>
        <a:graphic>
          <a:graphicData uri="http://schemas.openxmlformats.org/presentationml/2006/ole">
            <p:oleObj spid="_x0000_s8194" name="Document" r:id="rId4" imgW="5297400" imgH="1427040" progId="Word.Document.8">
              <p:embed/>
            </p:oleObj>
          </a:graphicData>
        </a:graphic>
      </p:graphicFrame>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FA4F6D-E895-413B-9272-D9C48DA43282}" type="slidenum">
              <a:rPr lang="en-US"/>
              <a:pPr/>
              <a:t>54</a:t>
            </a:fld>
            <a:endParaRPr lang="en-US"/>
          </a:p>
        </p:txBody>
      </p:sp>
      <p:sp>
        <p:nvSpPr>
          <p:cNvPr id="125954" name="Rectangle 2"/>
          <p:cNvSpPr>
            <a:spLocks noRot="1" noChangeArrowheads="1" noTextEdit="1"/>
          </p:cNvSpPr>
          <p:nvPr>
            <p:ph type="sldImg"/>
          </p:nvPr>
        </p:nvSpPr>
        <p:spPr>
          <a:xfrm>
            <a:off x="581025" y="157163"/>
            <a:ext cx="5884863" cy="4413250"/>
          </a:xfrm>
          <a:ln w="12700" cap="flat">
            <a:solidFill>
              <a:schemeClr val="tx1"/>
            </a:solidFill>
          </a:ln>
        </p:spPr>
      </p:sp>
      <p:sp>
        <p:nvSpPr>
          <p:cNvPr id="125955" name="Rectangle 3"/>
          <p:cNvSpPr>
            <a:spLocks noGrp="1" noChangeArrowheads="1"/>
          </p:cNvSpPr>
          <p:nvPr>
            <p:ph type="body" idx="1"/>
          </p:nvPr>
        </p:nvSpPr>
        <p:spPr>
          <a:xfrm>
            <a:off x="460375" y="4776788"/>
            <a:ext cx="6030913" cy="3756025"/>
          </a:xfrm>
          <a:noFill/>
          <a:ln/>
        </p:spPr>
        <p:txBody>
          <a:bodyPr lIns="90488" tIns="42863" rIns="90488" bIns="42863"/>
          <a:lstStyle/>
          <a:p>
            <a:r>
              <a:rPr lang="en-US"/>
              <a:t>Example of Default Values for Parameters</a:t>
            </a:r>
          </a:p>
          <a:p>
            <a:pPr lvl="1"/>
            <a:r>
              <a:rPr lang="en-US"/>
              <a:t>You can initialize IN parameters to default values. That way, you can pass different numbers of actual parameters to a subprogram, accepting or overriding the default values as you please. Moreover, you can add new formal parameters without having to change every call to the subprogram. </a:t>
            </a:r>
          </a:p>
          <a:p>
            <a:pPr lvl="1"/>
            <a:r>
              <a:rPr lang="en-US"/>
              <a:t>Execute the statement in the slide to create the </a:t>
            </a:r>
            <a:r>
              <a:rPr lang="en-US">
                <a:latin typeface="Courier New" pitchFamily="49" charset="0"/>
              </a:rPr>
              <a:t>ADD_DEPT</a:t>
            </a:r>
            <a:r>
              <a:rPr lang="en-US"/>
              <a:t> procedure. Note the use of the </a:t>
            </a:r>
            <a:r>
              <a:rPr lang="en-US">
                <a:latin typeface="Courier New" pitchFamily="49" charset="0"/>
              </a:rPr>
              <a:t>DEFAULT</a:t>
            </a:r>
            <a:r>
              <a:rPr lang="en-US">
                <a:solidFill>
                  <a:srgbClr val="FC0128"/>
                </a:solidFill>
              </a:rPr>
              <a:t> </a:t>
            </a:r>
            <a:r>
              <a:rPr lang="en-US"/>
              <a:t>clause</a:t>
            </a:r>
            <a:r>
              <a:rPr lang="en-US">
                <a:solidFill>
                  <a:srgbClr val="FC0128"/>
                </a:solidFill>
              </a:rPr>
              <a:t> </a:t>
            </a:r>
            <a:r>
              <a:rPr lang="en-US"/>
              <a:t>in the declaration of the formal parameter. </a:t>
            </a:r>
          </a:p>
          <a:p>
            <a:pPr lvl="1"/>
            <a:r>
              <a:rPr lang="en-US"/>
              <a:t>You can assign default values only to parameters of the </a:t>
            </a:r>
            <a:r>
              <a:rPr lang="en-US">
                <a:latin typeface="Courier New" pitchFamily="49" charset="0"/>
              </a:rPr>
              <a:t>IN</a:t>
            </a:r>
            <a:r>
              <a:rPr lang="en-US"/>
              <a:t> mode. </a:t>
            </a:r>
            <a:r>
              <a:rPr lang="en-US">
                <a:latin typeface="Courier New" pitchFamily="49" charset="0"/>
              </a:rPr>
              <a:t>OUT</a:t>
            </a:r>
            <a:r>
              <a:rPr lang="en-US"/>
              <a:t> and </a:t>
            </a:r>
            <a:r>
              <a:rPr lang="en-US">
                <a:latin typeface="Courier New" pitchFamily="49" charset="0"/>
              </a:rPr>
              <a:t>IN</a:t>
            </a:r>
            <a:r>
              <a:rPr lang="en-US"/>
              <a:t> </a:t>
            </a:r>
            <a:r>
              <a:rPr lang="en-US">
                <a:latin typeface="Courier New" pitchFamily="49" charset="0"/>
              </a:rPr>
              <a:t>OUT</a:t>
            </a:r>
            <a:r>
              <a:rPr lang="en-US"/>
              <a:t> parameters are not permitted to have default values. If default values are passed to these types of parameters, you get the following compilation error:</a:t>
            </a:r>
          </a:p>
          <a:p>
            <a:pPr lvl="1"/>
            <a:r>
              <a:rPr lang="en-US">
                <a:latin typeface="Courier New" pitchFamily="49" charset="0"/>
              </a:rPr>
              <a:t>PLS-00230: OUT and IN OUT formal parameters may not have default expressions</a:t>
            </a:r>
          </a:p>
          <a:p>
            <a:pPr lvl="1"/>
            <a:r>
              <a:rPr lang="en-US"/>
              <a:t>If an actual parameter is not passed, the default value of its corresponding formal parameter is used. Consider the calls to the above procedure that are depicted in the next page. </a:t>
            </a:r>
          </a:p>
          <a:p>
            <a:endParaRPr lang="en-US" b="1"/>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68F2B895-27C8-4846-B41F-9E7591A9BDC4}" type="slidenum">
              <a:rPr lang="en-US"/>
              <a:pPr/>
              <a:t>55</a:t>
            </a:fld>
            <a:endParaRPr lang="en-US"/>
          </a:p>
        </p:txBody>
      </p:sp>
      <p:sp>
        <p:nvSpPr>
          <p:cNvPr id="128002" name="Rectangle 2"/>
          <p:cNvSpPr>
            <a:spLocks noRot="1" noChangeArrowheads="1" noTextEdit="1"/>
          </p:cNvSpPr>
          <p:nvPr>
            <p:ph type="sldImg"/>
          </p:nvPr>
        </p:nvSpPr>
        <p:spPr>
          <a:xfrm>
            <a:off x="487363" y="160338"/>
            <a:ext cx="5880100" cy="4410075"/>
          </a:xfrm>
          <a:ln w="12700" cap="flat">
            <a:solidFill>
              <a:schemeClr val="tx1"/>
            </a:solidFill>
          </a:ln>
        </p:spPr>
      </p:sp>
      <p:sp>
        <p:nvSpPr>
          <p:cNvPr id="128003" name="Rectangle 3"/>
          <p:cNvSpPr>
            <a:spLocks noGrp="1" noChangeArrowheads="1"/>
          </p:cNvSpPr>
          <p:nvPr>
            <p:ph type="body" idx="1"/>
          </p:nvPr>
        </p:nvSpPr>
        <p:spPr>
          <a:xfrm>
            <a:off x="412750" y="4662488"/>
            <a:ext cx="6027738" cy="3756025"/>
          </a:xfrm>
          <a:noFill/>
          <a:ln/>
        </p:spPr>
        <p:txBody>
          <a:bodyPr lIns="90488" tIns="42863" rIns="90488" bIns="42863"/>
          <a:lstStyle/>
          <a:p>
            <a:pPr defTabSz="407988">
              <a:lnSpc>
                <a:spcPct val="90000"/>
              </a:lnSpc>
              <a:tabLst>
                <a:tab pos="460375" algn="l"/>
              </a:tabLst>
            </a:pPr>
            <a:r>
              <a:rPr lang="en-US"/>
              <a:t>Example of Default Values for Parameters (continued)</a:t>
            </a:r>
          </a:p>
          <a:p>
            <a:pPr marL="115888" lvl="1" defTabSz="407988">
              <a:lnSpc>
                <a:spcPct val="90000"/>
              </a:lnSpc>
              <a:tabLst>
                <a:tab pos="460375" algn="l"/>
              </a:tabLst>
            </a:pPr>
            <a:r>
              <a:rPr lang="en-US"/>
              <a:t>The anonymous block above shows the different ways the </a:t>
            </a:r>
            <a:r>
              <a:rPr lang="en-US">
                <a:latin typeface="Courier New" pitchFamily="49" charset="0"/>
              </a:rPr>
              <a:t>ADD_DEPT</a:t>
            </a:r>
            <a:r>
              <a:rPr lang="en-US"/>
              <a:t> procedure can be invoked, and the output of each way the procedure is invoked. </a:t>
            </a:r>
          </a:p>
          <a:p>
            <a:pPr marL="115888" lvl="1" defTabSz="407988">
              <a:lnSpc>
                <a:spcPct val="90000"/>
              </a:lnSpc>
              <a:tabLst>
                <a:tab pos="460375" algn="l"/>
              </a:tabLst>
            </a:pPr>
            <a:r>
              <a:rPr lang="en-US"/>
              <a:t>Usually, you can use positional notation to override the default values of formal parameters. However, you cannot skip a formal parameter by leaving out its actual parameter. </a:t>
            </a:r>
            <a:endParaRPr lang="en-US" b="1"/>
          </a:p>
          <a:p>
            <a:pPr marL="115888" lvl="1" defTabSz="407988">
              <a:lnSpc>
                <a:spcPct val="90000"/>
              </a:lnSpc>
              <a:tabLst>
                <a:tab pos="460375" algn="l"/>
              </a:tabLst>
            </a:pPr>
            <a:r>
              <a:rPr lang="en-US" b="1"/>
              <a:t>Note:</a:t>
            </a:r>
            <a:r>
              <a:rPr lang="en-US"/>
              <a:t> All the positional parameters should precede the named parameters in a subprogram call. Otherwise, you will receive an error message, as shown in the following example:</a:t>
            </a:r>
          </a:p>
          <a:p>
            <a:pPr marL="115888" lvl="1" defTabSz="407988">
              <a:lnSpc>
                <a:spcPct val="110000"/>
              </a:lnSpc>
              <a:tabLst>
                <a:tab pos="460375" algn="l"/>
              </a:tabLst>
            </a:pPr>
            <a:r>
              <a:rPr lang="en-US">
                <a:latin typeface="Courier New" pitchFamily="49" charset="0"/>
              </a:rPr>
              <a:t>EXECUTE add_dept(p_name=&gt;'new dept', 'new location')</a:t>
            </a:r>
          </a:p>
          <a:p>
            <a:pPr marL="115888" lvl="1" defTabSz="407988">
              <a:lnSpc>
                <a:spcPct val="70000"/>
              </a:lnSpc>
              <a:tabLst>
                <a:tab pos="460375" algn="l"/>
              </a:tabLst>
            </a:pPr>
            <a:endParaRPr lang="en-US">
              <a:latin typeface="Courier New" pitchFamily="49" charset="0"/>
            </a:endParaRPr>
          </a:p>
          <a:p>
            <a:pPr defTabSz="407988">
              <a:lnSpc>
                <a:spcPct val="90000"/>
              </a:lnSpc>
              <a:tabLst>
                <a:tab pos="460375" algn="l"/>
              </a:tabLst>
            </a:pPr>
            <a:endParaRPr lang="en-US" b="1">
              <a:latin typeface="Courier New" pitchFamily="49" charset="0"/>
            </a:endParaRPr>
          </a:p>
          <a:p>
            <a:pPr defTabSz="407988">
              <a:lnSpc>
                <a:spcPct val="90000"/>
              </a:lnSpc>
              <a:tabLst>
                <a:tab pos="460375" algn="l"/>
              </a:tabLst>
            </a:pPr>
            <a:endParaRPr lang="en-US" b="1">
              <a:latin typeface="Courier New" pitchFamily="49" charset="0"/>
            </a:endParaRPr>
          </a:p>
          <a:p>
            <a:pPr defTabSz="407988">
              <a:lnSpc>
                <a:spcPct val="90000"/>
              </a:lnSpc>
              <a:tabLst>
                <a:tab pos="460375" algn="l"/>
              </a:tabLst>
            </a:pPr>
            <a:endParaRPr lang="en-US" b="1">
              <a:latin typeface="Courier New" pitchFamily="49" charset="0"/>
            </a:endParaRPr>
          </a:p>
          <a:p>
            <a:pPr defTabSz="407988">
              <a:lnSpc>
                <a:spcPct val="90000"/>
              </a:lnSpc>
              <a:tabLst>
                <a:tab pos="460375" algn="l"/>
              </a:tabLst>
            </a:pPr>
            <a:endParaRPr lang="en-US" b="1">
              <a:latin typeface="Courier New" pitchFamily="49" charset="0"/>
            </a:endParaRPr>
          </a:p>
          <a:p>
            <a:pPr defTabSz="407988">
              <a:lnSpc>
                <a:spcPct val="90000"/>
              </a:lnSpc>
              <a:tabLst>
                <a:tab pos="460375" algn="l"/>
              </a:tabLst>
            </a:pPr>
            <a:endParaRPr lang="en-US" b="1">
              <a:latin typeface="Courier New" pitchFamily="49" charset="0"/>
            </a:endParaRPr>
          </a:p>
          <a:p>
            <a:pPr defTabSz="407988">
              <a:lnSpc>
                <a:spcPct val="90000"/>
              </a:lnSpc>
              <a:tabLst>
                <a:tab pos="460375" algn="l"/>
              </a:tabLst>
            </a:pPr>
            <a:endParaRPr lang="en-US" b="1">
              <a:latin typeface="Courier New" pitchFamily="49" charset="0"/>
            </a:endParaRPr>
          </a:p>
          <a:p>
            <a:pPr defTabSz="407988">
              <a:lnSpc>
                <a:spcPct val="90000"/>
              </a:lnSpc>
              <a:tabLst>
                <a:tab pos="460375" algn="l"/>
              </a:tabLst>
            </a:pPr>
            <a:r>
              <a:rPr lang="en-US">
                <a:solidFill>
                  <a:srgbClr val="0000FF"/>
                </a:solidFill>
              </a:rPr>
              <a:t>Instructor Note</a:t>
            </a:r>
          </a:p>
          <a:p>
            <a:pPr marL="115888" lvl="1" defTabSz="407988">
              <a:lnSpc>
                <a:spcPct val="90000"/>
              </a:lnSpc>
              <a:tabLst>
                <a:tab pos="460375" algn="l"/>
              </a:tabLst>
            </a:pPr>
            <a:r>
              <a:rPr lang="en-US">
                <a:solidFill>
                  <a:srgbClr val="0000FF"/>
                </a:solidFill>
              </a:rPr>
              <a:t>Line 2: Works because the formal parameters have a default value</a:t>
            </a:r>
          </a:p>
          <a:p>
            <a:pPr marL="115888" lvl="1" defTabSz="407988">
              <a:lnSpc>
                <a:spcPct val="90000"/>
              </a:lnSpc>
              <a:tabLst>
                <a:tab pos="460375" algn="l"/>
              </a:tabLst>
            </a:pPr>
            <a:r>
              <a:rPr lang="en-US">
                <a:solidFill>
                  <a:srgbClr val="0000FF"/>
                </a:solidFill>
              </a:rPr>
              <a:t>Line 3: Uses a positional reference</a:t>
            </a:r>
          </a:p>
          <a:p>
            <a:pPr marL="115888" lvl="1" defTabSz="407988">
              <a:lnSpc>
                <a:spcPct val="90000"/>
              </a:lnSpc>
              <a:tabLst>
                <a:tab pos="460375" algn="l"/>
              </a:tabLst>
            </a:pPr>
            <a:r>
              <a:rPr lang="en-US">
                <a:solidFill>
                  <a:srgbClr val="0000FF"/>
                </a:solidFill>
              </a:rPr>
              <a:t>Line 4: Uses a named association</a:t>
            </a:r>
          </a:p>
          <a:p>
            <a:pPr marL="115888" lvl="1" defTabSz="407988">
              <a:lnSpc>
                <a:spcPct val="90000"/>
              </a:lnSpc>
              <a:tabLst>
                <a:tab pos="460375" algn="l"/>
              </a:tabLst>
            </a:pPr>
            <a:r>
              <a:rPr lang="en-US">
                <a:solidFill>
                  <a:srgbClr val="0000FF"/>
                </a:solidFill>
              </a:rPr>
              <a:t>Line 5: Uses the default value for the department name and named association for the location</a:t>
            </a:r>
          </a:p>
        </p:txBody>
      </p:sp>
      <p:pic>
        <p:nvPicPr>
          <p:cNvPr id="128004" name="Picture 4"/>
          <p:cNvPicPr>
            <a:picLocks noChangeAspect="1" noChangeArrowheads="1"/>
          </p:cNvPicPr>
          <p:nvPr/>
        </p:nvPicPr>
        <p:blipFill>
          <a:blip r:embed="rId3"/>
          <a:srcRect/>
          <a:stretch>
            <a:fillRect/>
          </a:stretch>
        </p:blipFill>
        <p:spPr bwMode="auto">
          <a:xfrm>
            <a:off x="590550" y="6238875"/>
            <a:ext cx="4857750" cy="1304925"/>
          </a:xfrm>
          <a:prstGeom prst="rect">
            <a:avLst/>
          </a:prstGeom>
          <a:noFill/>
          <a:ln w="25400">
            <a:noFill/>
            <a:miter lim="800000"/>
            <a:headEnd type="none" w="sm" len="sm"/>
            <a:tailEnd type="none" w="med" len="lg"/>
          </a:ln>
          <a:effectLst/>
        </p:spPr>
      </p:pic>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52B22A-CA02-423C-AD83-D46ED4EAD688}" type="slidenum">
              <a:rPr lang="en-US"/>
              <a:pPr/>
              <a:t>56</a:t>
            </a:fld>
            <a:endParaRPr lang="en-US"/>
          </a:p>
        </p:txBody>
      </p:sp>
      <p:sp>
        <p:nvSpPr>
          <p:cNvPr id="132098" name="Rectangle 2"/>
          <p:cNvSpPr>
            <a:spLocks noRot="1" noChangeArrowheads="1" noTextEdit="1"/>
          </p:cNvSpPr>
          <p:nvPr>
            <p:ph type="sldImg"/>
          </p:nvPr>
        </p:nvSpPr>
        <p:spPr>
          <a:xfrm>
            <a:off x="487363" y="160338"/>
            <a:ext cx="5880100" cy="4410075"/>
          </a:xfrm>
          <a:ln w="12700" cap="flat">
            <a:solidFill>
              <a:schemeClr val="tx1"/>
            </a:solidFill>
          </a:ln>
        </p:spPr>
      </p:sp>
      <p:sp>
        <p:nvSpPr>
          <p:cNvPr id="132099" name="Rectangle 3"/>
          <p:cNvSpPr>
            <a:spLocks noGrp="1" noChangeArrowheads="1"/>
          </p:cNvSpPr>
          <p:nvPr>
            <p:ph type="body" idx="1"/>
          </p:nvPr>
        </p:nvSpPr>
        <p:spPr>
          <a:xfrm>
            <a:off x="412750" y="4776788"/>
            <a:ext cx="6027738" cy="3756025"/>
          </a:xfrm>
          <a:noFill/>
          <a:ln/>
        </p:spPr>
        <p:txBody>
          <a:bodyPr lIns="90488" tIns="42863" rIns="90488" bIns="42863"/>
          <a:lstStyle/>
          <a:p>
            <a:r>
              <a:rPr lang="en-US"/>
              <a:t>Invoking a Procedure from an Anonymous PL/SQL Block</a:t>
            </a:r>
          </a:p>
          <a:p>
            <a:pPr lvl="1"/>
            <a:r>
              <a:rPr lang="en-US"/>
              <a:t>Invoke the </a:t>
            </a:r>
            <a:r>
              <a:rPr lang="en-US">
                <a:latin typeface="Courier New" pitchFamily="49" charset="0"/>
              </a:rPr>
              <a:t>RAISE_SALARY</a:t>
            </a:r>
            <a:r>
              <a:rPr lang="en-US"/>
              <a:t> procedure from an anonymous PL/SQL block,</a:t>
            </a:r>
            <a:r>
              <a:rPr lang="en-US">
                <a:solidFill>
                  <a:srgbClr val="FC0128"/>
                </a:solidFill>
              </a:rPr>
              <a:t> </a:t>
            </a:r>
            <a:r>
              <a:rPr lang="en-US"/>
              <a:t>as shown in the slide.</a:t>
            </a:r>
          </a:p>
          <a:p>
            <a:pPr lvl="1"/>
            <a:r>
              <a:rPr lang="en-US"/>
              <a:t>Procedures are callable from </a:t>
            </a:r>
            <a:r>
              <a:rPr lang="en-US" i="1"/>
              <a:t>any</a:t>
            </a:r>
            <a:r>
              <a:rPr lang="en-US"/>
              <a:t> tool or language that supports PL/SQL.</a:t>
            </a:r>
          </a:p>
          <a:p>
            <a:pPr lvl="1"/>
            <a:r>
              <a:rPr lang="en-US"/>
              <a:t>You have already seen how to invoke an independent procedure from </a:t>
            </a:r>
            <a:r>
              <a:rPr lang="en-US" i="1"/>
              <a:t>i</a:t>
            </a:r>
            <a:r>
              <a:rPr lang="en-US"/>
              <a:t>SQL*Plus.</a:t>
            </a:r>
          </a:p>
          <a:p>
            <a:pPr lvl="1"/>
            <a:endParaRPr lang="en-US"/>
          </a:p>
          <a:p>
            <a:pPr lvl="1"/>
            <a:endParaRPr lang="en-US"/>
          </a:p>
          <a:p>
            <a:pPr lvl="1"/>
            <a:endParaRPr lang="en-US"/>
          </a:p>
          <a:p>
            <a:pPr lvl="1"/>
            <a:endParaRPr lang="en-US"/>
          </a:p>
          <a:p>
            <a:pPr lvl="1"/>
            <a:endParaRPr lang="en-US"/>
          </a:p>
          <a:p>
            <a:pPr lvl="1"/>
            <a:endParaRPr lang="en-US"/>
          </a:p>
          <a:p>
            <a:pPr lvl="1"/>
            <a:endParaRPr lang="en-US"/>
          </a:p>
          <a:p>
            <a:pPr lvl="1"/>
            <a:endParaRPr lang="en-US"/>
          </a:p>
          <a:p>
            <a:pPr lvl="1"/>
            <a:endParaRPr lang="en-US"/>
          </a:p>
          <a:p>
            <a:pPr lvl="1"/>
            <a:endParaRPr lang="en-US"/>
          </a:p>
          <a:p>
            <a:pPr lvl="1"/>
            <a:endParaRPr lang="en-US"/>
          </a:p>
          <a:p>
            <a:r>
              <a:rPr lang="en-US">
                <a:solidFill>
                  <a:srgbClr val="0000FF"/>
                </a:solidFill>
              </a:rPr>
              <a:t>Instructor Note	</a:t>
            </a:r>
          </a:p>
          <a:p>
            <a:pPr lvl="1"/>
            <a:r>
              <a:rPr lang="en-US">
                <a:solidFill>
                  <a:srgbClr val="0000FF"/>
                </a:solidFill>
              </a:rPr>
              <a:t>The </a:t>
            </a:r>
            <a:r>
              <a:rPr lang="en-US">
                <a:solidFill>
                  <a:srgbClr val="0000FF"/>
                </a:solidFill>
                <a:latin typeface="Courier New" pitchFamily="49" charset="0"/>
              </a:rPr>
              <a:t>RAISE_SALARY</a:t>
            </a:r>
            <a:r>
              <a:rPr lang="en-US">
                <a:solidFill>
                  <a:srgbClr val="0000FF"/>
                </a:solidFill>
              </a:rPr>
              <a:t> procedure is shown earlier in this lesson.</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B382CE-0FAA-4CF8-8995-54FEF5C96884}" type="slidenum">
              <a:rPr lang="en-US"/>
              <a:pPr/>
              <a:t>57</a:t>
            </a:fld>
            <a:endParaRPr lang="en-US"/>
          </a:p>
        </p:txBody>
      </p:sp>
      <p:sp>
        <p:nvSpPr>
          <p:cNvPr id="134146" name="Rectangle 2"/>
          <p:cNvSpPr>
            <a:spLocks noRot="1" noChangeArrowheads="1" noTextEdit="1"/>
          </p:cNvSpPr>
          <p:nvPr>
            <p:ph type="sldImg"/>
          </p:nvPr>
        </p:nvSpPr>
        <p:spPr>
          <a:xfrm>
            <a:off x="487363" y="160338"/>
            <a:ext cx="5880100" cy="4410075"/>
          </a:xfrm>
          <a:ln w="12700" cap="flat">
            <a:solidFill>
              <a:schemeClr val="tx1"/>
            </a:solidFill>
          </a:ln>
        </p:spPr>
      </p:sp>
      <p:sp>
        <p:nvSpPr>
          <p:cNvPr id="134147" name="Rectangle 3"/>
          <p:cNvSpPr>
            <a:spLocks noGrp="1" noChangeArrowheads="1"/>
          </p:cNvSpPr>
          <p:nvPr>
            <p:ph type="body" idx="1"/>
          </p:nvPr>
        </p:nvSpPr>
        <p:spPr>
          <a:xfrm>
            <a:off x="412750" y="4776788"/>
            <a:ext cx="6027738" cy="3756025"/>
          </a:xfrm>
          <a:noFill/>
          <a:ln/>
        </p:spPr>
        <p:txBody>
          <a:bodyPr lIns="90488" tIns="42863" rIns="90488" bIns="42863"/>
          <a:lstStyle/>
          <a:p>
            <a:r>
              <a:rPr lang="en-US"/>
              <a:t>Invoking a Procedure from Another Procedure</a:t>
            </a:r>
          </a:p>
          <a:p>
            <a:pPr lvl="1"/>
            <a:r>
              <a:rPr lang="en-US"/>
              <a:t>This example shows you how to invoke a procedure from another stored procedure. The </a:t>
            </a:r>
            <a:r>
              <a:rPr lang="en-US">
                <a:latin typeface="Courier New" pitchFamily="49" charset="0"/>
              </a:rPr>
              <a:t>PROCESS_EMPS</a:t>
            </a:r>
            <a:r>
              <a:rPr lang="en-US"/>
              <a:t> stored procedure uses a cursor to process all the records in the </a:t>
            </a:r>
            <a:r>
              <a:rPr lang="en-US">
                <a:latin typeface="Courier New" pitchFamily="49" charset="0"/>
              </a:rPr>
              <a:t>EMPLOYEES</a:t>
            </a:r>
            <a:r>
              <a:rPr lang="en-US"/>
              <a:t> table and passes each employee’s ID to the </a:t>
            </a:r>
            <a:r>
              <a:rPr lang="en-US">
                <a:latin typeface="Courier New" pitchFamily="49" charset="0"/>
              </a:rPr>
              <a:t>RAISE_SALARY</a:t>
            </a:r>
            <a:r>
              <a:rPr lang="en-US"/>
              <a:t> procedure, which results in a 10 percent salary increase across the company.</a:t>
            </a:r>
          </a:p>
          <a:p>
            <a:pPr lvl="1"/>
            <a:endParaRPr lang="en-US"/>
          </a:p>
          <a:p>
            <a:pPr lvl="1"/>
            <a:endParaRPr lang="en-US"/>
          </a:p>
          <a:p>
            <a:pPr lvl="1"/>
            <a:endParaRPr lang="en-US"/>
          </a:p>
          <a:p>
            <a:pPr lvl="1"/>
            <a:endParaRPr lang="en-US"/>
          </a:p>
          <a:p>
            <a:pPr lvl="1"/>
            <a:endParaRPr lang="en-US"/>
          </a:p>
          <a:p>
            <a:pPr lvl="1"/>
            <a:endParaRPr lang="en-US"/>
          </a:p>
          <a:p>
            <a:pPr lvl="1"/>
            <a:endParaRPr lang="en-US"/>
          </a:p>
          <a:p>
            <a:pPr lvl="1"/>
            <a:endParaRPr lang="en-US"/>
          </a:p>
          <a:p>
            <a:pPr lvl="1"/>
            <a:endParaRPr lang="en-US"/>
          </a:p>
          <a:p>
            <a:endParaRPr lang="en-US">
              <a:solidFill>
                <a:srgbClr val="0000FF"/>
              </a:solidFill>
            </a:endParaRPr>
          </a:p>
          <a:p>
            <a:r>
              <a:rPr lang="en-US">
                <a:solidFill>
                  <a:srgbClr val="0000FF"/>
                </a:solidFill>
              </a:rPr>
              <a:t>Instructor Note	</a:t>
            </a:r>
          </a:p>
          <a:p>
            <a:pPr lvl="1"/>
            <a:r>
              <a:rPr lang="en-US">
                <a:solidFill>
                  <a:srgbClr val="0000FF"/>
                </a:solidFill>
                <a:latin typeface="Courier New" pitchFamily="49" charset="0"/>
              </a:rPr>
              <a:t>RAISE_SALARY </a:t>
            </a:r>
            <a:r>
              <a:rPr lang="en-US">
                <a:solidFill>
                  <a:srgbClr val="0000FF"/>
                </a:solidFill>
              </a:rPr>
              <a:t>is shown earlier in the lesson.</a:t>
            </a:r>
          </a:p>
          <a:p>
            <a:pPr lvl="1"/>
            <a:r>
              <a:rPr lang="en-US">
                <a:solidFill>
                  <a:srgbClr val="0000FF"/>
                </a:solidFill>
              </a:rPr>
              <a:t>The code example script does not contain the </a:t>
            </a:r>
            <a:r>
              <a:rPr lang="en-US">
                <a:solidFill>
                  <a:srgbClr val="0000FF"/>
                </a:solidFill>
                <a:latin typeface="Courier New" pitchFamily="49" charset="0"/>
              </a:rPr>
              <a:t>COMMIT</a:t>
            </a:r>
            <a:r>
              <a:rPr lang="en-US">
                <a:solidFill>
                  <a:srgbClr val="0000FF"/>
                </a:solidFill>
              </a:rPr>
              <a:t>.</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07B286-36C5-49A0-B6C0-332846D27C7D}" type="slidenum">
              <a:rPr lang="en-US"/>
              <a:pPr/>
              <a:t>58</a:t>
            </a:fld>
            <a:endParaRPr lang="en-US"/>
          </a:p>
        </p:txBody>
      </p:sp>
      <p:sp>
        <p:nvSpPr>
          <p:cNvPr id="136194" name="Rectangle 2"/>
          <p:cNvSpPr>
            <a:spLocks noRot="1" noChangeArrowheads="1" noTextEdit="1"/>
          </p:cNvSpPr>
          <p:nvPr>
            <p:ph type="sldImg"/>
          </p:nvPr>
        </p:nvSpPr>
        <p:spPr>
          <a:xfrm>
            <a:off x="487363" y="160338"/>
            <a:ext cx="5880100" cy="4410075"/>
          </a:xfrm>
          <a:ln w="12700" cap="flat">
            <a:solidFill>
              <a:schemeClr val="tx1"/>
            </a:solidFill>
          </a:ln>
        </p:spPr>
      </p:sp>
      <p:sp>
        <p:nvSpPr>
          <p:cNvPr id="136195" name="Rectangle 3"/>
          <p:cNvSpPr>
            <a:spLocks noGrp="1" noChangeArrowheads="1"/>
          </p:cNvSpPr>
          <p:nvPr>
            <p:ph type="body" idx="1"/>
          </p:nvPr>
        </p:nvSpPr>
        <p:spPr>
          <a:xfrm>
            <a:off x="412750" y="4776788"/>
            <a:ext cx="6027738" cy="3756025"/>
          </a:xfrm>
          <a:noFill/>
          <a:ln/>
        </p:spPr>
        <p:txBody>
          <a:bodyPr lIns="90488" tIns="42863" rIns="90488" bIns="42863"/>
          <a:lstStyle/>
          <a:p>
            <a:r>
              <a:rPr lang="en-US"/>
              <a:t>How Handled Exceptions Affect the Calling Procedure</a:t>
            </a:r>
          </a:p>
          <a:p>
            <a:pPr lvl="1"/>
            <a:r>
              <a:rPr lang="en-US"/>
              <a:t>When you develop procedures that are called from other procedures, you should be aware of the effects that handled and unhandled exceptions have on the transaction and the calling procedure.</a:t>
            </a:r>
          </a:p>
          <a:p>
            <a:pPr lvl="1"/>
            <a:r>
              <a:rPr lang="en-US"/>
              <a:t>When an </a:t>
            </a:r>
            <a:r>
              <a:rPr lang="en-US">
                <a:solidFill>
                  <a:srgbClr val="FC0128"/>
                </a:solidFill>
              </a:rPr>
              <a:t>exception </a:t>
            </a:r>
            <a:r>
              <a:rPr lang="en-US"/>
              <a:t>is raised in a called procedure, control immediately goes to the exception section of that block. If the exception is handled, the block terminates, and control goes to the calling program. Any data manipulation language (DML) statements issued before the exception was raised remain as part of the transaction.</a:t>
            </a:r>
          </a:p>
          <a:p>
            <a:pPr lvl="1"/>
            <a:endParaRPr lang="en-US"/>
          </a:p>
          <a:p>
            <a:pPr lvl="1"/>
            <a:endParaRPr lang="en-US"/>
          </a:p>
          <a:p>
            <a:pPr lvl="1"/>
            <a:r>
              <a:rPr lang="en-US"/>
              <a:t> </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7"/>
          <p:cNvSpPr>
            <a:spLocks noGrp="1" noChangeArrowheads="1"/>
          </p:cNvSpPr>
          <p:nvPr>
            <p:ph type="sldNum" sz="quarter" idx="5"/>
          </p:nvPr>
        </p:nvSpPr>
        <p:spPr>
          <a:ln/>
        </p:spPr>
        <p:txBody>
          <a:bodyPr/>
          <a:lstStyle/>
          <a:p>
            <a:fld id="{8D6A3323-D96D-484E-B130-01BC2F5BC51F}" type="slidenum">
              <a:rPr lang="en-US"/>
              <a:pPr/>
              <a:t>59</a:t>
            </a:fld>
            <a:endParaRPr lang="en-US"/>
          </a:p>
        </p:txBody>
      </p:sp>
      <p:sp>
        <p:nvSpPr>
          <p:cNvPr id="138242" name="Rectangle 2"/>
          <p:cNvSpPr>
            <a:spLocks noRot="1" noChangeArrowheads="1" noTextEdit="1"/>
          </p:cNvSpPr>
          <p:nvPr>
            <p:ph type="sldImg"/>
          </p:nvPr>
        </p:nvSpPr>
        <p:spPr>
          <a:xfrm>
            <a:off x="487363" y="161925"/>
            <a:ext cx="5878512" cy="4408488"/>
          </a:xfrm>
          <a:ln w="12700" cap="flat">
            <a:solidFill>
              <a:schemeClr val="tx1"/>
            </a:solidFill>
          </a:ln>
        </p:spPr>
      </p:sp>
      <p:sp>
        <p:nvSpPr>
          <p:cNvPr id="138243" name="Rectangle 3"/>
          <p:cNvSpPr>
            <a:spLocks noGrp="1" noChangeArrowheads="1"/>
          </p:cNvSpPr>
          <p:nvPr>
            <p:ph type="body" idx="1"/>
          </p:nvPr>
        </p:nvSpPr>
        <p:spPr>
          <a:xfrm>
            <a:off x="412750" y="4614863"/>
            <a:ext cx="6140450" cy="3756025"/>
          </a:xfrm>
          <a:noFill/>
          <a:ln/>
        </p:spPr>
        <p:txBody>
          <a:bodyPr lIns="90488" tIns="42863" rIns="90488" bIns="42863"/>
          <a:lstStyle/>
          <a:p>
            <a:r>
              <a:rPr lang="en-US"/>
              <a:t>How Handled Exceptions Affect the Calling Procedure (continued)</a:t>
            </a:r>
          </a:p>
          <a:p>
            <a:pPr lvl="1"/>
            <a:r>
              <a:rPr lang="en-US"/>
              <a:t>The example in the slide shows two procedures. Procedure </a:t>
            </a:r>
            <a:r>
              <a:rPr lang="en-US">
                <a:latin typeface="Courier New" pitchFamily="49" charset="0"/>
              </a:rPr>
              <a:t>P1_INS_LOC</a:t>
            </a:r>
            <a:r>
              <a:rPr lang="en-US"/>
              <a:t> inserts a new location (supplied through the parameters) into the </a:t>
            </a:r>
            <a:r>
              <a:rPr lang="en-US">
                <a:latin typeface="Courier New" pitchFamily="49" charset="0"/>
              </a:rPr>
              <a:t>LOCATIONS</a:t>
            </a:r>
            <a:r>
              <a:rPr lang="en-US"/>
              <a:t> table. Procedure </a:t>
            </a:r>
            <a:r>
              <a:rPr lang="en-US">
                <a:latin typeface="Courier New" pitchFamily="49" charset="0"/>
              </a:rPr>
              <a:t>P2_INS_DEPT</a:t>
            </a:r>
            <a:r>
              <a:rPr lang="en-US"/>
              <a:t> inserts a new department (with department ID 5) at the new location inserted through the </a:t>
            </a:r>
            <a:r>
              <a:rPr lang="en-US">
                <a:latin typeface="Courier New" pitchFamily="49" charset="0"/>
              </a:rPr>
              <a:t>P1_INS_LOC</a:t>
            </a:r>
            <a:r>
              <a:rPr lang="en-US"/>
              <a:t> procedure. The </a:t>
            </a:r>
            <a:r>
              <a:rPr lang="en-US">
                <a:latin typeface="Courier New" pitchFamily="49" charset="0"/>
              </a:rPr>
              <a:t>P1_INS_LOC</a:t>
            </a:r>
            <a:r>
              <a:rPr lang="en-US"/>
              <a:t> procedure invokes the </a:t>
            </a:r>
            <a:r>
              <a:rPr lang="en-US">
                <a:latin typeface="Courier New" pitchFamily="49" charset="0"/>
              </a:rPr>
              <a:t>P2_INS_DEPT</a:t>
            </a:r>
            <a:r>
              <a:rPr lang="en-US"/>
              <a:t> procedure.</a:t>
            </a:r>
          </a:p>
          <a:p>
            <a:pPr lvl="1"/>
            <a:r>
              <a:rPr lang="en-US"/>
              <a:t>The </a:t>
            </a:r>
            <a:r>
              <a:rPr lang="en-US">
                <a:latin typeface="Courier New" pitchFamily="49" charset="0"/>
              </a:rPr>
              <a:t>P2_INS_DEPT</a:t>
            </a:r>
            <a:r>
              <a:rPr lang="en-US"/>
              <a:t> procedure has a </a:t>
            </a:r>
            <a:r>
              <a:rPr lang="en-US">
                <a:latin typeface="Courier New" pitchFamily="49" charset="0"/>
              </a:rPr>
              <a:t>SELECT</a:t>
            </a:r>
            <a:r>
              <a:rPr lang="en-US"/>
              <a:t> statement that selects </a:t>
            </a:r>
            <a:r>
              <a:rPr lang="en-US">
                <a:latin typeface="Courier New" pitchFamily="49" charset="0"/>
              </a:rPr>
              <a:t>DEPARTMENT_ID</a:t>
            </a:r>
            <a:r>
              <a:rPr lang="en-US"/>
              <a:t> for a nonexisting employee and raises a </a:t>
            </a:r>
            <a:r>
              <a:rPr lang="en-US">
                <a:latin typeface="Courier New" pitchFamily="49" charset="0"/>
              </a:rPr>
              <a:t>NO_DATA_FOUND</a:t>
            </a:r>
            <a:r>
              <a:rPr lang="en-US"/>
              <a:t> exception. Because this exception is not handled in the </a:t>
            </a:r>
            <a:r>
              <a:rPr lang="en-US">
                <a:latin typeface="Courier New" pitchFamily="49" charset="0"/>
              </a:rPr>
              <a:t>P2_INS_DEPT</a:t>
            </a:r>
            <a:r>
              <a:rPr lang="en-US"/>
              <a:t> procedure, the control returns to the calling procedure </a:t>
            </a:r>
            <a:r>
              <a:rPr lang="en-US">
                <a:latin typeface="Courier New" pitchFamily="49" charset="0"/>
              </a:rPr>
              <a:t>P1_INS_LOC</a:t>
            </a:r>
            <a:r>
              <a:rPr lang="en-US"/>
              <a:t> where the exception is handled. As the exception is handled, the DML in the </a:t>
            </a:r>
            <a:r>
              <a:rPr lang="en-US">
                <a:latin typeface="Courier New" pitchFamily="49" charset="0"/>
              </a:rPr>
              <a:t>P2_INS_DEPT</a:t>
            </a:r>
            <a:r>
              <a:rPr lang="en-US"/>
              <a:t> procedure is not rolled back and is part of the transaction of the </a:t>
            </a:r>
            <a:r>
              <a:rPr lang="en-US">
                <a:latin typeface="Courier New" pitchFamily="49" charset="0"/>
              </a:rPr>
              <a:t>P1_INS_LOC</a:t>
            </a:r>
            <a:r>
              <a:rPr lang="en-US"/>
              <a:t> procedure.</a:t>
            </a:r>
          </a:p>
          <a:p>
            <a:pPr lvl="1"/>
            <a:r>
              <a:rPr lang="en-US"/>
              <a:t>The following code shows that the </a:t>
            </a:r>
            <a:r>
              <a:rPr lang="en-US">
                <a:latin typeface="Courier New" pitchFamily="49" charset="0"/>
              </a:rPr>
              <a:t>INSERT</a:t>
            </a:r>
            <a:r>
              <a:rPr lang="en-US"/>
              <a:t> statements from both the procedures are successful:</a:t>
            </a:r>
          </a:p>
          <a:p>
            <a:pPr lvl="1"/>
            <a:r>
              <a:rPr lang="en-US">
                <a:latin typeface="Courier New" pitchFamily="49" charset="0"/>
              </a:rPr>
              <a:t>EXECUTE p1_ins_loc(1, 'Redwood Shores')</a:t>
            </a:r>
          </a:p>
          <a:p>
            <a:pPr lvl="1"/>
            <a:r>
              <a:rPr lang="en-US">
                <a:latin typeface="Courier New" pitchFamily="49" charset="0"/>
              </a:rPr>
              <a:t>SELECT location_id, city FROM locations</a:t>
            </a:r>
          </a:p>
          <a:p>
            <a:pPr lvl="1"/>
            <a:r>
              <a:rPr lang="en-US">
                <a:latin typeface="Courier New" pitchFamily="49" charset="0"/>
              </a:rPr>
              <a:t> WHERE location_id = 1;</a:t>
            </a:r>
          </a:p>
          <a:p>
            <a:pPr lvl="1"/>
            <a:r>
              <a:rPr lang="en-US">
                <a:latin typeface="Courier New" pitchFamily="49" charset="0"/>
              </a:rPr>
              <a:t>SELECT * FROM departments WHERE department_id = 5;</a:t>
            </a:r>
          </a:p>
          <a:p>
            <a:pPr lvl="1"/>
            <a:endParaRPr lang="en-US"/>
          </a:p>
          <a:p>
            <a:pPr lvl="1"/>
            <a:r>
              <a:rPr lang="en-US"/>
              <a:t> </a:t>
            </a:r>
          </a:p>
        </p:txBody>
      </p:sp>
      <p:grpSp>
        <p:nvGrpSpPr>
          <p:cNvPr id="2" name="Group 4"/>
          <p:cNvGrpSpPr>
            <a:grpSpLocks/>
          </p:cNvGrpSpPr>
          <p:nvPr/>
        </p:nvGrpSpPr>
        <p:grpSpPr bwMode="auto">
          <a:xfrm>
            <a:off x="609600" y="7543800"/>
            <a:ext cx="5586413" cy="1019175"/>
            <a:chOff x="393" y="4662"/>
            <a:chExt cx="3654" cy="834"/>
          </a:xfrm>
        </p:grpSpPr>
        <p:pic>
          <p:nvPicPr>
            <p:cNvPr id="138245" name="Picture 5"/>
            <p:cNvPicPr>
              <a:picLocks noChangeAspect="1" noChangeArrowheads="1"/>
            </p:cNvPicPr>
            <p:nvPr/>
          </p:nvPicPr>
          <p:blipFill>
            <a:blip r:embed="rId3"/>
            <a:srcRect/>
            <a:stretch>
              <a:fillRect/>
            </a:stretch>
          </p:blipFill>
          <p:spPr bwMode="auto">
            <a:xfrm>
              <a:off x="393" y="4662"/>
              <a:ext cx="3654" cy="540"/>
            </a:xfrm>
            <a:prstGeom prst="rect">
              <a:avLst/>
            </a:prstGeom>
            <a:noFill/>
            <a:ln w="25400">
              <a:noFill/>
              <a:miter lim="800000"/>
              <a:headEnd type="none" w="sm" len="sm"/>
              <a:tailEnd type="none" w="med" len="lg"/>
            </a:ln>
            <a:effectLst/>
          </p:spPr>
        </p:pic>
        <p:pic>
          <p:nvPicPr>
            <p:cNvPr id="138246" name="Picture 6"/>
            <p:cNvPicPr>
              <a:picLocks noChangeAspect="1" noChangeArrowheads="1"/>
            </p:cNvPicPr>
            <p:nvPr/>
          </p:nvPicPr>
          <p:blipFill>
            <a:blip r:embed="rId4"/>
            <a:srcRect/>
            <a:stretch>
              <a:fillRect/>
            </a:stretch>
          </p:blipFill>
          <p:spPr bwMode="auto">
            <a:xfrm>
              <a:off x="393" y="5184"/>
              <a:ext cx="3642" cy="312"/>
            </a:xfrm>
            <a:prstGeom prst="rect">
              <a:avLst/>
            </a:prstGeom>
            <a:noFill/>
            <a:ln w="25400">
              <a:noFill/>
              <a:miter lim="800000"/>
              <a:headEnd type="none" w="sm" len="sm"/>
              <a:tailEnd type="none" w="med" len="lg"/>
            </a:ln>
            <a:effectLst/>
          </p:spPr>
        </p:pic>
      </p:gr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316C1A-AF51-460D-B5BC-021C7A6ACA4C}" type="slidenum">
              <a:rPr lang="en-US"/>
              <a:pPr/>
              <a:t>60</a:t>
            </a:fld>
            <a:endParaRPr lang="en-US"/>
          </a:p>
        </p:txBody>
      </p:sp>
      <p:sp>
        <p:nvSpPr>
          <p:cNvPr id="140290" name="Rectangle 2"/>
          <p:cNvSpPr>
            <a:spLocks noRot="1" noChangeArrowheads="1" noTextEdit="1"/>
          </p:cNvSpPr>
          <p:nvPr>
            <p:ph type="sldImg"/>
          </p:nvPr>
        </p:nvSpPr>
        <p:spPr>
          <a:xfrm>
            <a:off x="487363" y="160338"/>
            <a:ext cx="5880100" cy="4410075"/>
          </a:xfrm>
          <a:ln w="12700" cap="flat">
            <a:solidFill>
              <a:schemeClr val="tx1"/>
            </a:solidFill>
          </a:ln>
        </p:spPr>
      </p:sp>
      <p:sp>
        <p:nvSpPr>
          <p:cNvPr id="140291" name="Rectangle 3"/>
          <p:cNvSpPr>
            <a:spLocks noGrp="1" noChangeArrowheads="1"/>
          </p:cNvSpPr>
          <p:nvPr>
            <p:ph type="body" idx="1"/>
          </p:nvPr>
        </p:nvSpPr>
        <p:spPr>
          <a:xfrm>
            <a:off x="412750" y="4776788"/>
            <a:ext cx="6027738" cy="3756025"/>
          </a:xfrm>
          <a:noFill/>
          <a:ln/>
        </p:spPr>
        <p:txBody>
          <a:bodyPr lIns="90488" tIns="42863" rIns="90488" bIns="42863"/>
          <a:lstStyle/>
          <a:p>
            <a:r>
              <a:rPr lang="en-US"/>
              <a:t>How Unhandled Exceptions Affect the Calling Procedure</a:t>
            </a:r>
          </a:p>
          <a:p>
            <a:pPr lvl="1"/>
            <a:r>
              <a:rPr lang="en-US"/>
              <a:t>When an exception is raised in a called procedure, control immediately goes to the exception section of that block. If the exception is unhandled, the block terminates, and control goes to the exception section of the calling procedure. PL/SQL does not roll back database work that is done by the subprogram.</a:t>
            </a:r>
          </a:p>
          <a:p>
            <a:pPr lvl="1"/>
            <a:r>
              <a:rPr lang="en-US"/>
              <a:t>If the exception is handled in the calling procedure, all DML statements in the calling procedure and in the called procedure remain as part of the transaction.</a:t>
            </a:r>
          </a:p>
          <a:p>
            <a:pPr lvl="1"/>
            <a:r>
              <a:rPr lang="en-US"/>
              <a:t>If the exception is unhandled in the calling procedure, the calling procedure terminates and the exception propagates to the calling environment. All the DML statements in the calling procedure and the called procedure are rolled back along with any changes to any host variables. The host environment determines the outcome for the unhandled exception.</a:t>
            </a:r>
          </a:p>
          <a:p>
            <a:pPr lvl="1"/>
            <a:endParaRPr lang="en-US"/>
          </a:p>
          <a:p>
            <a:endParaRPr lang="en-US" b="1"/>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9959FFC8-46BB-485E-B239-C83D0CF75FDC}" type="slidenum">
              <a:rPr lang="en-US"/>
              <a:pPr/>
              <a:t>6</a:t>
            </a:fld>
            <a:endParaRPr lang="en-US"/>
          </a:p>
        </p:txBody>
      </p:sp>
      <p:sp>
        <p:nvSpPr>
          <p:cNvPr id="21506" name="Rectangle 2"/>
          <p:cNvSpPr>
            <a:spLocks noChangeArrowheads="1"/>
          </p:cNvSpPr>
          <p:nvPr/>
        </p:nvSpPr>
        <p:spPr bwMode="auto">
          <a:xfrm>
            <a:off x="4013200" y="-3175"/>
            <a:ext cx="3078163" cy="515938"/>
          </a:xfrm>
          <a:prstGeom prst="rect">
            <a:avLst/>
          </a:prstGeom>
          <a:noFill/>
          <a:ln w="9525">
            <a:noFill/>
            <a:miter lim="800000"/>
            <a:headEnd/>
            <a:tailEnd/>
          </a:ln>
          <a:effectLst/>
        </p:spPr>
        <p:txBody>
          <a:bodyPr wrap="none" anchor="ctr"/>
          <a:lstStyle/>
          <a:p>
            <a:endParaRPr lang="en-US"/>
          </a:p>
        </p:txBody>
      </p:sp>
      <p:sp>
        <p:nvSpPr>
          <p:cNvPr id="21507" name="Rectangle 3"/>
          <p:cNvSpPr>
            <a:spLocks noChangeArrowheads="1"/>
          </p:cNvSpPr>
          <p:nvPr/>
        </p:nvSpPr>
        <p:spPr bwMode="auto">
          <a:xfrm>
            <a:off x="-4763" y="-3175"/>
            <a:ext cx="3073401" cy="515938"/>
          </a:xfrm>
          <a:prstGeom prst="rect">
            <a:avLst/>
          </a:prstGeom>
          <a:noFill/>
          <a:ln w="9525">
            <a:noFill/>
            <a:miter lim="800000"/>
            <a:headEnd/>
            <a:tailEnd/>
          </a:ln>
          <a:effectLst/>
        </p:spPr>
        <p:txBody>
          <a:bodyPr wrap="none" anchor="ctr"/>
          <a:lstStyle/>
          <a:p>
            <a:endParaRPr lang="en-US"/>
          </a:p>
        </p:txBody>
      </p:sp>
      <p:sp>
        <p:nvSpPr>
          <p:cNvPr id="21508" name="Rectangle 4"/>
          <p:cNvSpPr>
            <a:spLocks noRot="1" noChangeArrowheads="1" noTextEdit="1"/>
          </p:cNvSpPr>
          <p:nvPr>
            <p:ph type="sldImg"/>
          </p:nvPr>
        </p:nvSpPr>
        <p:spPr>
          <a:xfrm>
            <a:off x="439738" y="174625"/>
            <a:ext cx="5981700" cy="4486275"/>
          </a:xfrm>
          <a:ln w="12700" cap="flat">
            <a:solidFill>
              <a:schemeClr val="tx1"/>
            </a:solidFill>
          </a:ln>
        </p:spPr>
      </p:sp>
      <p:sp>
        <p:nvSpPr>
          <p:cNvPr id="21509" name="Rectangle 5"/>
          <p:cNvSpPr>
            <a:spLocks noGrp="1" noChangeArrowheads="1"/>
          </p:cNvSpPr>
          <p:nvPr>
            <p:ph type="body" idx="1"/>
          </p:nvPr>
        </p:nvSpPr>
        <p:spPr>
          <a:xfrm>
            <a:off x="476250" y="4821238"/>
            <a:ext cx="5929313" cy="3743325"/>
          </a:xfrm>
          <a:noFill/>
          <a:ln/>
        </p:spPr>
        <p:txBody>
          <a:bodyPr lIns="90537" tIns="45269" rIns="90537" bIns="45269"/>
          <a:lstStyle/>
          <a:p>
            <a:r>
              <a:rPr lang="en-US"/>
              <a:t>The </a:t>
            </a:r>
            <a:r>
              <a:rPr lang="en-US">
                <a:latin typeface="Courier New" pitchFamily="49" charset="0"/>
              </a:rPr>
              <a:t>FOR</a:t>
            </a:r>
            <a:r>
              <a:rPr lang="en-US"/>
              <a:t> </a:t>
            </a:r>
            <a:r>
              <a:rPr lang="en-US">
                <a:latin typeface="Courier New" pitchFamily="49" charset="0"/>
              </a:rPr>
              <a:t>UPDATE</a:t>
            </a:r>
            <a:r>
              <a:rPr lang="en-US"/>
              <a:t> Clause (continued)</a:t>
            </a:r>
          </a:p>
          <a:p>
            <a:pPr lvl="1"/>
            <a:r>
              <a:rPr lang="en-US" b="1"/>
              <a:t>Note:</a:t>
            </a:r>
            <a:r>
              <a:rPr lang="en-US"/>
              <a:t> If the Oracle server cannot acquire the locks on the rows it needs in a </a:t>
            </a:r>
            <a:r>
              <a:rPr lang="en-US">
                <a:latin typeface="Courier New" pitchFamily="49" charset="0"/>
              </a:rPr>
              <a:t>SELECT</a:t>
            </a:r>
            <a:r>
              <a:rPr lang="en-US"/>
              <a:t> </a:t>
            </a:r>
            <a:r>
              <a:rPr lang="en-US">
                <a:latin typeface="Courier New" pitchFamily="49" charset="0"/>
              </a:rPr>
              <a:t>FOR</a:t>
            </a:r>
            <a:r>
              <a:rPr lang="en-US"/>
              <a:t> </a:t>
            </a:r>
            <a:r>
              <a:rPr lang="en-US">
                <a:latin typeface="Courier New" pitchFamily="49" charset="0"/>
              </a:rPr>
              <a:t>UPDATE</a:t>
            </a:r>
            <a:r>
              <a:rPr lang="en-US"/>
              <a:t>, it waits indefinitely. You can use the </a:t>
            </a:r>
            <a:r>
              <a:rPr lang="en-US">
                <a:latin typeface="Courier New" pitchFamily="49" charset="0"/>
              </a:rPr>
              <a:t>NOWAIT</a:t>
            </a:r>
            <a:r>
              <a:rPr lang="en-US"/>
              <a:t> clause in the </a:t>
            </a:r>
            <a:r>
              <a:rPr lang="en-US">
                <a:latin typeface="Courier New" pitchFamily="49" charset="0"/>
              </a:rPr>
              <a:t>SELECT FOR UPDATE </a:t>
            </a:r>
            <a:r>
              <a:rPr lang="en-US"/>
              <a:t>statement and test for the error code that returns because of failure to acquire the locks in a loop. You can retry opening the cursor </a:t>
            </a:r>
            <a:r>
              <a:rPr lang="en-US" i="1"/>
              <a:t>n</a:t>
            </a:r>
            <a:r>
              <a:rPr lang="en-US"/>
              <a:t> times before terminating the PL/SQL block. If you have a large table, you can achieve better performance by using the </a:t>
            </a:r>
            <a:r>
              <a:rPr lang="en-US">
                <a:latin typeface="Courier New" pitchFamily="49" charset="0"/>
              </a:rPr>
              <a:t>LOCK</a:t>
            </a:r>
            <a:r>
              <a:rPr lang="en-US"/>
              <a:t> </a:t>
            </a:r>
            <a:r>
              <a:rPr lang="en-US">
                <a:latin typeface="Courier New" pitchFamily="49" charset="0"/>
              </a:rPr>
              <a:t>TABLE</a:t>
            </a:r>
            <a:r>
              <a:rPr lang="en-US"/>
              <a:t> statement to lock all rows in the table. However, when using </a:t>
            </a:r>
            <a:r>
              <a:rPr lang="en-US">
                <a:latin typeface="Courier New" pitchFamily="49" charset="0"/>
              </a:rPr>
              <a:t>LOCK</a:t>
            </a:r>
            <a:r>
              <a:rPr lang="en-US"/>
              <a:t> </a:t>
            </a:r>
            <a:r>
              <a:rPr lang="en-US">
                <a:latin typeface="Courier New" pitchFamily="49" charset="0"/>
              </a:rPr>
              <a:t>TABLE</a:t>
            </a:r>
            <a:r>
              <a:rPr lang="en-US"/>
              <a:t>, you cannot use the </a:t>
            </a:r>
            <a:r>
              <a:rPr lang="en-US">
                <a:latin typeface="Courier New" pitchFamily="49" charset="0"/>
              </a:rPr>
              <a:t>WHERE CURRENT</a:t>
            </a:r>
            <a:r>
              <a:rPr lang="en-US"/>
              <a:t> </a:t>
            </a:r>
            <a:r>
              <a:rPr lang="en-US">
                <a:latin typeface="Courier New" pitchFamily="49" charset="0"/>
              </a:rPr>
              <a:t>OF</a:t>
            </a:r>
            <a:r>
              <a:rPr lang="en-US"/>
              <a:t> clause and must use the notation </a:t>
            </a:r>
            <a:r>
              <a:rPr lang="en-US">
                <a:latin typeface="Courier New" pitchFamily="49" charset="0"/>
              </a:rPr>
              <a:t>WHERE </a:t>
            </a:r>
            <a:r>
              <a:rPr lang="en-US" i="1">
                <a:latin typeface="Courier New" pitchFamily="49" charset="0"/>
              </a:rPr>
              <a:t>column</a:t>
            </a:r>
            <a:r>
              <a:rPr lang="en-US">
                <a:latin typeface="Courier New" pitchFamily="49" charset="0"/>
              </a:rPr>
              <a:t> = </a:t>
            </a:r>
            <a:r>
              <a:rPr lang="en-US" i="1">
                <a:latin typeface="Courier New" pitchFamily="49" charset="0"/>
              </a:rPr>
              <a:t>identifier</a:t>
            </a:r>
            <a:r>
              <a:rPr lang="en-US"/>
              <a:t>.</a:t>
            </a:r>
          </a:p>
          <a:p>
            <a:pPr lvl="1"/>
            <a:r>
              <a:rPr lang="en-US"/>
              <a:t>It is not mandatory that the </a:t>
            </a:r>
            <a:r>
              <a:rPr lang="en-US">
                <a:latin typeface="Courier New" pitchFamily="49" charset="0"/>
              </a:rPr>
              <a:t>FOR</a:t>
            </a:r>
            <a:r>
              <a:rPr lang="en-US"/>
              <a:t> </a:t>
            </a:r>
            <a:r>
              <a:rPr lang="en-US">
                <a:latin typeface="Courier New" pitchFamily="49" charset="0"/>
              </a:rPr>
              <a:t>UPDATE</a:t>
            </a:r>
            <a:r>
              <a:rPr lang="en-US"/>
              <a:t> </a:t>
            </a:r>
            <a:r>
              <a:rPr lang="en-US">
                <a:latin typeface="Courier New" pitchFamily="49" charset="0"/>
              </a:rPr>
              <a:t>OF</a:t>
            </a:r>
            <a:r>
              <a:rPr lang="en-US"/>
              <a:t> clause refer to a column, but it is recommended for better readability and maintenance.</a:t>
            </a:r>
          </a:p>
          <a:p>
            <a:pPr lvl="1"/>
            <a:r>
              <a:rPr lang="en-US" b="1"/>
              <a:t>Note:</a:t>
            </a:r>
            <a:r>
              <a:rPr lang="en-US"/>
              <a:t> The </a:t>
            </a:r>
            <a:r>
              <a:rPr lang="en-US">
                <a:latin typeface="Courier New" pitchFamily="49" charset="0"/>
              </a:rPr>
              <a:t>WHERE</a:t>
            </a:r>
            <a:r>
              <a:rPr lang="en-US"/>
              <a:t> </a:t>
            </a:r>
            <a:r>
              <a:rPr lang="en-US">
                <a:latin typeface="Courier New" pitchFamily="49" charset="0"/>
              </a:rPr>
              <a:t>CURRENT</a:t>
            </a:r>
            <a:r>
              <a:rPr lang="en-US"/>
              <a:t> </a:t>
            </a:r>
            <a:r>
              <a:rPr lang="en-US">
                <a:latin typeface="Courier New" pitchFamily="49" charset="0"/>
              </a:rPr>
              <a:t>OF</a:t>
            </a:r>
            <a:r>
              <a:rPr lang="en-US"/>
              <a:t> clause is explained later in this lesson.</a:t>
            </a:r>
          </a:p>
          <a:p>
            <a:pPr lvl="1"/>
            <a:r>
              <a:rPr lang="en-US"/>
              <a:t>The </a:t>
            </a:r>
            <a:r>
              <a:rPr lang="en-US">
                <a:latin typeface="Courier New" pitchFamily="49" charset="0"/>
              </a:rPr>
              <a:t>FOR UPDATE</a:t>
            </a:r>
            <a:r>
              <a:rPr lang="en-US"/>
              <a:t> clause identifies the rows that will be updated or deleted, then locks each row in the  result set. This is useful when you want to base an update on the existing values in a row. In that case, you must make sure the row is not changed by another user before the update. </a:t>
            </a:r>
          </a:p>
          <a:p>
            <a:pPr lvl="1"/>
            <a:endParaRPr lang="en-US"/>
          </a:p>
          <a:p>
            <a:r>
              <a:rPr lang="en-US">
                <a:solidFill>
                  <a:srgbClr val="0000FF"/>
                </a:solidFill>
              </a:rPr>
              <a:t>Instructor Note</a:t>
            </a:r>
          </a:p>
          <a:p>
            <a:r>
              <a:rPr lang="en-US" b="1">
                <a:solidFill>
                  <a:srgbClr val="0000FF"/>
                </a:solidFill>
              </a:rPr>
              <a:t>If you do a </a:t>
            </a:r>
            <a:r>
              <a:rPr lang="en-US" b="1">
                <a:solidFill>
                  <a:srgbClr val="0000FF"/>
                </a:solidFill>
                <a:latin typeface="Courier New" pitchFamily="49" charset="0"/>
              </a:rPr>
              <a:t>COMMIT</a:t>
            </a:r>
            <a:r>
              <a:rPr lang="en-US" b="1">
                <a:solidFill>
                  <a:srgbClr val="0000FF"/>
                </a:solidFill>
              </a:rPr>
              <a:t> before closing the cursor, the cursor will close. A </a:t>
            </a:r>
            <a:r>
              <a:rPr lang="en-US" b="1">
                <a:solidFill>
                  <a:srgbClr val="0000FF"/>
                </a:solidFill>
                <a:latin typeface="Courier New" pitchFamily="49" charset="0"/>
              </a:rPr>
              <a:t>FETCH</a:t>
            </a:r>
            <a:r>
              <a:rPr lang="en-US" b="1">
                <a:solidFill>
                  <a:srgbClr val="0000FF"/>
                </a:solidFill>
              </a:rPr>
              <a:t> on that cursor will return an </a:t>
            </a:r>
            <a:r>
              <a:rPr lang="en-US" b="1">
                <a:solidFill>
                  <a:srgbClr val="0000FF"/>
                </a:solidFill>
                <a:latin typeface="Courier New" pitchFamily="49" charset="0"/>
              </a:rPr>
              <a:t>ORA-1002-Fetch</a:t>
            </a:r>
            <a:r>
              <a:rPr lang="en-US" b="1">
                <a:solidFill>
                  <a:srgbClr val="0000FF"/>
                </a:solidFill>
              </a:rPr>
              <a:t> </a:t>
            </a:r>
            <a:r>
              <a:rPr lang="en-US" b="1">
                <a:solidFill>
                  <a:srgbClr val="0000FF"/>
                </a:solidFill>
                <a:latin typeface="Courier New" pitchFamily="49" charset="0"/>
              </a:rPr>
              <a:t>out</a:t>
            </a:r>
            <a:r>
              <a:rPr lang="en-US" b="1">
                <a:solidFill>
                  <a:srgbClr val="0000FF"/>
                </a:solidFill>
              </a:rPr>
              <a:t> </a:t>
            </a:r>
            <a:r>
              <a:rPr lang="en-US" b="1">
                <a:solidFill>
                  <a:srgbClr val="0000FF"/>
                </a:solidFill>
                <a:latin typeface="Courier New" pitchFamily="49" charset="0"/>
              </a:rPr>
              <a:t>of</a:t>
            </a:r>
            <a:r>
              <a:rPr lang="en-US" b="1">
                <a:solidFill>
                  <a:srgbClr val="0000FF"/>
                </a:solidFill>
              </a:rPr>
              <a:t> </a:t>
            </a:r>
            <a:r>
              <a:rPr lang="en-US" b="1">
                <a:solidFill>
                  <a:srgbClr val="0000FF"/>
                </a:solidFill>
                <a:latin typeface="Courier New" pitchFamily="49" charset="0"/>
              </a:rPr>
              <a:t>sequence</a:t>
            </a:r>
            <a:r>
              <a:rPr lang="en-US" b="1">
                <a:solidFill>
                  <a:srgbClr val="0000FF"/>
                </a:solidFill>
              </a:rPr>
              <a:t> error. </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240883DF-7042-43B3-B128-11B45D56FD65}" type="slidenum">
              <a:rPr lang="en-US"/>
              <a:pPr/>
              <a:t>61</a:t>
            </a:fld>
            <a:endParaRPr lang="en-US"/>
          </a:p>
        </p:txBody>
      </p:sp>
      <p:sp>
        <p:nvSpPr>
          <p:cNvPr id="142338" name="Rectangle 2"/>
          <p:cNvSpPr>
            <a:spLocks noRot="1" noChangeArrowheads="1" noTextEdit="1"/>
          </p:cNvSpPr>
          <p:nvPr>
            <p:ph type="sldImg"/>
          </p:nvPr>
        </p:nvSpPr>
        <p:spPr>
          <a:xfrm>
            <a:off x="487363" y="161925"/>
            <a:ext cx="5878512" cy="4408488"/>
          </a:xfrm>
          <a:ln w="12700" cap="flat">
            <a:solidFill>
              <a:schemeClr val="tx1"/>
            </a:solidFill>
          </a:ln>
        </p:spPr>
      </p:sp>
      <p:sp>
        <p:nvSpPr>
          <p:cNvPr id="142339" name="Rectangle 3"/>
          <p:cNvSpPr>
            <a:spLocks noGrp="1" noChangeArrowheads="1"/>
          </p:cNvSpPr>
          <p:nvPr>
            <p:ph type="body" idx="1"/>
          </p:nvPr>
        </p:nvSpPr>
        <p:spPr>
          <a:xfrm>
            <a:off x="355600" y="4557713"/>
            <a:ext cx="6197600" cy="3756025"/>
          </a:xfrm>
          <a:noFill/>
          <a:ln/>
        </p:spPr>
        <p:txBody>
          <a:bodyPr lIns="90488" tIns="42863" rIns="90488" bIns="42863"/>
          <a:lstStyle/>
          <a:p>
            <a:r>
              <a:rPr lang="en-US"/>
              <a:t>How Unhandled Exceptions Affect the Calling Procedure (continued)</a:t>
            </a:r>
          </a:p>
          <a:p>
            <a:pPr lvl="1"/>
            <a:r>
              <a:rPr lang="en-US"/>
              <a:t>The example in the slide shows two procedures. Procedure </a:t>
            </a:r>
            <a:r>
              <a:rPr lang="en-US">
                <a:latin typeface="Courier New" pitchFamily="49" charset="0"/>
              </a:rPr>
              <a:t>P1_NOEXCEP</a:t>
            </a:r>
            <a:r>
              <a:rPr lang="en-US"/>
              <a:t> inserts a new location (supplied through the parameters) into the </a:t>
            </a:r>
            <a:r>
              <a:rPr lang="en-US">
                <a:latin typeface="Courier New" pitchFamily="49" charset="0"/>
              </a:rPr>
              <a:t>LOCATIONS</a:t>
            </a:r>
            <a:r>
              <a:rPr lang="en-US"/>
              <a:t> table. Procedure </a:t>
            </a:r>
            <a:r>
              <a:rPr lang="en-US">
                <a:latin typeface="Courier New" pitchFamily="49" charset="0"/>
              </a:rPr>
              <a:t>P2_NOEXCEP</a:t>
            </a:r>
            <a:r>
              <a:rPr lang="en-US"/>
              <a:t> inserts a new department (with department ID 5) at the new location inserted through the </a:t>
            </a:r>
            <a:r>
              <a:rPr lang="en-US">
                <a:latin typeface="Courier New" pitchFamily="49" charset="0"/>
              </a:rPr>
              <a:t>P1_NOEXCEP</a:t>
            </a:r>
            <a:r>
              <a:rPr lang="en-US"/>
              <a:t> procedure. Procedure </a:t>
            </a:r>
            <a:r>
              <a:rPr lang="en-US">
                <a:latin typeface="Courier New" pitchFamily="49" charset="0"/>
              </a:rPr>
              <a:t>P1_NOEXCEP</a:t>
            </a:r>
            <a:r>
              <a:rPr lang="en-US"/>
              <a:t> invokes the </a:t>
            </a:r>
            <a:r>
              <a:rPr lang="en-US">
                <a:latin typeface="Courier New" pitchFamily="49" charset="0"/>
              </a:rPr>
              <a:t>P2_NOEXCEP</a:t>
            </a:r>
            <a:r>
              <a:rPr lang="en-US"/>
              <a:t> procedure.</a:t>
            </a:r>
          </a:p>
          <a:p>
            <a:pPr lvl="1"/>
            <a:r>
              <a:rPr lang="en-US"/>
              <a:t>The </a:t>
            </a:r>
            <a:r>
              <a:rPr lang="en-US">
                <a:latin typeface="Courier New" pitchFamily="49" charset="0"/>
              </a:rPr>
              <a:t>P2_NOEXCEP</a:t>
            </a:r>
            <a:r>
              <a:rPr lang="en-US"/>
              <a:t> procedure has a </a:t>
            </a:r>
            <a:r>
              <a:rPr lang="en-US">
                <a:latin typeface="Courier New" pitchFamily="49" charset="0"/>
              </a:rPr>
              <a:t>SELECT</a:t>
            </a:r>
            <a:r>
              <a:rPr lang="en-US"/>
              <a:t> statement that selects </a:t>
            </a:r>
            <a:r>
              <a:rPr lang="en-US">
                <a:latin typeface="Courier New" pitchFamily="49" charset="0"/>
              </a:rPr>
              <a:t>DEPARTMENT_ID</a:t>
            </a:r>
            <a:r>
              <a:rPr lang="en-US"/>
              <a:t> for a nonexisting employee and raises a </a:t>
            </a:r>
            <a:r>
              <a:rPr lang="en-US">
                <a:latin typeface="Courier New" pitchFamily="49" charset="0"/>
              </a:rPr>
              <a:t>NO_DATA_FOUND</a:t>
            </a:r>
            <a:r>
              <a:rPr lang="en-US"/>
              <a:t> exception. Because this exception is not handled in the </a:t>
            </a:r>
            <a:r>
              <a:rPr lang="en-US">
                <a:latin typeface="Courier New" pitchFamily="49" charset="0"/>
              </a:rPr>
              <a:t>P2_NOEXCEP</a:t>
            </a:r>
            <a:r>
              <a:rPr lang="en-US"/>
              <a:t> procedure, the control returns to the calling procedure </a:t>
            </a:r>
            <a:r>
              <a:rPr lang="en-US">
                <a:latin typeface="Courier New" pitchFamily="49" charset="0"/>
              </a:rPr>
              <a:t>P1_NOEXCEP</a:t>
            </a:r>
            <a:r>
              <a:rPr lang="en-US"/>
              <a:t>. The exception is not handled. Because the exception is not handled, the DML in the </a:t>
            </a:r>
            <a:r>
              <a:rPr lang="en-US">
                <a:latin typeface="Courier New" pitchFamily="49" charset="0"/>
              </a:rPr>
              <a:t>P2_NOEXCEP</a:t>
            </a:r>
            <a:r>
              <a:rPr lang="en-US"/>
              <a:t> procedure is rolled back along with the transaction of the </a:t>
            </a:r>
            <a:r>
              <a:rPr lang="en-US">
                <a:latin typeface="Courier New" pitchFamily="49" charset="0"/>
              </a:rPr>
              <a:t>P1_NOEXCEP</a:t>
            </a:r>
            <a:r>
              <a:rPr lang="en-US"/>
              <a:t> procedure.</a:t>
            </a:r>
          </a:p>
          <a:p>
            <a:pPr lvl="1"/>
            <a:r>
              <a:rPr lang="en-US"/>
              <a:t>The following code shows that the DML statements from both the procedures are unsuccessful.</a:t>
            </a:r>
          </a:p>
          <a:p>
            <a:pPr lvl="1">
              <a:lnSpc>
                <a:spcPct val="90000"/>
              </a:lnSpc>
            </a:pPr>
            <a:r>
              <a:rPr lang="en-US">
                <a:latin typeface="Courier New" pitchFamily="49" charset="0"/>
              </a:rPr>
              <a:t>EXECUTE p1_noexcep(3, 'New Delhi')</a:t>
            </a:r>
          </a:p>
          <a:p>
            <a:pPr lvl="1">
              <a:lnSpc>
                <a:spcPct val="90000"/>
              </a:lnSpc>
            </a:pPr>
            <a:r>
              <a:rPr lang="en-US">
                <a:latin typeface="Courier New" pitchFamily="49" charset="0"/>
              </a:rPr>
              <a:t>SELECT location_id, city FROM locations</a:t>
            </a:r>
          </a:p>
          <a:p>
            <a:pPr lvl="1">
              <a:lnSpc>
                <a:spcPct val="90000"/>
              </a:lnSpc>
            </a:pPr>
            <a:r>
              <a:rPr lang="en-US">
                <a:latin typeface="Courier New" pitchFamily="49" charset="0"/>
              </a:rPr>
              <a:t> WHERE location_id = 3;</a:t>
            </a:r>
          </a:p>
          <a:p>
            <a:pPr lvl="1">
              <a:lnSpc>
                <a:spcPct val="90000"/>
              </a:lnSpc>
            </a:pPr>
            <a:r>
              <a:rPr lang="en-US">
                <a:latin typeface="Courier New" pitchFamily="49" charset="0"/>
              </a:rPr>
              <a:t>SELECT * FROM departments WHERE department_id = 6;</a:t>
            </a:r>
          </a:p>
          <a:p>
            <a:pPr lvl="1"/>
            <a:endParaRPr lang="en-US">
              <a:latin typeface="Courier New" pitchFamily="49" charset="0"/>
            </a:endParaRPr>
          </a:p>
          <a:p>
            <a:pPr lvl="1"/>
            <a:endParaRPr lang="en-US"/>
          </a:p>
          <a:p>
            <a:pPr lvl="1"/>
            <a:r>
              <a:rPr lang="en-US"/>
              <a:t> </a:t>
            </a:r>
          </a:p>
        </p:txBody>
      </p:sp>
      <p:pic>
        <p:nvPicPr>
          <p:cNvPr id="142340" name="Picture 4"/>
          <p:cNvPicPr>
            <a:picLocks noChangeAspect="1" noChangeArrowheads="1"/>
          </p:cNvPicPr>
          <p:nvPr/>
        </p:nvPicPr>
        <p:blipFill>
          <a:blip r:embed="rId3"/>
          <a:srcRect/>
          <a:stretch>
            <a:fillRect/>
          </a:stretch>
        </p:blipFill>
        <p:spPr bwMode="auto">
          <a:xfrm>
            <a:off x="609600" y="7543800"/>
            <a:ext cx="2628900" cy="1000125"/>
          </a:xfrm>
          <a:prstGeom prst="rect">
            <a:avLst/>
          </a:prstGeom>
          <a:noFill/>
          <a:ln w="25400">
            <a:noFill/>
            <a:miter lim="800000"/>
            <a:headEnd type="none" w="sm" len="sm"/>
            <a:tailEnd type="none" w="med" len="lg"/>
          </a:ln>
          <a:effectLst/>
        </p:spPr>
      </p:pic>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E87180-8233-4B13-BC65-790B94F6BA4B}" type="slidenum">
              <a:rPr lang="en-US"/>
              <a:pPr/>
              <a:t>62</a:t>
            </a:fld>
            <a:endParaRPr lang="en-US"/>
          </a:p>
        </p:txBody>
      </p:sp>
      <p:sp>
        <p:nvSpPr>
          <p:cNvPr id="144386" name="Rectangle 2"/>
          <p:cNvSpPr>
            <a:spLocks noRot="1" noChangeArrowheads="1" noTextEdit="1"/>
          </p:cNvSpPr>
          <p:nvPr>
            <p:ph type="sldImg"/>
          </p:nvPr>
        </p:nvSpPr>
        <p:spPr>
          <a:xfrm>
            <a:off x="457200" y="0"/>
            <a:ext cx="5880100" cy="4410075"/>
          </a:xfrm>
          <a:ln w="12700" cap="flat">
            <a:solidFill>
              <a:schemeClr val="tx1"/>
            </a:solidFill>
          </a:ln>
        </p:spPr>
      </p:sp>
      <p:sp>
        <p:nvSpPr>
          <p:cNvPr id="144387" name="Rectangle 3"/>
          <p:cNvSpPr>
            <a:spLocks noGrp="1" noChangeArrowheads="1"/>
          </p:cNvSpPr>
          <p:nvPr>
            <p:ph type="body" idx="1"/>
          </p:nvPr>
        </p:nvSpPr>
        <p:spPr>
          <a:xfrm>
            <a:off x="412750" y="4776788"/>
            <a:ext cx="6027738" cy="3756025"/>
          </a:xfrm>
          <a:noFill/>
          <a:ln/>
        </p:spPr>
        <p:txBody>
          <a:bodyPr lIns="90488" tIns="42863" rIns="90488" bIns="42863"/>
          <a:lstStyle/>
          <a:p>
            <a:r>
              <a:rPr lang="en-US"/>
              <a:t>Removing Procedures</a:t>
            </a:r>
          </a:p>
          <a:p>
            <a:pPr lvl="1"/>
            <a:r>
              <a:rPr lang="en-US"/>
              <a:t>When a stored procedure is no longer required, you can use a SQL statement to drop</a:t>
            </a:r>
            <a:r>
              <a:rPr lang="en-US">
                <a:solidFill>
                  <a:srgbClr val="FC0128"/>
                </a:solidFill>
              </a:rPr>
              <a:t> </a:t>
            </a:r>
            <a:r>
              <a:rPr lang="en-US"/>
              <a:t>it. </a:t>
            </a:r>
          </a:p>
          <a:p>
            <a:pPr lvl="1"/>
            <a:r>
              <a:rPr lang="en-US"/>
              <a:t>To remove a server-side procedure by using </a:t>
            </a:r>
            <a:r>
              <a:rPr lang="en-US" i="1"/>
              <a:t>i</a:t>
            </a:r>
            <a:r>
              <a:rPr lang="en-US"/>
              <a:t>SQL*Plus, execute the SQL command </a:t>
            </a:r>
            <a:r>
              <a:rPr lang="en-US">
                <a:solidFill>
                  <a:srgbClr val="FC0128"/>
                </a:solidFill>
                <a:latin typeface="Courier New" pitchFamily="49" charset="0"/>
              </a:rPr>
              <a:t>DROP</a:t>
            </a:r>
            <a:r>
              <a:rPr lang="en-US">
                <a:solidFill>
                  <a:srgbClr val="FC0128"/>
                </a:solidFill>
              </a:rPr>
              <a:t> </a:t>
            </a:r>
            <a:r>
              <a:rPr lang="en-US">
                <a:solidFill>
                  <a:srgbClr val="FC0128"/>
                </a:solidFill>
                <a:latin typeface="Courier New" pitchFamily="49" charset="0"/>
              </a:rPr>
              <a:t>PROCEDURE</a:t>
            </a:r>
            <a:r>
              <a:rPr lang="en-US">
                <a:solidFill>
                  <a:srgbClr val="FC0128"/>
                </a:solidFill>
              </a:rPr>
              <a:t>.</a:t>
            </a:r>
            <a:endParaRPr lang="en-US"/>
          </a:p>
          <a:p>
            <a:pPr lvl="1"/>
            <a:r>
              <a:rPr lang="en-US"/>
              <a:t>Issuing rollback does not have an effect after executing a data definition language (DDL) command such as </a:t>
            </a:r>
            <a:r>
              <a:rPr lang="en-US">
                <a:latin typeface="Courier New" pitchFamily="49" charset="0"/>
              </a:rPr>
              <a:t>DROP</a:t>
            </a:r>
            <a:r>
              <a:rPr lang="en-US"/>
              <a:t> </a:t>
            </a:r>
            <a:r>
              <a:rPr lang="en-US">
                <a:latin typeface="Courier New" pitchFamily="49" charset="0"/>
              </a:rPr>
              <a:t>PROCEDURE</a:t>
            </a:r>
            <a:r>
              <a:rPr lang="en-US"/>
              <a:t>, which commits any pending transactions.</a:t>
            </a:r>
          </a:p>
          <a:p>
            <a:pPr lvl="1"/>
            <a:r>
              <a:rPr lang="en-US"/>
              <a:t> </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8741FF-B574-4999-8181-491FD845AD19}" type="slidenum">
              <a:rPr lang="en-US"/>
              <a:pPr/>
              <a:t>63</a:t>
            </a:fld>
            <a:endParaRPr lang="en-US"/>
          </a:p>
        </p:txBody>
      </p:sp>
      <p:sp>
        <p:nvSpPr>
          <p:cNvPr id="146434" name="Rectangle 2"/>
          <p:cNvSpPr>
            <a:spLocks noRot="1" noChangeArrowheads="1" noTextEdit="1"/>
          </p:cNvSpPr>
          <p:nvPr>
            <p:ph type="sldImg"/>
          </p:nvPr>
        </p:nvSpPr>
        <p:spPr>
          <a:xfrm>
            <a:off x="487363" y="160338"/>
            <a:ext cx="5880100" cy="4410075"/>
          </a:xfrm>
          <a:ln w="12700" cap="flat">
            <a:solidFill>
              <a:schemeClr val="tx1"/>
            </a:solidFill>
          </a:ln>
        </p:spPr>
      </p:sp>
      <p:sp>
        <p:nvSpPr>
          <p:cNvPr id="146435" name="Rectangle 3"/>
          <p:cNvSpPr>
            <a:spLocks noGrp="1" noChangeArrowheads="1"/>
          </p:cNvSpPr>
          <p:nvPr>
            <p:ph type="body" idx="1"/>
          </p:nvPr>
        </p:nvSpPr>
        <p:spPr>
          <a:xfrm>
            <a:off x="412750" y="4776788"/>
            <a:ext cx="6027738" cy="3756025"/>
          </a:xfrm>
          <a:noFill/>
          <a:ln/>
        </p:spPr>
        <p:txBody>
          <a:bodyPr lIns="90488" tIns="42863" rIns="90488" bIns="42863"/>
          <a:lstStyle/>
          <a:p>
            <a:r>
              <a:rPr lang="en-US"/>
              <a:t>Summary</a:t>
            </a:r>
          </a:p>
          <a:p>
            <a:pPr lvl="1"/>
            <a:r>
              <a:rPr lang="en-US"/>
              <a:t>A procedure is a subprogram that performs a specified action. You can compile and save a procedure as stored procedure in the database. A procedure can return zero or more values through its parameters to its calling environment. There are three parameter modes </a:t>
            </a:r>
            <a:r>
              <a:rPr lang="en-US">
                <a:latin typeface="Courier New" pitchFamily="49" charset="0"/>
              </a:rPr>
              <a:t>IN</a:t>
            </a:r>
            <a:r>
              <a:rPr lang="en-US"/>
              <a:t>, </a:t>
            </a:r>
            <a:r>
              <a:rPr lang="en-US">
                <a:latin typeface="Courier New" pitchFamily="49" charset="0"/>
              </a:rPr>
              <a:t>OUT</a:t>
            </a:r>
            <a:r>
              <a:rPr lang="en-US"/>
              <a:t>, and </a:t>
            </a:r>
            <a:r>
              <a:rPr lang="en-US">
                <a:latin typeface="Courier New" pitchFamily="49" charset="0"/>
              </a:rPr>
              <a:t>IN</a:t>
            </a:r>
            <a:r>
              <a:rPr lang="en-US"/>
              <a:t> </a:t>
            </a:r>
            <a:r>
              <a:rPr lang="en-US">
                <a:latin typeface="Courier New" pitchFamily="49" charset="0"/>
              </a:rPr>
              <a:t>OUT</a:t>
            </a:r>
            <a:r>
              <a:rPr lang="en-US"/>
              <a:t>.</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A83F75-B1AD-4DE7-9CE9-BA406527A913}" type="slidenum">
              <a:rPr lang="en-US"/>
              <a:pPr/>
              <a:t>64</a:t>
            </a:fld>
            <a:endParaRPr lang="en-US"/>
          </a:p>
        </p:txBody>
      </p:sp>
      <p:sp>
        <p:nvSpPr>
          <p:cNvPr id="148482" name="Rectangle 2"/>
          <p:cNvSpPr>
            <a:spLocks noRot="1" noChangeArrowheads="1" noTextEdit="1"/>
          </p:cNvSpPr>
          <p:nvPr>
            <p:ph type="sldImg"/>
          </p:nvPr>
        </p:nvSpPr>
        <p:spPr>
          <a:xfrm>
            <a:off x="487363" y="160338"/>
            <a:ext cx="5880100" cy="4410075"/>
          </a:xfrm>
          <a:ln w="12700" cap="flat">
            <a:solidFill>
              <a:schemeClr val="tx1"/>
            </a:solidFill>
          </a:ln>
        </p:spPr>
      </p:sp>
      <p:sp>
        <p:nvSpPr>
          <p:cNvPr id="148483" name="Rectangle 3"/>
          <p:cNvSpPr>
            <a:spLocks noGrp="1" noChangeArrowheads="1"/>
          </p:cNvSpPr>
          <p:nvPr>
            <p:ph type="body" idx="1"/>
          </p:nvPr>
        </p:nvSpPr>
        <p:spPr>
          <a:xfrm>
            <a:off x="412750" y="4776788"/>
            <a:ext cx="6027738" cy="3756025"/>
          </a:xfrm>
          <a:noFill/>
          <a:ln/>
        </p:spPr>
        <p:txBody>
          <a:bodyPr lIns="90488" tIns="42863" rIns="90488" bIns="42863"/>
          <a:lstStyle/>
          <a:p>
            <a:r>
              <a:rPr lang="en-US">
                <a:latin typeface="Verdana" pitchFamily="34" charset="0"/>
              </a:rPr>
              <a:t>Summary (continued)</a:t>
            </a:r>
          </a:p>
          <a:p>
            <a:pPr lvl="1"/>
            <a:r>
              <a:rPr lang="en-US">
                <a:latin typeface="Verdana" pitchFamily="34" charset="0"/>
              </a:rPr>
              <a:t>Subprograms that are defined within the declaration section of another program are called local subprograms. The scope of the local subprograms is the program unit within which it is defined.</a:t>
            </a:r>
          </a:p>
          <a:p>
            <a:pPr lvl="1"/>
            <a:r>
              <a:rPr lang="en-US">
                <a:latin typeface="Verdana" pitchFamily="34" charset="0"/>
              </a:rPr>
              <a:t>You should be aware of the effect of handled and unhandled exceptions on transactions and calling procedures. The exceptions are handled in the exception section of a subprogram.</a:t>
            </a:r>
          </a:p>
          <a:p>
            <a:pPr lvl="1"/>
            <a:r>
              <a:rPr lang="en-US">
                <a:latin typeface="Verdana" pitchFamily="34" charset="0"/>
              </a:rPr>
              <a:t>You can modify and remove procedures. You can also create client-side procedures that can be used by client-side applications.</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6674" name="Rectangle 2"/>
          <p:cNvSpPr>
            <a:spLocks noGrp="1" noChangeArrowheads="1"/>
          </p:cNvSpPr>
          <p:nvPr>
            <p:ph type="body" idx="1"/>
          </p:nvPr>
        </p:nvSpPr>
        <p:spPr>
          <a:xfrm>
            <a:off x="412750" y="4773613"/>
            <a:ext cx="6030913" cy="3756025"/>
          </a:xfrm>
          <a:noFill/>
          <a:ln/>
        </p:spPr>
        <p:txBody>
          <a:bodyPr lIns="90537" tIns="43708" rIns="90537" bIns="43708"/>
          <a:lstStyle/>
          <a:p>
            <a:pPr defTabSz="423863">
              <a:tabLst>
                <a:tab pos="1152525" algn="l"/>
                <a:tab pos="2305050" algn="l"/>
              </a:tabLst>
            </a:pPr>
            <a:endParaRPr lang="en-US"/>
          </a:p>
          <a:p>
            <a:pPr defTabSz="423863">
              <a:tabLst>
                <a:tab pos="1152525" algn="l"/>
                <a:tab pos="2305050" algn="l"/>
              </a:tabLst>
            </a:pPr>
            <a:endParaRPr lang="en-US"/>
          </a:p>
          <a:p>
            <a:pPr defTabSz="423863">
              <a:tabLst>
                <a:tab pos="1152525" algn="l"/>
                <a:tab pos="2305050" algn="l"/>
              </a:tabLst>
            </a:pPr>
            <a:endParaRPr lang="en-US"/>
          </a:p>
          <a:p>
            <a:pPr defTabSz="423863">
              <a:tabLst>
                <a:tab pos="1152525" algn="l"/>
                <a:tab pos="2305050" algn="l"/>
              </a:tabLst>
            </a:pPr>
            <a:endParaRPr lang="en-US"/>
          </a:p>
          <a:p>
            <a:pPr defTabSz="423863">
              <a:tabLst>
                <a:tab pos="1152525" algn="l"/>
                <a:tab pos="2305050" algn="l"/>
              </a:tabLst>
            </a:pPr>
            <a:endParaRPr lang="en-US"/>
          </a:p>
          <a:p>
            <a:pPr defTabSz="423863">
              <a:tabLst>
                <a:tab pos="1152525" algn="l"/>
                <a:tab pos="2305050" algn="l"/>
              </a:tabLst>
            </a:pPr>
            <a:endParaRPr lang="en-US"/>
          </a:p>
          <a:p>
            <a:pPr defTabSz="423863">
              <a:tabLst>
                <a:tab pos="1152525" algn="l"/>
                <a:tab pos="2305050" algn="l"/>
              </a:tabLst>
            </a:pPr>
            <a:endParaRPr lang="en-US"/>
          </a:p>
          <a:p>
            <a:pPr defTabSz="423863">
              <a:tabLst>
                <a:tab pos="1152525" algn="l"/>
                <a:tab pos="2305050" algn="l"/>
              </a:tabLst>
            </a:pPr>
            <a:endParaRPr lang="en-US"/>
          </a:p>
          <a:p>
            <a:pPr defTabSz="423863">
              <a:tabLst>
                <a:tab pos="1152525" algn="l"/>
                <a:tab pos="2305050" algn="l"/>
              </a:tabLst>
            </a:pPr>
            <a:endParaRPr lang="en-US"/>
          </a:p>
          <a:p>
            <a:pPr defTabSz="423863">
              <a:tabLst>
                <a:tab pos="1152525" algn="l"/>
                <a:tab pos="2305050" algn="l"/>
              </a:tabLst>
            </a:pPr>
            <a:endParaRPr lang="en-US"/>
          </a:p>
          <a:p>
            <a:pPr defTabSz="423863">
              <a:tabLst>
                <a:tab pos="1152525" algn="l"/>
                <a:tab pos="2305050" algn="l"/>
              </a:tabLst>
            </a:pPr>
            <a:endParaRPr lang="en-US"/>
          </a:p>
          <a:p>
            <a:pPr defTabSz="423863">
              <a:tabLst>
                <a:tab pos="1152525" algn="l"/>
                <a:tab pos="2305050" algn="l"/>
              </a:tabLst>
            </a:pPr>
            <a:endParaRPr lang="en-US"/>
          </a:p>
          <a:p>
            <a:pPr defTabSz="423863">
              <a:tabLst>
                <a:tab pos="1152525" algn="l"/>
                <a:tab pos="2305050" algn="l"/>
              </a:tabLst>
            </a:pPr>
            <a:endParaRPr lang="en-US">
              <a:solidFill>
                <a:srgbClr val="0000FF"/>
              </a:solidFill>
            </a:endParaRPr>
          </a:p>
          <a:p>
            <a:pPr defTabSz="423863">
              <a:tabLst>
                <a:tab pos="1152525" algn="l"/>
                <a:tab pos="2305050" algn="l"/>
              </a:tabLst>
            </a:pPr>
            <a:r>
              <a:rPr lang="en-US">
                <a:solidFill>
                  <a:srgbClr val="0000FF"/>
                </a:solidFill>
              </a:rPr>
              <a:t>Schedule:	Timing	Topic</a:t>
            </a:r>
            <a:endParaRPr lang="en-US" sz="1300">
              <a:solidFill>
                <a:srgbClr val="0000FF"/>
              </a:solidFill>
            </a:endParaRPr>
          </a:p>
          <a:p>
            <a:pPr marL="117475" lvl="1" defTabSz="423863">
              <a:tabLst>
                <a:tab pos="1152525" algn="l"/>
                <a:tab pos="2305050" algn="l"/>
              </a:tabLst>
            </a:pPr>
            <a:r>
              <a:rPr lang="en-US">
                <a:solidFill>
                  <a:srgbClr val="0000FF"/>
                </a:solidFill>
              </a:rPr>
              <a:t>	60 minutes	Lecture</a:t>
            </a:r>
          </a:p>
          <a:p>
            <a:pPr marL="117475" lvl="1" defTabSz="423863">
              <a:tabLst>
                <a:tab pos="1152525" algn="l"/>
                <a:tab pos="2305050" algn="l"/>
              </a:tabLst>
            </a:pPr>
            <a:r>
              <a:rPr lang="en-US">
                <a:solidFill>
                  <a:srgbClr val="0000FF"/>
                </a:solidFill>
              </a:rPr>
              <a:t>	45 minutes	Practice</a:t>
            </a:r>
          </a:p>
          <a:p>
            <a:pPr marL="117475" lvl="1" defTabSz="423863">
              <a:tabLst>
                <a:tab pos="1152525" algn="l"/>
                <a:tab pos="2305050" algn="l"/>
              </a:tabLst>
            </a:pPr>
            <a:r>
              <a:rPr lang="en-US">
                <a:solidFill>
                  <a:srgbClr val="0000FF"/>
                </a:solidFill>
              </a:rPr>
              <a:t>                           105 minutes	Total</a:t>
            </a:r>
          </a:p>
        </p:txBody>
      </p:sp>
      <p:sp>
        <p:nvSpPr>
          <p:cNvPr id="156675" name="Rectangle 3"/>
          <p:cNvSpPr>
            <a:spLocks noRot="1" noChangeArrowheads="1" noTextEdit="1"/>
          </p:cNvSpPr>
          <p:nvPr>
            <p:ph type="sldImg"/>
          </p:nvPr>
        </p:nvSpPr>
        <p:spPr>
          <a:xfrm>
            <a:off x="490538" y="158750"/>
            <a:ext cx="5876925" cy="4408488"/>
          </a:xfrm>
          <a:ln w="12700" cap="flat">
            <a:solidFill>
              <a:schemeClr val="tx1"/>
            </a:solidFill>
          </a:ln>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8A70F1-CD12-4370-8687-08AF9B31D12E}" type="slidenum">
              <a:rPr lang="en-US"/>
              <a:pPr/>
              <a:t>66</a:t>
            </a:fld>
            <a:endParaRPr lang="en-US"/>
          </a:p>
        </p:txBody>
      </p:sp>
      <p:sp>
        <p:nvSpPr>
          <p:cNvPr id="158722" name="Rectangle 2"/>
          <p:cNvSpPr>
            <a:spLocks noRot="1" noChangeArrowheads="1" noTextEdit="1"/>
          </p:cNvSpPr>
          <p:nvPr>
            <p:ph type="sldImg"/>
          </p:nvPr>
        </p:nvSpPr>
        <p:spPr>
          <a:xfrm>
            <a:off x="490538" y="158750"/>
            <a:ext cx="5876925" cy="4408488"/>
          </a:xfrm>
          <a:ln w="12700" cap="flat">
            <a:solidFill>
              <a:schemeClr val="tx1"/>
            </a:solidFill>
          </a:ln>
        </p:spPr>
      </p:sp>
      <p:sp>
        <p:nvSpPr>
          <p:cNvPr id="158723" name="Rectangle 3"/>
          <p:cNvSpPr>
            <a:spLocks noGrp="1" noChangeArrowheads="1"/>
          </p:cNvSpPr>
          <p:nvPr>
            <p:ph type="body" idx="1"/>
          </p:nvPr>
        </p:nvSpPr>
        <p:spPr>
          <a:xfrm>
            <a:off x="412750" y="4773613"/>
            <a:ext cx="6030913" cy="3756025"/>
          </a:xfrm>
          <a:noFill/>
          <a:ln/>
        </p:spPr>
        <p:txBody>
          <a:bodyPr lIns="90537" tIns="43708" rIns="90537" bIns="43708"/>
          <a:lstStyle/>
          <a:p>
            <a:r>
              <a:rPr lang="en-US"/>
              <a:t>Lesson Aim </a:t>
            </a:r>
          </a:p>
          <a:p>
            <a:pPr lvl="1"/>
            <a:r>
              <a:rPr lang="en-US"/>
              <a:t>In this lesson, you will learn how to create and invoke functions.</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F2EDA8-2B51-4EF1-BEF6-E52BBF9E8580}" type="slidenum">
              <a:rPr lang="en-US"/>
              <a:pPr/>
              <a:t>67</a:t>
            </a:fld>
            <a:endParaRPr lang="en-US"/>
          </a:p>
        </p:txBody>
      </p:sp>
      <p:sp>
        <p:nvSpPr>
          <p:cNvPr id="160770" name="Rectangle 2"/>
          <p:cNvSpPr>
            <a:spLocks noRot="1" noChangeArrowheads="1" noTextEdit="1"/>
          </p:cNvSpPr>
          <p:nvPr>
            <p:ph type="sldImg"/>
          </p:nvPr>
        </p:nvSpPr>
        <p:spPr>
          <a:xfrm>
            <a:off x="490538" y="158750"/>
            <a:ext cx="5876925" cy="4408488"/>
          </a:xfrm>
          <a:ln w="12700" cap="flat">
            <a:solidFill>
              <a:schemeClr val="tx1"/>
            </a:solidFill>
          </a:ln>
        </p:spPr>
      </p:sp>
      <p:sp>
        <p:nvSpPr>
          <p:cNvPr id="160771" name="Rectangle 3"/>
          <p:cNvSpPr>
            <a:spLocks noGrp="1" noChangeArrowheads="1"/>
          </p:cNvSpPr>
          <p:nvPr>
            <p:ph type="body" idx="1"/>
          </p:nvPr>
        </p:nvSpPr>
        <p:spPr>
          <a:xfrm>
            <a:off x="412750" y="4773613"/>
            <a:ext cx="6030913" cy="3756025"/>
          </a:xfrm>
          <a:noFill/>
          <a:ln/>
        </p:spPr>
        <p:txBody>
          <a:bodyPr lIns="90537" tIns="43708" rIns="90537" bIns="43708"/>
          <a:lstStyle/>
          <a:p>
            <a:r>
              <a:rPr lang="en-US"/>
              <a:t>Stored Functions</a:t>
            </a:r>
          </a:p>
          <a:p>
            <a:pPr lvl="1"/>
            <a:r>
              <a:rPr lang="en-US"/>
              <a:t>A function is a named PL/SQL block that can accept parameters</a:t>
            </a:r>
            <a:r>
              <a:rPr lang="en-US">
                <a:solidFill>
                  <a:srgbClr val="FC0128"/>
                </a:solidFill>
              </a:rPr>
              <a:t> </a:t>
            </a:r>
            <a:r>
              <a:rPr lang="en-US"/>
              <a:t>and be invoked. Generally speaking, you use a function to compute a value. Functions and procedures are structured alike. A function must return a value to the calling environment, whereas a procedure returns zero or more values to its calling environment. Like a procedure, a function has a header, a declarative part, an executable part, and an optional exception-handling part. A function must have a </a:t>
            </a:r>
            <a:r>
              <a:rPr lang="en-US">
                <a:latin typeface="Courier New" pitchFamily="49" charset="0"/>
              </a:rPr>
              <a:t>RETURN</a:t>
            </a:r>
            <a:r>
              <a:rPr lang="en-US"/>
              <a:t> clause in the header and at least one </a:t>
            </a:r>
            <a:r>
              <a:rPr lang="en-US">
                <a:latin typeface="Courier New" pitchFamily="49" charset="0"/>
              </a:rPr>
              <a:t>RETURN</a:t>
            </a:r>
            <a:r>
              <a:rPr lang="en-US"/>
              <a:t> statement in the executable section.</a:t>
            </a:r>
          </a:p>
          <a:p>
            <a:pPr lvl="1"/>
            <a:r>
              <a:rPr lang="en-US">
                <a:solidFill>
                  <a:srgbClr val="FC0128"/>
                </a:solidFill>
              </a:rPr>
              <a:t>Functions</a:t>
            </a:r>
            <a:r>
              <a:rPr lang="en-US"/>
              <a:t> can be stored in the database as a schema object for repeated execution. A function stored in the database is referred to as a stored function. Functions can also be created at client side applications. This lesson discusses creating stored functions. Refer to appendix “Creating Program Units by Using Procedure Builder” for creating client-side applications. </a:t>
            </a:r>
          </a:p>
          <a:p>
            <a:pPr lvl="1"/>
            <a:r>
              <a:rPr lang="en-US"/>
              <a:t>Functions promote reusability and maintainability. When validated they can be used in any number of applications. If the processing requirements change, only the function needs to be updated.</a:t>
            </a:r>
          </a:p>
          <a:p>
            <a:pPr lvl="1"/>
            <a:r>
              <a:rPr lang="en-US"/>
              <a:t>Function is called as part of a SQL expression or as part of a PL/SQL expression. In a SQL expression, a function must obey specific rules to control side effects. In a PL/SQL expression, the function identifier acts like a variable whose value depends on the parameters passed to it. </a:t>
            </a: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B3DED01-7E2D-4DA2-98EF-62D6784954E0}" type="slidenum">
              <a:rPr lang="en-US"/>
              <a:pPr/>
              <a:t>68</a:t>
            </a:fld>
            <a:endParaRPr lang="en-US"/>
          </a:p>
        </p:txBody>
      </p:sp>
      <p:sp>
        <p:nvSpPr>
          <p:cNvPr id="162818" name="Rectangle 2"/>
          <p:cNvSpPr>
            <a:spLocks noRot="1" noChangeArrowheads="1" noTextEdit="1"/>
          </p:cNvSpPr>
          <p:nvPr>
            <p:ph type="sldImg"/>
          </p:nvPr>
        </p:nvSpPr>
        <p:spPr>
          <a:xfrm>
            <a:off x="490538" y="158750"/>
            <a:ext cx="5876925" cy="4408488"/>
          </a:xfrm>
          <a:ln w="12700" cap="flat">
            <a:solidFill>
              <a:schemeClr val="tx1"/>
            </a:solidFill>
          </a:ln>
        </p:spPr>
      </p:sp>
      <p:sp>
        <p:nvSpPr>
          <p:cNvPr id="162819" name="Rectangle 3"/>
          <p:cNvSpPr>
            <a:spLocks noGrp="1" noChangeArrowheads="1"/>
          </p:cNvSpPr>
          <p:nvPr>
            <p:ph type="body" idx="1"/>
          </p:nvPr>
        </p:nvSpPr>
        <p:spPr>
          <a:xfrm>
            <a:off x="412750" y="4773613"/>
            <a:ext cx="6030913" cy="3756025"/>
          </a:xfrm>
          <a:noFill/>
          <a:ln/>
        </p:spPr>
        <p:txBody>
          <a:bodyPr lIns="90537" tIns="43708" rIns="90537" bIns="43708"/>
          <a:lstStyle/>
          <a:p>
            <a:r>
              <a:rPr lang="en-US"/>
              <a:t>Creating Functions Syntax </a:t>
            </a:r>
          </a:p>
          <a:p>
            <a:pPr lvl="1"/>
            <a:r>
              <a:rPr lang="en-US"/>
              <a:t>A function is a PL/SQL block that returns a value. You create new functions with the </a:t>
            </a:r>
            <a:r>
              <a:rPr lang="en-US">
                <a:latin typeface="Courier New" pitchFamily="49" charset="0"/>
              </a:rPr>
              <a:t>CREATE</a:t>
            </a:r>
            <a:r>
              <a:rPr lang="en-US">
                <a:solidFill>
                  <a:srgbClr val="FC0128"/>
                </a:solidFill>
                <a:latin typeface="Courier New" pitchFamily="49" charset="0"/>
              </a:rPr>
              <a:t> </a:t>
            </a:r>
            <a:r>
              <a:rPr lang="en-US">
                <a:latin typeface="Courier New" pitchFamily="49" charset="0"/>
              </a:rPr>
              <a:t>FUNCTION</a:t>
            </a:r>
            <a:r>
              <a:rPr lang="en-US">
                <a:solidFill>
                  <a:srgbClr val="FC0128"/>
                </a:solidFill>
              </a:rPr>
              <a:t> </a:t>
            </a:r>
            <a:r>
              <a:rPr lang="en-US"/>
              <a:t>statement, which may declare a list of parameters, must return one value, and must define the actions to be performed by the standard PL/SQL block.</a:t>
            </a:r>
          </a:p>
          <a:p>
            <a:pPr lvl="2"/>
            <a:r>
              <a:rPr lang="en-US">
                <a:solidFill>
                  <a:srgbClr val="000000"/>
                </a:solidFill>
              </a:rPr>
              <a:t>The </a:t>
            </a:r>
            <a:r>
              <a:rPr lang="en-US">
                <a:solidFill>
                  <a:srgbClr val="000000"/>
                </a:solidFill>
                <a:latin typeface="Courier New" pitchFamily="49" charset="0"/>
              </a:rPr>
              <a:t>REPLACE</a:t>
            </a:r>
            <a:r>
              <a:rPr lang="en-US">
                <a:solidFill>
                  <a:srgbClr val="000000"/>
                </a:solidFill>
              </a:rPr>
              <a:t> option indicates that if the function exists, it will be dropped and replaced with the new version created by the statement.</a:t>
            </a:r>
          </a:p>
          <a:p>
            <a:pPr lvl="2"/>
            <a:r>
              <a:rPr lang="en-US">
                <a:solidFill>
                  <a:srgbClr val="000000"/>
                </a:solidFill>
              </a:rPr>
              <a:t>The </a:t>
            </a:r>
            <a:r>
              <a:rPr lang="en-US">
                <a:solidFill>
                  <a:srgbClr val="FC0128"/>
                </a:solidFill>
                <a:latin typeface="Courier New" pitchFamily="49" charset="0"/>
              </a:rPr>
              <a:t>RETURN</a:t>
            </a:r>
            <a:r>
              <a:rPr lang="en-US">
                <a:solidFill>
                  <a:srgbClr val="FC0128"/>
                </a:solidFill>
              </a:rPr>
              <a:t> data type</a:t>
            </a:r>
            <a:r>
              <a:rPr lang="en-US">
                <a:solidFill>
                  <a:srgbClr val="000000"/>
                </a:solidFill>
              </a:rPr>
              <a:t> must not include a size specification.</a:t>
            </a:r>
          </a:p>
          <a:p>
            <a:pPr lvl="2"/>
            <a:r>
              <a:rPr lang="en-US">
                <a:solidFill>
                  <a:srgbClr val="000000"/>
                </a:solidFill>
              </a:rPr>
              <a:t>PL/SQL blocks start with either </a:t>
            </a:r>
            <a:r>
              <a:rPr lang="en-US">
                <a:solidFill>
                  <a:srgbClr val="000000"/>
                </a:solidFill>
                <a:latin typeface="Courier New" pitchFamily="49" charset="0"/>
              </a:rPr>
              <a:t>BEGIN</a:t>
            </a:r>
            <a:r>
              <a:rPr lang="en-US">
                <a:solidFill>
                  <a:srgbClr val="000000"/>
                </a:solidFill>
              </a:rPr>
              <a:t> or the declaration of local variables and end with either </a:t>
            </a:r>
            <a:r>
              <a:rPr lang="en-US">
                <a:solidFill>
                  <a:srgbClr val="000000"/>
                </a:solidFill>
                <a:latin typeface="Courier New" pitchFamily="49" charset="0"/>
              </a:rPr>
              <a:t>END</a:t>
            </a:r>
            <a:r>
              <a:rPr lang="en-US">
                <a:solidFill>
                  <a:srgbClr val="000000"/>
                </a:solidFill>
              </a:rPr>
              <a:t> or </a:t>
            </a:r>
            <a:r>
              <a:rPr lang="en-US">
                <a:solidFill>
                  <a:srgbClr val="000000"/>
                </a:solidFill>
                <a:latin typeface="Courier New" pitchFamily="49" charset="0"/>
              </a:rPr>
              <a:t>END</a:t>
            </a:r>
            <a:r>
              <a:rPr lang="en-US">
                <a:solidFill>
                  <a:srgbClr val="000000"/>
                </a:solidFill>
              </a:rPr>
              <a:t> </a:t>
            </a:r>
            <a:r>
              <a:rPr lang="en-US" i="1">
                <a:solidFill>
                  <a:srgbClr val="000000"/>
                </a:solidFill>
                <a:latin typeface="Courier New" pitchFamily="49" charset="0"/>
              </a:rPr>
              <a:t>function_name</a:t>
            </a:r>
            <a:r>
              <a:rPr lang="en-US" i="1">
                <a:solidFill>
                  <a:srgbClr val="000000"/>
                </a:solidFill>
              </a:rPr>
              <a:t>. </a:t>
            </a:r>
            <a:r>
              <a:rPr lang="en-US">
                <a:solidFill>
                  <a:srgbClr val="000000"/>
                </a:solidFill>
              </a:rPr>
              <a:t>There must be at least one </a:t>
            </a:r>
            <a:r>
              <a:rPr lang="en-US">
                <a:latin typeface="Courier New" pitchFamily="49" charset="0"/>
              </a:rPr>
              <a:t>RETURN</a:t>
            </a:r>
            <a:r>
              <a:rPr lang="en-US"/>
              <a:t> </a:t>
            </a:r>
            <a:r>
              <a:rPr lang="en-US">
                <a:latin typeface="Courier New" pitchFamily="49" charset="0"/>
              </a:rPr>
              <a:t>(</a:t>
            </a:r>
            <a:r>
              <a:rPr lang="en-US" i="1">
                <a:latin typeface="Courier New" pitchFamily="49" charset="0"/>
              </a:rPr>
              <a:t>expression</a:t>
            </a:r>
            <a:r>
              <a:rPr lang="en-US">
                <a:latin typeface="Courier New" pitchFamily="49" charset="0"/>
              </a:rPr>
              <a:t>)</a:t>
            </a:r>
            <a:r>
              <a:rPr lang="en-US"/>
              <a:t> statement</a:t>
            </a:r>
            <a:r>
              <a:rPr lang="en-US">
                <a:solidFill>
                  <a:srgbClr val="FC0128"/>
                </a:solidFill>
              </a:rPr>
              <a:t>.</a:t>
            </a:r>
            <a:r>
              <a:rPr lang="en-US">
                <a:solidFill>
                  <a:srgbClr val="000000"/>
                </a:solidFill>
              </a:rPr>
              <a:t> You cannot reference host or bind variables in the PL/SQL block of a stored function.</a:t>
            </a:r>
          </a:p>
          <a:p>
            <a:pPr lvl="1"/>
            <a:r>
              <a:rPr lang="en-US" b="1"/>
              <a:t>Syntax Definitions</a:t>
            </a:r>
          </a:p>
        </p:txBody>
      </p:sp>
      <p:graphicFrame>
        <p:nvGraphicFramePr>
          <p:cNvPr id="162820" name="Object 4"/>
          <p:cNvGraphicFramePr>
            <a:graphicFrameLocks/>
          </p:cNvGraphicFramePr>
          <p:nvPr/>
        </p:nvGraphicFramePr>
        <p:xfrm>
          <a:off x="684213" y="6948488"/>
          <a:ext cx="5784850" cy="1792287"/>
        </p:xfrm>
        <a:graphic>
          <a:graphicData uri="http://schemas.openxmlformats.org/presentationml/2006/ole">
            <p:oleObj spid="_x0000_s9218" name="Document" r:id="rId4" imgW="5871960" imgH="1819080" progId="Word.Document.8">
              <p:embed/>
            </p:oleObj>
          </a:graphicData>
        </a:graphic>
      </p:graphicFrame>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67B5C7-2D1B-4EB1-B3E0-52F5D3FBBB0F}" type="slidenum">
              <a:rPr lang="en-US"/>
              <a:pPr/>
              <a:t>69</a:t>
            </a:fld>
            <a:endParaRPr lang="en-US"/>
          </a:p>
        </p:txBody>
      </p:sp>
      <p:sp>
        <p:nvSpPr>
          <p:cNvPr id="164866" name="Rectangle 2"/>
          <p:cNvSpPr>
            <a:spLocks noGrp="1" noChangeArrowheads="1"/>
          </p:cNvSpPr>
          <p:nvPr>
            <p:ph type="body" idx="1"/>
          </p:nvPr>
        </p:nvSpPr>
        <p:spPr>
          <a:xfrm>
            <a:off x="412750" y="4773613"/>
            <a:ext cx="6030913" cy="3756025"/>
          </a:xfrm>
          <a:noFill/>
          <a:ln/>
        </p:spPr>
        <p:txBody>
          <a:bodyPr lIns="90537" tIns="43708" rIns="90537" bIns="43708"/>
          <a:lstStyle/>
          <a:p>
            <a:r>
              <a:rPr lang="en-US"/>
              <a:t>How to Develop Stored Functions</a:t>
            </a:r>
          </a:p>
          <a:p>
            <a:pPr lvl="1"/>
            <a:r>
              <a:rPr lang="en-US"/>
              <a:t>The following are the basic steps you use to develop a stored function. The next two pages provide further details about creating functions.</a:t>
            </a:r>
          </a:p>
          <a:p>
            <a:pPr lvl="2"/>
            <a:r>
              <a:rPr lang="en-US"/>
              <a:t>1.		Write the syntax: Enter the code to create a function in a text editor and save it as a SQL script file.</a:t>
            </a:r>
          </a:p>
          <a:p>
            <a:pPr lvl="2"/>
            <a:r>
              <a:rPr lang="en-US"/>
              <a:t>2.	Compile the code: Using </a:t>
            </a:r>
            <a:r>
              <a:rPr lang="en-US" i="1"/>
              <a:t>i</a:t>
            </a:r>
            <a:r>
              <a:rPr lang="en-US"/>
              <a:t>SQL*Plus, upload and run the SQL script file. The source code is compiled into P code. The function is created.</a:t>
            </a:r>
          </a:p>
          <a:p>
            <a:pPr lvl="2"/>
            <a:r>
              <a:rPr lang="en-US"/>
              <a:t>3.   Invoke the function from a PL/SQL block. </a:t>
            </a:r>
          </a:p>
          <a:p>
            <a:r>
              <a:rPr lang="en-US"/>
              <a:t>Returning a Value</a:t>
            </a:r>
          </a:p>
          <a:p>
            <a:pPr lvl="2"/>
            <a:r>
              <a:rPr lang="en-US"/>
              <a:t>Add a </a:t>
            </a:r>
            <a:r>
              <a:rPr lang="en-US">
                <a:latin typeface="Courier New" pitchFamily="49" charset="0"/>
              </a:rPr>
              <a:t>RETURN</a:t>
            </a:r>
            <a:r>
              <a:rPr lang="en-US"/>
              <a:t> clause with the data type in the header of the function.</a:t>
            </a:r>
          </a:p>
          <a:p>
            <a:pPr lvl="2"/>
            <a:r>
              <a:rPr lang="en-US"/>
              <a:t>Include one </a:t>
            </a:r>
            <a:r>
              <a:rPr lang="en-US">
                <a:solidFill>
                  <a:srgbClr val="FC0128"/>
                </a:solidFill>
                <a:latin typeface="Courier New" pitchFamily="49" charset="0"/>
              </a:rPr>
              <a:t>RETURN</a:t>
            </a:r>
            <a:r>
              <a:rPr lang="en-US">
                <a:solidFill>
                  <a:srgbClr val="FC0128"/>
                </a:solidFill>
              </a:rPr>
              <a:t> statement</a:t>
            </a:r>
            <a:r>
              <a:rPr lang="en-US"/>
              <a:t> in the executable section.</a:t>
            </a:r>
          </a:p>
          <a:p>
            <a:pPr lvl="1"/>
            <a:r>
              <a:rPr lang="en-US"/>
              <a:t>Although multiple </a:t>
            </a:r>
            <a:r>
              <a:rPr lang="en-US">
                <a:latin typeface="Courier New" pitchFamily="49" charset="0"/>
              </a:rPr>
              <a:t>RETURN</a:t>
            </a:r>
            <a:r>
              <a:rPr lang="en-US"/>
              <a:t> statements are allowed in a function (usually within an </a:t>
            </a:r>
            <a:r>
              <a:rPr lang="en-US">
                <a:latin typeface="Courier New" pitchFamily="49" charset="0"/>
              </a:rPr>
              <a:t>IF</a:t>
            </a:r>
            <a:r>
              <a:rPr lang="en-US"/>
              <a:t> statement), only one </a:t>
            </a:r>
            <a:r>
              <a:rPr lang="en-US">
                <a:latin typeface="Courier New" pitchFamily="49" charset="0"/>
              </a:rPr>
              <a:t>RETURN</a:t>
            </a:r>
            <a:r>
              <a:rPr lang="en-US"/>
              <a:t> statement is executed, because after the value is returned, processing of the block ceases.</a:t>
            </a:r>
          </a:p>
          <a:p>
            <a:pPr lvl="1"/>
            <a:r>
              <a:rPr lang="en-US" b="1"/>
              <a:t>Note: </a:t>
            </a:r>
            <a:r>
              <a:rPr lang="en-US"/>
              <a:t>The PL/SQL compiler generates the </a:t>
            </a:r>
            <a:r>
              <a:rPr lang="en-US" i="1"/>
              <a:t>pseudocode </a:t>
            </a:r>
            <a:r>
              <a:rPr lang="en-US"/>
              <a:t>or P code, based on the parsed code. The PL/SQL engine executes this when the procedure is invoked.</a:t>
            </a:r>
          </a:p>
          <a:p>
            <a:endParaRPr lang="en-US" b="1"/>
          </a:p>
        </p:txBody>
      </p:sp>
      <p:sp>
        <p:nvSpPr>
          <p:cNvPr id="164867" name="Rectangle 3"/>
          <p:cNvSpPr>
            <a:spLocks noRot="1" noChangeArrowheads="1" noTextEdit="1"/>
          </p:cNvSpPr>
          <p:nvPr>
            <p:ph type="sldImg"/>
          </p:nvPr>
        </p:nvSpPr>
        <p:spPr>
          <a:xfrm>
            <a:off x="490538" y="158750"/>
            <a:ext cx="5876925" cy="4408488"/>
          </a:xfrm>
          <a:ln w="12700" cap="flat">
            <a:solidFill>
              <a:schemeClr val="tx1"/>
            </a:solidFill>
          </a:ln>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2EE403-4FCF-40A5-B7DA-9EB80C720D10}" type="slidenum">
              <a:rPr lang="en-US"/>
              <a:pPr/>
              <a:t>70</a:t>
            </a:fld>
            <a:endParaRPr lang="en-US"/>
          </a:p>
        </p:txBody>
      </p:sp>
      <p:sp>
        <p:nvSpPr>
          <p:cNvPr id="166914" name="Rectangle 2"/>
          <p:cNvSpPr>
            <a:spLocks noRot="1" noChangeArrowheads="1" noTextEdit="1"/>
          </p:cNvSpPr>
          <p:nvPr>
            <p:ph type="sldImg"/>
          </p:nvPr>
        </p:nvSpPr>
        <p:spPr>
          <a:xfrm>
            <a:off x="490538" y="158750"/>
            <a:ext cx="5876925" cy="4408488"/>
          </a:xfrm>
          <a:ln w="12700" cap="flat">
            <a:solidFill>
              <a:schemeClr val="tx1"/>
            </a:solidFill>
          </a:ln>
        </p:spPr>
      </p:sp>
      <p:sp>
        <p:nvSpPr>
          <p:cNvPr id="166915" name="Rectangle 3"/>
          <p:cNvSpPr>
            <a:spLocks noGrp="1" noChangeArrowheads="1"/>
          </p:cNvSpPr>
          <p:nvPr>
            <p:ph type="body" idx="1"/>
          </p:nvPr>
        </p:nvSpPr>
        <p:spPr>
          <a:xfrm>
            <a:off x="412750" y="4773613"/>
            <a:ext cx="6030913" cy="3756025"/>
          </a:xfrm>
          <a:noFill/>
          <a:ln/>
        </p:spPr>
        <p:txBody>
          <a:bodyPr lIns="90537" tIns="43708" rIns="90537" bIns="43708"/>
          <a:lstStyle/>
          <a:p>
            <a:r>
              <a:rPr lang="en-US"/>
              <a:t>How to Create a Stored Function</a:t>
            </a:r>
          </a:p>
          <a:p>
            <a:pPr lvl="2"/>
            <a:r>
              <a:rPr lang="en-US"/>
              <a:t>1.	Enter the text of the </a:t>
            </a:r>
            <a:r>
              <a:rPr lang="en-US">
                <a:latin typeface="Courier New" pitchFamily="49" charset="0"/>
              </a:rPr>
              <a:t>CREATE FUNCTION</a:t>
            </a:r>
            <a:r>
              <a:rPr lang="en-US"/>
              <a:t> statement in a system editor or word processor and save it as a script file (</a:t>
            </a:r>
            <a:r>
              <a:rPr lang="en-US">
                <a:latin typeface="Courier New" pitchFamily="49" charset="0"/>
              </a:rPr>
              <a:t>.sql</a:t>
            </a:r>
            <a:r>
              <a:rPr lang="en-US"/>
              <a:t> extension).</a:t>
            </a:r>
          </a:p>
          <a:p>
            <a:pPr lvl="2"/>
            <a:r>
              <a:rPr lang="en-US"/>
              <a:t>2.	From </a:t>
            </a:r>
            <a:r>
              <a:rPr lang="en-US" i="1"/>
              <a:t>i</a:t>
            </a:r>
            <a:r>
              <a:rPr lang="en-US"/>
              <a:t>SQL*Plus, load and run the script file to store the source code and compile the source code into P-code. </a:t>
            </a:r>
          </a:p>
          <a:p>
            <a:pPr lvl="2"/>
            <a:r>
              <a:rPr lang="en-US"/>
              <a:t>3.	Use </a:t>
            </a:r>
            <a:r>
              <a:rPr lang="en-US">
                <a:latin typeface="Courier New" pitchFamily="49" charset="0"/>
              </a:rPr>
              <a:t>SHOW</a:t>
            </a:r>
            <a:r>
              <a:rPr lang="en-US"/>
              <a:t> </a:t>
            </a:r>
            <a:r>
              <a:rPr lang="en-US">
                <a:latin typeface="Courier New" pitchFamily="49" charset="0"/>
              </a:rPr>
              <a:t>ERRORS</a:t>
            </a:r>
            <a:r>
              <a:rPr lang="en-US"/>
              <a:t> to see any compilation errors.</a:t>
            </a:r>
          </a:p>
          <a:p>
            <a:pPr lvl="2"/>
            <a:r>
              <a:rPr lang="en-US"/>
              <a:t>4.	When the code is successfully compiled, the function is ready for execution. Invoke the function from an Oracle server environment.</a:t>
            </a:r>
          </a:p>
          <a:p>
            <a:pPr lvl="1"/>
            <a:r>
              <a:rPr lang="en-US"/>
              <a:t>A script file with the </a:t>
            </a:r>
            <a:r>
              <a:rPr lang="en-US">
                <a:latin typeface="Courier New" pitchFamily="49" charset="0"/>
              </a:rPr>
              <a:t>CREATE FUNCTION</a:t>
            </a:r>
            <a:r>
              <a:rPr lang="en-US"/>
              <a:t> statement enables you to change the statement if compilation or run-time errors occur, or to make subsequent changes to the statement. You cannot successfully invoke a function that contains any compilation or run-time errors. In </a:t>
            </a:r>
            <a:r>
              <a:rPr lang="en-US" i="1"/>
              <a:t>i</a:t>
            </a:r>
            <a:r>
              <a:rPr lang="en-US"/>
              <a:t>SQL*Plus, use </a:t>
            </a:r>
            <a:r>
              <a:rPr lang="en-US">
                <a:latin typeface="Courier New" pitchFamily="49" charset="0"/>
              </a:rPr>
              <a:t>SHOW</a:t>
            </a:r>
            <a:r>
              <a:rPr lang="en-US">
                <a:solidFill>
                  <a:srgbClr val="FC0128"/>
                </a:solidFill>
                <a:latin typeface="Courier New" pitchFamily="49" charset="0"/>
              </a:rPr>
              <a:t> </a:t>
            </a:r>
            <a:r>
              <a:rPr lang="en-US">
                <a:latin typeface="Courier New" pitchFamily="49" charset="0"/>
              </a:rPr>
              <a:t>ERRORS</a:t>
            </a:r>
            <a:r>
              <a:rPr lang="en-US">
                <a:solidFill>
                  <a:srgbClr val="FC0128"/>
                </a:solidFill>
              </a:rPr>
              <a:t> </a:t>
            </a:r>
            <a:r>
              <a:rPr lang="en-US"/>
              <a:t>to see any compilation errors.</a:t>
            </a:r>
          </a:p>
          <a:p>
            <a:pPr lvl="1"/>
            <a:r>
              <a:rPr lang="en-US"/>
              <a:t>Running the </a:t>
            </a:r>
            <a:r>
              <a:rPr lang="en-US">
                <a:latin typeface="Courier New" pitchFamily="49" charset="0"/>
              </a:rPr>
              <a:t>CREATE FUNCTION</a:t>
            </a:r>
            <a:r>
              <a:rPr lang="en-US"/>
              <a:t> statement stores the source code in the data dictionary even if the function contains compilation errors.</a:t>
            </a:r>
          </a:p>
          <a:p>
            <a:pPr lvl="1"/>
            <a:r>
              <a:rPr lang="en-US" b="1"/>
              <a:t>Note:</a:t>
            </a:r>
            <a:r>
              <a:rPr lang="en-US"/>
              <a:t> If there are any compilation errors and you make subsequent changes to the </a:t>
            </a:r>
            <a:r>
              <a:rPr lang="en-US">
                <a:latin typeface="Courier New" pitchFamily="49" charset="0"/>
              </a:rPr>
              <a:t>CREATE FUNCTION</a:t>
            </a:r>
            <a:r>
              <a:rPr lang="en-US"/>
              <a:t> statement, you either have to drop the function first or use the </a:t>
            </a:r>
            <a:r>
              <a:rPr lang="en-US">
                <a:latin typeface="Courier New" pitchFamily="49" charset="0"/>
              </a:rPr>
              <a:t>OR</a:t>
            </a:r>
            <a:r>
              <a:rPr lang="en-US"/>
              <a:t> </a:t>
            </a:r>
            <a:r>
              <a:rPr lang="en-US">
                <a:latin typeface="Courier New" pitchFamily="49" charset="0"/>
              </a:rPr>
              <a:t>REPLACE</a:t>
            </a:r>
            <a:r>
              <a:rPr lang="en-US"/>
              <a:t> syntax.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0CD37697-317B-4E79-8BDD-58EA3EEA0E4E}" type="slidenum">
              <a:rPr lang="en-US"/>
              <a:pPr/>
              <a:t>7</a:t>
            </a:fld>
            <a:endParaRPr lang="en-US"/>
          </a:p>
        </p:txBody>
      </p:sp>
      <p:sp>
        <p:nvSpPr>
          <p:cNvPr id="23554" name="Rectangle 2"/>
          <p:cNvSpPr>
            <a:spLocks noChangeArrowheads="1"/>
          </p:cNvSpPr>
          <p:nvPr/>
        </p:nvSpPr>
        <p:spPr bwMode="auto">
          <a:xfrm>
            <a:off x="4013200" y="-3175"/>
            <a:ext cx="3078163" cy="515938"/>
          </a:xfrm>
          <a:prstGeom prst="rect">
            <a:avLst/>
          </a:prstGeom>
          <a:noFill/>
          <a:ln w="9525">
            <a:noFill/>
            <a:miter lim="800000"/>
            <a:headEnd/>
            <a:tailEnd/>
          </a:ln>
          <a:effectLst/>
        </p:spPr>
        <p:txBody>
          <a:bodyPr wrap="none" anchor="ctr"/>
          <a:lstStyle/>
          <a:p>
            <a:endParaRPr lang="en-US"/>
          </a:p>
        </p:txBody>
      </p:sp>
      <p:sp>
        <p:nvSpPr>
          <p:cNvPr id="23555" name="Rectangle 3"/>
          <p:cNvSpPr>
            <a:spLocks noChangeArrowheads="1"/>
          </p:cNvSpPr>
          <p:nvPr/>
        </p:nvSpPr>
        <p:spPr bwMode="auto">
          <a:xfrm>
            <a:off x="-4763" y="-3175"/>
            <a:ext cx="3073401" cy="515938"/>
          </a:xfrm>
          <a:prstGeom prst="rect">
            <a:avLst/>
          </a:prstGeom>
          <a:noFill/>
          <a:ln w="9525">
            <a:noFill/>
            <a:miter lim="800000"/>
            <a:headEnd/>
            <a:tailEnd/>
          </a:ln>
          <a:effectLst/>
        </p:spPr>
        <p:txBody>
          <a:bodyPr wrap="none" anchor="ctr"/>
          <a:lstStyle/>
          <a:p>
            <a:endParaRPr lang="en-US"/>
          </a:p>
        </p:txBody>
      </p:sp>
      <p:sp>
        <p:nvSpPr>
          <p:cNvPr id="23556" name="Rectangle 4"/>
          <p:cNvSpPr>
            <a:spLocks noRot="1" noChangeArrowheads="1" noTextEdit="1"/>
          </p:cNvSpPr>
          <p:nvPr>
            <p:ph type="sldImg"/>
          </p:nvPr>
        </p:nvSpPr>
        <p:spPr>
          <a:xfrm>
            <a:off x="439738" y="174625"/>
            <a:ext cx="5981700" cy="4486275"/>
          </a:xfrm>
          <a:ln w="12700" cap="flat">
            <a:solidFill>
              <a:schemeClr val="tx1"/>
            </a:solidFill>
          </a:ln>
        </p:spPr>
      </p:sp>
      <p:sp>
        <p:nvSpPr>
          <p:cNvPr id="23557" name="Rectangle 5"/>
          <p:cNvSpPr>
            <a:spLocks noGrp="1" noChangeArrowheads="1"/>
          </p:cNvSpPr>
          <p:nvPr>
            <p:ph type="body" idx="1"/>
          </p:nvPr>
        </p:nvSpPr>
        <p:spPr>
          <a:xfrm>
            <a:off x="476250" y="4821238"/>
            <a:ext cx="5929313" cy="3743325"/>
          </a:xfrm>
          <a:noFill/>
          <a:ln/>
        </p:spPr>
        <p:txBody>
          <a:bodyPr lIns="90537" tIns="45269" rIns="90537" bIns="45269"/>
          <a:lstStyle/>
          <a:p>
            <a:r>
              <a:rPr lang="en-US"/>
              <a:t>The </a:t>
            </a:r>
            <a:r>
              <a:rPr lang="en-US">
                <a:latin typeface="Courier New" pitchFamily="49" charset="0"/>
              </a:rPr>
              <a:t>WHERE</a:t>
            </a:r>
            <a:r>
              <a:rPr lang="en-US"/>
              <a:t> </a:t>
            </a:r>
            <a:r>
              <a:rPr lang="en-US">
                <a:latin typeface="Courier New" pitchFamily="49" charset="0"/>
              </a:rPr>
              <a:t>CURRENT</a:t>
            </a:r>
            <a:r>
              <a:rPr lang="en-US"/>
              <a:t> </a:t>
            </a:r>
            <a:r>
              <a:rPr lang="en-US">
                <a:latin typeface="Courier New" pitchFamily="49" charset="0"/>
              </a:rPr>
              <a:t>OF</a:t>
            </a:r>
            <a:r>
              <a:rPr lang="en-US"/>
              <a:t> Clause</a:t>
            </a:r>
          </a:p>
          <a:p>
            <a:pPr lvl="1"/>
            <a:r>
              <a:rPr lang="en-US"/>
              <a:t>When referencing the current row from an explicit cursor, use the </a:t>
            </a:r>
            <a:r>
              <a:rPr lang="en-US">
                <a:solidFill>
                  <a:srgbClr val="FC0128"/>
                </a:solidFill>
                <a:latin typeface="Courier New" pitchFamily="49" charset="0"/>
              </a:rPr>
              <a:t>WHERE</a:t>
            </a:r>
            <a:r>
              <a:rPr lang="en-US">
                <a:solidFill>
                  <a:srgbClr val="FC0128"/>
                </a:solidFill>
              </a:rPr>
              <a:t> </a:t>
            </a:r>
            <a:r>
              <a:rPr lang="en-US">
                <a:solidFill>
                  <a:srgbClr val="FC0128"/>
                </a:solidFill>
                <a:latin typeface="Courier New" pitchFamily="49" charset="0"/>
              </a:rPr>
              <a:t>CURRENT</a:t>
            </a:r>
            <a:r>
              <a:rPr lang="en-US">
                <a:solidFill>
                  <a:srgbClr val="FC0128"/>
                </a:solidFill>
              </a:rPr>
              <a:t> </a:t>
            </a:r>
            <a:r>
              <a:rPr lang="en-US">
                <a:solidFill>
                  <a:srgbClr val="FC0128"/>
                </a:solidFill>
                <a:latin typeface="Courier New" pitchFamily="49" charset="0"/>
              </a:rPr>
              <a:t>OF</a:t>
            </a:r>
            <a:r>
              <a:rPr lang="en-US">
                <a:solidFill>
                  <a:srgbClr val="FC0128"/>
                </a:solidFill>
              </a:rPr>
              <a:t> clause.</a:t>
            </a:r>
            <a:r>
              <a:rPr lang="en-US"/>
              <a:t> This allows you to apply updates and deletes to the row currently being addressed, without the need to explicitly reference the </a:t>
            </a:r>
            <a:r>
              <a:rPr lang="en-US">
                <a:latin typeface="Courier New" pitchFamily="49" charset="0"/>
              </a:rPr>
              <a:t>ROWID</a:t>
            </a:r>
            <a:r>
              <a:rPr lang="en-US"/>
              <a:t>. You must include the </a:t>
            </a:r>
            <a:r>
              <a:rPr lang="en-US">
                <a:latin typeface="Courier New" pitchFamily="49" charset="0"/>
              </a:rPr>
              <a:t>FOR UPDATE</a:t>
            </a:r>
            <a:r>
              <a:rPr lang="en-US"/>
              <a:t> clause in the cursor query so that the rows are locked on </a:t>
            </a:r>
            <a:r>
              <a:rPr lang="en-US">
                <a:latin typeface="Courier New" pitchFamily="49" charset="0"/>
              </a:rPr>
              <a:t>OPEN</a:t>
            </a:r>
            <a:r>
              <a:rPr lang="en-US"/>
              <a:t>. </a:t>
            </a:r>
          </a:p>
          <a:p>
            <a:pPr lvl="1"/>
            <a:r>
              <a:rPr lang="en-US"/>
              <a:t>In the syntax:</a:t>
            </a:r>
          </a:p>
          <a:p>
            <a:r>
              <a:rPr lang="en-US"/>
              <a:t>	</a:t>
            </a:r>
            <a:r>
              <a:rPr lang="en-US" b="1" i="1"/>
              <a:t>cursor		</a:t>
            </a:r>
            <a:r>
              <a:rPr lang="en-US" b="1"/>
              <a:t>is the name of a declared cursor. (The cursor must have been			declared with the FOR </a:t>
            </a:r>
            <a:r>
              <a:rPr lang="en-US" b="1">
                <a:latin typeface="Courier New" pitchFamily="49" charset="0"/>
              </a:rPr>
              <a:t>UPDATE</a:t>
            </a:r>
            <a:r>
              <a:rPr lang="en-US" b="1"/>
              <a:t> clause.)</a:t>
            </a:r>
          </a:p>
          <a:p>
            <a:endParaRPr lang="en-US" b="1"/>
          </a:p>
          <a:p>
            <a:endParaRPr lang="en-US" b="1">
              <a:solidFill>
                <a:srgbClr val="0000FF"/>
              </a:solidFill>
            </a:endParaRPr>
          </a:p>
          <a:p>
            <a:endParaRPr lang="en-US" b="1">
              <a:solidFill>
                <a:srgbClr val="0000FF"/>
              </a:solidFill>
            </a:endParaRPr>
          </a:p>
          <a:p>
            <a:endParaRPr lang="en-US" b="1">
              <a:solidFill>
                <a:srgbClr val="0000FF"/>
              </a:solidFill>
            </a:endParaRPr>
          </a:p>
          <a:p>
            <a:r>
              <a:rPr lang="en-US">
                <a:solidFill>
                  <a:srgbClr val="0000FF"/>
                </a:solidFill>
              </a:rPr>
              <a:t>Instructor Note</a:t>
            </a:r>
          </a:p>
          <a:p>
            <a:r>
              <a:rPr lang="en-US" b="1">
                <a:solidFill>
                  <a:srgbClr val="0000FF"/>
                </a:solidFill>
              </a:rPr>
              <a:t>Because of the performance impact resulting from locking a large number of rows with the </a:t>
            </a:r>
            <a:r>
              <a:rPr lang="en-US" b="1">
                <a:solidFill>
                  <a:srgbClr val="0000FF"/>
                </a:solidFill>
                <a:latin typeface="Courier New" pitchFamily="49" charset="0"/>
              </a:rPr>
              <a:t>FOR UPDATE </a:t>
            </a:r>
            <a:r>
              <a:rPr lang="en-US" b="1">
                <a:solidFill>
                  <a:srgbClr val="0000FF"/>
                </a:solidFill>
              </a:rPr>
              <a:t>clause, some developers choose not to lock the rows, and to include </a:t>
            </a:r>
            <a:r>
              <a:rPr lang="en-US" b="1">
                <a:solidFill>
                  <a:srgbClr val="0000FF"/>
                </a:solidFill>
                <a:latin typeface="Courier New" pitchFamily="49" charset="0"/>
              </a:rPr>
              <a:t>ROWID</a:t>
            </a:r>
            <a:r>
              <a:rPr lang="en-US" b="1">
                <a:solidFill>
                  <a:srgbClr val="0000FF"/>
                </a:solidFill>
              </a:rPr>
              <a:t> in the select list of the cursor. Using the </a:t>
            </a:r>
            <a:r>
              <a:rPr lang="en-US" b="1">
                <a:solidFill>
                  <a:srgbClr val="0000FF"/>
                </a:solidFill>
                <a:latin typeface="Courier New" pitchFamily="49" charset="0"/>
              </a:rPr>
              <a:t>ROWID </a:t>
            </a:r>
            <a:r>
              <a:rPr lang="en-US" b="1">
                <a:solidFill>
                  <a:srgbClr val="0000FF"/>
                </a:solidFill>
              </a:rPr>
              <a:t>in a nonlocked cursor set provides performance on par with the “</a:t>
            </a:r>
            <a:r>
              <a:rPr lang="en-US" b="1">
                <a:solidFill>
                  <a:srgbClr val="0000FF"/>
                </a:solidFill>
                <a:latin typeface="Courier New" pitchFamily="49" charset="0"/>
              </a:rPr>
              <a:t>WHERE CURRENT OF</a:t>
            </a:r>
            <a:r>
              <a:rPr lang="en-US" b="1">
                <a:solidFill>
                  <a:srgbClr val="0000FF"/>
                </a:solidFill>
              </a:rPr>
              <a:t>” clause.</a:t>
            </a:r>
          </a:p>
          <a:p>
            <a:r>
              <a:rPr lang="en-US" b="1"/>
              <a:t>	</a:t>
            </a:r>
            <a:r>
              <a:rPr lang="en-US"/>
              <a:t> </a:t>
            </a:r>
          </a:p>
          <a:p>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6BE6A9-082F-40B3-9158-65F0E92DDEBA}" type="slidenum">
              <a:rPr lang="en-US"/>
              <a:pPr/>
              <a:t>71</a:t>
            </a:fld>
            <a:endParaRPr lang="en-US"/>
          </a:p>
        </p:txBody>
      </p:sp>
      <p:sp>
        <p:nvSpPr>
          <p:cNvPr id="168962" name="Rectangle 2"/>
          <p:cNvSpPr>
            <a:spLocks noRot="1" noChangeArrowheads="1" noTextEdit="1"/>
          </p:cNvSpPr>
          <p:nvPr>
            <p:ph type="sldImg"/>
          </p:nvPr>
        </p:nvSpPr>
        <p:spPr>
          <a:xfrm>
            <a:off x="490538" y="158750"/>
            <a:ext cx="5876925" cy="4408488"/>
          </a:xfrm>
          <a:ln w="12700" cap="flat">
            <a:solidFill>
              <a:schemeClr val="tx1"/>
            </a:solidFill>
          </a:ln>
        </p:spPr>
      </p:sp>
      <p:sp>
        <p:nvSpPr>
          <p:cNvPr id="168963" name="Rectangle 3"/>
          <p:cNvSpPr>
            <a:spLocks noGrp="1" noChangeArrowheads="1"/>
          </p:cNvSpPr>
          <p:nvPr>
            <p:ph type="body" idx="1"/>
          </p:nvPr>
        </p:nvSpPr>
        <p:spPr>
          <a:xfrm>
            <a:off x="412750" y="4773613"/>
            <a:ext cx="6030913" cy="3756025"/>
          </a:xfrm>
          <a:noFill/>
          <a:ln/>
        </p:spPr>
        <p:txBody>
          <a:bodyPr lIns="90537" tIns="43708" rIns="90537" bIns="43708"/>
          <a:lstStyle/>
          <a:p>
            <a:r>
              <a:rPr lang="en-US"/>
              <a:t>Example</a:t>
            </a:r>
            <a:endParaRPr lang="en-US" b="1"/>
          </a:p>
          <a:p>
            <a:pPr lvl="1"/>
            <a:r>
              <a:rPr lang="en-US"/>
              <a:t>Create a function</a:t>
            </a:r>
            <a:r>
              <a:rPr lang="en-US">
                <a:solidFill>
                  <a:srgbClr val="FC0128"/>
                </a:solidFill>
              </a:rPr>
              <a:t> </a:t>
            </a:r>
            <a:r>
              <a:rPr lang="en-US"/>
              <a:t>with one </a:t>
            </a:r>
            <a:r>
              <a:rPr lang="en-US">
                <a:latin typeface="Courier New" pitchFamily="49" charset="0"/>
              </a:rPr>
              <a:t>IN</a:t>
            </a:r>
            <a:r>
              <a:rPr lang="en-US"/>
              <a:t> parameter to return a number.</a:t>
            </a:r>
          </a:p>
          <a:p>
            <a:pPr lvl="1"/>
            <a:r>
              <a:rPr lang="en-US"/>
              <a:t>Run the script file to create the </a:t>
            </a:r>
            <a:r>
              <a:rPr lang="en-US">
                <a:latin typeface="Courier New" pitchFamily="49" charset="0"/>
              </a:rPr>
              <a:t>GET_SAL</a:t>
            </a:r>
            <a:r>
              <a:rPr lang="en-US"/>
              <a:t> function. Invoke a function as part of a PL/SQL expression, because the function will return a value to the calling environment.</a:t>
            </a:r>
          </a:p>
          <a:p>
            <a:pPr lvl="1"/>
            <a:r>
              <a:rPr lang="en-US"/>
              <a:t>It is a good programming practice to assign a returning value to a variable and use a single </a:t>
            </a:r>
            <a:r>
              <a:rPr lang="en-US">
                <a:latin typeface="Courier New" pitchFamily="49" charset="0"/>
              </a:rPr>
              <a:t>RETURN</a:t>
            </a:r>
            <a:r>
              <a:rPr lang="en-US"/>
              <a:t> statement in the executable section of the code. There can be a </a:t>
            </a:r>
            <a:r>
              <a:rPr lang="en-US">
                <a:latin typeface="Courier New" pitchFamily="49" charset="0"/>
              </a:rPr>
              <a:t>RETURN</a:t>
            </a:r>
            <a:r>
              <a:rPr lang="en-US"/>
              <a:t> statement in the exception section of the program also. </a:t>
            </a: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E0B5ED-2CD5-4695-A4A4-DE7D42C7E09D}" type="slidenum">
              <a:rPr lang="en-US"/>
              <a:pPr/>
              <a:t>72</a:t>
            </a:fld>
            <a:endParaRPr lang="en-US"/>
          </a:p>
        </p:txBody>
      </p:sp>
      <p:sp>
        <p:nvSpPr>
          <p:cNvPr id="171010" name="Rectangle 2"/>
          <p:cNvSpPr>
            <a:spLocks noRot="1" noChangeArrowheads="1" noTextEdit="1"/>
          </p:cNvSpPr>
          <p:nvPr>
            <p:ph type="sldImg"/>
          </p:nvPr>
        </p:nvSpPr>
        <p:spPr>
          <a:xfrm>
            <a:off x="490538" y="158750"/>
            <a:ext cx="5876925" cy="4408488"/>
          </a:xfrm>
          <a:ln w="12700" cap="flat">
            <a:solidFill>
              <a:schemeClr val="tx1"/>
            </a:solidFill>
          </a:ln>
        </p:spPr>
      </p:sp>
      <p:sp>
        <p:nvSpPr>
          <p:cNvPr id="171011" name="Rectangle 3"/>
          <p:cNvSpPr>
            <a:spLocks noGrp="1" noChangeArrowheads="1"/>
          </p:cNvSpPr>
          <p:nvPr>
            <p:ph type="body" idx="1"/>
          </p:nvPr>
        </p:nvSpPr>
        <p:spPr>
          <a:xfrm>
            <a:off x="412750" y="4773613"/>
            <a:ext cx="6030913" cy="3756025"/>
          </a:xfrm>
          <a:noFill/>
          <a:ln/>
        </p:spPr>
        <p:txBody>
          <a:bodyPr lIns="90537" tIns="43708" rIns="90537" bIns="43708"/>
          <a:lstStyle/>
          <a:p>
            <a:r>
              <a:rPr lang="en-US"/>
              <a:t>Function Execution</a:t>
            </a:r>
          </a:p>
          <a:p>
            <a:pPr lvl="1"/>
            <a:r>
              <a:rPr lang="en-US"/>
              <a:t>A function may accept one or many parameters, but must return a single value. You invoke functions as part of PL/SQL expressions, using variables to hold the returned value.</a:t>
            </a:r>
          </a:p>
          <a:p>
            <a:pPr lvl="1"/>
            <a:r>
              <a:rPr lang="en-US"/>
              <a:t>Although the three </a:t>
            </a:r>
            <a:r>
              <a:rPr lang="en-US">
                <a:solidFill>
                  <a:srgbClr val="FC0128"/>
                </a:solidFill>
              </a:rPr>
              <a:t>parameter modes,</a:t>
            </a:r>
            <a:r>
              <a:rPr lang="en-US"/>
              <a:t> </a:t>
            </a:r>
            <a:r>
              <a:rPr lang="en-US">
                <a:latin typeface="Courier New" pitchFamily="49" charset="0"/>
              </a:rPr>
              <a:t>IN</a:t>
            </a:r>
            <a:r>
              <a:rPr lang="en-US"/>
              <a:t> (the default), </a:t>
            </a:r>
            <a:r>
              <a:rPr lang="en-US">
                <a:latin typeface="Courier New" pitchFamily="49" charset="0"/>
              </a:rPr>
              <a:t>OUT</a:t>
            </a:r>
            <a:r>
              <a:rPr lang="en-US"/>
              <a:t>, and </a:t>
            </a:r>
            <a:r>
              <a:rPr lang="en-US">
                <a:latin typeface="Courier New" pitchFamily="49" charset="0"/>
              </a:rPr>
              <a:t>IN</a:t>
            </a:r>
            <a:r>
              <a:rPr lang="en-US"/>
              <a:t> </a:t>
            </a:r>
            <a:r>
              <a:rPr lang="en-US">
                <a:latin typeface="Courier New" pitchFamily="49" charset="0"/>
              </a:rPr>
              <a:t>OUT</a:t>
            </a:r>
            <a:r>
              <a:rPr lang="en-US"/>
              <a:t>, can be used with any subprogram, avoid using the </a:t>
            </a:r>
            <a:r>
              <a:rPr lang="en-US">
                <a:latin typeface="Courier New" pitchFamily="49" charset="0"/>
              </a:rPr>
              <a:t>OUT</a:t>
            </a:r>
            <a:r>
              <a:rPr lang="en-US"/>
              <a:t> and </a:t>
            </a:r>
            <a:r>
              <a:rPr lang="en-US">
                <a:latin typeface="Courier New" pitchFamily="49" charset="0"/>
              </a:rPr>
              <a:t>IN</a:t>
            </a:r>
            <a:r>
              <a:rPr lang="en-US"/>
              <a:t> </a:t>
            </a:r>
            <a:r>
              <a:rPr lang="en-US">
                <a:latin typeface="Courier New" pitchFamily="49" charset="0"/>
              </a:rPr>
              <a:t>OUT</a:t>
            </a:r>
            <a:r>
              <a:rPr lang="en-US"/>
              <a:t> modes with functions. The purpose of a function is to accept zero or more arguments (actual parameters) and return a single value. To have a function return multiple values is poor programming practice. Also, functions should be free from side effects, which change the values of variables that are not local to the subprogram. Side effects are discussed later in this lesson.</a:t>
            </a:r>
          </a:p>
          <a:p>
            <a:endParaRPr lang="en-US" b="1"/>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6D6D3C-29E3-4530-BF20-4F30C5322EF1}" type="slidenum">
              <a:rPr lang="en-US"/>
              <a:pPr/>
              <a:t>73</a:t>
            </a:fld>
            <a:endParaRPr lang="en-US"/>
          </a:p>
        </p:txBody>
      </p:sp>
      <p:sp>
        <p:nvSpPr>
          <p:cNvPr id="173058" name="Rectangle 2"/>
          <p:cNvSpPr>
            <a:spLocks noRot="1" noChangeArrowheads="1" noTextEdit="1"/>
          </p:cNvSpPr>
          <p:nvPr>
            <p:ph type="sldImg"/>
          </p:nvPr>
        </p:nvSpPr>
        <p:spPr>
          <a:xfrm>
            <a:off x="490538" y="158750"/>
            <a:ext cx="5876925" cy="4408488"/>
          </a:xfrm>
          <a:ln w="12700" cap="flat">
            <a:solidFill>
              <a:schemeClr val="tx1"/>
            </a:solidFill>
          </a:ln>
        </p:spPr>
      </p:sp>
      <p:sp>
        <p:nvSpPr>
          <p:cNvPr id="173059" name="Rectangle 3"/>
          <p:cNvSpPr>
            <a:spLocks noGrp="1" noChangeArrowheads="1"/>
          </p:cNvSpPr>
          <p:nvPr>
            <p:ph type="body" idx="1"/>
          </p:nvPr>
        </p:nvSpPr>
        <p:spPr>
          <a:xfrm>
            <a:off x="412750" y="4773613"/>
            <a:ext cx="5967413" cy="3756025"/>
          </a:xfrm>
          <a:noFill/>
          <a:ln/>
        </p:spPr>
        <p:txBody>
          <a:bodyPr lIns="90537" tIns="43708" rIns="90537" bIns="43708"/>
          <a:lstStyle/>
          <a:p>
            <a:r>
              <a:rPr lang="en-US"/>
              <a:t>Example</a:t>
            </a:r>
          </a:p>
          <a:p>
            <a:pPr lvl="1"/>
            <a:r>
              <a:rPr lang="en-US"/>
              <a:t>Execute the </a:t>
            </a:r>
            <a:r>
              <a:rPr lang="en-US">
                <a:latin typeface="Courier New" pitchFamily="49" charset="0"/>
              </a:rPr>
              <a:t>GET_SAL</a:t>
            </a:r>
            <a:r>
              <a:rPr lang="en-US"/>
              <a:t> function from </a:t>
            </a:r>
            <a:r>
              <a:rPr lang="en-US" i="1"/>
              <a:t>i</a:t>
            </a:r>
            <a:r>
              <a:rPr lang="en-US"/>
              <a:t>SQL*Plus:</a:t>
            </a:r>
          </a:p>
          <a:p>
            <a:pPr lvl="2"/>
            <a:r>
              <a:rPr lang="en-US"/>
              <a:t>1.	Load and run the script file </a:t>
            </a:r>
            <a:r>
              <a:rPr lang="en-US">
                <a:latin typeface="Courier New" pitchFamily="49" charset="0"/>
              </a:rPr>
              <a:t>get_salary.sql</a:t>
            </a:r>
            <a:r>
              <a:rPr lang="en-US"/>
              <a:t> to create the stored function </a:t>
            </a:r>
            <a:r>
              <a:rPr lang="en-US">
                <a:latin typeface="Courier New" pitchFamily="49" charset="0"/>
              </a:rPr>
              <a:t>GET_SAL</a:t>
            </a:r>
            <a:r>
              <a:rPr lang="en-US"/>
              <a:t>.</a:t>
            </a:r>
          </a:p>
          <a:p>
            <a:pPr lvl="2"/>
            <a:r>
              <a:rPr lang="en-US"/>
              <a:t>2.	Create a host variable that will be populated by the </a:t>
            </a:r>
            <a:r>
              <a:rPr lang="en-US">
                <a:latin typeface="Courier New" pitchFamily="49" charset="0"/>
              </a:rPr>
              <a:t>RETURN</a:t>
            </a:r>
            <a:r>
              <a:rPr lang="en-US">
                <a:solidFill>
                  <a:srgbClr val="FC0128"/>
                </a:solidFill>
              </a:rPr>
              <a:t> </a:t>
            </a:r>
            <a:r>
              <a:rPr lang="en-US">
                <a:latin typeface="Courier New" pitchFamily="49" charset="0"/>
              </a:rPr>
              <a:t>(variable)</a:t>
            </a:r>
            <a:r>
              <a:rPr lang="en-US"/>
              <a:t> statement within the function.</a:t>
            </a:r>
          </a:p>
          <a:p>
            <a:pPr lvl="2"/>
            <a:r>
              <a:rPr lang="en-US"/>
              <a:t>3.	Using the </a:t>
            </a:r>
            <a:r>
              <a:rPr lang="en-US">
                <a:latin typeface="Courier New" pitchFamily="49" charset="0"/>
              </a:rPr>
              <a:t>EXECUTE</a:t>
            </a:r>
            <a:r>
              <a:rPr lang="en-US"/>
              <a:t> command</a:t>
            </a:r>
            <a:r>
              <a:rPr lang="en-US">
                <a:solidFill>
                  <a:srgbClr val="FC0128"/>
                </a:solidFill>
              </a:rPr>
              <a:t> </a:t>
            </a:r>
            <a:r>
              <a:rPr lang="en-US"/>
              <a:t>in </a:t>
            </a:r>
            <a:r>
              <a:rPr lang="en-US" i="1"/>
              <a:t>i</a:t>
            </a:r>
            <a:r>
              <a:rPr lang="en-US"/>
              <a:t>SQL*Plus, invoke the </a:t>
            </a:r>
            <a:r>
              <a:rPr lang="en-US">
                <a:latin typeface="Courier New" pitchFamily="49" charset="0"/>
              </a:rPr>
              <a:t>GET_SAL</a:t>
            </a:r>
            <a:r>
              <a:rPr lang="en-US"/>
              <a:t> function by creating a PL/SQL expression. Supply a value for the parameter (employee ID in this example). The value returned from the function will be held by the host variable, </a:t>
            </a:r>
            <a:r>
              <a:rPr lang="en-US">
                <a:latin typeface="Courier New" pitchFamily="49" charset="0"/>
              </a:rPr>
              <a:t>G_SALARY</a:t>
            </a:r>
            <a:r>
              <a:rPr lang="en-US"/>
              <a:t>. Note the use of the colon (:) to reference the host variable.</a:t>
            </a:r>
          </a:p>
          <a:p>
            <a:pPr lvl="2"/>
            <a:r>
              <a:rPr lang="en-US"/>
              <a:t>4.	View the result of the function call by using the </a:t>
            </a:r>
            <a:r>
              <a:rPr lang="en-US">
                <a:latin typeface="Courier New" pitchFamily="49" charset="0"/>
              </a:rPr>
              <a:t>PRINT</a:t>
            </a:r>
            <a:r>
              <a:rPr lang="en-US"/>
              <a:t> command. Employee Tobias, with employee ID 117, earns a monthly salary of 2800.</a:t>
            </a:r>
          </a:p>
          <a:p>
            <a:pPr lvl="1"/>
            <a:r>
              <a:rPr lang="en-US"/>
              <a:t>In a function, there must be at least one execution path that leads to a </a:t>
            </a:r>
            <a:r>
              <a:rPr lang="en-US">
                <a:latin typeface="Courier New" pitchFamily="49" charset="0"/>
              </a:rPr>
              <a:t>RETURN</a:t>
            </a:r>
            <a:r>
              <a:rPr lang="en-US"/>
              <a:t> statement. Otherwise, you get a </a:t>
            </a:r>
            <a:r>
              <a:rPr lang="en-US">
                <a:latin typeface="Courier New" pitchFamily="49" charset="0"/>
              </a:rPr>
              <a:t>Function returned without value </a:t>
            </a:r>
            <a:r>
              <a:rPr lang="en-US"/>
              <a:t>error at run time.</a:t>
            </a:r>
          </a:p>
          <a:p>
            <a:endParaRPr lang="en-US" b="1"/>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FDC9BC-06B0-49D4-8421-0763DA909996}" type="slidenum">
              <a:rPr lang="en-US"/>
              <a:pPr/>
              <a:t>74</a:t>
            </a:fld>
            <a:endParaRPr lang="en-US"/>
          </a:p>
        </p:txBody>
      </p:sp>
      <p:sp>
        <p:nvSpPr>
          <p:cNvPr id="175106" name="Rectangle 2"/>
          <p:cNvSpPr>
            <a:spLocks noRot="1" noChangeArrowheads="1" noTextEdit="1"/>
          </p:cNvSpPr>
          <p:nvPr>
            <p:ph type="sldImg"/>
          </p:nvPr>
        </p:nvSpPr>
        <p:spPr>
          <a:xfrm>
            <a:off x="490538" y="158750"/>
            <a:ext cx="5876925" cy="4408488"/>
          </a:xfrm>
          <a:ln w="12700" cap="flat">
            <a:solidFill>
              <a:schemeClr val="tx1"/>
            </a:solidFill>
          </a:ln>
        </p:spPr>
      </p:sp>
      <p:sp>
        <p:nvSpPr>
          <p:cNvPr id="175107" name="Rectangle 3"/>
          <p:cNvSpPr>
            <a:spLocks noGrp="1" noChangeArrowheads="1"/>
          </p:cNvSpPr>
          <p:nvPr>
            <p:ph type="body" idx="1"/>
          </p:nvPr>
        </p:nvSpPr>
        <p:spPr>
          <a:xfrm>
            <a:off x="412750" y="4773613"/>
            <a:ext cx="6030913" cy="3756025"/>
          </a:xfrm>
          <a:noFill/>
          <a:ln/>
        </p:spPr>
        <p:txBody>
          <a:bodyPr lIns="90537" tIns="43708" rIns="90537" bIns="43708"/>
          <a:lstStyle/>
          <a:p>
            <a:pPr defTabSz="423863">
              <a:tabLst>
                <a:tab pos="468313" algn="l"/>
                <a:tab pos="708025" algn="r"/>
                <a:tab pos="881063" algn="l"/>
              </a:tabLst>
            </a:pPr>
            <a:r>
              <a:rPr lang="en-US">
                <a:solidFill>
                  <a:srgbClr val="000000"/>
                </a:solidFill>
              </a:rPr>
              <a:t>Invoking User-Defined Functions from SQL Expressions</a:t>
            </a:r>
          </a:p>
          <a:p>
            <a:pPr marL="117475" lvl="1" defTabSz="423863">
              <a:tabLst>
                <a:tab pos="468313" algn="l"/>
                <a:tab pos="708025" algn="r"/>
                <a:tab pos="881063" algn="l"/>
              </a:tabLst>
            </a:pPr>
            <a:r>
              <a:rPr lang="en-US">
                <a:solidFill>
                  <a:srgbClr val="000000"/>
                </a:solidFill>
              </a:rPr>
              <a:t>SQL expressions can reference PL/SQL user-defined functions. Anywhere a built-in SQL function can be placed, </a:t>
            </a:r>
            <a:r>
              <a:rPr lang="en-US"/>
              <a:t>a user-defined function can</a:t>
            </a:r>
            <a:r>
              <a:rPr lang="en-US">
                <a:solidFill>
                  <a:srgbClr val="000000"/>
                </a:solidFill>
              </a:rPr>
              <a:t> be placed as well.</a:t>
            </a:r>
          </a:p>
          <a:p>
            <a:pPr marL="117475" lvl="1" defTabSz="423863">
              <a:tabLst>
                <a:tab pos="468313" algn="l"/>
                <a:tab pos="708025" algn="r"/>
                <a:tab pos="881063" algn="l"/>
              </a:tabLst>
            </a:pPr>
            <a:r>
              <a:rPr lang="en-US" b="1">
                <a:solidFill>
                  <a:srgbClr val="000000"/>
                </a:solidFill>
              </a:rPr>
              <a:t>Advantages</a:t>
            </a:r>
          </a:p>
          <a:p>
            <a:pPr marL="461963" lvl="2" indent="-222250" defTabSz="423863">
              <a:tabLst>
                <a:tab pos="468313" algn="l"/>
                <a:tab pos="708025" algn="r"/>
                <a:tab pos="881063" algn="l"/>
              </a:tabLst>
            </a:pPr>
            <a:r>
              <a:rPr lang="en-US">
                <a:solidFill>
                  <a:srgbClr val="000000"/>
                </a:solidFill>
              </a:rPr>
              <a:t>Permits calculations that are too complex, awkward, or unavailable with SQL</a:t>
            </a:r>
          </a:p>
          <a:p>
            <a:pPr marL="461963" lvl="2" indent="-222250" defTabSz="423863">
              <a:tabLst>
                <a:tab pos="468313" algn="l"/>
                <a:tab pos="708025" algn="r"/>
                <a:tab pos="881063" algn="l"/>
              </a:tabLst>
            </a:pPr>
            <a:r>
              <a:rPr lang="en-US">
                <a:solidFill>
                  <a:srgbClr val="000000"/>
                </a:solidFill>
              </a:rPr>
              <a:t>Increases data independence by processing complex data analysis within the Oracle server, rather than by retrieving the data into an application</a:t>
            </a:r>
          </a:p>
          <a:p>
            <a:pPr marL="461963" lvl="2" indent="-222250" defTabSz="423863">
              <a:tabLst>
                <a:tab pos="468313" algn="l"/>
                <a:tab pos="708025" algn="r"/>
                <a:tab pos="881063" algn="l"/>
              </a:tabLst>
            </a:pPr>
            <a:r>
              <a:rPr lang="en-US">
                <a:solidFill>
                  <a:srgbClr val="000000"/>
                </a:solidFill>
              </a:rPr>
              <a:t>Increases efficiency of queries by performing functions in the query rather than in the application</a:t>
            </a:r>
          </a:p>
          <a:p>
            <a:pPr marL="461963" lvl="2" indent="-222250" defTabSz="423863">
              <a:tabLst>
                <a:tab pos="468313" algn="l"/>
                <a:tab pos="708025" algn="r"/>
                <a:tab pos="881063" algn="l"/>
              </a:tabLst>
            </a:pPr>
            <a:r>
              <a:rPr lang="en-US">
                <a:solidFill>
                  <a:srgbClr val="000000"/>
                </a:solidFill>
              </a:rPr>
              <a:t>Manipulates new types of data (for example, latitude and longitude) by encoding character strings and using functions to operate on the strings</a:t>
            </a: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A6F3BB-4569-468E-A966-61F2B357444B}" type="slidenum">
              <a:rPr lang="en-US"/>
              <a:pPr/>
              <a:t>75</a:t>
            </a:fld>
            <a:endParaRPr lang="en-US"/>
          </a:p>
        </p:txBody>
      </p:sp>
      <p:sp>
        <p:nvSpPr>
          <p:cNvPr id="177154" name="Rectangle 2"/>
          <p:cNvSpPr>
            <a:spLocks noRot="1" noChangeArrowheads="1" noTextEdit="1"/>
          </p:cNvSpPr>
          <p:nvPr>
            <p:ph type="sldImg"/>
          </p:nvPr>
        </p:nvSpPr>
        <p:spPr>
          <a:xfrm>
            <a:off x="490538" y="158750"/>
            <a:ext cx="5876925" cy="4408488"/>
          </a:xfrm>
          <a:ln w="12700" cap="flat">
            <a:solidFill>
              <a:schemeClr val="tx1"/>
            </a:solidFill>
          </a:ln>
        </p:spPr>
      </p:sp>
      <p:sp>
        <p:nvSpPr>
          <p:cNvPr id="177155" name="Rectangle 3"/>
          <p:cNvSpPr>
            <a:spLocks noGrp="1" noChangeArrowheads="1"/>
          </p:cNvSpPr>
          <p:nvPr>
            <p:ph type="body" idx="1"/>
          </p:nvPr>
        </p:nvSpPr>
        <p:spPr>
          <a:xfrm>
            <a:off x="412750" y="4773613"/>
            <a:ext cx="6030913" cy="3756025"/>
          </a:xfrm>
          <a:noFill/>
          <a:ln/>
        </p:spPr>
        <p:txBody>
          <a:bodyPr lIns="90537" tIns="43708" rIns="90537" bIns="43708"/>
          <a:lstStyle/>
          <a:p>
            <a:r>
              <a:rPr lang="en-US"/>
              <a:t>Example</a:t>
            </a:r>
            <a:endParaRPr lang="en-US" b="1"/>
          </a:p>
          <a:p>
            <a:pPr lvl="1"/>
            <a:r>
              <a:rPr lang="en-US"/>
              <a:t>The slide shows how to create a function </a:t>
            </a:r>
            <a:r>
              <a:rPr lang="en-US">
                <a:latin typeface="Courier New" pitchFamily="49" charset="0"/>
              </a:rPr>
              <a:t>tax</a:t>
            </a:r>
            <a:r>
              <a:rPr lang="en-US"/>
              <a:t> that is invoked from a </a:t>
            </a:r>
            <a:r>
              <a:rPr lang="en-US">
                <a:latin typeface="Courier New" pitchFamily="49" charset="0"/>
              </a:rPr>
              <a:t>SELECT</a:t>
            </a:r>
            <a:r>
              <a:rPr lang="en-US"/>
              <a:t> statement. The function accepts a </a:t>
            </a:r>
            <a:r>
              <a:rPr lang="en-US">
                <a:latin typeface="Courier New" pitchFamily="49" charset="0"/>
              </a:rPr>
              <a:t>NUMBER</a:t>
            </a:r>
            <a:r>
              <a:rPr lang="en-US"/>
              <a:t> parameter and returns the tax after multiplying the parameter value with 0.08.</a:t>
            </a:r>
          </a:p>
          <a:p>
            <a:pPr lvl="1"/>
            <a:r>
              <a:rPr lang="en-US"/>
              <a:t>In </a:t>
            </a:r>
            <a:r>
              <a:rPr lang="en-US" i="1"/>
              <a:t>i</a:t>
            </a:r>
            <a:r>
              <a:rPr lang="en-US"/>
              <a:t>SQL*Plus, invoke the </a:t>
            </a:r>
            <a:r>
              <a:rPr lang="en-US">
                <a:latin typeface="Courier New" pitchFamily="49" charset="0"/>
              </a:rPr>
              <a:t>TAX</a:t>
            </a:r>
            <a:r>
              <a:rPr lang="en-US"/>
              <a:t> function inside a query displaying employee ID, name, salary, and tax.</a:t>
            </a: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4E0CCA79-367A-40D0-A834-FCAC77523187}" type="slidenum">
              <a:rPr lang="en-US"/>
              <a:pPr/>
              <a:t>76</a:t>
            </a:fld>
            <a:endParaRPr lang="en-US"/>
          </a:p>
        </p:txBody>
      </p:sp>
      <p:sp>
        <p:nvSpPr>
          <p:cNvPr id="179202" name="Rectangle 2"/>
          <p:cNvSpPr>
            <a:spLocks noRot="1" noChangeArrowheads="1" noTextEdit="1"/>
          </p:cNvSpPr>
          <p:nvPr>
            <p:ph type="sldImg"/>
          </p:nvPr>
        </p:nvSpPr>
        <p:spPr>
          <a:xfrm>
            <a:off x="490538" y="158750"/>
            <a:ext cx="5876925" cy="4408488"/>
          </a:xfrm>
          <a:ln w="12700" cap="flat">
            <a:solidFill>
              <a:schemeClr val="tx1"/>
            </a:solidFill>
          </a:ln>
        </p:spPr>
      </p:sp>
      <p:sp>
        <p:nvSpPr>
          <p:cNvPr id="179203" name="Rectangle 3"/>
          <p:cNvSpPr>
            <a:spLocks noGrp="1" noChangeArrowheads="1"/>
          </p:cNvSpPr>
          <p:nvPr>
            <p:ph type="body" idx="1"/>
          </p:nvPr>
        </p:nvSpPr>
        <p:spPr>
          <a:xfrm>
            <a:off x="412750" y="4697413"/>
            <a:ext cx="6030913" cy="3757612"/>
          </a:xfrm>
          <a:noFill/>
          <a:ln/>
        </p:spPr>
        <p:txBody>
          <a:bodyPr lIns="90537" tIns="43708" rIns="90537" bIns="43708"/>
          <a:lstStyle/>
          <a:p>
            <a:r>
              <a:rPr lang="en-US"/>
              <a:t>Usage of User-Defined Functions</a:t>
            </a:r>
          </a:p>
          <a:p>
            <a:pPr lvl="1"/>
            <a:r>
              <a:rPr lang="en-US"/>
              <a:t>PL/SQL user-defined functions</a:t>
            </a:r>
            <a:r>
              <a:rPr lang="en-US">
                <a:solidFill>
                  <a:srgbClr val="FC0128"/>
                </a:solidFill>
              </a:rPr>
              <a:t> </a:t>
            </a:r>
            <a:r>
              <a:rPr lang="en-US"/>
              <a:t>can be called from any SQL expression where a built-in function can be called.</a:t>
            </a:r>
          </a:p>
          <a:p>
            <a:pPr lvl="1">
              <a:lnSpc>
                <a:spcPct val="80000"/>
              </a:lnSpc>
            </a:pPr>
            <a:r>
              <a:rPr lang="en-US" b="1"/>
              <a:t>Example:</a:t>
            </a:r>
            <a:endParaRPr lang="en-US"/>
          </a:p>
          <a:p>
            <a:pPr lvl="1">
              <a:lnSpc>
                <a:spcPct val="90000"/>
              </a:lnSpc>
            </a:pPr>
            <a:r>
              <a:rPr lang="en-US">
                <a:latin typeface="Courier New" pitchFamily="49" charset="0"/>
              </a:rPr>
              <a:t>SELECT  employee_id, tax(salary)</a:t>
            </a:r>
            <a:br>
              <a:rPr lang="en-US">
                <a:latin typeface="Courier New" pitchFamily="49" charset="0"/>
              </a:rPr>
            </a:br>
            <a:r>
              <a:rPr lang="en-US">
                <a:latin typeface="Courier New" pitchFamily="49" charset="0"/>
              </a:rPr>
              <a:t>FROM    employees</a:t>
            </a:r>
          </a:p>
          <a:p>
            <a:pPr lvl="1">
              <a:lnSpc>
                <a:spcPct val="90000"/>
              </a:lnSpc>
              <a:spcBef>
                <a:spcPct val="0"/>
              </a:spcBef>
            </a:pPr>
            <a:r>
              <a:rPr lang="en-US">
                <a:latin typeface="Courier New" pitchFamily="49" charset="0"/>
              </a:rPr>
              <a:t>WHERE tax(salary)&gt;(SELECT MAX(tax(salary))</a:t>
            </a:r>
          </a:p>
          <a:p>
            <a:pPr lvl="1">
              <a:lnSpc>
                <a:spcPct val="90000"/>
              </a:lnSpc>
              <a:spcBef>
                <a:spcPct val="0"/>
              </a:spcBef>
            </a:pPr>
            <a:r>
              <a:rPr lang="en-US">
                <a:latin typeface="Courier New" pitchFamily="49" charset="0"/>
              </a:rPr>
              <a:t>				 FROM employees WHERE department_id = 30)</a:t>
            </a:r>
          </a:p>
          <a:p>
            <a:pPr lvl="1">
              <a:lnSpc>
                <a:spcPct val="90000"/>
              </a:lnSpc>
              <a:spcBef>
                <a:spcPct val="0"/>
              </a:spcBef>
            </a:pPr>
            <a:r>
              <a:rPr lang="en-US">
                <a:latin typeface="Courier New" pitchFamily="49" charset="0"/>
              </a:rPr>
              <a:t>ORDER BY tax(salary) DESC; </a:t>
            </a:r>
            <a:endParaRPr lang="en-US" b="1"/>
          </a:p>
          <a:p>
            <a:pPr>
              <a:lnSpc>
                <a:spcPct val="90000"/>
              </a:lnSpc>
              <a:spcBef>
                <a:spcPct val="0"/>
              </a:spcBef>
            </a:pPr>
            <a:endParaRPr lang="en-US"/>
          </a:p>
        </p:txBody>
      </p:sp>
      <p:grpSp>
        <p:nvGrpSpPr>
          <p:cNvPr id="2" name="Group 4"/>
          <p:cNvGrpSpPr>
            <a:grpSpLocks/>
          </p:cNvGrpSpPr>
          <p:nvPr/>
        </p:nvGrpSpPr>
        <p:grpSpPr bwMode="auto">
          <a:xfrm>
            <a:off x="533400" y="6400800"/>
            <a:ext cx="5019675" cy="1666875"/>
            <a:chOff x="336" y="4032"/>
            <a:chExt cx="3162" cy="1050"/>
          </a:xfrm>
        </p:grpSpPr>
        <p:pic>
          <p:nvPicPr>
            <p:cNvPr id="179205" name="Picture 5"/>
            <p:cNvPicPr>
              <a:picLocks noChangeAspect="1" noChangeArrowheads="1"/>
            </p:cNvPicPr>
            <p:nvPr/>
          </p:nvPicPr>
          <p:blipFill>
            <a:blip r:embed="rId3"/>
            <a:srcRect/>
            <a:stretch>
              <a:fillRect/>
            </a:stretch>
          </p:blipFill>
          <p:spPr bwMode="auto">
            <a:xfrm>
              <a:off x="384" y="4032"/>
              <a:ext cx="3114" cy="816"/>
            </a:xfrm>
            <a:prstGeom prst="rect">
              <a:avLst/>
            </a:prstGeom>
            <a:noFill/>
            <a:ln w="25400">
              <a:noFill/>
              <a:miter lim="800000"/>
              <a:headEnd type="none" w="sm" len="sm"/>
              <a:tailEnd type="none" w="med" len="lg"/>
            </a:ln>
            <a:effectLst/>
          </p:spPr>
        </p:pic>
        <p:pic>
          <p:nvPicPr>
            <p:cNvPr id="179206" name="Picture 6"/>
            <p:cNvPicPr>
              <a:picLocks noChangeAspect="1" noChangeArrowheads="1"/>
            </p:cNvPicPr>
            <p:nvPr/>
          </p:nvPicPr>
          <p:blipFill>
            <a:blip r:embed="rId4"/>
            <a:srcRect/>
            <a:stretch>
              <a:fillRect/>
            </a:stretch>
          </p:blipFill>
          <p:spPr bwMode="auto">
            <a:xfrm>
              <a:off x="336" y="4944"/>
              <a:ext cx="672" cy="138"/>
            </a:xfrm>
            <a:prstGeom prst="rect">
              <a:avLst/>
            </a:prstGeom>
            <a:noFill/>
            <a:ln w="25400">
              <a:noFill/>
              <a:miter lim="800000"/>
              <a:headEnd type="none" w="sm" len="sm"/>
              <a:tailEnd type="none" w="med" len="lg"/>
            </a:ln>
            <a:effectLst/>
          </p:spPr>
        </p:pic>
        <p:sp>
          <p:nvSpPr>
            <p:cNvPr id="179207" name="Text Box 7"/>
            <p:cNvSpPr txBox="1">
              <a:spLocks noChangeArrowheads="1"/>
            </p:cNvSpPr>
            <p:nvPr/>
          </p:nvSpPr>
          <p:spPr bwMode="auto">
            <a:xfrm>
              <a:off x="393" y="4755"/>
              <a:ext cx="231" cy="189"/>
            </a:xfrm>
            <a:prstGeom prst="rect">
              <a:avLst/>
            </a:prstGeom>
            <a:noFill/>
            <a:ln w="25400">
              <a:noFill/>
              <a:miter lim="800000"/>
              <a:headEnd type="none" w="sm" len="sm"/>
              <a:tailEnd type="none" w="med" len="lg"/>
            </a:ln>
            <a:effectLst/>
          </p:spPr>
          <p:txBody>
            <a:bodyPr lIns="12700" tIns="12700" rIns="12700" bIns="12700">
              <a:spAutoFit/>
            </a:bodyPr>
            <a:lstStyle/>
            <a:p>
              <a:pPr algn="ctr" defTabSz="822325">
                <a:buClr>
                  <a:srgbClr val="000000"/>
                </a:buClr>
                <a:buFont typeface="Arial" charset="0"/>
                <a:buNone/>
              </a:pPr>
              <a:r>
                <a:rPr lang="en-US" b="1"/>
                <a:t>…</a:t>
              </a:r>
            </a:p>
          </p:txBody>
        </p:sp>
      </p:gr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6B144E0B-E392-481B-8547-D5AEDFD4D23C}" type="slidenum">
              <a:rPr lang="en-US"/>
              <a:pPr/>
              <a:t>77</a:t>
            </a:fld>
            <a:endParaRPr lang="en-US"/>
          </a:p>
        </p:txBody>
      </p:sp>
      <p:sp>
        <p:nvSpPr>
          <p:cNvPr id="181250" name="Rectangle 2"/>
          <p:cNvSpPr>
            <a:spLocks noRot="1" noChangeArrowheads="1" noTextEdit="1"/>
          </p:cNvSpPr>
          <p:nvPr>
            <p:ph type="sldImg"/>
          </p:nvPr>
        </p:nvSpPr>
        <p:spPr>
          <a:xfrm>
            <a:off x="490538" y="158750"/>
            <a:ext cx="5876925" cy="4408488"/>
          </a:xfrm>
          <a:ln w="12700" cap="flat">
            <a:solidFill>
              <a:schemeClr val="tx1"/>
            </a:solidFill>
          </a:ln>
        </p:spPr>
      </p:sp>
      <p:sp>
        <p:nvSpPr>
          <p:cNvPr id="181251" name="Rectangle 3"/>
          <p:cNvSpPr>
            <a:spLocks noGrp="1" noChangeArrowheads="1"/>
          </p:cNvSpPr>
          <p:nvPr>
            <p:ph type="body" idx="1"/>
          </p:nvPr>
        </p:nvSpPr>
        <p:spPr>
          <a:xfrm>
            <a:off x="412750" y="4764088"/>
            <a:ext cx="6156325" cy="3756025"/>
          </a:xfrm>
          <a:noFill/>
          <a:ln/>
        </p:spPr>
        <p:txBody>
          <a:bodyPr lIns="90537" tIns="43708" rIns="90537" bIns="43708"/>
          <a:lstStyle/>
          <a:p>
            <a:pPr>
              <a:lnSpc>
                <a:spcPct val="85000"/>
              </a:lnSpc>
            </a:pPr>
            <a:r>
              <a:rPr lang="en-US"/>
              <a:t>Restrictions When Calling Functions from SQL Expressions</a:t>
            </a:r>
          </a:p>
          <a:p>
            <a:pPr lvl="1">
              <a:lnSpc>
                <a:spcPct val="85000"/>
              </a:lnSpc>
            </a:pPr>
            <a:r>
              <a:rPr lang="en-US">
                <a:solidFill>
                  <a:srgbClr val="000000"/>
                </a:solidFill>
              </a:rPr>
              <a:t>To be callable from SQL expressions, </a:t>
            </a:r>
            <a:r>
              <a:rPr lang="en-US"/>
              <a:t>a user-defined PL/SQL function must</a:t>
            </a:r>
            <a:r>
              <a:rPr lang="en-US">
                <a:solidFill>
                  <a:srgbClr val="000000"/>
                </a:solidFill>
              </a:rPr>
              <a:t> meet certain requirements.</a:t>
            </a:r>
          </a:p>
          <a:p>
            <a:pPr lvl="2">
              <a:lnSpc>
                <a:spcPct val="85000"/>
              </a:lnSpc>
            </a:pPr>
            <a:r>
              <a:rPr lang="en-US">
                <a:solidFill>
                  <a:srgbClr val="000000"/>
                </a:solidFill>
              </a:rPr>
              <a:t>Parameters to a PL/SQL function called from a SQL statement must use positional notation. Named notation is not supported.</a:t>
            </a:r>
          </a:p>
          <a:p>
            <a:pPr lvl="2">
              <a:lnSpc>
                <a:spcPct val="85000"/>
              </a:lnSpc>
            </a:pPr>
            <a:r>
              <a:rPr lang="en-US">
                <a:solidFill>
                  <a:srgbClr val="000000"/>
                </a:solidFill>
              </a:rPr>
              <a:t>Stored PL/SQL functions cannot be called from the </a:t>
            </a:r>
            <a:r>
              <a:rPr lang="en-US">
                <a:solidFill>
                  <a:srgbClr val="000000"/>
                </a:solidFill>
                <a:latin typeface="Courier New" pitchFamily="49" charset="0"/>
              </a:rPr>
              <a:t>CHECK</a:t>
            </a:r>
            <a:r>
              <a:rPr lang="en-US">
                <a:solidFill>
                  <a:srgbClr val="000000"/>
                </a:solidFill>
              </a:rPr>
              <a:t> constraint clause of a </a:t>
            </a:r>
            <a:r>
              <a:rPr lang="en-US">
                <a:solidFill>
                  <a:srgbClr val="000000"/>
                </a:solidFill>
                <a:latin typeface="Courier New" pitchFamily="49" charset="0"/>
              </a:rPr>
              <a:t>CREATE</a:t>
            </a:r>
            <a:r>
              <a:rPr lang="en-US">
                <a:solidFill>
                  <a:srgbClr val="000000"/>
                </a:solidFill>
              </a:rPr>
              <a:t> or </a:t>
            </a:r>
            <a:r>
              <a:rPr lang="en-US">
                <a:solidFill>
                  <a:srgbClr val="000000"/>
                </a:solidFill>
                <a:latin typeface="Courier New" pitchFamily="49" charset="0"/>
              </a:rPr>
              <a:t>ALTER</a:t>
            </a:r>
            <a:r>
              <a:rPr lang="en-US">
                <a:solidFill>
                  <a:srgbClr val="000000"/>
                </a:solidFill>
              </a:rPr>
              <a:t> </a:t>
            </a:r>
            <a:r>
              <a:rPr lang="en-US">
                <a:solidFill>
                  <a:srgbClr val="000000"/>
                </a:solidFill>
                <a:latin typeface="Courier New" pitchFamily="49" charset="0"/>
              </a:rPr>
              <a:t>TABLE</a:t>
            </a:r>
            <a:r>
              <a:rPr lang="en-US">
                <a:solidFill>
                  <a:srgbClr val="000000"/>
                </a:solidFill>
              </a:rPr>
              <a:t> command or be used to specify a default value for a column.</a:t>
            </a:r>
          </a:p>
          <a:p>
            <a:pPr lvl="2">
              <a:lnSpc>
                <a:spcPct val="85000"/>
              </a:lnSpc>
            </a:pPr>
            <a:r>
              <a:rPr lang="en-US">
                <a:solidFill>
                  <a:srgbClr val="000000"/>
                </a:solidFill>
              </a:rPr>
              <a:t>You must own or have the </a:t>
            </a:r>
            <a:r>
              <a:rPr lang="en-US">
                <a:solidFill>
                  <a:srgbClr val="000000"/>
                </a:solidFill>
                <a:latin typeface="Courier New" pitchFamily="49" charset="0"/>
              </a:rPr>
              <a:t>EXECUTE</a:t>
            </a:r>
            <a:r>
              <a:rPr lang="en-US">
                <a:solidFill>
                  <a:srgbClr val="000000"/>
                </a:solidFill>
              </a:rPr>
              <a:t> privilege on the function to call it from a SQL statement.</a:t>
            </a:r>
          </a:p>
          <a:p>
            <a:pPr lvl="2">
              <a:lnSpc>
                <a:spcPct val="85000"/>
              </a:lnSpc>
            </a:pPr>
            <a:r>
              <a:rPr lang="en-US">
                <a:solidFill>
                  <a:srgbClr val="000000"/>
                </a:solidFill>
              </a:rPr>
              <a:t>The functions must return data types that are valid SQL data types. They cannot be PL/SQL-specific data types such as </a:t>
            </a:r>
            <a:r>
              <a:rPr lang="en-US">
                <a:latin typeface="Courier New" pitchFamily="49" charset="0"/>
              </a:rPr>
              <a:t>BOOLEAN</a:t>
            </a:r>
            <a:r>
              <a:rPr lang="en-US"/>
              <a:t>, </a:t>
            </a:r>
            <a:r>
              <a:rPr lang="en-US">
                <a:latin typeface="Courier New" pitchFamily="49" charset="0"/>
              </a:rPr>
              <a:t>RECORD</a:t>
            </a:r>
            <a:r>
              <a:rPr lang="en-US"/>
              <a:t>, or </a:t>
            </a:r>
            <a:r>
              <a:rPr lang="en-US">
                <a:latin typeface="Courier New" pitchFamily="49" charset="0"/>
              </a:rPr>
              <a:t>TABLE</a:t>
            </a:r>
            <a:r>
              <a:rPr lang="en-US"/>
              <a:t>. The same restriction applies to parameters of the function.</a:t>
            </a:r>
            <a:endParaRPr lang="en-US">
              <a:solidFill>
                <a:srgbClr val="000000"/>
              </a:solidFill>
            </a:endParaRPr>
          </a:p>
          <a:p>
            <a:pPr lvl="1">
              <a:lnSpc>
                <a:spcPct val="85000"/>
              </a:lnSpc>
            </a:pPr>
            <a:r>
              <a:rPr lang="en-US" b="1"/>
              <a:t>Note:</a:t>
            </a:r>
            <a:r>
              <a:rPr lang="en-US"/>
              <a:t> </a:t>
            </a:r>
            <a:r>
              <a:rPr lang="en-US">
                <a:solidFill>
                  <a:srgbClr val="000000"/>
                </a:solidFill>
              </a:rPr>
              <a:t>Only stored functions are callable from SQL statements. Stored procedures cannot be called.</a:t>
            </a:r>
          </a:p>
          <a:p>
            <a:pPr lvl="1">
              <a:lnSpc>
                <a:spcPct val="85000"/>
              </a:lnSpc>
            </a:pPr>
            <a:r>
              <a:rPr lang="en-US"/>
              <a:t>The ability to use a </a:t>
            </a:r>
            <a:r>
              <a:rPr lang="en-US">
                <a:solidFill>
                  <a:srgbClr val="FC0128"/>
                </a:solidFill>
              </a:rPr>
              <a:t>user-defined PL/SQL function</a:t>
            </a:r>
            <a:r>
              <a:rPr lang="en-US"/>
              <a:t> in a SQL expression is available with PL/SQL 2.1 and later. Tools using earlier versions of PL/SQL do not support this functionality. Prior to Oracle9</a:t>
            </a:r>
            <a:r>
              <a:rPr lang="en-US" i="1"/>
              <a:t>i</a:t>
            </a:r>
            <a:r>
              <a:rPr lang="en-US"/>
              <a:t>, user-defined functions can be only single-row functions. Starting with Oracle9</a:t>
            </a:r>
            <a:r>
              <a:rPr lang="en-US" i="1"/>
              <a:t>i</a:t>
            </a:r>
            <a:r>
              <a:rPr lang="en-US"/>
              <a:t>, user-defined functions can also be defined as aggregate functions.</a:t>
            </a:r>
          </a:p>
          <a:p>
            <a:pPr lvl="1">
              <a:lnSpc>
                <a:spcPct val="85000"/>
              </a:lnSpc>
            </a:pPr>
            <a:r>
              <a:rPr lang="en-US" b="1">
                <a:solidFill>
                  <a:srgbClr val="000000"/>
                </a:solidFill>
              </a:rPr>
              <a:t>Note:</a:t>
            </a:r>
            <a:r>
              <a:rPr lang="en-US">
                <a:solidFill>
                  <a:srgbClr val="000000"/>
                </a:solidFill>
              </a:rPr>
              <a:t> Functions that are callable from SQL expressions cannot contain </a:t>
            </a:r>
            <a:r>
              <a:rPr lang="en-US">
                <a:solidFill>
                  <a:srgbClr val="000000"/>
                </a:solidFill>
                <a:latin typeface="Courier New" pitchFamily="49" charset="0"/>
              </a:rPr>
              <a:t>OUT</a:t>
            </a:r>
            <a:r>
              <a:rPr lang="en-US">
                <a:solidFill>
                  <a:srgbClr val="000000"/>
                </a:solidFill>
              </a:rPr>
              <a:t> and </a:t>
            </a:r>
            <a:r>
              <a:rPr lang="en-US">
                <a:solidFill>
                  <a:srgbClr val="000000"/>
                </a:solidFill>
                <a:latin typeface="Courier New" pitchFamily="49" charset="0"/>
              </a:rPr>
              <a:t>IN</a:t>
            </a:r>
            <a:r>
              <a:rPr lang="en-US">
                <a:solidFill>
                  <a:srgbClr val="000000"/>
                </a:solidFill>
              </a:rPr>
              <a:t> </a:t>
            </a:r>
            <a:r>
              <a:rPr lang="en-US">
                <a:solidFill>
                  <a:srgbClr val="000000"/>
                </a:solidFill>
                <a:latin typeface="Courier New" pitchFamily="49" charset="0"/>
              </a:rPr>
              <a:t>OUT</a:t>
            </a:r>
            <a:r>
              <a:rPr lang="en-US">
                <a:solidFill>
                  <a:srgbClr val="000000"/>
                </a:solidFill>
              </a:rPr>
              <a:t> parameters. Other functions can contain parameters with these modes, but it is not recommended.</a:t>
            </a:r>
          </a:p>
          <a:p>
            <a:pPr>
              <a:lnSpc>
                <a:spcPct val="85000"/>
              </a:lnSpc>
            </a:pPr>
            <a:r>
              <a:rPr lang="en-US">
                <a:solidFill>
                  <a:srgbClr val="0000FF"/>
                </a:solidFill>
              </a:rPr>
              <a:t>Instructor Note</a:t>
            </a:r>
          </a:p>
          <a:p>
            <a:pPr lvl="1">
              <a:lnSpc>
                <a:spcPct val="85000"/>
              </a:lnSpc>
            </a:pPr>
            <a:r>
              <a:rPr lang="en-US">
                <a:solidFill>
                  <a:srgbClr val="0000FF"/>
                </a:solidFill>
              </a:rPr>
              <a:t>There are additional restrictions on the next page.</a:t>
            </a:r>
          </a:p>
        </p:txBody>
      </p:sp>
      <p:sp>
        <p:nvSpPr>
          <p:cNvPr id="181252" name="Rectangle 4"/>
          <p:cNvSpPr>
            <a:spLocks noChangeArrowheads="1"/>
          </p:cNvSpPr>
          <p:nvPr/>
        </p:nvSpPr>
        <p:spPr bwMode="auto">
          <a:xfrm>
            <a:off x="509588" y="4767263"/>
            <a:ext cx="5246687" cy="3738562"/>
          </a:xfrm>
          <a:prstGeom prst="rect">
            <a:avLst/>
          </a:prstGeom>
          <a:noFill/>
          <a:ln w="9525">
            <a:noFill/>
            <a:miter lim="800000"/>
            <a:headEnd/>
            <a:tailEnd/>
          </a:ln>
          <a:effectLst/>
        </p:spPr>
        <p:txBody>
          <a:bodyPr wrap="none" anchor="ctr"/>
          <a:lstStyle/>
          <a:p>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F8F289-076A-4FBA-B187-365AF7BA780B}" type="slidenum">
              <a:rPr lang="en-US"/>
              <a:pPr/>
              <a:t>78</a:t>
            </a:fld>
            <a:endParaRPr lang="en-US"/>
          </a:p>
        </p:txBody>
      </p:sp>
      <p:sp>
        <p:nvSpPr>
          <p:cNvPr id="183298" name="Rectangle 2"/>
          <p:cNvSpPr>
            <a:spLocks noRot="1" noChangeArrowheads="1" noTextEdit="1"/>
          </p:cNvSpPr>
          <p:nvPr>
            <p:ph type="sldImg"/>
          </p:nvPr>
        </p:nvSpPr>
        <p:spPr>
          <a:xfrm>
            <a:off x="490538" y="158750"/>
            <a:ext cx="5876925" cy="4408488"/>
          </a:xfrm>
          <a:ln w="12700" cap="flat">
            <a:solidFill>
              <a:schemeClr val="tx1"/>
            </a:solidFill>
          </a:ln>
        </p:spPr>
      </p:sp>
      <p:sp>
        <p:nvSpPr>
          <p:cNvPr id="183299" name="Rectangle 3"/>
          <p:cNvSpPr>
            <a:spLocks noGrp="1" noChangeArrowheads="1"/>
          </p:cNvSpPr>
          <p:nvPr>
            <p:ph type="body" idx="1"/>
          </p:nvPr>
        </p:nvSpPr>
        <p:spPr>
          <a:xfrm>
            <a:off x="412750" y="4773613"/>
            <a:ext cx="6030913" cy="3756025"/>
          </a:xfrm>
          <a:noFill/>
          <a:ln/>
        </p:spPr>
        <p:txBody>
          <a:bodyPr lIns="90537" tIns="43708" rIns="90537" bIns="43708"/>
          <a:lstStyle/>
          <a:p>
            <a:pPr>
              <a:lnSpc>
                <a:spcPct val="90000"/>
              </a:lnSpc>
            </a:pPr>
            <a:r>
              <a:rPr lang="en-US">
                <a:solidFill>
                  <a:srgbClr val="000000"/>
                </a:solidFill>
              </a:rPr>
              <a:t>Controlling Side Effects</a:t>
            </a:r>
          </a:p>
          <a:p>
            <a:pPr lvl="1">
              <a:lnSpc>
                <a:spcPct val="90000"/>
              </a:lnSpc>
            </a:pPr>
            <a:r>
              <a:rPr lang="en-US">
                <a:solidFill>
                  <a:srgbClr val="000000"/>
                </a:solidFill>
              </a:rPr>
              <a:t>To execute a SQL statement that calls a stored function, the Oracle server must know whether the function is </a:t>
            </a:r>
            <a:r>
              <a:rPr lang="en-US"/>
              <a:t>free of side effects.</a:t>
            </a:r>
            <a:r>
              <a:rPr lang="en-US">
                <a:solidFill>
                  <a:srgbClr val="000000"/>
                </a:solidFill>
              </a:rPr>
              <a:t> Side effects are unacceptable changes to database tables. Therefore, restrictions apply to stored functions that are called from SQL expressions.</a:t>
            </a:r>
          </a:p>
          <a:p>
            <a:pPr>
              <a:lnSpc>
                <a:spcPct val="90000"/>
              </a:lnSpc>
            </a:pPr>
            <a:r>
              <a:rPr lang="en-US">
                <a:solidFill>
                  <a:srgbClr val="000000"/>
                </a:solidFill>
              </a:rPr>
              <a:t>Restrictions</a:t>
            </a:r>
          </a:p>
          <a:p>
            <a:pPr lvl="2">
              <a:lnSpc>
                <a:spcPct val="90000"/>
              </a:lnSpc>
            </a:pPr>
            <a:r>
              <a:rPr lang="en-US">
                <a:solidFill>
                  <a:srgbClr val="000000"/>
                </a:solidFill>
              </a:rPr>
              <a:t>When called from a </a:t>
            </a:r>
            <a:r>
              <a:rPr lang="en-US">
                <a:solidFill>
                  <a:srgbClr val="000000"/>
                </a:solidFill>
                <a:latin typeface="Courier New" pitchFamily="49" charset="0"/>
              </a:rPr>
              <a:t>SELECT</a:t>
            </a:r>
            <a:r>
              <a:rPr lang="en-US">
                <a:solidFill>
                  <a:srgbClr val="000000"/>
                </a:solidFill>
              </a:rPr>
              <a:t> statement or a parallelized </a:t>
            </a:r>
            <a:r>
              <a:rPr lang="en-US">
                <a:solidFill>
                  <a:srgbClr val="000000"/>
                </a:solidFill>
                <a:latin typeface="Courier New" pitchFamily="49" charset="0"/>
              </a:rPr>
              <a:t>UPDATE</a:t>
            </a:r>
            <a:r>
              <a:rPr lang="en-US">
                <a:solidFill>
                  <a:srgbClr val="000000"/>
                </a:solidFill>
              </a:rPr>
              <a:t> or </a:t>
            </a:r>
            <a:r>
              <a:rPr lang="en-US">
                <a:solidFill>
                  <a:srgbClr val="000000"/>
                </a:solidFill>
                <a:latin typeface="Courier New" pitchFamily="49" charset="0"/>
              </a:rPr>
              <a:t>DELETE</a:t>
            </a:r>
            <a:r>
              <a:rPr lang="en-US">
                <a:solidFill>
                  <a:srgbClr val="000000"/>
                </a:solidFill>
              </a:rPr>
              <a:t> statement, the function cannot modify any database tables.</a:t>
            </a:r>
          </a:p>
          <a:p>
            <a:pPr lvl="2">
              <a:lnSpc>
                <a:spcPct val="90000"/>
              </a:lnSpc>
            </a:pPr>
            <a:r>
              <a:rPr lang="en-US">
                <a:solidFill>
                  <a:srgbClr val="000000"/>
                </a:solidFill>
              </a:rPr>
              <a:t>When called from an </a:t>
            </a:r>
            <a:r>
              <a:rPr lang="en-US">
                <a:solidFill>
                  <a:srgbClr val="000000"/>
                </a:solidFill>
                <a:latin typeface="Courier New" pitchFamily="49" charset="0"/>
              </a:rPr>
              <a:t>UPDATE</a:t>
            </a:r>
            <a:r>
              <a:rPr lang="en-US">
                <a:solidFill>
                  <a:srgbClr val="000000"/>
                </a:solidFill>
              </a:rPr>
              <a:t>, or </a:t>
            </a:r>
            <a:r>
              <a:rPr lang="en-US">
                <a:solidFill>
                  <a:srgbClr val="000000"/>
                </a:solidFill>
                <a:latin typeface="Courier New" pitchFamily="49" charset="0"/>
              </a:rPr>
              <a:t>DELETE</a:t>
            </a:r>
            <a:r>
              <a:rPr lang="en-US">
                <a:solidFill>
                  <a:srgbClr val="000000"/>
                </a:solidFill>
              </a:rPr>
              <a:t> statement, the function cannot query or modify any database tables modified by that statement. </a:t>
            </a:r>
          </a:p>
          <a:p>
            <a:pPr lvl="2">
              <a:lnSpc>
                <a:spcPct val="90000"/>
              </a:lnSpc>
            </a:pPr>
            <a:r>
              <a:rPr lang="en-US">
                <a:solidFill>
                  <a:srgbClr val="000000"/>
                </a:solidFill>
              </a:rPr>
              <a:t>When called from a </a:t>
            </a:r>
            <a:r>
              <a:rPr lang="en-US">
                <a:solidFill>
                  <a:srgbClr val="000000"/>
                </a:solidFill>
                <a:latin typeface="Courier New" pitchFamily="49" charset="0"/>
              </a:rPr>
              <a:t>SELECT</a:t>
            </a:r>
            <a:r>
              <a:rPr lang="en-US">
                <a:solidFill>
                  <a:srgbClr val="000000"/>
                </a:solidFill>
              </a:rPr>
              <a:t>, </a:t>
            </a:r>
            <a:r>
              <a:rPr lang="en-US">
                <a:solidFill>
                  <a:srgbClr val="000000"/>
                </a:solidFill>
                <a:latin typeface="Courier New" pitchFamily="49" charset="0"/>
              </a:rPr>
              <a:t>INSERT</a:t>
            </a:r>
            <a:r>
              <a:rPr lang="en-US">
                <a:solidFill>
                  <a:srgbClr val="000000"/>
                </a:solidFill>
              </a:rPr>
              <a:t>, </a:t>
            </a:r>
            <a:r>
              <a:rPr lang="en-US">
                <a:solidFill>
                  <a:srgbClr val="000000"/>
                </a:solidFill>
                <a:latin typeface="Courier New" pitchFamily="49" charset="0"/>
              </a:rPr>
              <a:t>UPDATE</a:t>
            </a:r>
            <a:r>
              <a:rPr lang="en-US">
                <a:solidFill>
                  <a:srgbClr val="000000"/>
                </a:solidFill>
              </a:rPr>
              <a:t>, or </a:t>
            </a:r>
            <a:r>
              <a:rPr lang="en-US">
                <a:solidFill>
                  <a:srgbClr val="000000"/>
                </a:solidFill>
                <a:latin typeface="Courier New" pitchFamily="49" charset="0"/>
              </a:rPr>
              <a:t>DELETE</a:t>
            </a:r>
            <a:r>
              <a:rPr lang="en-US">
                <a:solidFill>
                  <a:srgbClr val="000000"/>
                </a:solidFill>
              </a:rPr>
              <a:t> statement, the function cannot execute SQL transaction control statements (such as </a:t>
            </a:r>
            <a:r>
              <a:rPr lang="en-US">
                <a:solidFill>
                  <a:srgbClr val="000000"/>
                </a:solidFill>
                <a:latin typeface="Courier New" pitchFamily="49" charset="0"/>
              </a:rPr>
              <a:t>COMMIT</a:t>
            </a:r>
            <a:r>
              <a:rPr lang="en-US">
                <a:solidFill>
                  <a:srgbClr val="000000"/>
                </a:solidFill>
              </a:rPr>
              <a:t>), session control statements (such as </a:t>
            </a:r>
            <a:r>
              <a:rPr lang="en-US">
                <a:solidFill>
                  <a:srgbClr val="000000"/>
                </a:solidFill>
                <a:latin typeface="Courier New" pitchFamily="49" charset="0"/>
              </a:rPr>
              <a:t>SET ROLE</a:t>
            </a:r>
            <a:r>
              <a:rPr lang="en-US">
                <a:solidFill>
                  <a:srgbClr val="000000"/>
                </a:solidFill>
              </a:rPr>
              <a:t>), or system control statements (such as </a:t>
            </a:r>
            <a:r>
              <a:rPr lang="en-US">
                <a:solidFill>
                  <a:srgbClr val="000000"/>
                </a:solidFill>
                <a:latin typeface="Courier New" pitchFamily="49" charset="0"/>
              </a:rPr>
              <a:t>ALTER SYSTEM</a:t>
            </a:r>
            <a:r>
              <a:rPr lang="en-US">
                <a:solidFill>
                  <a:srgbClr val="000000"/>
                </a:solidFill>
              </a:rPr>
              <a:t>). Also, it cannot execute DDL statements (such as </a:t>
            </a:r>
            <a:r>
              <a:rPr lang="en-US">
                <a:solidFill>
                  <a:srgbClr val="000000"/>
                </a:solidFill>
                <a:latin typeface="Courier New" pitchFamily="49" charset="0"/>
              </a:rPr>
              <a:t>CREATE</a:t>
            </a:r>
            <a:r>
              <a:rPr lang="en-US">
                <a:solidFill>
                  <a:srgbClr val="000000"/>
                </a:solidFill>
              </a:rPr>
              <a:t>) because they are followed by an automatic commit.</a:t>
            </a:r>
          </a:p>
          <a:p>
            <a:pPr lvl="2">
              <a:lnSpc>
                <a:spcPct val="90000"/>
              </a:lnSpc>
            </a:pPr>
            <a:r>
              <a:rPr lang="en-US">
                <a:solidFill>
                  <a:srgbClr val="000000"/>
                </a:solidFill>
              </a:rPr>
              <a:t>The function cannot call another subprogram that breaks one of the above restrictions. </a:t>
            </a:r>
            <a:endParaRPr lang="en-US">
              <a:solidFill>
                <a:srgbClr val="0000FF"/>
              </a:solidFill>
            </a:endParaRPr>
          </a:p>
          <a:p>
            <a:pPr>
              <a:lnSpc>
                <a:spcPct val="90000"/>
              </a:lnSpc>
            </a:pPr>
            <a:r>
              <a:rPr lang="en-US">
                <a:solidFill>
                  <a:srgbClr val="0000FF"/>
                </a:solidFill>
              </a:rPr>
              <a:t>Instructor Note</a:t>
            </a:r>
          </a:p>
          <a:p>
            <a:pPr lvl="1">
              <a:lnSpc>
                <a:spcPct val="90000"/>
              </a:lnSpc>
            </a:pPr>
            <a:r>
              <a:rPr lang="en-US">
                <a:solidFill>
                  <a:srgbClr val="0000FF"/>
                </a:solidFill>
              </a:rPr>
              <a:t>The next page shows an example of DML in functions accessed from SQL DML statements. If you are invoking a function that contains DML from another DML statement, and if the tables referenced in the function and the SQL DML statements are different, you might not get an error. Hence the restrictions in this page say that “the DML cannot be used in the functions.”</a:t>
            </a: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D7C78E-0600-4A3F-851F-07A410C15B03}" type="slidenum">
              <a:rPr lang="en-US"/>
              <a:pPr/>
              <a:t>79</a:t>
            </a:fld>
            <a:endParaRPr lang="en-US"/>
          </a:p>
        </p:txBody>
      </p:sp>
      <p:sp>
        <p:nvSpPr>
          <p:cNvPr id="185346" name="Rectangle 2"/>
          <p:cNvSpPr>
            <a:spLocks noRot="1" noChangeArrowheads="1" noTextEdit="1"/>
          </p:cNvSpPr>
          <p:nvPr>
            <p:ph type="sldImg"/>
          </p:nvPr>
        </p:nvSpPr>
        <p:spPr>
          <a:xfrm>
            <a:off x="490538" y="158750"/>
            <a:ext cx="5876925" cy="4408488"/>
          </a:xfrm>
          <a:ln w="12700" cap="flat">
            <a:solidFill>
              <a:schemeClr val="tx1"/>
            </a:solidFill>
          </a:ln>
        </p:spPr>
      </p:sp>
      <p:sp>
        <p:nvSpPr>
          <p:cNvPr id="185347" name="Rectangle 3"/>
          <p:cNvSpPr>
            <a:spLocks noGrp="1" noChangeArrowheads="1"/>
          </p:cNvSpPr>
          <p:nvPr>
            <p:ph type="body" idx="1"/>
          </p:nvPr>
        </p:nvSpPr>
        <p:spPr>
          <a:xfrm>
            <a:off x="381000" y="4572000"/>
            <a:ext cx="6248400" cy="3983038"/>
          </a:xfrm>
          <a:noFill/>
          <a:ln/>
        </p:spPr>
        <p:txBody>
          <a:bodyPr lIns="90537" tIns="43708" rIns="90537" bIns="43708"/>
          <a:lstStyle/>
          <a:p>
            <a:pPr>
              <a:lnSpc>
                <a:spcPct val="95000"/>
              </a:lnSpc>
            </a:pPr>
            <a:r>
              <a:rPr lang="en-US">
                <a:solidFill>
                  <a:srgbClr val="000000"/>
                </a:solidFill>
              </a:rPr>
              <a:t>Restrictions on Calling Functions from SQL: Example</a:t>
            </a:r>
          </a:p>
          <a:p>
            <a:pPr lvl="1">
              <a:lnSpc>
                <a:spcPct val="90000"/>
              </a:lnSpc>
            </a:pPr>
            <a:r>
              <a:rPr lang="en-US"/>
              <a:t>The code example in the slide shows an example of having a DML statement in a function. The function </a:t>
            </a:r>
            <a:r>
              <a:rPr lang="en-US">
                <a:latin typeface="Courier New" pitchFamily="49" charset="0"/>
              </a:rPr>
              <a:t>DML_CALL_SQL</a:t>
            </a:r>
            <a:r>
              <a:rPr lang="en-US"/>
              <a:t> contains a DML statement that inserts a new record into the </a:t>
            </a:r>
            <a:r>
              <a:rPr lang="en-US">
                <a:latin typeface="Courier New" pitchFamily="49" charset="0"/>
              </a:rPr>
              <a:t>EMPLOYEES</a:t>
            </a:r>
            <a:r>
              <a:rPr lang="en-US"/>
              <a:t> table. This function is invoked in the </a:t>
            </a:r>
            <a:r>
              <a:rPr lang="en-US">
                <a:latin typeface="Courier New" pitchFamily="49" charset="0"/>
              </a:rPr>
              <a:t>UPDATE</a:t>
            </a:r>
            <a:r>
              <a:rPr lang="en-US"/>
              <a:t> statement that modifies the salary of employee 170 to the amount returned from the function. The </a:t>
            </a:r>
            <a:r>
              <a:rPr lang="en-US">
                <a:latin typeface="Courier New" pitchFamily="49" charset="0"/>
              </a:rPr>
              <a:t>UPDATE</a:t>
            </a:r>
            <a:r>
              <a:rPr lang="en-US"/>
              <a:t> statement returns an error saying that the table is mutating. </a:t>
            </a:r>
          </a:p>
          <a:p>
            <a:pPr lvl="1">
              <a:lnSpc>
                <a:spcPct val="90000"/>
              </a:lnSpc>
            </a:pPr>
            <a:r>
              <a:rPr lang="en-US"/>
              <a:t>Consider the following example where the function </a:t>
            </a:r>
            <a:r>
              <a:rPr lang="en-US">
                <a:latin typeface="Courier New" pitchFamily="49" charset="0"/>
              </a:rPr>
              <a:t>QUERY_CALL_SQL</a:t>
            </a:r>
            <a:r>
              <a:rPr lang="en-US"/>
              <a:t> queries the </a:t>
            </a:r>
            <a:r>
              <a:rPr lang="en-US">
                <a:latin typeface="Courier New" pitchFamily="49" charset="0"/>
              </a:rPr>
              <a:t>SALARY</a:t>
            </a:r>
            <a:r>
              <a:rPr lang="en-US"/>
              <a:t> column of the </a:t>
            </a:r>
            <a:r>
              <a:rPr lang="en-US">
                <a:latin typeface="Courier New" pitchFamily="49" charset="0"/>
              </a:rPr>
              <a:t>EMPLOYEE</a:t>
            </a:r>
            <a:r>
              <a:rPr lang="en-US"/>
              <a:t> table:</a:t>
            </a:r>
          </a:p>
          <a:p>
            <a:pPr>
              <a:lnSpc>
                <a:spcPct val="90000"/>
              </a:lnSpc>
              <a:spcBef>
                <a:spcPct val="0"/>
              </a:spcBef>
            </a:pPr>
            <a:r>
              <a:rPr lang="en-US" b="1">
                <a:solidFill>
                  <a:srgbClr val="000000"/>
                </a:solidFill>
                <a:latin typeface="Courier New" pitchFamily="49" charset="0"/>
              </a:rPr>
              <a:t>  CREATE OR REPLACE FUNCTION query_call_sql(a NUMBER)</a:t>
            </a:r>
          </a:p>
          <a:p>
            <a:pPr>
              <a:lnSpc>
                <a:spcPct val="90000"/>
              </a:lnSpc>
              <a:spcBef>
                <a:spcPct val="0"/>
              </a:spcBef>
            </a:pPr>
            <a:r>
              <a:rPr lang="en-US" b="1">
                <a:solidFill>
                  <a:srgbClr val="000000"/>
                </a:solidFill>
                <a:latin typeface="Courier New" pitchFamily="49" charset="0"/>
              </a:rPr>
              <a:t>    RETURN NUMBER IS</a:t>
            </a:r>
          </a:p>
          <a:p>
            <a:pPr>
              <a:lnSpc>
                <a:spcPct val="90000"/>
              </a:lnSpc>
              <a:spcBef>
                <a:spcPct val="0"/>
              </a:spcBef>
            </a:pPr>
            <a:r>
              <a:rPr lang="en-US" b="1">
                <a:solidFill>
                  <a:srgbClr val="000000"/>
                </a:solidFill>
                <a:latin typeface="Courier New" pitchFamily="49" charset="0"/>
              </a:rPr>
              <a:t>    s NUMBER;</a:t>
            </a:r>
          </a:p>
          <a:p>
            <a:pPr>
              <a:lnSpc>
                <a:spcPct val="90000"/>
              </a:lnSpc>
              <a:spcBef>
                <a:spcPct val="0"/>
              </a:spcBef>
            </a:pPr>
            <a:r>
              <a:rPr lang="en-US" b="1">
                <a:solidFill>
                  <a:srgbClr val="000000"/>
                </a:solidFill>
                <a:latin typeface="Courier New" pitchFamily="49" charset="0"/>
              </a:rPr>
              <a:t>  BEGIN</a:t>
            </a:r>
          </a:p>
          <a:p>
            <a:pPr>
              <a:lnSpc>
                <a:spcPct val="90000"/>
              </a:lnSpc>
              <a:spcBef>
                <a:spcPct val="0"/>
              </a:spcBef>
            </a:pPr>
            <a:r>
              <a:rPr lang="en-US" b="1">
                <a:solidFill>
                  <a:srgbClr val="000000"/>
                </a:solidFill>
                <a:latin typeface="Courier New" pitchFamily="49" charset="0"/>
              </a:rPr>
              <a:t>    SELECT salary INTO s FROM employees</a:t>
            </a:r>
          </a:p>
          <a:p>
            <a:pPr>
              <a:lnSpc>
                <a:spcPct val="90000"/>
              </a:lnSpc>
              <a:spcBef>
                <a:spcPct val="0"/>
              </a:spcBef>
            </a:pPr>
            <a:r>
              <a:rPr lang="en-US" b="1">
                <a:solidFill>
                  <a:srgbClr val="000000"/>
                </a:solidFill>
                <a:latin typeface="Courier New" pitchFamily="49" charset="0"/>
              </a:rPr>
              <a:t>     WHERE employee_id = 170;</a:t>
            </a:r>
          </a:p>
          <a:p>
            <a:pPr>
              <a:lnSpc>
                <a:spcPct val="90000"/>
              </a:lnSpc>
              <a:spcBef>
                <a:spcPct val="0"/>
              </a:spcBef>
            </a:pPr>
            <a:r>
              <a:rPr lang="en-US" b="1">
                <a:solidFill>
                  <a:srgbClr val="000000"/>
                </a:solidFill>
                <a:latin typeface="Courier New" pitchFamily="49" charset="0"/>
              </a:rPr>
              <a:t>    RETURN (s + a);</a:t>
            </a:r>
          </a:p>
          <a:p>
            <a:pPr>
              <a:lnSpc>
                <a:spcPct val="90000"/>
              </a:lnSpc>
              <a:spcBef>
                <a:spcPct val="0"/>
              </a:spcBef>
            </a:pPr>
            <a:r>
              <a:rPr lang="en-US" b="1">
                <a:solidFill>
                  <a:srgbClr val="000000"/>
                </a:solidFill>
                <a:latin typeface="Courier New" pitchFamily="49" charset="0"/>
              </a:rPr>
              <a:t>  END;</a:t>
            </a:r>
          </a:p>
          <a:p>
            <a:pPr>
              <a:lnSpc>
                <a:spcPct val="90000"/>
              </a:lnSpc>
              <a:spcBef>
                <a:spcPct val="0"/>
              </a:spcBef>
            </a:pPr>
            <a:r>
              <a:rPr lang="en-US" b="1">
                <a:solidFill>
                  <a:srgbClr val="000000"/>
                </a:solidFill>
                <a:latin typeface="Courier New" pitchFamily="49" charset="0"/>
              </a:rPr>
              <a:t>  /</a:t>
            </a:r>
            <a:endParaRPr lang="en-US"/>
          </a:p>
          <a:p>
            <a:pPr lvl="1">
              <a:lnSpc>
                <a:spcPct val="90000"/>
              </a:lnSpc>
            </a:pPr>
            <a:r>
              <a:rPr lang="en-US"/>
              <a:t>The above function, when invoked from the following </a:t>
            </a:r>
            <a:r>
              <a:rPr lang="en-US">
                <a:latin typeface="Courier New" pitchFamily="49" charset="0"/>
              </a:rPr>
              <a:t>UPDATE</a:t>
            </a:r>
            <a:r>
              <a:rPr lang="en-US"/>
              <a:t> statement, returns the error message similar to the error message shown in the slide.</a:t>
            </a:r>
          </a:p>
          <a:p>
            <a:pPr>
              <a:lnSpc>
                <a:spcPct val="90000"/>
              </a:lnSpc>
              <a:spcBef>
                <a:spcPct val="0"/>
              </a:spcBef>
            </a:pPr>
            <a:r>
              <a:rPr lang="en-US" b="1">
                <a:solidFill>
                  <a:srgbClr val="000000"/>
                </a:solidFill>
                <a:latin typeface="Courier New" pitchFamily="49" charset="0"/>
              </a:rPr>
              <a:t>  UPDATE employees SET salary = query_call_sql(100)</a:t>
            </a:r>
          </a:p>
          <a:p>
            <a:pPr>
              <a:lnSpc>
                <a:spcPct val="90000"/>
              </a:lnSpc>
              <a:spcBef>
                <a:spcPct val="0"/>
              </a:spcBef>
            </a:pPr>
            <a:r>
              <a:rPr lang="en-US" b="1">
                <a:solidFill>
                  <a:srgbClr val="000000"/>
                </a:solidFill>
                <a:latin typeface="Courier New" pitchFamily="49" charset="0"/>
              </a:rPr>
              <a:t>   WHERE employee_id = 170;</a:t>
            </a:r>
            <a:endParaRPr lang="en-US">
              <a:solidFill>
                <a:schemeClr val="accent1"/>
              </a:solidFill>
            </a:endParaRPr>
          </a:p>
          <a:p>
            <a:pPr>
              <a:lnSpc>
                <a:spcPct val="90000"/>
              </a:lnSpc>
            </a:pPr>
            <a:r>
              <a:rPr lang="en-US">
                <a:solidFill>
                  <a:srgbClr val="0000FF"/>
                </a:solidFill>
              </a:rPr>
              <a:t>Instructor Note</a:t>
            </a:r>
          </a:p>
          <a:p>
            <a:pPr lvl="1">
              <a:lnSpc>
                <a:spcPct val="90000"/>
              </a:lnSpc>
            </a:pPr>
            <a:r>
              <a:rPr lang="en-US">
                <a:solidFill>
                  <a:srgbClr val="0000FF"/>
                </a:solidFill>
              </a:rPr>
              <a:t>The example in the slide shows that when a DML is used in a function, you get an error message when such a function is invoked from an </a:t>
            </a:r>
            <a:r>
              <a:rPr lang="en-US">
                <a:solidFill>
                  <a:srgbClr val="0000FF"/>
                </a:solidFill>
                <a:latin typeface="Courier New" pitchFamily="49" charset="0"/>
              </a:rPr>
              <a:t>UPDATE</a:t>
            </a:r>
            <a:r>
              <a:rPr lang="en-US">
                <a:solidFill>
                  <a:srgbClr val="0000FF"/>
                </a:solidFill>
              </a:rPr>
              <a:t>/</a:t>
            </a:r>
            <a:r>
              <a:rPr lang="en-US">
                <a:solidFill>
                  <a:srgbClr val="0000FF"/>
                </a:solidFill>
                <a:latin typeface="Courier New" pitchFamily="49" charset="0"/>
              </a:rPr>
              <a:t>DELETE</a:t>
            </a:r>
            <a:r>
              <a:rPr lang="en-US">
                <a:solidFill>
                  <a:srgbClr val="0000FF"/>
                </a:solidFill>
              </a:rPr>
              <a:t> statement. If you invoke the function from an INSERT statement, you do not get an error message. </a:t>
            </a: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EE92EA-E768-4459-AA71-20BFB680E013}" type="slidenum">
              <a:rPr lang="en-US"/>
              <a:pPr/>
              <a:t>80</a:t>
            </a:fld>
            <a:endParaRPr lang="en-US"/>
          </a:p>
        </p:txBody>
      </p:sp>
      <p:sp>
        <p:nvSpPr>
          <p:cNvPr id="187394" name="Rectangle 2"/>
          <p:cNvSpPr>
            <a:spLocks noRot="1" noChangeArrowheads="1" noTextEdit="1"/>
          </p:cNvSpPr>
          <p:nvPr>
            <p:ph type="sldImg"/>
          </p:nvPr>
        </p:nvSpPr>
        <p:spPr>
          <a:xfrm>
            <a:off x="490538" y="158750"/>
            <a:ext cx="5876925" cy="4408488"/>
          </a:xfrm>
          <a:ln w="12700" cap="flat">
            <a:solidFill>
              <a:schemeClr val="tx1"/>
            </a:solidFill>
          </a:ln>
        </p:spPr>
      </p:sp>
      <p:sp>
        <p:nvSpPr>
          <p:cNvPr id="187395" name="Rectangle 3"/>
          <p:cNvSpPr>
            <a:spLocks noGrp="1" noChangeArrowheads="1"/>
          </p:cNvSpPr>
          <p:nvPr>
            <p:ph type="body" idx="1"/>
          </p:nvPr>
        </p:nvSpPr>
        <p:spPr>
          <a:xfrm>
            <a:off x="412750" y="4773613"/>
            <a:ext cx="6030913" cy="3756025"/>
          </a:xfrm>
          <a:noFill/>
          <a:ln/>
        </p:spPr>
        <p:txBody>
          <a:bodyPr lIns="90537" tIns="43708" rIns="90537" bIns="43708"/>
          <a:lstStyle/>
          <a:p>
            <a:r>
              <a:rPr lang="en-US"/>
              <a:t>Removing Functions</a:t>
            </a:r>
          </a:p>
          <a:p>
            <a:pPr lvl="1"/>
            <a:r>
              <a:rPr lang="en-US"/>
              <a:t>When a stored function is no longer required, you can use a SQL statement in </a:t>
            </a:r>
            <a:r>
              <a:rPr lang="en-US" i="1"/>
              <a:t>i</a:t>
            </a:r>
            <a:r>
              <a:rPr lang="en-US"/>
              <a:t>SQL*Plus to drop</a:t>
            </a:r>
            <a:r>
              <a:rPr lang="en-US">
                <a:solidFill>
                  <a:srgbClr val="FC0128"/>
                </a:solidFill>
              </a:rPr>
              <a:t> </a:t>
            </a:r>
            <a:r>
              <a:rPr lang="en-US"/>
              <a:t>it. </a:t>
            </a:r>
          </a:p>
          <a:p>
            <a:pPr lvl="1"/>
            <a:r>
              <a:rPr lang="en-US"/>
              <a:t>To remove a stored function by using </a:t>
            </a:r>
            <a:r>
              <a:rPr lang="en-US" i="1"/>
              <a:t>i</a:t>
            </a:r>
            <a:r>
              <a:rPr lang="en-US"/>
              <a:t>SQL*Plus, execute the SQL command </a:t>
            </a:r>
            <a:r>
              <a:rPr lang="en-US">
                <a:latin typeface="Courier New" pitchFamily="49" charset="0"/>
              </a:rPr>
              <a:t>DROP</a:t>
            </a:r>
            <a:r>
              <a:rPr lang="en-US"/>
              <a:t> </a:t>
            </a:r>
            <a:r>
              <a:rPr lang="en-US">
                <a:latin typeface="Courier New" pitchFamily="49" charset="0"/>
              </a:rPr>
              <a:t>FUNCTION</a:t>
            </a:r>
            <a:r>
              <a:rPr lang="en-US"/>
              <a:t>.</a:t>
            </a:r>
          </a:p>
          <a:p>
            <a:pPr lvl="1"/>
            <a:r>
              <a:rPr lang="en-US" b="1">
                <a:latin typeface="Courier New" pitchFamily="49" charset="0"/>
              </a:rPr>
              <a:t>CREATE OR REPLACE</a:t>
            </a:r>
            <a:r>
              <a:rPr lang="en-US" b="1"/>
              <a:t> Versus </a:t>
            </a:r>
            <a:r>
              <a:rPr lang="en-US" b="1">
                <a:latin typeface="Courier New" pitchFamily="49" charset="0"/>
              </a:rPr>
              <a:t>DROP</a:t>
            </a:r>
            <a:r>
              <a:rPr lang="en-US" b="1"/>
              <a:t> and </a:t>
            </a:r>
            <a:r>
              <a:rPr lang="en-US" b="1">
                <a:latin typeface="Courier New" pitchFamily="49" charset="0"/>
              </a:rPr>
              <a:t>CREATE</a:t>
            </a:r>
          </a:p>
          <a:p>
            <a:pPr lvl="1"/>
            <a:r>
              <a:rPr lang="en-US"/>
              <a:t>The </a:t>
            </a:r>
            <a:r>
              <a:rPr lang="en-US">
                <a:latin typeface="Courier New" pitchFamily="49" charset="0"/>
              </a:rPr>
              <a:t>REPLACE </a:t>
            </a:r>
            <a:r>
              <a:rPr lang="en-US"/>
              <a:t>clause in the </a:t>
            </a:r>
            <a:r>
              <a:rPr lang="en-US">
                <a:latin typeface="Courier New" pitchFamily="49" charset="0"/>
              </a:rPr>
              <a:t>CREATE OR REPLACE </a:t>
            </a:r>
            <a:r>
              <a:rPr lang="en-US"/>
              <a:t>syntax is equivalent to dropping a function and re-creating it. When you use the </a:t>
            </a:r>
            <a:r>
              <a:rPr lang="en-US">
                <a:latin typeface="Courier New" pitchFamily="49" charset="0"/>
              </a:rPr>
              <a:t>CREATE OR REPLACE </a:t>
            </a:r>
            <a:r>
              <a:rPr lang="en-US"/>
              <a:t>syntax, the privileges granted on this object to other users remain the same. When you </a:t>
            </a:r>
            <a:r>
              <a:rPr lang="en-US">
                <a:latin typeface="Courier New" pitchFamily="49" charset="0"/>
              </a:rPr>
              <a:t>DROP</a:t>
            </a:r>
            <a:r>
              <a:rPr lang="en-US"/>
              <a:t> a function and then create it again, all the privileges granted on this function are automatically revoked.</a:t>
            </a:r>
          </a:p>
          <a:p>
            <a:pPr lvl="1"/>
            <a:endParaRPr lang="en-US"/>
          </a:p>
          <a:p>
            <a:endParaRPr lang="en-US" b="1"/>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4DE5219-3479-403D-8020-D818C631F781}" type="slidenum">
              <a:rPr lang="en-US"/>
              <a:pPr/>
              <a:t>8</a:t>
            </a:fld>
            <a:endParaRPr lang="en-US"/>
          </a:p>
        </p:txBody>
      </p:sp>
      <p:sp>
        <p:nvSpPr>
          <p:cNvPr id="25602" name="Rectangle 2"/>
          <p:cNvSpPr>
            <a:spLocks noChangeArrowheads="1"/>
          </p:cNvSpPr>
          <p:nvPr/>
        </p:nvSpPr>
        <p:spPr bwMode="auto">
          <a:xfrm>
            <a:off x="4013200" y="-3175"/>
            <a:ext cx="3078163" cy="515938"/>
          </a:xfrm>
          <a:prstGeom prst="rect">
            <a:avLst/>
          </a:prstGeom>
          <a:noFill/>
          <a:ln w="9525">
            <a:noFill/>
            <a:miter lim="800000"/>
            <a:headEnd/>
            <a:tailEnd/>
          </a:ln>
          <a:effectLst/>
        </p:spPr>
        <p:txBody>
          <a:bodyPr wrap="none" anchor="ctr"/>
          <a:lstStyle/>
          <a:p>
            <a:endParaRPr lang="en-US"/>
          </a:p>
        </p:txBody>
      </p:sp>
      <p:sp>
        <p:nvSpPr>
          <p:cNvPr id="25603" name="Rectangle 3"/>
          <p:cNvSpPr>
            <a:spLocks noChangeArrowheads="1"/>
          </p:cNvSpPr>
          <p:nvPr/>
        </p:nvSpPr>
        <p:spPr bwMode="auto">
          <a:xfrm>
            <a:off x="-4763" y="-3175"/>
            <a:ext cx="3073401" cy="515938"/>
          </a:xfrm>
          <a:prstGeom prst="rect">
            <a:avLst/>
          </a:prstGeom>
          <a:noFill/>
          <a:ln w="9525">
            <a:noFill/>
            <a:miter lim="800000"/>
            <a:headEnd/>
            <a:tailEnd/>
          </a:ln>
          <a:effectLst/>
        </p:spPr>
        <p:txBody>
          <a:bodyPr wrap="none" anchor="ctr"/>
          <a:lstStyle/>
          <a:p>
            <a:endParaRPr lang="en-US"/>
          </a:p>
        </p:txBody>
      </p:sp>
      <p:sp>
        <p:nvSpPr>
          <p:cNvPr id="25604" name="Rectangle 4"/>
          <p:cNvSpPr>
            <a:spLocks noRot="1" noChangeArrowheads="1" noTextEdit="1"/>
          </p:cNvSpPr>
          <p:nvPr>
            <p:ph type="sldImg"/>
          </p:nvPr>
        </p:nvSpPr>
        <p:spPr>
          <a:xfrm>
            <a:off x="439738" y="174625"/>
            <a:ext cx="5981700" cy="4486275"/>
          </a:xfrm>
          <a:ln w="12700" cap="flat">
            <a:solidFill>
              <a:schemeClr val="tx1"/>
            </a:solidFill>
          </a:ln>
        </p:spPr>
      </p:sp>
      <p:sp>
        <p:nvSpPr>
          <p:cNvPr id="25605" name="Rectangle 5"/>
          <p:cNvSpPr>
            <a:spLocks noGrp="1" noChangeArrowheads="1"/>
          </p:cNvSpPr>
          <p:nvPr>
            <p:ph type="body" idx="1"/>
          </p:nvPr>
        </p:nvSpPr>
        <p:spPr>
          <a:xfrm>
            <a:off x="476250" y="4821238"/>
            <a:ext cx="5929313" cy="3743325"/>
          </a:xfrm>
          <a:noFill/>
          <a:ln/>
        </p:spPr>
        <p:txBody>
          <a:bodyPr lIns="90537" tIns="45269" rIns="90537" bIns="45269"/>
          <a:lstStyle/>
          <a:p>
            <a:r>
              <a:rPr lang="en-US"/>
              <a:t>The </a:t>
            </a:r>
            <a:r>
              <a:rPr lang="en-US">
                <a:latin typeface="Courier New" pitchFamily="49" charset="0"/>
              </a:rPr>
              <a:t>WHERE</a:t>
            </a:r>
            <a:r>
              <a:rPr lang="en-US"/>
              <a:t> </a:t>
            </a:r>
            <a:r>
              <a:rPr lang="en-US">
                <a:latin typeface="Courier New" pitchFamily="49" charset="0"/>
              </a:rPr>
              <a:t>CURRENT</a:t>
            </a:r>
            <a:r>
              <a:rPr lang="en-US"/>
              <a:t> </a:t>
            </a:r>
            <a:r>
              <a:rPr lang="en-US">
                <a:latin typeface="Courier New" pitchFamily="49" charset="0"/>
              </a:rPr>
              <a:t>OF</a:t>
            </a:r>
            <a:r>
              <a:rPr lang="en-US"/>
              <a:t> Clause (continued)</a:t>
            </a:r>
          </a:p>
          <a:p>
            <a:pPr lvl="1"/>
            <a:r>
              <a:rPr lang="en-US" b="1"/>
              <a:t>Example</a:t>
            </a:r>
            <a:endParaRPr lang="en-US"/>
          </a:p>
          <a:p>
            <a:pPr lvl="1"/>
            <a:r>
              <a:rPr lang="en-US"/>
              <a:t>The slide example loops through each employee in department 60, and checks whether the salary is less than 5000. If the salary is less than 5000, the salary is raised by 10%. The </a:t>
            </a:r>
            <a:r>
              <a:rPr lang="en-US">
                <a:latin typeface="Courier New" pitchFamily="49" charset="0"/>
              </a:rPr>
              <a:t>WHERE CURRENT OF </a:t>
            </a:r>
            <a:r>
              <a:rPr lang="en-US"/>
              <a:t>clause in the </a:t>
            </a:r>
            <a:r>
              <a:rPr lang="en-US">
                <a:latin typeface="Courier New" pitchFamily="49" charset="0"/>
              </a:rPr>
              <a:t>UPDATE </a:t>
            </a:r>
            <a:r>
              <a:rPr lang="en-US"/>
              <a:t>statement refers to the currently fetched record. Observe that a table can be updated with the </a:t>
            </a:r>
            <a:r>
              <a:rPr lang="en-US">
                <a:latin typeface="Courier New" pitchFamily="49" charset="0"/>
              </a:rPr>
              <a:t>WHERE CURRENT OF</a:t>
            </a:r>
            <a:r>
              <a:rPr lang="en-US"/>
              <a:t> clause, even if there is a join in the cursor declaration.</a:t>
            </a:r>
          </a:p>
          <a:p>
            <a:pPr lvl="1"/>
            <a:r>
              <a:rPr lang="en-US"/>
              <a:t>Additionally, you can write a </a:t>
            </a:r>
            <a:r>
              <a:rPr lang="en-US">
                <a:latin typeface="Courier New" pitchFamily="49" charset="0"/>
              </a:rPr>
              <a:t>DELETE</a:t>
            </a:r>
            <a:r>
              <a:rPr lang="en-US"/>
              <a:t> or </a:t>
            </a:r>
            <a:r>
              <a:rPr lang="en-US">
                <a:latin typeface="Courier New" pitchFamily="49" charset="0"/>
              </a:rPr>
              <a:t>UPDATE</a:t>
            </a:r>
            <a:r>
              <a:rPr lang="en-US"/>
              <a:t> statement to contain the </a:t>
            </a:r>
            <a:r>
              <a:rPr lang="en-US">
                <a:latin typeface="Courier New" pitchFamily="49" charset="0"/>
              </a:rPr>
              <a:t>WHERE</a:t>
            </a:r>
            <a:r>
              <a:rPr lang="en-US"/>
              <a:t> </a:t>
            </a:r>
            <a:r>
              <a:rPr lang="en-US">
                <a:latin typeface="Courier New" pitchFamily="49" charset="0"/>
              </a:rPr>
              <a:t>CURRENT</a:t>
            </a:r>
            <a:r>
              <a:rPr lang="en-US"/>
              <a:t> </a:t>
            </a:r>
            <a:r>
              <a:rPr lang="en-US">
                <a:latin typeface="Courier New" pitchFamily="49" charset="0"/>
              </a:rPr>
              <a:t>OF </a:t>
            </a:r>
            <a:r>
              <a:rPr lang="en-US" i="1"/>
              <a:t>cursor_name</a:t>
            </a:r>
            <a:r>
              <a:rPr lang="en-US"/>
              <a:t> clause to refer to the latest row processed by the </a:t>
            </a:r>
            <a:r>
              <a:rPr lang="en-US">
                <a:latin typeface="Courier New" pitchFamily="49" charset="0"/>
              </a:rPr>
              <a:t>FETCH</a:t>
            </a:r>
            <a:r>
              <a:rPr lang="en-US"/>
              <a:t> statement. You can update rows based on criteria from a cursor. When you use this clause, the cursor you reference must exist and must contain the</a:t>
            </a:r>
            <a:r>
              <a:rPr lang="en-US">
                <a:latin typeface="Courier New" pitchFamily="49" charset="0"/>
              </a:rPr>
              <a:t> FOR</a:t>
            </a:r>
            <a:r>
              <a:rPr lang="en-US"/>
              <a:t> </a:t>
            </a:r>
            <a:r>
              <a:rPr lang="en-US">
                <a:latin typeface="Courier New" pitchFamily="49" charset="0"/>
              </a:rPr>
              <a:t>UPDATE</a:t>
            </a:r>
            <a:r>
              <a:rPr lang="en-US"/>
              <a:t> clause in the cursor query; otherwise, you will receive an error. This clause allows you to apply updates and deletes to the currently addressed row without the need to explicitly reference the</a:t>
            </a:r>
            <a:r>
              <a:rPr lang="en-US">
                <a:latin typeface="Courier New" pitchFamily="49" charset="0"/>
              </a:rPr>
              <a:t> ROWID</a:t>
            </a:r>
            <a:r>
              <a:rPr lang="en-US"/>
              <a:t> pseudo column.</a:t>
            </a:r>
          </a:p>
          <a:p>
            <a:pPr lvl="1"/>
            <a:endParaRPr lang="en-US"/>
          </a:p>
          <a:p>
            <a:pPr lvl="1"/>
            <a:r>
              <a:rPr lang="en-US">
                <a:solidFill>
                  <a:srgbClr val="0000FF"/>
                </a:solidFill>
              </a:rPr>
              <a:t>Instructor Note</a:t>
            </a:r>
          </a:p>
          <a:p>
            <a:pPr lvl="1"/>
            <a:r>
              <a:rPr lang="en-US">
                <a:solidFill>
                  <a:srgbClr val="0000FF"/>
                </a:solidFill>
              </a:rPr>
              <a:t>The code example for this slide has the following </a:t>
            </a:r>
            <a:r>
              <a:rPr lang="en-US">
                <a:solidFill>
                  <a:srgbClr val="0000FF"/>
                </a:solidFill>
                <a:latin typeface="Courier New" pitchFamily="49" charset="0"/>
              </a:rPr>
              <a:t>SELECT</a:t>
            </a:r>
            <a:r>
              <a:rPr lang="en-US">
                <a:solidFill>
                  <a:srgbClr val="0000FF"/>
                </a:solidFill>
              </a:rPr>
              <a:t> statement before and after the example, so that the results of the </a:t>
            </a:r>
            <a:r>
              <a:rPr lang="en-US">
                <a:solidFill>
                  <a:srgbClr val="0000FF"/>
                </a:solidFill>
                <a:latin typeface="Courier New" pitchFamily="49" charset="0"/>
              </a:rPr>
              <a:t>UPDATE</a:t>
            </a:r>
            <a:r>
              <a:rPr lang="en-US">
                <a:solidFill>
                  <a:srgbClr val="0000FF"/>
                </a:solidFill>
              </a:rPr>
              <a:t> clause can be seen.</a:t>
            </a:r>
          </a:p>
          <a:p>
            <a:pPr lvl="1"/>
            <a:r>
              <a:rPr lang="en-US">
                <a:solidFill>
                  <a:srgbClr val="0000FF"/>
                </a:solidFill>
                <a:latin typeface="Courier New" pitchFamily="49" charset="0"/>
              </a:rPr>
              <a:t>SELECT last_name, salary FROM EMPLOYEES</a:t>
            </a:r>
          </a:p>
          <a:p>
            <a:pPr lvl="1"/>
            <a:r>
              <a:rPr lang="en-US">
                <a:solidFill>
                  <a:srgbClr val="0000FF"/>
                </a:solidFill>
                <a:latin typeface="Courier New" pitchFamily="49" charset="0"/>
              </a:rPr>
              <a:t>WHERE department_id = 60 and salary &lt; 5000;</a:t>
            </a:r>
          </a:p>
          <a:p>
            <a:endParaRPr lang="en-US" b="1">
              <a:solidFill>
                <a:srgbClr val="0000FF"/>
              </a:solidFill>
              <a:latin typeface="Courier New" pitchFamily="49" charset="0"/>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94704C-0CB7-4D5A-A506-693ED6D7D0A9}" type="slidenum">
              <a:rPr lang="en-US"/>
              <a:pPr/>
              <a:t>81</a:t>
            </a:fld>
            <a:endParaRPr lang="en-US"/>
          </a:p>
        </p:txBody>
      </p:sp>
      <p:sp>
        <p:nvSpPr>
          <p:cNvPr id="189442" name="Rectangle 2"/>
          <p:cNvSpPr>
            <a:spLocks noRot="1" noChangeArrowheads="1" noTextEdit="1"/>
          </p:cNvSpPr>
          <p:nvPr>
            <p:ph type="sldImg"/>
          </p:nvPr>
        </p:nvSpPr>
        <p:spPr>
          <a:xfrm>
            <a:off x="490538" y="158750"/>
            <a:ext cx="5876925" cy="4408488"/>
          </a:xfrm>
          <a:ln w="12700" cap="flat">
            <a:solidFill>
              <a:schemeClr val="tx1"/>
            </a:solidFill>
          </a:ln>
        </p:spPr>
      </p:sp>
      <p:sp>
        <p:nvSpPr>
          <p:cNvPr id="189443" name="Rectangle 3"/>
          <p:cNvSpPr>
            <a:spLocks noGrp="1" noChangeArrowheads="1"/>
          </p:cNvSpPr>
          <p:nvPr>
            <p:ph type="body" idx="1"/>
          </p:nvPr>
        </p:nvSpPr>
        <p:spPr>
          <a:xfrm>
            <a:off x="412750" y="4773613"/>
            <a:ext cx="6030913" cy="3756025"/>
          </a:xfrm>
          <a:noFill/>
          <a:ln/>
        </p:spPr>
        <p:txBody>
          <a:bodyPr lIns="90537" tIns="43708" rIns="90537" bIns="43708"/>
          <a:lstStyle/>
          <a:p>
            <a:r>
              <a:rPr lang="en-US"/>
              <a:t>How Procedures and Functions Differ</a:t>
            </a:r>
          </a:p>
          <a:p>
            <a:pPr lvl="1"/>
            <a:r>
              <a:rPr lang="en-US"/>
              <a:t>You create a procedure to store a series of actions for later execution. A procedure can contain zero or more parameters that can be transferred to and from the calling environment, but a procedure does not have to return a value.</a:t>
            </a:r>
          </a:p>
          <a:p>
            <a:pPr lvl="1"/>
            <a:r>
              <a:rPr lang="en-US"/>
              <a:t>You create a function when you want to compute a value, which must be returned to the calling environment. A function can contain zero or more parameters that are transferred from the calling environment. Functions should return only a single value, and the value is returned through a </a:t>
            </a:r>
            <a:r>
              <a:rPr lang="en-US">
                <a:latin typeface="Courier New" pitchFamily="49" charset="0"/>
              </a:rPr>
              <a:t>RETURN</a:t>
            </a:r>
            <a:r>
              <a:rPr lang="en-US"/>
              <a:t> statement. Functions used in SQL statements cannot have </a:t>
            </a:r>
            <a:r>
              <a:rPr lang="en-US">
                <a:latin typeface="Courier New" pitchFamily="49" charset="0"/>
              </a:rPr>
              <a:t>OUT</a:t>
            </a:r>
            <a:r>
              <a:rPr lang="en-US"/>
              <a:t> or </a:t>
            </a:r>
            <a:r>
              <a:rPr lang="en-US">
                <a:latin typeface="Courier New" pitchFamily="49" charset="0"/>
              </a:rPr>
              <a:t>IN</a:t>
            </a:r>
            <a:r>
              <a:rPr lang="en-US"/>
              <a:t> </a:t>
            </a:r>
            <a:r>
              <a:rPr lang="en-US">
                <a:latin typeface="Courier New" pitchFamily="49" charset="0"/>
              </a:rPr>
              <a:t>OUT</a:t>
            </a:r>
            <a:r>
              <a:rPr lang="en-US"/>
              <a:t> mode parameters.</a:t>
            </a:r>
          </a:p>
          <a:p>
            <a:endParaRPr lang="en-US" b="1">
              <a:solidFill>
                <a:srgbClr val="000000"/>
              </a:solidFill>
            </a:endParaRPr>
          </a:p>
          <a:p>
            <a:endParaRPr lang="en-US" b="1">
              <a:solidFill>
                <a:srgbClr val="000000"/>
              </a:solidFill>
            </a:endParaRPr>
          </a:p>
          <a:p>
            <a:endParaRPr lang="en-US" b="1">
              <a:solidFill>
                <a:srgbClr val="000000"/>
              </a:solidFill>
            </a:endParaRPr>
          </a:p>
          <a:p>
            <a:endParaRPr lang="en-US" b="1">
              <a:solidFill>
                <a:srgbClr val="000000"/>
              </a:solidFill>
            </a:endParaRPr>
          </a:p>
          <a:p>
            <a:endParaRPr lang="en-US" b="1">
              <a:solidFill>
                <a:srgbClr val="000000"/>
              </a:solidFill>
            </a:endParaRPr>
          </a:p>
          <a:p>
            <a:endParaRPr lang="en-US" b="1">
              <a:solidFill>
                <a:srgbClr val="000000"/>
              </a:solidFill>
            </a:endParaRPr>
          </a:p>
          <a:p>
            <a:r>
              <a:rPr lang="en-US">
                <a:solidFill>
                  <a:srgbClr val="0000FF"/>
                </a:solidFill>
              </a:rPr>
              <a:t>Instructor Note</a:t>
            </a:r>
          </a:p>
          <a:p>
            <a:pPr lvl="1"/>
            <a:r>
              <a:rPr lang="en-US">
                <a:solidFill>
                  <a:srgbClr val="0000FF"/>
                </a:solidFill>
              </a:rPr>
              <a:t>The PL/SQL compiler does not return compilation errors for functions with </a:t>
            </a:r>
            <a:r>
              <a:rPr lang="en-US">
                <a:solidFill>
                  <a:srgbClr val="0000FF"/>
                </a:solidFill>
                <a:latin typeface="Courier New" pitchFamily="49" charset="0"/>
              </a:rPr>
              <a:t>OUT</a:t>
            </a:r>
            <a:r>
              <a:rPr lang="en-US">
                <a:solidFill>
                  <a:srgbClr val="0000FF"/>
                </a:solidFill>
              </a:rPr>
              <a:t> or </a:t>
            </a:r>
            <a:r>
              <a:rPr lang="en-US">
                <a:solidFill>
                  <a:srgbClr val="0000FF"/>
                </a:solidFill>
                <a:latin typeface="Courier New" pitchFamily="49" charset="0"/>
              </a:rPr>
              <a:t>IN</a:t>
            </a:r>
            <a:r>
              <a:rPr lang="en-US">
                <a:solidFill>
                  <a:srgbClr val="0000FF"/>
                </a:solidFill>
              </a:rPr>
              <a:t> </a:t>
            </a:r>
            <a:r>
              <a:rPr lang="en-US">
                <a:solidFill>
                  <a:srgbClr val="0000FF"/>
                </a:solidFill>
                <a:latin typeface="Courier New" pitchFamily="49" charset="0"/>
              </a:rPr>
              <a:t>OUT</a:t>
            </a:r>
            <a:r>
              <a:rPr lang="en-US">
                <a:solidFill>
                  <a:srgbClr val="0000FF"/>
                </a:solidFill>
              </a:rPr>
              <a:t> parameters, but emphasize to the students that functions should not contain these types of parameters. You will receive an error at execution time if a function with </a:t>
            </a:r>
            <a:r>
              <a:rPr lang="en-US">
                <a:solidFill>
                  <a:srgbClr val="0000FF"/>
                </a:solidFill>
                <a:latin typeface="Courier New" pitchFamily="49" charset="0"/>
              </a:rPr>
              <a:t>OUT</a:t>
            </a:r>
            <a:r>
              <a:rPr lang="en-US">
                <a:solidFill>
                  <a:srgbClr val="0000FF"/>
                </a:solidFill>
              </a:rPr>
              <a:t> parameters is used in a SQL statement.</a:t>
            </a: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20F858-F821-48A5-B2C7-28EF8C1C25A3}" type="slidenum">
              <a:rPr lang="en-US"/>
              <a:pPr/>
              <a:t>82</a:t>
            </a:fld>
            <a:endParaRPr lang="en-US"/>
          </a:p>
        </p:txBody>
      </p:sp>
      <p:sp>
        <p:nvSpPr>
          <p:cNvPr id="191490" name="Rectangle 2"/>
          <p:cNvSpPr>
            <a:spLocks noRot="1" noChangeArrowheads="1" noTextEdit="1"/>
          </p:cNvSpPr>
          <p:nvPr>
            <p:ph type="sldImg"/>
          </p:nvPr>
        </p:nvSpPr>
        <p:spPr>
          <a:xfrm>
            <a:off x="490538" y="158750"/>
            <a:ext cx="5876925" cy="4408488"/>
          </a:xfrm>
          <a:ln w="12700" cap="flat">
            <a:solidFill>
              <a:schemeClr val="tx1"/>
            </a:solidFill>
          </a:ln>
        </p:spPr>
      </p:sp>
      <p:sp>
        <p:nvSpPr>
          <p:cNvPr id="191491" name="Rectangle 3"/>
          <p:cNvSpPr>
            <a:spLocks noGrp="1" noChangeArrowheads="1"/>
          </p:cNvSpPr>
          <p:nvPr>
            <p:ph type="body" idx="1"/>
          </p:nvPr>
        </p:nvSpPr>
        <p:spPr>
          <a:xfrm>
            <a:off x="412750" y="4773613"/>
            <a:ext cx="6030913" cy="3756025"/>
          </a:xfrm>
          <a:noFill/>
          <a:ln/>
        </p:spPr>
        <p:txBody>
          <a:bodyPr lIns="90537" tIns="43708" rIns="90537" bIns="43708"/>
          <a:lstStyle/>
          <a:p>
            <a:r>
              <a:rPr lang="en-US"/>
              <a:t>How Procedures and Functions Differ (continued)</a:t>
            </a:r>
          </a:p>
          <a:p>
            <a:pPr lvl="1"/>
            <a:r>
              <a:rPr lang="en-US"/>
              <a:t>A procedure containing one </a:t>
            </a:r>
            <a:r>
              <a:rPr lang="en-US">
                <a:latin typeface="Courier New" pitchFamily="49" charset="0"/>
              </a:rPr>
              <a:t>OUT</a:t>
            </a:r>
            <a:r>
              <a:rPr lang="en-US"/>
              <a:t> parameter can be rewritten as a function containing a </a:t>
            </a:r>
            <a:r>
              <a:rPr lang="en-US">
                <a:latin typeface="Courier New" pitchFamily="49" charset="0"/>
              </a:rPr>
              <a:t>RETURN</a:t>
            </a:r>
            <a:r>
              <a:rPr lang="en-US"/>
              <a:t> statement.</a:t>
            </a: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D6DDE1-5F67-4417-A090-973C50861B50}" type="slidenum">
              <a:rPr lang="en-US"/>
              <a:pPr/>
              <a:t>83</a:t>
            </a:fld>
            <a:endParaRPr lang="en-US"/>
          </a:p>
        </p:txBody>
      </p:sp>
      <p:sp>
        <p:nvSpPr>
          <p:cNvPr id="193538" name="Rectangle 2"/>
          <p:cNvSpPr>
            <a:spLocks noRot="1" noChangeArrowheads="1" noTextEdit="1"/>
          </p:cNvSpPr>
          <p:nvPr>
            <p:ph type="sldImg"/>
          </p:nvPr>
        </p:nvSpPr>
        <p:spPr>
          <a:xfrm>
            <a:off x="490538" y="158750"/>
            <a:ext cx="5876925" cy="4408488"/>
          </a:xfrm>
          <a:ln w="12700" cap="flat">
            <a:solidFill>
              <a:schemeClr val="tx1"/>
            </a:solidFill>
          </a:ln>
        </p:spPr>
      </p:sp>
      <p:sp>
        <p:nvSpPr>
          <p:cNvPr id="193539" name="Rectangle 3"/>
          <p:cNvSpPr>
            <a:spLocks noGrp="1" noChangeArrowheads="1"/>
          </p:cNvSpPr>
          <p:nvPr>
            <p:ph type="body" idx="1"/>
          </p:nvPr>
        </p:nvSpPr>
        <p:spPr>
          <a:xfrm>
            <a:off x="412750" y="4697413"/>
            <a:ext cx="6030913" cy="3757612"/>
          </a:xfrm>
          <a:noFill/>
          <a:ln/>
        </p:spPr>
        <p:txBody>
          <a:bodyPr lIns="90537" tIns="43708" rIns="90537" bIns="43708"/>
          <a:lstStyle/>
          <a:p>
            <a:r>
              <a:rPr lang="en-US"/>
              <a:t>Benefits</a:t>
            </a:r>
          </a:p>
          <a:p>
            <a:pPr lvl="1"/>
            <a:r>
              <a:rPr lang="en-US">
                <a:solidFill>
                  <a:srgbClr val="000000"/>
                </a:solidFill>
              </a:rPr>
              <a:t>In addition to modularizing application development, stored procedures and functions have the following </a:t>
            </a:r>
            <a:r>
              <a:rPr lang="en-US"/>
              <a:t>benefits</a:t>
            </a:r>
            <a:r>
              <a:rPr lang="en-US">
                <a:solidFill>
                  <a:srgbClr val="FC0128"/>
                </a:solidFill>
              </a:rPr>
              <a:t>:</a:t>
            </a:r>
          </a:p>
          <a:p>
            <a:pPr lvl="2"/>
            <a:r>
              <a:rPr lang="en-US"/>
              <a:t>Improved</a:t>
            </a:r>
            <a:r>
              <a:rPr lang="en-US" b="1"/>
              <a:t> </a:t>
            </a:r>
            <a:r>
              <a:rPr lang="en-US"/>
              <a:t>performance</a:t>
            </a:r>
          </a:p>
          <a:p>
            <a:pPr lvl="3"/>
            <a:r>
              <a:rPr lang="en-US"/>
              <a:t>Avoid reparsing for multiple users by exploiting the shared SQL area</a:t>
            </a:r>
          </a:p>
          <a:p>
            <a:pPr lvl="3"/>
            <a:r>
              <a:rPr lang="en-US"/>
              <a:t>Avoid PL/SQL parsing at run time by parsing at compile time</a:t>
            </a:r>
          </a:p>
          <a:p>
            <a:pPr lvl="3"/>
            <a:r>
              <a:rPr lang="en-US"/>
              <a:t>Reduce the number of calls to the database and decrease network traffic by bundling commands</a:t>
            </a:r>
          </a:p>
          <a:p>
            <a:pPr lvl="2"/>
            <a:r>
              <a:rPr lang="en-US"/>
              <a:t>Easy maintenance</a:t>
            </a:r>
          </a:p>
          <a:p>
            <a:pPr lvl="3"/>
            <a:r>
              <a:rPr lang="en-US"/>
              <a:t>Modify routines online without interfering with other users</a:t>
            </a:r>
          </a:p>
          <a:p>
            <a:pPr lvl="3"/>
            <a:r>
              <a:rPr lang="en-US"/>
              <a:t>Modify one routine to affect multiple applications</a:t>
            </a:r>
          </a:p>
          <a:p>
            <a:pPr lvl="3"/>
            <a:r>
              <a:rPr lang="en-US"/>
              <a:t>Modify one routine to eliminate duplicate testing</a:t>
            </a:r>
          </a:p>
          <a:p>
            <a:pPr lvl="2"/>
            <a:r>
              <a:rPr lang="en-US"/>
              <a:t>Improved data security and integrity</a:t>
            </a:r>
          </a:p>
          <a:p>
            <a:pPr lvl="3"/>
            <a:r>
              <a:rPr lang="en-US"/>
              <a:t>Control indirect access to database objects from nonprivileged users with security privileges</a:t>
            </a:r>
          </a:p>
          <a:p>
            <a:pPr lvl="3"/>
            <a:r>
              <a:rPr lang="en-US"/>
              <a:t>Ensure that related actions are performed together, or not at all, by funneling activity for related tables through a single path</a:t>
            </a:r>
          </a:p>
          <a:p>
            <a:pPr lvl="2"/>
            <a:r>
              <a:rPr lang="en-US"/>
              <a:t>Improved code clarity: By using appropriate identifier names to describe the actions of the routine, you reduce the need for comments and enhance clarity.</a:t>
            </a: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5AEA84-831A-41A1-9898-EE66AA7D95D2}" type="slidenum">
              <a:rPr lang="en-US"/>
              <a:pPr/>
              <a:t>84</a:t>
            </a:fld>
            <a:endParaRPr lang="en-US"/>
          </a:p>
        </p:txBody>
      </p:sp>
      <p:sp>
        <p:nvSpPr>
          <p:cNvPr id="195586" name="Rectangle 2"/>
          <p:cNvSpPr>
            <a:spLocks noRot="1" noChangeArrowheads="1" noTextEdit="1"/>
          </p:cNvSpPr>
          <p:nvPr>
            <p:ph type="sldImg"/>
          </p:nvPr>
        </p:nvSpPr>
        <p:spPr>
          <a:xfrm>
            <a:off x="490538" y="158750"/>
            <a:ext cx="5876925" cy="4408488"/>
          </a:xfrm>
          <a:ln w="12700" cap="flat">
            <a:solidFill>
              <a:schemeClr val="tx1"/>
            </a:solidFill>
          </a:ln>
        </p:spPr>
      </p:sp>
      <p:sp>
        <p:nvSpPr>
          <p:cNvPr id="195587" name="Rectangle 3"/>
          <p:cNvSpPr>
            <a:spLocks noGrp="1" noChangeArrowheads="1"/>
          </p:cNvSpPr>
          <p:nvPr>
            <p:ph type="body" idx="1"/>
          </p:nvPr>
        </p:nvSpPr>
        <p:spPr>
          <a:xfrm>
            <a:off x="412750" y="4773613"/>
            <a:ext cx="6030913" cy="3756025"/>
          </a:xfrm>
          <a:noFill/>
          <a:ln/>
        </p:spPr>
        <p:txBody>
          <a:bodyPr lIns="90537" tIns="43708" rIns="90537" bIns="43708"/>
          <a:lstStyle/>
          <a:p>
            <a:r>
              <a:rPr lang="en-US"/>
              <a:t>Summary	</a:t>
            </a:r>
          </a:p>
          <a:p>
            <a:pPr lvl="1"/>
            <a:r>
              <a:rPr lang="en-US"/>
              <a:t>A function is a named PL/SQL block that must return a value. Generally, you create a function to compute and return a value, and a procedure to perform an action. </a:t>
            </a:r>
          </a:p>
          <a:p>
            <a:pPr lvl="1"/>
            <a:r>
              <a:rPr lang="en-US"/>
              <a:t>A function can be created or dropped.</a:t>
            </a:r>
          </a:p>
          <a:p>
            <a:pPr lvl="1"/>
            <a:r>
              <a:rPr lang="en-US"/>
              <a:t>A function is invoked as a part of an expression.</a:t>
            </a: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7634" name="Rectangle 2"/>
          <p:cNvSpPr>
            <a:spLocks noRot="1" noChangeArrowheads="1" noTextEdit="1"/>
          </p:cNvSpPr>
          <p:nvPr>
            <p:ph type="sldImg"/>
          </p:nvPr>
        </p:nvSpPr>
        <p:spPr>
          <a:xfrm>
            <a:off x="495300" y="174625"/>
            <a:ext cx="5930900" cy="4448175"/>
          </a:xfrm>
          <a:ln w="12700" cap="flat">
            <a:solidFill>
              <a:schemeClr val="tx1"/>
            </a:solidFill>
          </a:ln>
        </p:spPr>
      </p:sp>
      <p:sp>
        <p:nvSpPr>
          <p:cNvPr id="197635" name="Rectangle 3"/>
          <p:cNvSpPr>
            <a:spLocks noGrp="1" noChangeArrowheads="1"/>
          </p:cNvSpPr>
          <p:nvPr>
            <p:ph type="body" idx="1"/>
          </p:nvPr>
        </p:nvSpPr>
        <p:spPr>
          <a:xfrm>
            <a:off x="454025" y="4770438"/>
            <a:ext cx="5341938" cy="3800475"/>
          </a:xfrm>
          <a:noFill/>
          <a:ln/>
        </p:spPr>
        <p:txBody>
          <a:bodyPr lIns="91740" tIns="43615" rIns="91740" bIns="43615"/>
          <a:lstStyle/>
          <a:p>
            <a:pPr defTabSz="511175">
              <a:tabLst>
                <a:tab pos="463550" algn="l"/>
              </a:tabLst>
            </a:pPr>
            <a:endParaRPr lang="en-US">
              <a:solidFill>
                <a:schemeClr val="accent1"/>
              </a:solidFill>
            </a:endParaRPr>
          </a:p>
          <a:p>
            <a:pPr defTabSz="511175">
              <a:tabLst>
                <a:tab pos="463550" algn="l"/>
              </a:tabLst>
            </a:pPr>
            <a:endParaRPr lang="en-US">
              <a:solidFill>
                <a:schemeClr val="accent1"/>
              </a:solidFill>
            </a:endParaRPr>
          </a:p>
          <a:p>
            <a:pPr defTabSz="511175">
              <a:tabLst>
                <a:tab pos="463550" algn="l"/>
              </a:tabLst>
            </a:pPr>
            <a:endParaRPr lang="en-US">
              <a:solidFill>
                <a:schemeClr val="accent1"/>
              </a:solidFill>
            </a:endParaRPr>
          </a:p>
          <a:p>
            <a:pPr defTabSz="511175">
              <a:tabLst>
                <a:tab pos="463550" algn="l"/>
              </a:tabLst>
            </a:pPr>
            <a:endParaRPr lang="en-US">
              <a:solidFill>
                <a:schemeClr val="accent1"/>
              </a:solidFill>
            </a:endParaRPr>
          </a:p>
          <a:p>
            <a:pPr defTabSz="511175">
              <a:tabLst>
                <a:tab pos="463550" algn="l"/>
              </a:tabLst>
            </a:pPr>
            <a:endParaRPr lang="en-US">
              <a:solidFill>
                <a:schemeClr val="accent1"/>
              </a:solidFill>
            </a:endParaRPr>
          </a:p>
          <a:p>
            <a:pPr defTabSz="511175">
              <a:tabLst>
                <a:tab pos="463550" algn="l"/>
              </a:tabLst>
            </a:pPr>
            <a:endParaRPr lang="en-US">
              <a:solidFill>
                <a:schemeClr val="accent1"/>
              </a:solidFill>
            </a:endParaRPr>
          </a:p>
          <a:p>
            <a:pPr defTabSz="511175">
              <a:tabLst>
                <a:tab pos="463550" algn="l"/>
              </a:tabLst>
            </a:pPr>
            <a:endParaRPr lang="en-US">
              <a:solidFill>
                <a:schemeClr val="accent1"/>
              </a:solidFill>
            </a:endParaRPr>
          </a:p>
          <a:p>
            <a:pPr defTabSz="511175">
              <a:tabLst>
                <a:tab pos="463550" algn="l"/>
              </a:tabLst>
            </a:pPr>
            <a:endParaRPr lang="en-US">
              <a:solidFill>
                <a:schemeClr val="accent1"/>
              </a:solidFill>
            </a:endParaRPr>
          </a:p>
          <a:p>
            <a:pPr defTabSz="511175">
              <a:tabLst>
                <a:tab pos="463550" algn="l"/>
              </a:tabLst>
            </a:pPr>
            <a:endParaRPr lang="en-US">
              <a:solidFill>
                <a:schemeClr val="accent1"/>
              </a:solidFill>
            </a:endParaRPr>
          </a:p>
          <a:p>
            <a:pPr defTabSz="511175">
              <a:tabLst>
                <a:tab pos="463550" algn="l"/>
              </a:tabLst>
            </a:pPr>
            <a:endParaRPr lang="en-US">
              <a:solidFill>
                <a:schemeClr val="accent1"/>
              </a:solidFill>
            </a:endParaRPr>
          </a:p>
          <a:p>
            <a:pPr defTabSz="511175">
              <a:tabLst>
                <a:tab pos="463550" algn="l"/>
              </a:tabLst>
            </a:pPr>
            <a:endParaRPr lang="en-US">
              <a:solidFill>
                <a:schemeClr val="accent1"/>
              </a:solidFill>
            </a:endParaRPr>
          </a:p>
          <a:p>
            <a:pPr defTabSz="511175">
              <a:tabLst>
                <a:tab pos="463550" algn="l"/>
              </a:tabLst>
            </a:pPr>
            <a:endParaRPr lang="en-US">
              <a:solidFill>
                <a:schemeClr val="accent1"/>
              </a:solidFill>
            </a:endParaRPr>
          </a:p>
          <a:p>
            <a:pPr defTabSz="511175">
              <a:tabLst>
                <a:tab pos="463550" algn="l"/>
              </a:tabLst>
            </a:pPr>
            <a:endParaRPr lang="en-US">
              <a:solidFill>
                <a:schemeClr val="accent1"/>
              </a:solidFill>
            </a:endParaRPr>
          </a:p>
        </p:txBody>
      </p:sp>
      <p:sp>
        <p:nvSpPr>
          <p:cNvPr id="197636" name="Rectangle 4"/>
          <p:cNvSpPr>
            <a:spLocks noChangeArrowheads="1"/>
          </p:cNvSpPr>
          <p:nvPr/>
        </p:nvSpPr>
        <p:spPr bwMode="auto">
          <a:xfrm>
            <a:off x="604838" y="4919663"/>
            <a:ext cx="5343525" cy="3803650"/>
          </a:xfrm>
          <a:prstGeom prst="rect">
            <a:avLst/>
          </a:prstGeom>
          <a:noFill/>
          <a:ln w="9525">
            <a:noFill/>
            <a:miter lim="800000"/>
            <a:headEnd/>
            <a:tailEnd/>
          </a:ln>
          <a:effectLst/>
        </p:spPr>
        <p:txBody>
          <a:bodyPr lIns="0" tIns="0" rIns="0" bIns="0"/>
          <a:lstStyle/>
          <a:p>
            <a:pPr defTabSz="493713" eaLnBrk="0" hangingPunct="0">
              <a:spcBef>
                <a:spcPct val="30000"/>
              </a:spcBef>
              <a:tabLst>
                <a:tab pos="449263" algn="l"/>
              </a:tabLst>
            </a:pPr>
            <a:endParaRPr lang="en-US" sz="1000" b="1">
              <a:solidFill>
                <a:schemeClr val="accent1"/>
              </a:solidFill>
            </a:endParaRPr>
          </a:p>
          <a:p>
            <a:pPr defTabSz="493713" eaLnBrk="0" hangingPunct="0">
              <a:spcBef>
                <a:spcPct val="30000"/>
              </a:spcBef>
              <a:tabLst>
                <a:tab pos="449263" algn="l"/>
              </a:tabLst>
            </a:pPr>
            <a:endParaRPr lang="en-US" sz="1000" b="1">
              <a:solidFill>
                <a:schemeClr val="accent1"/>
              </a:solidFill>
            </a:endParaRPr>
          </a:p>
          <a:p>
            <a:pPr defTabSz="493713" eaLnBrk="0" hangingPunct="0">
              <a:spcBef>
                <a:spcPct val="30000"/>
              </a:spcBef>
              <a:tabLst>
                <a:tab pos="449263" algn="l"/>
              </a:tabLst>
            </a:pPr>
            <a:endParaRPr lang="en-US" sz="1000" b="1">
              <a:solidFill>
                <a:schemeClr val="accent1"/>
              </a:solidFill>
            </a:endParaRPr>
          </a:p>
          <a:p>
            <a:pPr defTabSz="493713" eaLnBrk="0" hangingPunct="0">
              <a:spcBef>
                <a:spcPct val="30000"/>
              </a:spcBef>
              <a:tabLst>
                <a:tab pos="449263" algn="l"/>
              </a:tabLst>
            </a:pPr>
            <a:endParaRPr lang="en-US" sz="1000" b="1">
              <a:solidFill>
                <a:schemeClr val="accent1"/>
              </a:solidFill>
            </a:endParaRPr>
          </a:p>
          <a:p>
            <a:pPr defTabSz="493713" eaLnBrk="0" hangingPunct="0">
              <a:spcBef>
                <a:spcPct val="30000"/>
              </a:spcBef>
              <a:tabLst>
                <a:tab pos="449263" algn="l"/>
              </a:tabLst>
            </a:pPr>
            <a:endParaRPr lang="en-US" sz="1000" b="1">
              <a:solidFill>
                <a:schemeClr val="accent1"/>
              </a:solidFill>
            </a:endParaRPr>
          </a:p>
          <a:p>
            <a:pPr defTabSz="493713" eaLnBrk="0" hangingPunct="0">
              <a:spcBef>
                <a:spcPct val="30000"/>
              </a:spcBef>
              <a:tabLst>
                <a:tab pos="449263" algn="l"/>
              </a:tabLst>
            </a:pPr>
            <a:endParaRPr lang="en-US" sz="1000" b="1">
              <a:solidFill>
                <a:schemeClr val="accent1"/>
              </a:solidFill>
            </a:endParaRPr>
          </a:p>
          <a:p>
            <a:pPr defTabSz="493713" eaLnBrk="0" hangingPunct="0">
              <a:spcBef>
                <a:spcPct val="30000"/>
              </a:spcBef>
              <a:tabLst>
                <a:tab pos="449263" algn="l"/>
              </a:tabLst>
            </a:pPr>
            <a:endParaRPr lang="en-US" sz="1000" b="1">
              <a:solidFill>
                <a:schemeClr val="accent1"/>
              </a:solidFill>
            </a:endParaRPr>
          </a:p>
          <a:p>
            <a:pPr defTabSz="493713" eaLnBrk="0" hangingPunct="0">
              <a:spcBef>
                <a:spcPct val="30000"/>
              </a:spcBef>
              <a:tabLst>
                <a:tab pos="449263" algn="l"/>
              </a:tabLst>
            </a:pPr>
            <a:endParaRPr lang="en-US" sz="1000" b="1">
              <a:solidFill>
                <a:schemeClr val="accent1"/>
              </a:solidFill>
            </a:endParaRPr>
          </a:p>
          <a:p>
            <a:pPr defTabSz="493713" eaLnBrk="0" hangingPunct="0">
              <a:spcBef>
                <a:spcPct val="30000"/>
              </a:spcBef>
              <a:tabLst>
                <a:tab pos="449263" algn="l"/>
              </a:tabLst>
            </a:pPr>
            <a:endParaRPr lang="en-US" sz="1000" b="1">
              <a:solidFill>
                <a:schemeClr val="accent1"/>
              </a:solidFill>
            </a:endParaRPr>
          </a:p>
          <a:p>
            <a:pPr defTabSz="493713" eaLnBrk="0" hangingPunct="0">
              <a:spcBef>
                <a:spcPct val="30000"/>
              </a:spcBef>
              <a:tabLst>
                <a:tab pos="449263" algn="l"/>
              </a:tabLst>
            </a:pPr>
            <a:endParaRPr lang="en-US" sz="1000" b="1">
              <a:solidFill>
                <a:schemeClr val="accent1"/>
              </a:solidFill>
            </a:endParaRPr>
          </a:p>
          <a:p>
            <a:pPr defTabSz="493713" eaLnBrk="0" hangingPunct="0">
              <a:spcBef>
                <a:spcPct val="30000"/>
              </a:spcBef>
              <a:tabLst>
                <a:tab pos="449263" algn="l"/>
              </a:tabLst>
            </a:pPr>
            <a:endParaRPr lang="en-US" sz="1000" b="1">
              <a:solidFill>
                <a:schemeClr val="accent1"/>
              </a:solidFill>
            </a:endParaRPr>
          </a:p>
          <a:p>
            <a:pPr defTabSz="493713" eaLnBrk="0" hangingPunct="0">
              <a:spcBef>
                <a:spcPct val="30000"/>
              </a:spcBef>
              <a:tabLst>
                <a:tab pos="449263" algn="l"/>
              </a:tabLst>
            </a:pPr>
            <a:endParaRPr lang="en-US" sz="1000" b="1">
              <a:solidFill>
                <a:schemeClr val="accent1"/>
              </a:solidFill>
            </a:endParaRPr>
          </a:p>
          <a:p>
            <a:pPr defTabSz="493713" eaLnBrk="0" hangingPunct="0">
              <a:spcBef>
                <a:spcPct val="30000"/>
              </a:spcBef>
              <a:tabLst>
                <a:tab pos="449263" algn="l"/>
              </a:tabLst>
            </a:pPr>
            <a:endParaRPr lang="en-US" sz="1000" b="1">
              <a:solidFill>
                <a:schemeClr val="accent1"/>
              </a:solidFill>
            </a:endParaRPr>
          </a:p>
          <a:p>
            <a:pPr defTabSz="493713" eaLnBrk="0" hangingPunct="0">
              <a:spcBef>
                <a:spcPct val="30000"/>
              </a:spcBef>
              <a:tabLst>
                <a:tab pos="449263" algn="l"/>
              </a:tabLst>
            </a:pPr>
            <a:r>
              <a:rPr lang="en-US" sz="1100" b="1">
                <a:solidFill>
                  <a:srgbClr val="0000FF"/>
                </a:solidFill>
              </a:rPr>
              <a:t>Schedule:	Timing		Topic</a:t>
            </a:r>
          </a:p>
          <a:p>
            <a:pPr marL="114300" lvl="1" defTabSz="493713" eaLnBrk="0" hangingPunct="0">
              <a:spcBef>
                <a:spcPct val="30000"/>
              </a:spcBef>
              <a:tabLst>
                <a:tab pos="449263" algn="l"/>
              </a:tabLst>
            </a:pPr>
            <a:r>
              <a:rPr lang="en-US" sz="1000">
                <a:solidFill>
                  <a:srgbClr val="0000FF"/>
                </a:solidFill>
                <a:latin typeface="Times New Roman" pitchFamily="18" charset="0"/>
              </a:rPr>
              <a:t>			  </a:t>
            </a:r>
            <a:r>
              <a:rPr lang="en-US" sz="1100">
                <a:solidFill>
                  <a:srgbClr val="0000FF"/>
                </a:solidFill>
                <a:latin typeface="Times New Roman" pitchFamily="18" charset="0"/>
              </a:rPr>
              <a:t>60 minutes	Lecture</a:t>
            </a:r>
          </a:p>
          <a:p>
            <a:pPr marL="114300" lvl="1" defTabSz="493713" eaLnBrk="0" hangingPunct="0">
              <a:spcBef>
                <a:spcPct val="30000"/>
              </a:spcBef>
              <a:tabLst>
                <a:tab pos="449263" algn="l"/>
              </a:tabLst>
            </a:pPr>
            <a:r>
              <a:rPr lang="en-US" sz="1100">
                <a:solidFill>
                  <a:srgbClr val="0000FF"/>
                </a:solidFill>
                <a:latin typeface="Times New Roman" pitchFamily="18" charset="0"/>
              </a:rPr>
              <a:t>			  20 minutes	Practice</a:t>
            </a:r>
          </a:p>
          <a:p>
            <a:pPr marL="114300" lvl="1" defTabSz="493713" eaLnBrk="0" hangingPunct="0">
              <a:spcBef>
                <a:spcPct val="30000"/>
              </a:spcBef>
              <a:tabLst>
                <a:tab pos="449263" algn="l"/>
              </a:tabLst>
            </a:pPr>
            <a:r>
              <a:rPr lang="en-US" sz="1100">
                <a:solidFill>
                  <a:srgbClr val="0000FF"/>
                </a:solidFill>
                <a:latin typeface="Times New Roman" pitchFamily="18" charset="0"/>
              </a:rPr>
              <a:t>			  80 minutes	Total</a:t>
            </a: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CBABA5-FA09-4132-BC26-C5B0608E1652}" type="slidenum">
              <a:rPr lang="en-US"/>
              <a:pPr/>
              <a:t>86</a:t>
            </a:fld>
            <a:endParaRPr lang="en-US"/>
          </a:p>
        </p:txBody>
      </p:sp>
      <p:sp>
        <p:nvSpPr>
          <p:cNvPr id="199682" name="Rectangle 2"/>
          <p:cNvSpPr>
            <a:spLocks noRot="1" noChangeArrowheads="1" noTextEdit="1"/>
          </p:cNvSpPr>
          <p:nvPr>
            <p:ph type="sldImg"/>
          </p:nvPr>
        </p:nvSpPr>
        <p:spPr>
          <a:xfrm>
            <a:off x="457200" y="171450"/>
            <a:ext cx="5935663" cy="4451350"/>
          </a:xfrm>
          <a:ln w="12700" cap="flat">
            <a:solidFill>
              <a:schemeClr val="tx1"/>
            </a:solidFill>
          </a:ln>
        </p:spPr>
      </p:sp>
      <p:sp>
        <p:nvSpPr>
          <p:cNvPr id="199683" name="Rectangle 3"/>
          <p:cNvSpPr>
            <a:spLocks noGrp="1" noChangeArrowheads="1"/>
          </p:cNvSpPr>
          <p:nvPr>
            <p:ph type="body" idx="1"/>
          </p:nvPr>
        </p:nvSpPr>
        <p:spPr>
          <a:xfrm>
            <a:off x="454025" y="4770438"/>
            <a:ext cx="5776913" cy="3800475"/>
          </a:xfrm>
          <a:noFill/>
          <a:ln/>
        </p:spPr>
        <p:txBody>
          <a:bodyPr lIns="91740" tIns="43615" rIns="91740" bIns="43615"/>
          <a:lstStyle/>
          <a:p>
            <a:pPr defTabSz="511175">
              <a:tabLst>
                <a:tab pos="463550" algn="l"/>
              </a:tabLst>
            </a:pPr>
            <a:r>
              <a:rPr lang="en-US"/>
              <a:t>Lesson Aim</a:t>
            </a:r>
          </a:p>
          <a:p>
            <a:pPr marL="119063" lvl="1" defTabSz="511175">
              <a:tabLst>
                <a:tab pos="463550" algn="l"/>
              </a:tabLst>
            </a:pPr>
            <a:r>
              <a:rPr lang="en-US"/>
              <a:t>This lesson introduces you to system and object privilege</a:t>
            </a:r>
            <a:r>
              <a:rPr lang="en-US">
                <a:solidFill>
                  <a:schemeClr val="hlink"/>
                </a:solidFill>
              </a:rPr>
              <a:t> </a:t>
            </a:r>
            <a:r>
              <a:rPr lang="en-US"/>
              <a:t>requirements. You learn how to use the data dictionary to gain information about stored objects. You also learn how to debug</a:t>
            </a:r>
            <a:r>
              <a:rPr lang="en-US">
                <a:solidFill>
                  <a:schemeClr val="hlink"/>
                </a:solidFill>
              </a:rPr>
              <a:t> </a:t>
            </a:r>
            <a:r>
              <a:rPr lang="en-US"/>
              <a:t>subprograms.</a:t>
            </a: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DAC245-85A0-4C8C-9766-2F1FBC54DC56}" type="slidenum">
              <a:rPr lang="en-US"/>
              <a:pPr/>
              <a:t>87</a:t>
            </a:fld>
            <a:endParaRPr lang="en-US"/>
          </a:p>
        </p:txBody>
      </p:sp>
      <p:sp>
        <p:nvSpPr>
          <p:cNvPr id="201730" name="Rectangle 2"/>
          <p:cNvSpPr>
            <a:spLocks noRot="1" noChangeArrowheads="1" noTextEdit="1"/>
          </p:cNvSpPr>
          <p:nvPr>
            <p:ph type="sldImg"/>
          </p:nvPr>
        </p:nvSpPr>
        <p:spPr>
          <a:xfrm>
            <a:off x="457200" y="171450"/>
            <a:ext cx="5935663" cy="4451350"/>
          </a:xfrm>
          <a:ln w="12700" cap="flat">
            <a:solidFill>
              <a:schemeClr val="tx1"/>
            </a:solidFill>
          </a:ln>
        </p:spPr>
      </p:sp>
      <p:sp>
        <p:nvSpPr>
          <p:cNvPr id="201731" name="Rectangle 3"/>
          <p:cNvSpPr>
            <a:spLocks noGrp="1" noChangeArrowheads="1"/>
          </p:cNvSpPr>
          <p:nvPr>
            <p:ph type="body" idx="1"/>
          </p:nvPr>
        </p:nvSpPr>
        <p:spPr>
          <a:xfrm>
            <a:off x="454025" y="4724400"/>
            <a:ext cx="5797550" cy="3800475"/>
          </a:xfrm>
          <a:noFill/>
          <a:ln/>
        </p:spPr>
        <p:txBody>
          <a:bodyPr lIns="91740" tIns="43615" rIns="91740" bIns="43615"/>
          <a:lstStyle/>
          <a:p>
            <a:pPr defTabSz="511175">
              <a:tabLst>
                <a:tab pos="463550" algn="l"/>
              </a:tabLst>
            </a:pPr>
            <a:r>
              <a:rPr lang="en-US"/>
              <a:t>System and Object Privileges</a:t>
            </a:r>
          </a:p>
          <a:p>
            <a:pPr marL="119063" lvl="1" defTabSz="511175">
              <a:tabLst>
                <a:tab pos="463550" algn="l"/>
              </a:tabLst>
            </a:pPr>
            <a:r>
              <a:rPr lang="en-US"/>
              <a:t>There are more than 80 </a:t>
            </a:r>
            <a:r>
              <a:rPr lang="en-US">
                <a:solidFill>
                  <a:srgbClr val="FC0128"/>
                </a:solidFill>
              </a:rPr>
              <a:t>system privileges.</a:t>
            </a:r>
            <a:r>
              <a:rPr lang="en-US"/>
              <a:t> Privileges that use the word </a:t>
            </a:r>
            <a:r>
              <a:rPr lang="en-US">
                <a:latin typeface="Courier New" pitchFamily="49" charset="0"/>
              </a:rPr>
              <a:t>CREATE</a:t>
            </a:r>
            <a:r>
              <a:rPr lang="en-US"/>
              <a:t> or </a:t>
            </a:r>
            <a:r>
              <a:rPr lang="en-US">
                <a:latin typeface="Courier New" pitchFamily="49" charset="0"/>
              </a:rPr>
              <a:t>ANY</a:t>
            </a:r>
            <a:r>
              <a:rPr lang="en-US"/>
              <a:t> are system privileges; for example, </a:t>
            </a:r>
            <a:r>
              <a:rPr lang="en-US">
                <a:latin typeface="Courier New" pitchFamily="49" charset="0"/>
              </a:rPr>
              <a:t>GRANT ALTER ANY TABLE TO green;</a:t>
            </a:r>
            <a:r>
              <a:rPr lang="en-US"/>
              <a:t>. System privileges are assigned by user </a:t>
            </a:r>
            <a:r>
              <a:rPr lang="en-US">
                <a:latin typeface="Courier New" pitchFamily="49" charset="0"/>
              </a:rPr>
              <a:t>SYSTEM</a:t>
            </a:r>
            <a:r>
              <a:rPr lang="en-US"/>
              <a:t> or </a:t>
            </a:r>
            <a:r>
              <a:rPr lang="en-US">
                <a:latin typeface="Courier New" pitchFamily="49" charset="0"/>
              </a:rPr>
              <a:t>SYS</a:t>
            </a:r>
            <a:r>
              <a:rPr lang="en-US"/>
              <a:t>.</a:t>
            </a:r>
          </a:p>
          <a:p>
            <a:pPr marL="119063" lvl="1" defTabSz="511175">
              <a:tabLst>
                <a:tab pos="463550" algn="l"/>
              </a:tabLst>
            </a:pPr>
            <a:r>
              <a:rPr lang="en-US">
                <a:solidFill>
                  <a:srgbClr val="FC0128"/>
                </a:solidFill>
              </a:rPr>
              <a:t>Object privileges</a:t>
            </a:r>
            <a:r>
              <a:rPr lang="en-US"/>
              <a:t> are rights assigned to a specific object within a schema and always include the name of the object. For example, Scott can assign privileges to Green to alter his </a:t>
            </a:r>
            <a:r>
              <a:rPr lang="en-US">
                <a:latin typeface="Courier New" pitchFamily="49" charset="0"/>
              </a:rPr>
              <a:t>EMPLOYEES</a:t>
            </a:r>
            <a:r>
              <a:rPr lang="en-US"/>
              <a:t> table as follows:</a:t>
            </a:r>
          </a:p>
          <a:p>
            <a:pPr marL="119063" lvl="1" defTabSz="511175">
              <a:tabLst>
                <a:tab pos="463550" algn="l"/>
              </a:tabLst>
            </a:pPr>
            <a:r>
              <a:rPr lang="en-US">
                <a:latin typeface="Courier New" pitchFamily="49" charset="0"/>
              </a:rPr>
              <a:t>GRANT ALTER ON employees TO green;</a:t>
            </a:r>
          </a:p>
          <a:p>
            <a:pPr marL="119063" lvl="1" defTabSz="511175">
              <a:tabLst>
                <a:tab pos="463550" algn="l"/>
              </a:tabLst>
            </a:pPr>
            <a:r>
              <a:rPr lang="en-US"/>
              <a:t>To create a PL/SQL subprogram, you must have the system privilege </a:t>
            </a:r>
            <a:r>
              <a:rPr lang="en-US">
                <a:latin typeface="Courier New" pitchFamily="49" charset="0"/>
              </a:rPr>
              <a:t>CREATE</a:t>
            </a:r>
            <a:r>
              <a:rPr lang="en-US"/>
              <a:t> </a:t>
            </a:r>
            <a:r>
              <a:rPr lang="en-US">
                <a:latin typeface="Courier New" pitchFamily="49" charset="0"/>
              </a:rPr>
              <a:t>PROCEDURE</a:t>
            </a:r>
            <a:r>
              <a:rPr lang="en-US"/>
              <a:t>. You can alter, drop, or execute PL/SQL subprograms without any further privileges being required.</a:t>
            </a:r>
          </a:p>
          <a:p>
            <a:pPr marL="119063" lvl="1" defTabSz="511175">
              <a:tabLst>
                <a:tab pos="463550" algn="l"/>
              </a:tabLst>
            </a:pPr>
            <a:r>
              <a:rPr lang="en-US"/>
              <a:t>If a PL/SQL subprogram refers to any objects that are not in the same schema, you must be granted access to these explicitly, not through a role. </a:t>
            </a:r>
          </a:p>
          <a:p>
            <a:pPr marL="119063" lvl="1" defTabSz="511175">
              <a:tabLst>
                <a:tab pos="463550" algn="l"/>
              </a:tabLst>
            </a:pPr>
            <a:r>
              <a:rPr lang="en-US"/>
              <a:t>If the </a:t>
            </a:r>
            <a:r>
              <a:rPr lang="en-US">
                <a:latin typeface="Courier New" pitchFamily="49" charset="0"/>
              </a:rPr>
              <a:t>ANY</a:t>
            </a:r>
            <a:r>
              <a:rPr lang="en-US"/>
              <a:t> keyword is used, you can create, alter, drop, or execute your own subprograms and those in another schema. Note that the </a:t>
            </a:r>
            <a:r>
              <a:rPr lang="en-US">
                <a:latin typeface="Courier New" pitchFamily="49" charset="0"/>
              </a:rPr>
              <a:t>ANY</a:t>
            </a:r>
            <a:r>
              <a:rPr lang="en-US"/>
              <a:t> keyword is optional only for the </a:t>
            </a:r>
            <a:r>
              <a:rPr lang="en-US">
                <a:latin typeface="Courier New" pitchFamily="49" charset="0"/>
              </a:rPr>
              <a:t>CREATE</a:t>
            </a:r>
            <a:r>
              <a:rPr lang="en-US"/>
              <a:t> </a:t>
            </a:r>
            <a:r>
              <a:rPr lang="en-US">
                <a:latin typeface="Courier New" pitchFamily="49" charset="0"/>
              </a:rPr>
              <a:t>PROCEDURE </a:t>
            </a:r>
            <a:r>
              <a:rPr lang="en-US"/>
              <a:t>privilege. </a:t>
            </a:r>
          </a:p>
          <a:p>
            <a:pPr marL="119063" lvl="1" defTabSz="511175">
              <a:tabLst>
                <a:tab pos="463550" algn="l"/>
              </a:tabLst>
            </a:pPr>
            <a:r>
              <a:rPr lang="en-US"/>
              <a:t>You must have the </a:t>
            </a:r>
            <a:r>
              <a:rPr lang="en-US">
                <a:solidFill>
                  <a:srgbClr val="FC0128"/>
                </a:solidFill>
                <a:latin typeface="Courier New" pitchFamily="49" charset="0"/>
              </a:rPr>
              <a:t>EXECUTE</a:t>
            </a:r>
            <a:r>
              <a:rPr lang="en-US">
                <a:solidFill>
                  <a:srgbClr val="FC0128"/>
                </a:solidFill>
              </a:rPr>
              <a:t> object privilege</a:t>
            </a:r>
            <a:r>
              <a:rPr lang="en-US"/>
              <a:t> to invoke the PL/SQL subprogram if you are not the owner and do not have the </a:t>
            </a:r>
            <a:r>
              <a:rPr lang="en-US">
                <a:latin typeface="Courier New" pitchFamily="49" charset="0"/>
              </a:rPr>
              <a:t>EXECUTE</a:t>
            </a:r>
            <a:r>
              <a:rPr lang="en-US"/>
              <a:t> </a:t>
            </a:r>
            <a:r>
              <a:rPr lang="en-US">
                <a:latin typeface="Courier New" pitchFamily="49" charset="0"/>
              </a:rPr>
              <a:t>ANY</a:t>
            </a:r>
            <a:r>
              <a:rPr lang="en-US"/>
              <a:t> system privilege. </a:t>
            </a:r>
          </a:p>
          <a:p>
            <a:pPr marL="119063" lvl="1" defTabSz="511175">
              <a:tabLst>
                <a:tab pos="463550" algn="l"/>
              </a:tabLst>
            </a:pPr>
            <a:r>
              <a:rPr lang="en-US"/>
              <a:t>By default the PL/SQL subprogram executes under the security domain of the owner.</a:t>
            </a:r>
          </a:p>
          <a:p>
            <a:pPr marL="119063" lvl="1" defTabSz="511175">
              <a:tabLst>
                <a:tab pos="463550" algn="l"/>
              </a:tabLst>
            </a:pPr>
            <a:r>
              <a:rPr lang="en-US" b="1"/>
              <a:t>Note:</a:t>
            </a:r>
            <a:r>
              <a:rPr lang="en-US"/>
              <a:t> The keyword </a:t>
            </a:r>
            <a:r>
              <a:rPr lang="en-US">
                <a:latin typeface="Courier New" pitchFamily="49" charset="0"/>
              </a:rPr>
              <a:t>PROCEDURE</a:t>
            </a:r>
            <a:r>
              <a:rPr lang="en-US"/>
              <a:t> is used for stored procedures, functions, and packages.</a:t>
            </a: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C49BA5-0797-4A80-B620-0DFB962DB063}" type="slidenum">
              <a:rPr lang="en-US"/>
              <a:pPr/>
              <a:t>88</a:t>
            </a:fld>
            <a:endParaRPr lang="en-US"/>
          </a:p>
        </p:txBody>
      </p:sp>
      <p:sp>
        <p:nvSpPr>
          <p:cNvPr id="203778" name="Rectangle 2"/>
          <p:cNvSpPr>
            <a:spLocks noRot="1" noChangeArrowheads="1" noTextEdit="1"/>
          </p:cNvSpPr>
          <p:nvPr>
            <p:ph type="sldImg"/>
          </p:nvPr>
        </p:nvSpPr>
        <p:spPr>
          <a:xfrm>
            <a:off x="457200" y="171450"/>
            <a:ext cx="5935663" cy="4451350"/>
          </a:xfrm>
          <a:ln w="12700" cap="flat">
            <a:solidFill>
              <a:schemeClr val="tx1"/>
            </a:solidFill>
          </a:ln>
        </p:spPr>
      </p:sp>
      <p:sp>
        <p:nvSpPr>
          <p:cNvPr id="203779" name="Rectangle 3"/>
          <p:cNvSpPr>
            <a:spLocks noGrp="1" noChangeArrowheads="1"/>
          </p:cNvSpPr>
          <p:nvPr>
            <p:ph type="body" idx="1"/>
          </p:nvPr>
        </p:nvSpPr>
        <p:spPr>
          <a:xfrm>
            <a:off x="454025" y="4770438"/>
            <a:ext cx="5894388" cy="3800475"/>
          </a:xfrm>
          <a:noFill/>
          <a:ln/>
        </p:spPr>
        <p:txBody>
          <a:bodyPr lIns="91740" tIns="43615" rIns="91740" bIns="43615"/>
          <a:lstStyle/>
          <a:p>
            <a:pPr defTabSz="538163"/>
            <a:r>
              <a:rPr lang="en-US"/>
              <a:t>Providing Indirect Access to Data</a:t>
            </a:r>
          </a:p>
          <a:p>
            <a:pPr marL="119063" lvl="1" defTabSz="538163"/>
            <a:r>
              <a:rPr lang="en-US"/>
              <a:t>Suppose the </a:t>
            </a:r>
            <a:r>
              <a:rPr lang="en-US">
                <a:latin typeface="Courier New" pitchFamily="49" charset="0"/>
              </a:rPr>
              <a:t>EMPLOYEES</a:t>
            </a:r>
            <a:r>
              <a:rPr lang="en-US"/>
              <a:t> table is located within the </a:t>
            </a:r>
            <a:r>
              <a:rPr lang="en-US">
                <a:latin typeface="Courier New" pitchFamily="49" charset="0"/>
              </a:rPr>
              <a:t>PERSONNEL</a:t>
            </a:r>
            <a:r>
              <a:rPr lang="en-US"/>
              <a:t> schema, and there is a developer named Scott and an end user named Green. Ensure that Green can access the </a:t>
            </a:r>
            <a:r>
              <a:rPr lang="en-US">
                <a:latin typeface="Courier New" pitchFamily="49" charset="0"/>
              </a:rPr>
              <a:t>EMPLOYEES</a:t>
            </a:r>
            <a:r>
              <a:rPr lang="en-US"/>
              <a:t> table only by way of the </a:t>
            </a:r>
            <a:r>
              <a:rPr lang="en-US">
                <a:latin typeface="Courier New" pitchFamily="49" charset="0"/>
              </a:rPr>
              <a:t>QUERY_EMP</a:t>
            </a:r>
            <a:r>
              <a:rPr lang="en-US"/>
              <a:t> procedure that Scott created, which queries employee records.</a:t>
            </a:r>
          </a:p>
          <a:p>
            <a:pPr defTabSz="538163"/>
            <a:r>
              <a:rPr lang="en-US"/>
              <a:t>Direct Access</a:t>
            </a:r>
          </a:p>
          <a:p>
            <a:pPr marL="484188" lvl="2" indent="-180975" defTabSz="538163"/>
            <a:r>
              <a:rPr lang="en-US"/>
              <a:t>From the </a:t>
            </a:r>
            <a:r>
              <a:rPr lang="en-US">
                <a:latin typeface="Courier New" pitchFamily="49" charset="0"/>
              </a:rPr>
              <a:t>PERSONNEL</a:t>
            </a:r>
            <a:r>
              <a:rPr lang="en-US"/>
              <a:t> schema, provide object privileges on the </a:t>
            </a:r>
            <a:r>
              <a:rPr lang="en-US">
                <a:latin typeface="Courier New" pitchFamily="49" charset="0"/>
              </a:rPr>
              <a:t>EMPLOYEES</a:t>
            </a:r>
            <a:r>
              <a:rPr lang="en-US"/>
              <a:t> table to Scott.</a:t>
            </a:r>
          </a:p>
          <a:p>
            <a:pPr marL="484188" lvl="2" indent="-180975" defTabSz="538163"/>
            <a:r>
              <a:rPr lang="en-US"/>
              <a:t>Scott creates the </a:t>
            </a:r>
            <a:r>
              <a:rPr lang="en-US">
                <a:latin typeface="Courier New" pitchFamily="49" charset="0"/>
              </a:rPr>
              <a:t>QUERY_EMP</a:t>
            </a:r>
            <a:r>
              <a:rPr lang="en-US"/>
              <a:t> procedure that queries the </a:t>
            </a:r>
            <a:r>
              <a:rPr lang="en-US">
                <a:latin typeface="Courier New" pitchFamily="49" charset="0"/>
              </a:rPr>
              <a:t>EMPLOYEES</a:t>
            </a:r>
            <a:r>
              <a:rPr lang="en-US"/>
              <a:t> table.</a:t>
            </a:r>
          </a:p>
          <a:p>
            <a:pPr defTabSz="538163"/>
            <a:r>
              <a:rPr lang="en-US"/>
              <a:t>Indirect Access</a:t>
            </a:r>
          </a:p>
          <a:p>
            <a:pPr marL="119063" lvl="1" defTabSz="538163"/>
            <a:r>
              <a:rPr lang="en-US"/>
              <a:t>Scott provides the </a:t>
            </a:r>
            <a:r>
              <a:rPr lang="en-US">
                <a:latin typeface="Courier New" pitchFamily="49" charset="0"/>
              </a:rPr>
              <a:t>EXECUTE</a:t>
            </a:r>
            <a:r>
              <a:rPr lang="en-US"/>
              <a:t> object privilege to Green on the </a:t>
            </a:r>
            <a:r>
              <a:rPr lang="en-US">
                <a:latin typeface="Courier New" pitchFamily="49" charset="0"/>
              </a:rPr>
              <a:t>QUERY_EMP</a:t>
            </a:r>
            <a:r>
              <a:rPr lang="en-US"/>
              <a:t> procedure.</a:t>
            </a:r>
          </a:p>
          <a:p>
            <a:pPr marL="119063" lvl="1" defTabSz="538163"/>
            <a:r>
              <a:rPr lang="en-US"/>
              <a:t>By default the PL/SQL subprogram executes under the security domain of the owner. This is referred to as </a:t>
            </a:r>
            <a:r>
              <a:rPr lang="en-US">
                <a:solidFill>
                  <a:srgbClr val="FC0128"/>
                </a:solidFill>
              </a:rPr>
              <a:t>definer's-rights.</a:t>
            </a:r>
            <a:r>
              <a:rPr lang="en-US"/>
              <a:t> Because Scott has direct privileges to </a:t>
            </a:r>
            <a:r>
              <a:rPr lang="en-US">
                <a:latin typeface="Courier New" pitchFamily="49" charset="0"/>
              </a:rPr>
              <a:t>EMPLOYEES</a:t>
            </a:r>
            <a:r>
              <a:rPr lang="en-US"/>
              <a:t> and has created a procedure called </a:t>
            </a:r>
            <a:r>
              <a:rPr lang="en-US">
                <a:latin typeface="Courier New" pitchFamily="49" charset="0"/>
              </a:rPr>
              <a:t>QUERY_EMP</a:t>
            </a:r>
            <a:r>
              <a:rPr lang="en-US"/>
              <a:t>, Green can retrieve information from the </a:t>
            </a:r>
            <a:r>
              <a:rPr lang="en-US">
                <a:latin typeface="Courier New" pitchFamily="49" charset="0"/>
              </a:rPr>
              <a:t>EMPLOYEES</a:t>
            </a:r>
            <a:r>
              <a:rPr lang="en-US"/>
              <a:t> table by using the </a:t>
            </a:r>
            <a:r>
              <a:rPr lang="en-US">
                <a:latin typeface="Courier New" pitchFamily="49" charset="0"/>
              </a:rPr>
              <a:t>QUERY_EMP</a:t>
            </a:r>
            <a:r>
              <a:rPr lang="en-US"/>
              <a:t> procedure.</a:t>
            </a:r>
          </a:p>
          <a:p>
            <a:pPr marL="119063" lvl="1" defTabSz="538163"/>
            <a:endParaRPr lang="en-US">
              <a:solidFill>
                <a:srgbClr val="0000FF"/>
              </a:solidFill>
            </a:endParaRPr>
          </a:p>
          <a:p>
            <a:pPr defTabSz="538163"/>
            <a:r>
              <a:rPr lang="en-US">
                <a:solidFill>
                  <a:srgbClr val="0000FF"/>
                </a:solidFill>
              </a:rPr>
              <a:t>Instructor Note</a:t>
            </a:r>
          </a:p>
          <a:p>
            <a:pPr marL="119063" lvl="1" defTabSz="538163"/>
            <a:r>
              <a:rPr lang="en-US">
                <a:solidFill>
                  <a:srgbClr val="0000FF"/>
                </a:solidFill>
              </a:rPr>
              <a:t>If Green has an </a:t>
            </a:r>
            <a:r>
              <a:rPr lang="en-US">
                <a:solidFill>
                  <a:srgbClr val="0000FF"/>
                </a:solidFill>
                <a:latin typeface="Courier New" pitchFamily="49" charset="0"/>
              </a:rPr>
              <a:t>EMPLOYEES</a:t>
            </a:r>
            <a:r>
              <a:rPr lang="en-US">
                <a:solidFill>
                  <a:srgbClr val="0000FF"/>
                </a:solidFill>
              </a:rPr>
              <a:t> table, the </a:t>
            </a:r>
            <a:r>
              <a:rPr lang="en-US">
                <a:solidFill>
                  <a:srgbClr val="0000FF"/>
                </a:solidFill>
                <a:latin typeface="Courier New" pitchFamily="49" charset="0"/>
              </a:rPr>
              <a:t>QUERY_EMP</a:t>
            </a:r>
            <a:r>
              <a:rPr lang="en-US">
                <a:solidFill>
                  <a:srgbClr val="0000FF"/>
                </a:solidFill>
              </a:rPr>
              <a:t> procedure will not reference this table but rather the </a:t>
            </a:r>
            <a:r>
              <a:rPr lang="en-US">
                <a:solidFill>
                  <a:srgbClr val="0000FF"/>
                </a:solidFill>
                <a:latin typeface="Courier New" pitchFamily="49" charset="0"/>
              </a:rPr>
              <a:t>EMPLOYEES</a:t>
            </a:r>
            <a:r>
              <a:rPr lang="en-US">
                <a:solidFill>
                  <a:srgbClr val="0000FF"/>
                </a:solidFill>
              </a:rPr>
              <a:t> table that Scott’s schema can reference. </a:t>
            </a:r>
          </a:p>
          <a:p>
            <a:pPr marL="119063" lvl="1" defTabSz="538163"/>
            <a:r>
              <a:rPr lang="en-US">
                <a:solidFill>
                  <a:srgbClr val="0000FF"/>
                </a:solidFill>
              </a:rPr>
              <a:t>There is no code example for this page.</a:t>
            </a: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33E24802-D899-4610-B662-388A60292A29}" type="slidenum">
              <a:rPr lang="en-US"/>
              <a:pPr/>
              <a:t>89</a:t>
            </a:fld>
            <a:endParaRPr lang="en-US"/>
          </a:p>
        </p:txBody>
      </p:sp>
      <p:sp>
        <p:nvSpPr>
          <p:cNvPr id="205826" name="Rectangle 2"/>
          <p:cNvSpPr>
            <a:spLocks noRot="1" noChangeArrowheads="1" noTextEdit="1"/>
          </p:cNvSpPr>
          <p:nvPr>
            <p:ph type="sldImg"/>
          </p:nvPr>
        </p:nvSpPr>
        <p:spPr>
          <a:xfrm>
            <a:off x="457200" y="171450"/>
            <a:ext cx="5935663" cy="4451350"/>
          </a:xfrm>
          <a:ln w="12700" cap="flat">
            <a:solidFill>
              <a:schemeClr val="tx1"/>
            </a:solidFill>
          </a:ln>
        </p:spPr>
      </p:sp>
      <p:graphicFrame>
        <p:nvGraphicFramePr>
          <p:cNvPr id="205827" name="Object 3"/>
          <p:cNvGraphicFramePr>
            <a:graphicFrameLocks/>
          </p:cNvGraphicFramePr>
          <p:nvPr/>
        </p:nvGraphicFramePr>
        <p:xfrm>
          <a:off x="457200" y="5322888"/>
          <a:ext cx="6245225" cy="2349500"/>
        </p:xfrm>
        <a:graphic>
          <a:graphicData uri="http://schemas.openxmlformats.org/presentationml/2006/ole">
            <p:oleObj spid="_x0000_s10242" name="Document" r:id="rId4" imgW="6548400" imgH="2463480" progId="Word.Document.8">
              <p:embed/>
            </p:oleObj>
          </a:graphicData>
        </a:graphic>
      </p:graphicFrame>
      <p:sp>
        <p:nvSpPr>
          <p:cNvPr id="205828" name="Rectangle 4"/>
          <p:cNvSpPr>
            <a:spLocks noGrp="1" noChangeArrowheads="1"/>
          </p:cNvSpPr>
          <p:nvPr>
            <p:ph type="body" idx="1"/>
          </p:nvPr>
        </p:nvSpPr>
        <p:spPr>
          <a:xfrm>
            <a:off x="454025" y="4770438"/>
            <a:ext cx="5926138" cy="3800475"/>
          </a:xfrm>
          <a:noFill/>
          <a:ln/>
        </p:spPr>
        <p:txBody>
          <a:bodyPr lIns="91740" tIns="43615" rIns="91740" bIns="43615"/>
          <a:lstStyle/>
          <a:p>
            <a:r>
              <a:rPr lang="en-US"/>
              <a:t>Managing Stored PL/SQL Objects</a:t>
            </a: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4EAB52-B20C-40FF-BD66-9145324A63E4}" type="slidenum">
              <a:rPr lang="en-US"/>
              <a:pPr/>
              <a:t>90</a:t>
            </a:fld>
            <a:endParaRPr lang="en-US"/>
          </a:p>
        </p:txBody>
      </p:sp>
      <p:sp>
        <p:nvSpPr>
          <p:cNvPr id="207874" name="Rectangle 2"/>
          <p:cNvSpPr>
            <a:spLocks noRot="1" noChangeArrowheads="1" noTextEdit="1"/>
          </p:cNvSpPr>
          <p:nvPr>
            <p:ph type="sldImg"/>
          </p:nvPr>
        </p:nvSpPr>
        <p:spPr>
          <a:xfrm>
            <a:off x="457200" y="171450"/>
            <a:ext cx="5935663" cy="4451350"/>
          </a:xfrm>
          <a:ln w="12700" cap="flat">
            <a:solidFill>
              <a:schemeClr val="tx1"/>
            </a:solidFill>
          </a:ln>
        </p:spPr>
      </p:sp>
      <p:sp>
        <p:nvSpPr>
          <p:cNvPr id="207875" name="Rectangle 3"/>
          <p:cNvSpPr>
            <a:spLocks noGrp="1" noChangeArrowheads="1"/>
          </p:cNvSpPr>
          <p:nvPr>
            <p:ph type="body" idx="1"/>
          </p:nvPr>
        </p:nvSpPr>
        <p:spPr>
          <a:xfrm>
            <a:off x="454025" y="4770438"/>
            <a:ext cx="5740400" cy="3800475"/>
          </a:xfrm>
          <a:noFill/>
          <a:ln/>
        </p:spPr>
        <p:txBody>
          <a:bodyPr lIns="91740" tIns="43615" rIns="91740" bIns="43615"/>
          <a:lstStyle/>
          <a:p>
            <a:pPr defTabSz="538163">
              <a:tabLst>
                <a:tab pos="476250" algn="l"/>
              </a:tabLst>
            </a:pPr>
            <a:r>
              <a:rPr lang="en-US"/>
              <a:t>Using </a:t>
            </a:r>
            <a:r>
              <a:rPr lang="en-US">
                <a:latin typeface="Courier New" pitchFamily="49" charset="0"/>
              </a:rPr>
              <a:t>USER_OBJECTS</a:t>
            </a:r>
            <a:endParaRPr lang="en-US"/>
          </a:p>
          <a:p>
            <a:pPr marL="119063" lvl="1" defTabSz="538163">
              <a:tabLst>
                <a:tab pos="476250" algn="l"/>
              </a:tabLst>
            </a:pPr>
            <a:r>
              <a:rPr lang="en-US"/>
              <a:t>To obtain the names of all PL/SQL stored objects within a schema, query the </a:t>
            </a:r>
            <a:r>
              <a:rPr lang="en-US">
                <a:solidFill>
                  <a:srgbClr val="FC0128"/>
                </a:solidFill>
                <a:latin typeface="Courier New" pitchFamily="49" charset="0"/>
              </a:rPr>
              <a:t>USER_OBJECTS</a:t>
            </a:r>
            <a:r>
              <a:rPr lang="en-US"/>
              <a:t> data dictionary view.</a:t>
            </a:r>
          </a:p>
          <a:p>
            <a:pPr marL="119063" lvl="1" defTabSz="538163">
              <a:tabLst>
                <a:tab pos="476250" algn="l"/>
              </a:tabLst>
            </a:pPr>
            <a:r>
              <a:rPr lang="en-US"/>
              <a:t>You can also examine the </a:t>
            </a:r>
            <a:r>
              <a:rPr lang="en-US">
                <a:latin typeface="Courier New" pitchFamily="49" charset="0"/>
              </a:rPr>
              <a:t>ALL_OBJECTS</a:t>
            </a:r>
            <a:r>
              <a:rPr lang="en-US"/>
              <a:t> and </a:t>
            </a:r>
            <a:r>
              <a:rPr lang="en-US">
                <a:latin typeface="Courier New" pitchFamily="49" charset="0"/>
              </a:rPr>
              <a:t>DBA_OBJECTS</a:t>
            </a:r>
            <a:r>
              <a:rPr lang="en-US"/>
              <a:t> views, each of which contains the additional </a:t>
            </a:r>
            <a:r>
              <a:rPr lang="en-US">
                <a:latin typeface="Courier New" pitchFamily="49" charset="0"/>
              </a:rPr>
              <a:t>OWNER</a:t>
            </a:r>
            <a:r>
              <a:rPr lang="en-US"/>
              <a:t> column, for the owner of the object.</a:t>
            </a:r>
          </a:p>
          <a:p>
            <a:pPr defTabSz="538163">
              <a:tabLst>
                <a:tab pos="476250" algn="l"/>
              </a:tabLst>
            </a:pPr>
            <a:endParaRPr lang="en-US" b="1"/>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6A365E-59CB-429F-B962-E392EA2C78DE}" type="slidenum">
              <a:rPr lang="en-US"/>
              <a:pPr/>
              <a:t>9</a:t>
            </a:fld>
            <a:endParaRPr lang="en-US"/>
          </a:p>
        </p:txBody>
      </p:sp>
      <p:sp>
        <p:nvSpPr>
          <p:cNvPr id="27650" name="Rectangle 2"/>
          <p:cNvSpPr>
            <a:spLocks noRot="1" noChangeArrowheads="1" noTextEdit="1"/>
          </p:cNvSpPr>
          <p:nvPr>
            <p:ph type="sldImg"/>
          </p:nvPr>
        </p:nvSpPr>
        <p:spPr>
          <a:xfrm>
            <a:off x="439738" y="174625"/>
            <a:ext cx="5981700" cy="4486275"/>
          </a:xfrm>
          <a:ln w="12700" cap="flat">
            <a:solidFill>
              <a:schemeClr val="tx1"/>
            </a:solidFill>
          </a:ln>
        </p:spPr>
      </p:sp>
      <p:sp>
        <p:nvSpPr>
          <p:cNvPr id="27651" name="Rectangle 3"/>
          <p:cNvSpPr>
            <a:spLocks noGrp="1" noChangeArrowheads="1"/>
          </p:cNvSpPr>
          <p:nvPr>
            <p:ph type="body" idx="1"/>
          </p:nvPr>
        </p:nvSpPr>
        <p:spPr>
          <a:xfrm>
            <a:off x="476250" y="4821238"/>
            <a:ext cx="5929313" cy="3743325"/>
          </a:xfrm>
          <a:noFill/>
          <a:ln/>
        </p:spPr>
        <p:txBody>
          <a:bodyPr lIns="90537" tIns="45269" rIns="90537" bIns="45269"/>
          <a:lstStyle/>
          <a:p>
            <a:r>
              <a:rPr lang="en-US"/>
              <a:t>Cursors with Subqueries</a:t>
            </a:r>
          </a:p>
          <a:p>
            <a:pPr lvl="1"/>
            <a:r>
              <a:rPr lang="en-US"/>
              <a:t>A </a:t>
            </a:r>
            <a:r>
              <a:rPr lang="en-US">
                <a:solidFill>
                  <a:srgbClr val="FC0128"/>
                </a:solidFill>
              </a:rPr>
              <a:t>subquery </a:t>
            </a:r>
            <a:r>
              <a:rPr lang="en-US"/>
              <a:t>is a query (usually enclosed by parentheses) that appears within another SQL data manipulation statement. When evaluated, the subquery provides a value or set of values to the outer query. Subqueries are often used in the </a:t>
            </a:r>
            <a:r>
              <a:rPr lang="en-US">
                <a:latin typeface="Courier New" pitchFamily="49" charset="0"/>
              </a:rPr>
              <a:t>WHERE</a:t>
            </a:r>
            <a:r>
              <a:rPr lang="en-US"/>
              <a:t> clause of a select statement. They can also be used in the </a:t>
            </a:r>
            <a:r>
              <a:rPr lang="en-US">
                <a:latin typeface="Courier New" pitchFamily="49" charset="0"/>
              </a:rPr>
              <a:t>FROM</a:t>
            </a:r>
            <a:r>
              <a:rPr lang="en-US"/>
              <a:t> clause, creating a temporary data source for that query. </a:t>
            </a:r>
          </a:p>
          <a:p>
            <a:pPr lvl="1"/>
            <a:r>
              <a:rPr lang="en-US"/>
              <a:t>In this example, the subquery creates a data source consisting of department numbers and employee head count in each department (known as the alias </a:t>
            </a:r>
            <a:r>
              <a:rPr lang="en-US">
                <a:latin typeface="Courier New" pitchFamily="49" charset="0"/>
              </a:rPr>
              <a:t>STAFF</a:t>
            </a:r>
            <a:r>
              <a:rPr lang="en-US"/>
              <a:t>. A table alias, </a:t>
            </a:r>
            <a:r>
              <a:rPr lang="en-US">
                <a:latin typeface="Courier New" pitchFamily="49" charset="0"/>
              </a:rPr>
              <a:t>t2</a:t>
            </a:r>
            <a:r>
              <a:rPr lang="en-US"/>
              <a:t>, refers to this temporary data source in the </a:t>
            </a:r>
            <a:r>
              <a:rPr lang="en-US">
                <a:latin typeface="Courier New" pitchFamily="49" charset="0"/>
              </a:rPr>
              <a:t>FROM</a:t>
            </a:r>
            <a:r>
              <a:rPr lang="en-US"/>
              <a:t> clause. When this cursor is opened, the active set will contain the department number, department name, and total number of employees working for the department, provided there are three or more employees working for the department.</a:t>
            </a:r>
          </a:p>
          <a:p>
            <a:pPr lvl="1"/>
            <a:endParaRPr lang="en-US"/>
          </a:p>
          <a:p>
            <a:pPr lvl="1"/>
            <a:endParaRPr lang="en-US"/>
          </a:p>
          <a:p>
            <a:pPr lvl="1"/>
            <a:endParaRPr lang="en-US"/>
          </a:p>
          <a:p>
            <a:pPr lvl="1"/>
            <a:endParaRPr lang="en-US"/>
          </a:p>
          <a:p>
            <a:pPr lvl="1"/>
            <a:endParaRPr lang="en-US"/>
          </a:p>
          <a:p>
            <a:r>
              <a:rPr lang="en-US">
                <a:solidFill>
                  <a:srgbClr val="0000FF"/>
                </a:solidFill>
              </a:rPr>
              <a:t>Instructor Note</a:t>
            </a:r>
          </a:p>
          <a:p>
            <a:pPr lvl="1"/>
            <a:r>
              <a:rPr lang="en-US">
                <a:solidFill>
                  <a:srgbClr val="0000FF"/>
                </a:solidFill>
              </a:rPr>
              <a:t>Appendix D of this course covers </a:t>
            </a:r>
            <a:r>
              <a:rPr lang="en-US">
                <a:solidFill>
                  <a:srgbClr val="0000FF"/>
                </a:solidFill>
                <a:latin typeface="Courier New" pitchFamily="49" charset="0"/>
              </a:rPr>
              <a:t>REF</a:t>
            </a:r>
            <a:r>
              <a:rPr lang="en-US">
                <a:solidFill>
                  <a:srgbClr val="0000FF"/>
                </a:solidFill>
              </a:rPr>
              <a:t> cursors. You can use it in case of any queries. </a:t>
            </a:r>
            <a:endParaRPr lang="en-US" b="1">
              <a:solidFill>
                <a:srgbClr val="0000FF"/>
              </a:solidFill>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8DF404-7914-47FF-B30F-0F28D8D56250}" type="slidenum">
              <a:rPr lang="en-US"/>
              <a:pPr/>
              <a:t>91</a:t>
            </a:fld>
            <a:endParaRPr lang="en-US"/>
          </a:p>
        </p:txBody>
      </p:sp>
      <p:sp>
        <p:nvSpPr>
          <p:cNvPr id="209922" name="Rectangle 2"/>
          <p:cNvSpPr>
            <a:spLocks noRot="1" noChangeArrowheads="1" noTextEdit="1"/>
          </p:cNvSpPr>
          <p:nvPr>
            <p:ph type="sldImg"/>
          </p:nvPr>
        </p:nvSpPr>
        <p:spPr>
          <a:xfrm>
            <a:off x="457200" y="171450"/>
            <a:ext cx="5935663" cy="4451350"/>
          </a:xfrm>
          <a:ln w="12700" cap="flat">
            <a:solidFill>
              <a:schemeClr val="tx1"/>
            </a:solidFill>
          </a:ln>
        </p:spPr>
      </p:sp>
      <p:sp>
        <p:nvSpPr>
          <p:cNvPr id="209923" name="Rectangle 3"/>
          <p:cNvSpPr>
            <a:spLocks noGrp="1" noChangeArrowheads="1"/>
          </p:cNvSpPr>
          <p:nvPr>
            <p:ph type="body" idx="1"/>
          </p:nvPr>
        </p:nvSpPr>
        <p:spPr>
          <a:xfrm>
            <a:off x="479425" y="4770438"/>
            <a:ext cx="5341938" cy="3800475"/>
          </a:xfrm>
          <a:noFill/>
          <a:ln/>
        </p:spPr>
        <p:txBody>
          <a:bodyPr lIns="91740" tIns="43615" rIns="91740" bIns="43615"/>
          <a:lstStyle/>
          <a:p>
            <a:pPr defTabSz="538163">
              <a:tabLst>
                <a:tab pos="476250" algn="l"/>
              </a:tabLst>
            </a:pPr>
            <a:r>
              <a:rPr lang="en-US"/>
              <a:t>Example</a:t>
            </a:r>
          </a:p>
          <a:p>
            <a:pPr marL="119063" lvl="1" defTabSz="538163">
              <a:tabLst>
                <a:tab pos="476250" algn="l"/>
              </a:tabLst>
            </a:pPr>
            <a:r>
              <a:rPr lang="en-US"/>
              <a:t>The example in the slide displays the names of all the procedures and functions that you have created. </a:t>
            </a: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2517D8-685D-444A-B3DE-13BC8765CB0C}" type="slidenum">
              <a:rPr lang="en-US"/>
              <a:pPr/>
              <a:t>92</a:t>
            </a:fld>
            <a:endParaRPr lang="en-US"/>
          </a:p>
        </p:txBody>
      </p:sp>
      <p:sp>
        <p:nvSpPr>
          <p:cNvPr id="211970" name="Rectangle 2"/>
          <p:cNvSpPr>
            <a:spLocks noRot="1" noChangeArrowheads="1" noTextEdit="1"/>
          </p:cNvSpPr>
          <p:nvPr>
            <p:ph type="sldImg"/>
          </p:nvPr>
        </p:nvSpPr>
        <p:spPr>
          <a:xfrm>
            <a:off x="457200" y="171450"/>
            <a:ext cx="5935663" cy="4451350"/>
          </a:xfrm>
          <a:ln w="12700" cap="flat">
            <a:solidFill>
              <a:schemeClr val="tx1"/>
            </a:solidFill>
          </a:ln>
        </p:spPr>
      </p:sp>
      <p:sp>
        <p:nvSpPr>
          <p:cNvPr id="211971" name="Rectangle 3"/>
          <p:cNvSpPr>
            <a:spLocks noGrp="1" noChangeArrowheads="1"/>
          </p:cNvSpPr>
          <p:nvPr>
            <p:ph type="body" idx="1"/>
          </p:nvPr>
        </p:nvSpPr>
        <p:spPr>
          <a:xfrm>
            <a:off x="454025" y="4770438"/>
            <a:ext cx="5786438" cy="3800475"/>
          </a:xfrm>
          <a:noFill/>
          <a:ln/>
        </p:spPr>
        <p:txBody>
          <a:bodyPr lIns="91740" tIns="43615" rIns="91740" bIns="43615"/>
          <a:lstStyle/>
          <a:p>
            <a:pPr defTabSz="538163">
              <a:tabLst>
                <a:tab pos="476250" algn="l"/>
              </a:tabLst>
            </a:pPr>
            <a:r>
              <a:rPr lang="en-US"/>
              <a:t>Using </a:t>
            </a:r>
            <a:r>
              <a:rPr lang="en-US">
                <a:latin typeface="Courier New" pitchFamily="49" charset="0"/>
              </a:rPr>
              <a:t>USER_SOURCE</a:t>
            </a:r>
            <a:endParaRPr lang="en-US"/>
          </a:p>
          <a:p>
            <a:pPr marL="119063" lvl="1" defTabSz="538163">
              <a:tabLst>
                <a:tab pos="476250" algn="l"/>
              </a:tabLst>
            </a:pPr>
            <a:r>
              <a:rPr lang="en-US"/>
              <a:t>To obtain the text of a stored procedure or function, use the </a:t>
            </a:r>
            <a:r>
              <a:rPr lang="en-US">
                <a:solidFill>
                  <a:srgbClr val="FC0128"/>
                </a:solidFill>
                <a:latin typeface="Courier New" pitchFamily="49" charset="0"/>
              </a:rPr>
              <a:t>USER_SOURCE</a:t>
            </a:r>
            <a:r>
              <a:rPr lang="en-US">
                <a:solidFill>
                  <a:srgbClr val="FC0128"/>
                </a:solidFill>
              </a:rPr>
              <a:t> data dictionary view.</a:t>
            </a:r>
            <a:endParaRPr lang="en-US"/>
          </a:p>
          <a:p>
            <a:pPr marL="119063" lvl="1" defTabSz="538163">
              <a:tabLst>
                <a:tab pos="476250" algn="l"/>
              </a:tabLst>
            </a:pPr>
            <a:r>
              <a:rPr lang="en-US"/>
              <a:t>Also examine the </a:t>
            </a:r>
            <a:r>
              <a:rPr lang="en-US">
                <a:latin typeface="Courier New" pitchFamily="49" charset="0"/>
              </a:rPr>
              <a:t>ALL_SOURCE</a:t>
            </a:r>
            <a:r>
              <a:rPr lang="en-US"/>
              <a:t> and </a:t>
            </a:r>
            <a:r>
              <a:rPr lang="en-US">
                <a:latin typeface="Courier New" pitchFamily="49" charset="0"/>
              </a:rPr>
              <a:t>DBA_SOURCE</a:t>
            </a:r>
            <a:r>
              <a:rPr lang="en-US"/>
              <a:t> views, each of which contains the additional </a:t>
            </a:r>
            <a:r>
              <a:rPr lang="en-US">
                <a:latin typeface="Courier New" pitchFamily="49" charset="0"/>
              </a:rPr>
              <a:t>OWNER</a:t>
            </a:r>
            <a:r>
              <a:rPr lang="en-US"/>
              <a:t> column, for the owner of the object.</a:t>
            </a:r>
          </a:p>
          <a:p>
            <a:pPr marL="119063" lvl="1" defTabSz="538163">
              <a:tabLst>
                <a:tab pos="476250" algn="l"/>
              </a:tabLst>
            </a:pPr>
            <a:r>
              <a:rPr lang="en-US"/>
              <a:t>If the source file is unavailable, you can use </a:t>
            </a:r>
            <a:r>
              <a:rPr lang="en-US" i="1"/>
              <a:t>i</a:t>
            </a:r>
            <a:r>
              <a:rPr lang="en-US"/>
              <a:t>SQL*Plus to regenerate it from </a:t>
            </a:r>
            <a:r>
              <a:rPr lang="en-US">
                <a:latin typeface="Courier New" pitchFamily="49" charset="0"/>
              </a:rPr>
              <a:t>USER_SOURCE</a:t>
            </a:r>
            <a:r>
              <a:rPr lang="en-US"/>
              <a:t>.</a:t>
            </a:r>
          </a:p>
          <a:p>
            <a:pPr marL="119063" lvl="1" defTabSz="538163">
              <a:tabLst>
                <a:tab pos="476250" algn="l"/>
              </a:tabLst>
            </a:pPr>
            <a:endParaRPr lang="en-US"/>
          </a:p>
          <a:p>
            <a:pPr marL="119063" lvl="1" defTabSz="538163">
              <a:tabLst>
                <a:tab pos="476250" algn="l"/>
              </a:tabLst>
            </a:pPr>
            <a:endParaRPr lang="en-US"/>
          </a:p>
          <a:p>
            <a:pPr marL="119063" lvl="1" defTabSz="538163">
              <a:tabLst>
                <a:tab pos="476250" algn="l"/>
              </a:tabLst>
            </a:pPr>
            <a:endParaRPr lang="en-US"/>
          </a:p>
          <a:p>
            <a:pPr marL="119063" lvl="1" defTabSz="538163">
              <a:tabLst>
                <a:tab pos="476250" algn="l"/>
              </a:tabLst>
            </a:pPr>
            <a:endParaRPr lang="en-US"/>
          </a:p>
          <a:p>
            <a:pPr marL="119063" lvl="1" defTabSz="538163">
              <a:tabLst>
                <a:tab pos="476250" algn="l"/>
              </a:tabLst>
            </a:pPr>
            <a:endParaRPr lang="en-US"/>
          </a:p>
          <a:p>
            <a:pPr marL="119063" lvl="1" defTabSz="538163">
              <a:tabLst>
                <a:tab pos="476250" algn="l"/>
              </a:tabLst>
            </a:pPr>
            <a:endParaRPr lang="en-US"/>
          </a:p>
          <a:p>
            <a:pPr marL="119063" lvl="1" defTabSz="538163">
              <a:tabLst>
                <a:tab pos="476250" algn="l"/>
              </a:tabLst>
            </a:pPr>
            <a:endParaRPr lang="en-US"/>
          </a:p>
          <a:p>
            <a:pPr defTabSz="538163">
              <a:spcBef>
                <a:spcPct val="15000"/>
              </a:spcBef>
              <a:tabLst>
                <a:tab pos="476250" algn="l"/>
              </a:tabLst>
            </a:pPr>
            <a:endParaRPr lang="en-US">
              <a:solidFill>
                <a:srgbClr val="0000FF"/>
              </a:solidFill>
            </a:endParaRPr>
          </a:p>
          <a:p>
            <a:pPr defTabSz="538163">
              <a:spcBef>
                <a:spcPct val="15000"/>
              </a:spcBef>
              <a:tabLst>
                <a:tab pos="476250" algn="l"/>
              </a:tabLst>
            </a:pPr>
            <a:endParaRPr lang="en-US">
              <a:solidFill>
                <a:srgbClr val="0000FF"/>
              </a:solidFill>
            </a:endParaRPr>
          </a:p>
          <a:p>
            <a:pPr defTabSz="538163">
              <a:spcBef>
                <a:spcPct val="15000"/>
              </a:spcBef>
              <a:tabLst>
                <a:tab pos="476250" algn="l"/>
              </a:tabLst>
            </a:pPr>
            <a:r>
              <a:rPr lang="en-US">
                <a:solidFill>
                  <a:srgbClr val="0000FF"/>
                </a:solidFill>
              </a:rPr>
              <a:t>Instructor Note</a:t>
            </a:r>
          </a:p>
          <a:p>
            <a:pPr marL="119063" lvl="1" defTabSz="538163">
              <a:spcBef>
                <a:spcPct val="15000"/>
              </a:spcBef>
              <a:tabLst>
                <a:tab pos="476250" algn="l"/>
              </a:tabLst>
            </a:pPr>
            <a:r>
              <a:rPr lang="en-US">
                <a:solidFill>
                  <a:srgbClr val="0000FF"/>
                </a:solidFill>
              </a:rPr>
              <a:t>The Oracle server provides a binary wrapper utility that is discussed in the </a:t>
            </a:r>
            <a:r>
              <a:rPr lang="en-US" i="1">
                <a:solidFill>
                  <a:srgbClr val="0000FF"/>
                </a:solidFill>
              </a:rPr>
              <a:t>Advanced PL/SQL</a:t>
            </a:r>
            <a:r>
              <a:rPr lang="en-US">
                <a:solidFill>
                  <a:srgbClr val="0000FF"/>
                </a:solidFill>
              </a:rPr>
              <a:t> course. If the source code has been wrapped, then it cannot be recovered from the </a:t>
            </a:r>
            <a:r>
              <a:rPr lang="en-US">
                <a:solidFill>
                  <a:srgbClr val="0000FF"/>
                </a:solidFill>
                <a:latin typeface="Courier New" pitchFamily="49" charset="0"/>
              </a:rPr>
              <a:t>USER_SOURCE</a:t>
            </a:r>
            <a:r>
              <a:rPr lang="en-US">
                <a:solidFill>
                  <a:srgbClr val="0000FF"/>
                </a:solidFill>
              </a:rPr>
              <a:t> data dictionary view. </a:t>
            </a: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C3DAB2-DC2F-4B7A-B773-5FAB58CBAA36}" type="slidenum">
              <a:rPr lang="en-US"/>
              <a:pPr/>
              <a:t>93</a:t>
            </a:fld>
            <a:endParaRPr lang="en-US"/>
          </a:p>
        </p:txBody>
      </p:sp>
      <p:sp>
        <p:nvSpPr>
          <p:cNvPr id="214018" name="Rectangle 2"/>
          <p:cNvSpPr>
            <a:spLocks noRot="1" noChangeArrowheads="1" noTextEdit="1"/>
          </p:cNvSpPr>
          <p:nvPr>
            <p:ph type="sldImg"/>
          </p:nvPr>
        </p:nvSpPr>
        <p:spPr>
          <a:xfrm>
            <a:off x="457200" y="171450"/>
            <a:ext cx="5935663" cy="4451350"/>
          </a:xfrm>
          <a:ln w="12700" cap="flat">
            <a:solidFill>
              <a:schemeClr val="tx1"/>
            </a:solidFill>
          </a:ln>
        </p:spPr>
      </p:sp>
      <p:sp>
        <p:nvSpPr>
          <p:cNvPr id="214019" name="Rectangle 3"/>
          <p:cNvSpPr>
            <a:spLocks noGrp="1" noChangeArrowheads="1"/>
          </p:cNvSpPr>
          <p:nvPr>
            <p:ph type="body" idx="1"/>
          </p:nvPr>
        </p:nvSpPr>
        <p:spPr>
          <a:xfrm>
            <a:off x="454025" y="4770438"/>
            <a:ext cx="5670550" cy="3800475"/>
          </a:xfrm>
          <a:noFill/>
          <a:ln/>
        </p:spPr>
        <p:txBody>
          <a:bodyPr lIns="91740" tIns="43615" rIns="91740" bIns="43615"/>
          <a:lstStyle/>
          <a:p>
            <a:pPr defTabSz="538163">
              <a:tabLst>
                <a:tab pos="476250" algn="l"/>
              </a:tabLst>
            </a:pPr>
            <a:r>
              <a:rPr lang="en-US"/>
              <a:t>Example</a:t>
            </a:r>
          </a:p>
          <a:p>
            <a:pPr marL="119063" lvl="1" defTabSz="538163">
              <a:tabLst>
                <a:tab pos="476250" algn="l"/>
              </a:tabLst>
            </a:pPr>
            <a:r>
              <a:rPr lang="en-US"/>
              <a:t>Use the </a:t>
            </a:r>
            <a:r>
              <a:rPr lang="en-US">
                <a:latin typeface="Courier New" pitchFamily="49" charset="0"/>
              </a:rPr>
              <a:t>USER_SOURCE</a:t>
            </a:r>
            <a:r>
              <a:rPr lang="en-US"/>
              <a:t> data dictionary view to display the complete text for the </a:t>
            </a:r>
            <a:r>
              <a:rPr lang="en-US">
                <a:latin typeface="Courier New" pitchFamily="49" charset="0"/>
              </a:rPr>
              <a:t>QUERY_EMPLOYEE</a:t>
            </a:r>
            <a:r>
              <a:rPr lang="en-US"/>
              <a:t> procedure.</a:t>
            </a:r>
          </a:p>
          <a:p>
            <a:pPr defTabSz="538163">
              <a:tabLst>
                <a:tab pos="476250" algn="l"/>
              </a:tabLst>
            </a:pPr>
            <a:endParaRPr lang="en-US" b="1"/>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37C913-8B50-4A00-B277-10F0EE595A85}" type="slidenum">
              <a:rPr lang="en-US"/>
              <a:pPr/>
              <a:t>94</a:t>
            </a:fld>
            <a:endParaRPr lang="en-US"/>
          </a:p>
        </p:txBody>
      </p:sp>
      <p:sp>
        <p:nvSpPr>
          <p:cNvPr id="216066" name="Rectangle 2"/>
          <p:cNvSpPr>
            <a:spLocks noRot="1" noChangeArrowheads="1" noTextEdit="1"/>
          </p:cNvSpPr>
          <p:nvPr>
            <p:ph type="sldImg"/>
          </p:nvPr>
        </p:nvSpPr>
        <p:spPr>
          <a:xfrm>
            <a:off x="457200" y="171450"/>
            <a:ext cx="5935663" cy="4451350"/>
          </a:xfrm>
          <a:ln w="12700" cap="flat">
            <a:solidFill>
              <a:schemeClr val="tx1"/>
            </a:solidFill>
          </a:ln>
        </p:spPr>
      </p:sp>
      <p:sp>
        <p:nvSpPr>
          <p:cNvPr id="216067" name="Rectangle 3"/>
          <p:cNvSpPr>
            <a:spLocks noGrp="1" noChangeArrowheads="1"/>
          </p:cNvSpPr>
          <p:nvPr>
            <p:ph type="body" idx="1"/>
          </p:nvPr>
        </p:nvSpPr>
        <p:spPr>
          <a:xfrm>
            <a:off x="454025" y="4770438"/>
            <a:ext cx="5811838" cy="3800475"/>
          </a:xfrm>
          <a:noFill/>
          <a:ln/>
        </p:spPr>
        <p:txBody>
          <a:bodyPr lIns="91740" tIns="43615" rIns="91740" bIns="43615"/>
          <a:lstStyle/>
          <a:p>
            <a:pPr defTabSz="538163">
              <a:tabLst>
                <a:tab pos="476250" algn="l"/>
              </a:tabLst>
            </a:pPr>
            <a:r>
              <a:rPr lang="en-US"/>
              <a:t>Obtaining Compile Errors</a:t>
            </a:r>
          </a:p>
          <a:p>
            <a:pPr marL="119063" lvl="1" defTabSz="538163">
              <a:tabLst>
                <a:tab pos="476250" algn="l"/>
              </a:tabLst>
            </a:pPr>
            <a:r>
              <a:rPr lang="en-US"/>
              <a:t>To obtain the text for compile errors, use the </a:t>
            </a:r>
            <a:r>
              <a:rPr lang="en-US">
                <a:solidFill>
                  <a:srgbClr val="FC0128"/>
                </a:solidFill>
                <a:latin typeface="Courier New" pitchFamily="49" charset="0"/>
              </a:rPr>
              <a:t>USER_ERRORS</a:t>
            </a:r>
            <a:r>
              <a:rPr lang="en-US">
                <a:solidFill>
                  <a:srgbClr val="FC0128"/>
                </a:solidFill>
              </a:rPr>
              <a:t> data dictionary view</a:t>
            </a:r>
            <a:r>
              <a:rPr lang="en-US"/>
              <a:t> or the </a:t>
            </a:r>
            <a:r>
              <a:rPr lang="en-US">
                <a:solidFill>
                  <a:srgbClr val="FC0128"/>
                </a:solidFill>
                <a:latin typeface="Courier New" pitchFamily="49" charset="0"/>
              </a:rPr>
              <a:t>SHOW ERRORS</a:t>
            </a:r>
            <a:r>
              <a:rPr lang="en-US"/>
              <a:t> </a:t>
            </a:r>
            <a:r>
              <a:rPr lang="en-US" i="1"/>
              <a:t>i</a:t>
            </a:r>
            <a:r>
              <a:rPr lang="en-US"/>
              <a:t>SQL*Plus command.</a:t>
            </a:r>
          </a:p>
          <a:p>
            <a:pPr marL="119063" lvl="1" defTabSz="538163">
              <a:tabLst>
                <a:tab pos="476250" algn="l"/>
              </a:tabLst>
            </a:pPr>
            <a:r>
              <a:rPr lang="en-US"/>
              <a:t>Also examine the </a:t>
            </a:r>
            <a:r>
              <a:rPr lang="en-US">
                <a:latin typeface="Courier New" pitchFamily="49" charset="0"/>
              </a:rPr>
              <a:t>ALL_</a:t>
            </a:r>
            <a:r>
              <a:rPr lang="en-US"/>
              <a:t> </a:t>
            </a:r>
            <a:r>
              <a:rPr lang="en-US">
                <a:latin typeface="Courier New" pitchFamily="49" charset="0"/>
              </a:rPr>
              <a:t>ERRORS</a:t>
            </a:r>
            <a:r>
              <a:rPr lang="en-US"/>
              <a:t> and </a:t>
            </a:r>
            <a:r>
              <a:rPr lang="en-US">
                <a:latin typeface="Courier New" pitchFamily="49" charset="0"/>
              </a:rPr>
              <a:t>DBA_</a:t>
            </a:r>
            <a:r>
              <a:rPr lang="en-US"/>
              <a:t> </a:t>
            </a:r>
            <a:r>
              <a:rPr lang="en-US">
                <a:latin typeface="Courier New" pitchFamily="49" charset="0"/>
              </a:rPr>
              <a:t>ERRORS</a:t>
            </a:r>
            <a:r>
              <a:rPr lang="en-US"/>
              <a:t> views, each of which contains the additional </a:t>
            </a:r>
            <a:r>
              <a:rPr lang="en-US">
                <a:latin typeface="Courier New" pitchFamily="49" charset="0"/>
              </a:rPr>
              <a:t>OWNER</a:t>
            </a:r>
            <a:r>
              <a:rPr lang="en-US"/>
              <a:t> column, for the owner of the object.</a:t>
            </a:r>
          </a:p>
          <a:p>
            <a:pPr defTabSz="538163">
              <a:tabLst>
                <a:tab pos="476250" algn="l"/>
              </a:tabLst>
            </a:pPr>
            <a:endParaRPr lang="en-US" b="1"/>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4EACED-B71A-49A5-853D-587D1986BCF6}" type="slidenum">
              <a:rPr lang="en-US"/>
              <a:pPr/>
              <a:t>95</a:t>
            </a:fld>
            <a:endParaRPr lang="en-US"/>
          </a:p>
        </p:txBody>
      </p:sp>
      <p:sp>
        <p:nvSpPr>
          <p:cNvPr id="218114" name="Rectangle 2"/>
          <p:cNvSpPr>
            <a:spLocks noRot="1" noChangeArrowheads="1" noTextEdit="1"/>
          </p:cNvSpPr>
          <p:nvPr>
            <p:ph type="sldImg"/>
          </p:nvPr>
        </p:nvSpPr>
        <p:spPr>
          <a:xfrm>
            <a:off x="457200" y="171450"/>
            <a:ext cx="5935663" cy="4451350"/>
          </a:xfrm>
          <a:ln w="12700" cap="flat">
            <a:solidFill>
              <a:schemeClr val="tx1"/>
            </a:solidFill>
          </a:ln>
        </p:spPr>
      </p:sp>
      <p:sp>
        <p:nvSpPr>
          <p:cNvPr id="218115" name="Rectangle 3"/>
          <p:cNvSpPr>
            <a:spLocks noGrp="1" noChangeArrowheads="1"/>
          </p:cNvSpPr>
          <p:nvPr>
            <p:ph type="body" idx="1"/>
          </p:nvPr>
        </p:nvSpPr>
        <p:spPr>
          <a:xfrm>
            <a:off x="454025" y="4797425"/>
            <a:ext cx="5753100" cy="3802063"/>
          </a:xfrm>
          <a:noFill/>
          <a:ln/>
        </p:spPr>
        <p:txBody>
          <a:bodyPr lIns="91740" tIns="43615" rIns="91740" bIns="43615"/>
          <a:lstStyle/>
          <a:p>
            <a:pPr defTabSz="538163">
              <a:tabLst>
                <a:tab pos="476250" algn="l"/>
              </a:tabLst>
            </a:pPr>
            <a:r>
              <a:rPr lang="en-US"/>
              <a:t>Example</a:t>
            </a:r>
          </a:p>
          <a:p>
            <a:pPr marL="119063" lvl="1" defTabSz="538163">
              <a:tabLst>
                <a:tab pos="476250" algn="l"/>
              </a:tabLst>
            </a:pPr>
            <a:r>
              <a:rPr lang="en-US"/>
              <a:t>Given the above code for </a:t>
            </a:r>
            <a:r>
              <a:rPr lang="en-US">
                <a:latin typeface="Courier New" pitchFamily="49" charset="0"/>
              </a:rPr>
              <a:t>LOG_EXECUTION</a:t>
            </a:r>
            <a:r>
              <a:rPr lang="en-US"/>
              <a:t>, there will be a compile error when you run the script for compilation.</a:t>
            </a:r>
          </a:p>
          <a:p>
            <a:pPr defTabSz="538163">
              <a:tabLst>
                <a:tab pos="476250" algn="l"/>
              </a:tabLst>
            </a:pPr>
            <a:endParaRPr lang="en-US" b="1"/>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B84245-FD3B-4EBE-8CF1-1DA9AD8071C5}" type="slidenum">
              <a:rPr lang="en-US"/>
              <a:pPr/>
              <a:t>96</a:t>
            </a:fld>
            <a:endParaRPr lang="en-US"/>
          </a:p>
        </p:txBody>
      </p:sp>
      <p:sp>
        <p:nvSpPr>
          <p:cNvPr id="220162" name="Rectangle 2"/>
          <p:cNvSpPr>
            <a:spLocks noRot="1" noChangeArrowheads="1" noTextEdit="1"/>
          </p:cNvSpPr>
          <p:nvPr>
            <p:ph type="sldImg"/>
          </p:nvPr>
        </p:nvSpPr>
        <p:spPr>
          <a:xfrm>
            <a:off x="457200" y="171450"/>
            <a:ext cx="5935663" cy="4451350"/>
          </a:xfrm>
          <a:ln w="12700" cap="flat">
            <a:solidFill>
              <a:schemeClr val="tx1"/>
            </a:solidFill>
          </a:ln>
        </p:spPr>
      </p:sp>
      <p:sp>
        <p:nvSpPr>
          <p:cNvPr id="220163" name="Rectangle 3"/>
          <p:cNvSpPr>
            <a:spLocks noGrp="1" noChangeArrowheads="1"/>
          </p:cNvSpPr>
          <p:nvPr>
            <p:ph type="body" idx="1"/>
          </p:nvPr>
        </p:nvSpPr>
        <p:spPr>
          <a:xfrm>
            <a:off x="454025" y="4770438"/>
            <a:ext cx="5716588" cy="3800475"/>
          </a:xfrm>
          <a:noFill/>
          <a:ln/>
        </p:spPr>
        <p:txBody>
          <a:bodyPr lIns="91740" tIns="43615" rIns="91740" bIns="43615"/>
          <a:lstStyle/>
          <a:p>
            <a:pPr defTabSz="538163">
              <a:tabLst>
                <a:tab pos="476250" algn="l"/>
              </a:tabLst>
            </a:pPr>
            <a:r>
              <a:rPr lang="en-US"/>
              <a:t>Listing Compilation Errors, Using </a:t>
            </a:r>
            <a:r>
              <a:rPr lang="en-US">
                <a:latin typeface="Courier New" pitchFamily="49" charset="0"/>
              </a:rPr>
              <a:t>USER_ERRORS</a:t>
            </a:r>
            <a:endParaRPr lang="en-US"/>
          </a:p>
          <a:p>
            <a:pPr marL="119063" lvl="1" defTabSz="538163">
              <a:tabLst>
                <a:tab pos="476250" algn="l"/>
              </a:tabLst>
            </a:pPr>
            <a:r>
              <a:rPr lang="en-US"/>
              <a:t>The SQL statement above is a </a:t>
            </a:r>
            <a:r>
              <a:rPr lang="en-US">
                <a:latin typeface="Courier New" pitchFamily="49" charset="0"/>
              </a:rPr>
              <a:t>SELECT</a:t>
            </a:r>
            <a:r>
              <a:rPr lang="en-US"/>
              <a:t> statement from the </a:t>
            </a:r>
            <a:r>
              <a:rPr lang="en-US">
                <a:latin typeface="Courier New" pitchFamily="49" charset="0"/>
              </a:rPr>
              <a:t>USER_ERRORS</a:t>
            </a:r>
            <a:r>
              <a:rPr lang="en-US"/>
              <a:t> data dictionary view, which you use to see compilation errors.</a:t>
            </a: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9B9138-11E3-43CF-A10F-FA997775735B}" type="slidenum">
              <a:rPr lang="en-US"/>
              <a:pPr/>
              <a:t>97</a:t>
            </a:fld>
            <a:endParaRPr lang="en-US"/>
          </a:p>
        </p:txBody>
      </p:sp>
      <p:sp>
        <p:nvSpPr>
          <p:cNvPr id="222210" name="Rectangle 2"/>
          <p:cNvSpPr>
            <a:spLocks noRot="1" noChangeArrowheads="1" noTextEdit="1"/>
          </p:cNvSpPr>
          <p:nvPr>
            <p:ph type="sldImg"/>
          </p:nvPr>
        </p:nvSpPr>
        <p:spPr>
          <a:xfrm>
            <a:off x="457200" y="171450"/>
            <a:ext cx="5935663" cy="4451350"/>
          </a:xfrm>
          <a:ln w="12700" cap="flat">
            <a:solidFill>
              <a:schemeClr val="tx1"/>
            </a:solidFill>
          </a:ln>
        </p:spPr>
      </p:sp>
      <p:sp>
        <p:nvSpPr>
          <p:cNvPr id="222211" name="Rectangle 3"/>
          <p:cNvSpPr>
            <a:spLocks noGrp="1" noChangeArrowheads="1"/>
          </p:cNvSpPr>
          <p:nvPr>
            <p:ph type="body" idx="1"/>
          </p:nvPr>
        </p:nvSpPr>
        <p:spPr>
          <a:xfrm>
            <a:off x="454025" y="4770438"/>
            <a:ext cx="5740400" cy="3800475"/>
          </a:xfrm>
          <a:noFill/>
          <a:ln/>
        </p:spPr>
        <p:txBody>
          <a:bodyPr lIns="91740" tIns="43615" rIns="91740" bIns="43615"/>
          <a:lstStyle/>
          <a:p>
            <a:pPr defTabSz="538163">
              <a:tabLst>
                <a:tab pos="476250" algn="l"/>
              </a:tabLst>
            </a:pPr>
            <a:r>
              <a:rPr lang="en-US">
                <a:latin typeface="Courier New" pitchFamily="49" charset="0"/>
              </a:rPr>
              <a:t>SHOW</a:t>
            </a:r>
            <a:r>
              <a:rPr lang="en-US"/>
              <a:t> </a:t>
            </a:r>
            <a:r>
              <a:rPr lang="en-US">
                <a:latin typeface="Courier New" pitchFamily="49" charset="0"/>
              </a:rPr>
              <a:t>ERRORS</a:t>
            </a:r>
            <a:endParaRPr lang="en-US"/>
          </a:p>
          <a:p>
            <a:pPr marL="119063" lvl="1" defTabSz="538163">
              <a:tabLst>
                <a:tab pos="476250" algn="l"/>
              </a:tabLst>
            </a:pPr>
            <a:r>
              <a:rPr lang="en-US"/>
              <a:t>Use </a:t>
            </a:r>
            <a:r>
              <a:rPr lang="en-US">
                <a:latin typeface="Courier New" pitchFamily="49" charset="0"/>
              </a:rPr>
              <a:t>SHOW</a:t>
            </a:r>
            <a:r>
              <a:rPr lang="en-US"/>
              <a:t> </a:t>
            </a:r>
            <a:r>
              <a:rPr lang="en-US">
                <a:latin typeface="Courier New" pitchFamily="49" charset="0"/>
              </a:rPr>
              <a:t>ERRORS</a:t>
            </a:r>
            <a:r>
              <a:rPr lang="en-US"/>
              <a:t> without any arguments at the SQL prompt to obtain compilation errors for the last object you compiled. </a:t>
            </a:r>
          </a:p>
          <a:p>
            <a:pPr marL="119063" lvl="1" defTabSz="538163">
              <a:tabLst>
                <a:tab pos="476250" algn="l"/>
              </a:tabLst>
            </a:pPr>
            <a:r>
              <a:rPr lang="en-US"/>
              <a:t>You can also use the command with a specific program unit. The syntax is as follows:</a:t>
            </a:r>
          </a:p>
          <a:p>
            <a:pPr marL="119063" lvl="1" defTabSz="538163">
              <a:tabLst>
                <a:tab pos="476250" algn="l"/>
              </a:tabLst>
            </a:pPr>
            <a:r>
              <a:rPr lang="en-US">
                <a:latin typeface="Courier New" pitchFamily="49" charset="0"/>
              </a:rPr>
              <a:t>SHOW ERRORS [{FUNCTION|PROCEDURE|PACKAGE|PACKAGE </a:t>
            </a:r>
          </a:p>
          <a:p>
            <a:pPr marL="119063" lvl="1" defTabSz="538163">
              <a:lnSpc>
                <a:spcPct val="60000"/>
              </a:lnSpc>
              <a:tabLst>
                <a:tab pos="476250" algn="l"/>
              </a:tabLst>
            </a:pPr>
            <a:r>
              <a:rPr lang="en-US">
                <a:latin typeface="Courier New" pitchFamily="49" charset="0"/>
              </a:rPr>
              <a:t>	          BODY|TRIGGER|VIEW} [schema.]name]</a:t>
            </a:r>
          </a:p>
          <a:p>
            <a:pPr marL="119063" lvl="1" defTabSz="538163">
              <a:tabLst>
                <a:tab pos="476250" algn="l"/>
              </a:tabLst>
            </a:pPr>
            <a:r>
              <a:rPr lang="en-US"/>
              <a:t>Using the </a:t>
            </a:r>
            <a:r>
              <a:rPr lang="en-US">
                <a:latin typeface="Courier New" pitchFamily="49" charset="0"/>
              </a:rPr>
              <a:t>SHOW</a:t>
            </a:r>
            <a:r>
              <a:rPr lang="en-US"/>
              <a:t> </a:t>
            </a:r>
            <a:r>
              <a:rPr lang="en-US">
                <a:latin typeface="Courier New" pitchFamily="49" charset="0"/>
              </a:rPr>
              <a:t>ERRORS</a:t>
            </a:r>
            <a:r>
              <a:rPr lang="en-US"/>
              <a:t> command, you can view only the compilation errors that are generated by the latest statement that is used to create a subprogram. The </a:t>
            </a:r>
            <a:r>
              <a:rPr lang="en-US">
                <a:latin typeface="Courier New" pitchFamily="49" charset="0"/>
              </a:rPr>
              <a:t>USER_ERRORS</a:t>
            </a:r>
            <a:r>
              <a:rPr lang="en-US"/>
              <a:t> data dictionary view stores all the compilation errors generated previously while creating subprograms.</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6" name="Rectangle 5"/>
          <p:cNvSpPr/>
          <p:nvPr userDrawn="1"/>
        </p:nvSpPr>
        <p:spPr>
          <a:xfrm>
            <a:off x="0" y="6675120"/>
            <a:ext cx="7315200" cy="182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3" name="Subtitle 2"/>
          <p:cNvSpPr>
            <a:spLocks noGrp="1"/>
          </p:cNvSpPr>
          <p:nvPr>
            <p:ph type="subTitle" idx="1" hasCustomPrompt="1"/>
          </p:nvPr>
        </p:nvSpPr>
        <p:spPr>
          <a:xfrm>
            <a:off x="1366839" y="4580751"/>
            <a:ext cx="5341936" cy="276999"/>
          </a:xfrm>
        </p:spPr>
        <p:txBody>
          <a:bodyPr anchor="b" anchorCtr="0">
            <a:noAutofit/>
          </a:bodyPr>
          <a:lstStyle>
            <a:lvl1pPr marL="0" indent="0" algn="l">
              <a:buNone/>
              <a:defRPr>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a:xfrm>
            <a:off x="1366839" y="2214563"/>
            <a:ext cx="5341936" cy="1231106"/>
          </a:xfrm>
        </p:spPr>
        <p:txBody>
          <a:bodyPr wrap="square">
            <a:spAutoFit/>
          </a:bodyPr>
          <a:lstStyle>
            <a:lvl1pPr algn="l">
              <a:defRPr sz="4000">
                <a:solidFill>
                  <a:schemeClr val="tx2"/>
                </a:solidFill>
              </a:defRPr>
            </a:lvl1pPr>
          </a:lstStyle>
          <a:p>
            <a:r>
              <a:rPr lang="en-US" dirty="0" smtClean="0"/>
              <a:t>Click to Edit Master Title Style</a:t>
            </a:r>
            <a:endParaRPr lang="en-US" dirty="0"/>
          </a:p>
        </p:txBody>
      </p:sp>
      <p:sp>
        <p:nvSpPr>
          <p:cNvPr id="7" name="TextBox 20"/>
          <p:cNvSpPr txBox="1">
            <a:spLocks noChangeArrowheads="1"/>
          </p:cNvSpPr>
          <p:nvPr userDrawn="1"/>
        </p:nvSpPr>
        <p:spPr bwMode="auto">
          <a:xfrm>
            <a:off x="304799" y="6516993"/>
            <a:ext cx="1412489" cy="123111"/>
          </a:xfrm>
          <a:prstGeom prst="rect">
            <a:avLst/>
          </a:prstGeom>
          <a:noFill/>
          <a:ln w="9525">
            <a:noFill/>
            <a:miter lim="800000"/>
            <a:headEnd/>
            <a:tailEnd/>
          </a:ln>
        </p:spPr>
        <p:txBody>
          <a:bodyPr wrap="square" lIns="0" tIns="0" rIns="0" bIns="0">
            <a:spAutoFit/>
          </a:bodyPr>
          <a:lstStyle/>
          <a:p>
            <a:pPr marL="0" algn="l" defTabSz="914400" rtl="0" eaLnBrk="1" latinLnBrk="0" hangingPunct="1">
              <a:defRPr/>
            </a:pPr>
            <a:r>
              <a:rPr lang="en-US" sz="800" kern="1200" dirty="0">
                <a:solidFill>
                  <a:schemeClr val="accent3"/>
                </a:solidFill>
                <a:latin typeface="+mn-lt"/>
                <a:ea typeface="+mn-ea"/>
                <a:cs typeface="+mn-cs"/>
              </a:rPr>
              <a:t>© </a:t>
            </a:r>
            <a:r>
              <a:rPr lang="en-US" sz="800" kern="1200" dirty="0" smtClean="0">
                <a:solidFill>
                  <a:schemeClr val="accent3"/>
                </a:solidFill>
                <a:latin typeface="+mn-lt"/>
                <a:ea typeface="+mn-ea"/>
                <a:cs typeface="+mn-cs"/>
              </a:rPr>
              <a:t>Mahindra </a:t>
            </a:r>
            <a:r>
              <a:rPr lang="en-US" sz="800" kern="1200" smtClean="0">
                <a:solidFill>
                  <a:schemeClr val="accent3"/>
                </a:solidFill>
                <a:latin typeface="+mn-lt"/>
                <a:ea typeface="+mn-ea"/>
                <a:cs typeface="+mn-cs"/>
              </a:rPr>
              <a:t>Satyam 2010</a:t>
            </a:r>
            <a:endParaRPr lang="en-US" sz="800" kern="1200" dirty="0">
              <a:solidFill>
                <a:schemeClr val="accent3"/>
              </a:solidFill>
              <a:latin typeface="+mn-lt"/>
              <a:ea typeface="+mn-ea"/>
              <a:cs typeface="+mn-cs"/>
            </a:endParaRPr>
          </a:p>
        </p:txBody>
      </p:sp>
      <p:pic>
        <p:nvPicPr>
          <p:cNvPr id="8" name="Picture 7" descr="small.png"/>
          <p:cNvPicPr>
            <a:picLocks noChangeAspect="1"/>
          </p:cNvPicPr>
          <p:nvPr userDrawn="1"/>
        </p:nvPicPr>
        <p:blipFill>
          <a:blip r:embed="rId2"/>
          <a:stretch>
            <a:fillRect/>
          </a:stretch>
        </p:blipFill>
        <p:spPr>
          <a:xfrm>
            <a:off x="5498630" y="404815"/>
            <a:ext cx="3048000" cy="24648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smtClean="0"/>
              <a:t>Click to edit Master title style</a:t>
            </a:r>
            <a:endParaRPr lang="en-US" dirty="0"/>
          </a:p>
        </p:txBody>
      </p:sp>
      <p:sp>
        <p:nvSpPr>
          <p:cNvPr id="3" name="Text Placeholder 4"/>
          <p:cNvSpPr>
            <a:spLocks noGrp="1"/>
          </p:cNvSpPr>
          <p:nvPr>
            <p:ph type="body" sz="quarter" idx="10" hasCustomPrompt="1"/>
          </p:nvPr>
        </p:nvSpPr>
        <p:spPr>
          <a:xfrm>
            <a:off x="302931" y="1465507"/>
            <a:ext cx="8544207" cy="1938992"/>
          </a:xfrm>
        </p:spPr>
        <p:txBody>
          <a:bodyPr wrap="square">
            <a:sp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435100" indent="-285750">
              <a:spcBef>
                <a:spcPts val="0"/>
              </a:spcBef>
              <a:spcAft>
                <a:spcPts val="0"/>
              </a:spcAft>
              <a:buClr>
                <a:schemeClr val="tx2"/>
              </a:buClr>
              <a:buSzPct val="70000"/>
              <a:buFont typeface="Wingdings" pitchFamily="2" charset="2"/>
              <a:buChar char="§"/>
              <a:defRPr sz="1800">
                <a:latin typeface="Arial" pitchFamily="34" charset="0"/>
                <a:cs typeface="Arial" pitchFamily="34" charset="0"/>
              </a:defRPr>
            </a:lvl6pPr>
            <a:lvl7pPr marL="1714500" indent="-273050">
              <a:spcBef>
                <a:spcPts val="0"/>
              </a:spcBef>
              <a:spcAft>
                <a:spcPts val="0"/>
              </a:spcAft>
              <a:buClr>
                <a:srgbClr val="C00000"/>
              </a:buClr>
              <a:buSzPct val="70000"/>
              <a:buFont typeface="Arial" pitchFamily="34" charset="0"/>
              <a:buChar char="–"/>
              <a:defRPr sz="1800" baseline="0">
                <a:latin typeface="Arial" pitchFamily="34" charset="0"/>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 </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366839" y="4580751"/>
            <a:ext cx="5341936" cy="276999"/>
          </a:xfrm>
        </p:spPr>
        <p:txBody>
          <a:bodyPr anchor="b" anchorCtr="0">
            <a:noAutofit/>
          </a:bodyPr>
          <a:lstStyle>
            <a:lvl1pPr marL="0" indent="0" algn="l">
              <a:buNone/>
              <a:defRPr>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a:xfrm>
            <a:off x="1366839" y="2214563"/>
            <a:ext cx="5341936" cy="1231106"/>
          </a:xfrm>
        </p:spPr>
        <p:txBody>
          <a:bodyPr wrap="square">
            <a:spAutoFit/>
          </a:bodyPr>
          <a:lstStyle>
            <a:lvl1pPr algn="l">
              <a:defRPr sz="4000">
                <a:solidFill>
                  <a:schemeClr val="tx2"/>
                </a:solidFill>
              </a:defRPr>
            </a:lvl1pPr>
          </a:lstStyle>
          <a:p>
            <a:r>
              <a:rPr lang="en-US" dirty="0" smtClean="0"/>
              <a:t>Click to Edit Master Title Style</a:t>
            </a:r>
            <a:endParaRPr lang="en-US" dirty="0"/>
          </a:p>
        </p:txBody>
      </p:sp>
      <p:sp>
        <p:nvSpPr>
          <p:cNvPr id="5" name="Rectangle 4"/>
          <p:cNvSpPr/>
          <p:nvPr userDrawn="1"/>
        </p:nvSpPr>
        <p:spPr>
          <a:xfrm>
            <a:off x="0" y="6675120"/>
            <a:ext cx="7315200" cy="182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pic>
        <p:nvPicPr>
          <p:cNvPr id="7" name="Picture 6" descr="PPT.jpg"/>
          <p:cNvPicPr>
            <a:picLocks noChangeAspect="1"/>
          </p:cNvPicPr>
          <p:nvPr userDrawn="1"/>
        </p:nvPicPr>
        <p:blipFill>
          <a:blip r:embed="rId2" cstate="screen"/>
          <a:srcRect b="89034"/>
          <a:stretch>
            <a:fillRect/>
          </a:stretch>
        </p:blipFill>
        <p:spPr>
          <a:xfrm>
            <a:off x="0" y="0"/>
            <a:ext cx="9144000" cy="752030"/>
          </a:xfrm>
          <a:prstGeom prst="rect">
            <a:avLst/>
          </a:prstGeom>
        </p:spPr>
      </p:pic>
      <p:sp>
        <p:nvSpPr>
          <p:cNvPr id="8" name="TextBox 20"/>
          <p:cNvSpPr txBox="1">
            <a:spLocks noChangeArrowheads="1"/>
          </p:cNvSpPr>
          <p:nvPr userDrawn="1"/>
        </p:nvSpPr>
        <p:spPr bwMode="auto">
          <a:xfrm>
            <a:off x="304799" y="6516993"/>
            <a:ext cx="1412489" cy="123111"/>
          </a:xfrm>
          <a:prstGeom prst="rect">
            <a:avLst/>
          </a:prstGeom>
          <a:noFill/>
          <a:ln w="9525">
            <a:noFill/>
            <a:miter lim="800000"/>
            <a:headEnd/>
            <a:tailEnd/>
          </a:ln>
        </p:spPr>
        <p:txBody>
          <a:bodyPr wrap="square" lIns="0" tIns="0" rIns="0" bIns="0">
            <a:spAutoFit/>
          </a:bodyPr>
          <a:lstStyle/>
          <a:p>
            <a:pPr marL="0" algn="l" defTabSz="914400" rtl="0" eaLnBrk="1" latinLnBrk="0" hangingPunct="1">
              <a:defRPr/>
            </a:pPr>
            <a:r>
              <a:rPr lang="en-US" sz="800" kern="1200" dirty="0">
                <a:solidFill>
                  <a:schemeClr val="accent3"/>
                </a:solidFill>
                <a:latin typeface="+mn-lt"/>
                <a:ea typeface="+mn-ea"/>
                <a:cs typeface="+mn-cs"/>
              </a:rPr>
              <a:t>© </a:t>
            </a:r>
            <a:r>
              <a:rPr lang="en-US" sz="800" kern="1200" dirty="0" smtClean="0">
                <a:solidFill>
                  <a:schemeClr val="accent3"/>
                </a:solidFill>
                <a:latin typeface="+mn-lt"/>
                <a:ea typeface="+mn-ea"/>
                <a:cs typeface="+mn-cs"/>
              </a:rPr>
              <a:t>Mahindra </a:t>
            </a:r>
            <a:r>
              <a:rPr lang="en-US" sz="800" kern="1200" smtClean="0">
                <a:solidFill>
                  <a:schemeClr val="accent3"/>
                </a:solidFill>
                <a:latin typeface="+mn-lt"/>
                <a:ea typeface="+mn-ea"/>
                <a:cs typeface="+mn-cs"/>
              </a:rPr>
              <a:t>Satyam 2010</a:t>
            </a:r>
            <a:endParaRPr lang="en-US" sz="800" kern="1200" dirty="0">
              <a:solidFill>
                <a:schemeClr val="accent3"/>
              </a:solidFill>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Text Placeholder 4"/>
          <p:cNvSpPr>
            <a:spLocks noGrp="1"/>
          </p:cNvSpPr>
          <p:nvPr>
            <p:ph type="body" sz="quarter" idx="10" hasCustomPrompt="1"/>
          </p:nvPr>
        </p:nvSpPr>
        <p:spPr>
          <a:xfrm>
            <a:off x="302931" y="960438"/>
            <a:ext cx="4170595" cy="5303838"/>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Text Placeholder 4"/>
          <p:cNvSpPr>
            <a:spLocks noGrp="1"/>
          </p:cNvSpPr>
          <p:nvPr>
            <p:ph type="body" sz="quarter" idx="11" hasCustomPrompt="1"/>
          </p:nvPr>
        </p:nvSpPr>
        <p:spPr>
          <a:xfrm>
            <a:off x="4648200" y="960438"/>
            <a:ext cx="4170595" cy="5303838"/>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Text Placeholder 4"/>
          <p:cNvSpPr>
            <a:spLocks noGrp="1"/>
          </p:cNvSpPr>
          <p:nvPr>
            <p:ph type="body" sz="quarter" idx="12" hasCustomPrompt="1"/>
          </p:nvPr>
        </p:nvSpPr>
        <p:spPr>
          <a:xfrm>
            <a:off x="302931" y="960437"/>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a:xfrm>
            <a:off x="4648200" y="960437"/>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9" name="Title 1"/>
          <p:cNvSpPr>
            <a:spLocks noGrp="1"/>
          </p:cNvSpPr>
          <p:nvPr>
            <p:ph type="title"/>
          </p:nvPr>
        </p:nvSpPr>
        <p:spPr>
          <a:xfrm>
            <a:off x="304799" y="469484"/>
            <a:ext cx="8539163" cy="338554"/>
          </a:xfrm>
        </p:spPr>
        <p:txBody>
          <a:bodyPr/>
          <a:lstStyle>
            <a:lvl1pPr algn="l">
              <a:defRPr/>
            </a:lvl1pPr>
          </a:lstStyle>
          <a:p>
            <a:r>
              <a:rPr lang="en-US" smtClean="0"/>
              <a:t>Click to edit Master title style</a:t>
            </a:r>
            <a:endParaRPr lang="en-US" dirty="0"/>
          </a:p>
        </p:txBody>
      </p:sp>
      <p:sp>
        <p:nvSpPr>
          <p:cNvPr id="11" name="Text Placeholder 4"/>
          <p:cNvSpPr>
            <a:spLocks noGrp="1"/>
          </p:cNvSpPr>
          <p:nvPr>
            <p:ph type="body" sz="quarter" idx="10" hasCustomPrompt="1"/>
          </p:nvPr>
        </p:nvSpPr>
        <p:spPr>
          <a:xfrm>
            <a:off x="302931" y="961415"/>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 name="Text Placeholder 4"/>
          <p:cNvSpPr>
            <a:spLocks noGrp="1"/>
          </p:cNvSpPr>
          <p:nvPr>
            <p:ph type="body" sz="quarter" idx="11" hasCustomPrompt="1"/>
          </p:nvPr>
        </p:nvSpPr>
        <p:spPr>
          <a:xfrm>
            <a:off x="4648200" y="961415"/>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3" name="Text Placeholder 4"/>
          <p:cNvSpPr>
            <a:spLocks noGrp="1"/>
          </p:cNvSpPr>
          <p:nvPr>
            <p:ph type="body" sz="quarter" idx="12" hasCustomPrompt="1"/>
          </p:nvPr>
        </p:nvSpPr>
        <p:spPr>
          <a:xfrm>
            <a:off x="302931" y="961415"/>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14" name="Text Placeholder 4"/>
          <p:cNvSpPr>
            <a:spLocks noGrp="1"/>
          </p:cNvSpPr>
          <p:nvPr>
            <p:ph type="body" sz="quarter" idx="13" hasCustomPrompt="1"/>
          </p:nvPr>
        </p:nvSpPr>
        <p:spPr>
          <a:xfrm>
            <a:off x="4648200" y="961415"/>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sp>
        <p:nvSpPr>
          <p:cNvPr id="15" name="Text Placeholder 4"/>
          <p:cNvSpPr>
            <a:spLocks noGrp="1"/>
          </p:cNvSpPr>
          <p:nvPr>
            <p:ph type="body" sz="quarter" idx="14" hasCustomPrompt="1"/>
          </p:nvPr>
        </p:nvSpPr>
        <p:spPr>
          <a:xfrm>
            <a:off x="302931" y="3702856"/>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6" name="Text Placeholder 4"/>
          <p:cNvSpPr>
            <a:spLocks noGrp="1"/>
          </p:cNvSpPr>
          <p:nvPr>
            <p:ph type="body" sz="quarter" idx="15" hasCustomPrompt="1"/>
          </p:nvPr>
        </p:nvSpPr>
        <p:spPr>
          <a:xfrm>
            <a:off x="4648200" y="3702856"/>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7" name="Text Placeholder 4"/>
          <p:cNvSpPr>
            <a:spLocks noGrp="1"/>
          </p:cNvSpPr>
          <p:nvPr>
            <p:ph type="body" sz="quarter" idx="16" hasCustomPrompt="1"/>
          </p:nvPr>
        </p:nvSpPr>
        <p:spPr>
          <a:xfrm>
            <a:off x="302931" y="3702856"/>
            <a:ext cx="4170595" cy="471520"/>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3</a:t>
            </a:r>
          </a:p>
        </p:txBody>
      </p:sp>
      <p:sp>
        <p:nvSpPr>
          <p:cNvPr id="18" name="Text Placeholder 4"/>
          <p:cNvSpPr>
            <a:spLocks noGrp="1"/>
          </p:cNvSpPr>
          <p:nvPr>
            <p:ph type="body" sz="quarter" idx="17" hasCustomPrompt="1"/>
          </p:nvPr>
        </p:nvSpPr>
        <p:spPr>
          <a:xfrm>
            <a:off x="4648200" y="3702856"/>
            <a:ext cx="4170595" cy="471520"/>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66838" y="1367641"/>
            <a:ext cx="6729984" cy="338554"/>
          </a:xfrm>
        </p:spPr>
        <p:txBody>
          <a:bodyPr/>
          <a:lstStyle>
            <a:lvl1pPr algn="l">
              <a:defRPr/>
            </a:lvl1pPr>
          </a:lstStyle>
          <a:p>
            <a:r>
              <a:rPr lang="en-US" dirty="0" smtClean="0"/>
              <a:t>Click to edit master title style</a:t>
            </a:r>
            <a:endParaRPr lang="en-US" dirty="0"/>
          </a:p>
        </p:txBody>
      </p:sp>
      <p:sp>
        <p:nvSpPr>
          <p:cNvPr id="8" name="TextBox 7"/>
          <p:cNvSpPr txBox="1">
            <a:spLocks noChangeArrowheads="1"/>
          </p:cNvSpPr>
          <p:nvPr userDrawn="1"/>
        </p:nvSpPr>
        <p:spPr bwMode="gray">
          <a:xfrm>
            <a:off x="1366839" y="3517604"/>
            <a:ext cx="2372444" cy="276999"/>
          </a:xfrm>
          <a:prstGeom prst="rect">
            <a:avLst/>
          </a:prstGeom>
          <a:noFill/>
          <a:ln w="9525">
            <a:noFill/>
            <a:miter lim="800000"/>
            <a:headEnd/>
            <a:tailEnd/>
          </a:ln>
        </p:spPr>
        <p:txBody>
          <a:bodyPr wrap="none" lIns="0" tIns="0" rIns="0" bIns="0" anchor="b" anchorCtr="0">
            <a:spAutoFit/>
          </a:bodyPr>
          <a:lstStyle/>
          <a:p>
            <a:pPr algn="l"/>
            <a:r>
              <a:rPr lang="en-US" b="1" dirty="0" smtClean="0">
                <a:solidFill>
                  <a:schemeClr val="bg2"/>
                </a:solidFill>
                <a:latin typeface="Arial" pitchFamily="34" charset="0"/>
                <a:cs typeface="Arial" pitchFamily="34" charset="0"/>
              </a:rPr>
              <a:t>mahindrasatyam.com</a:t>
            </a:r>
            <a:endParaRPr lang="en-US" b="1" dirty="0">
              <a:solidFill>
                <a:schemeClr val="bg2"/>
              </a:solidFill>
              <a:latin typeface="Arial" pitchFamily="34" charset="0"/>
              <a:cs typeface="Arial" pitchFamily="34" charset="0"/>
            </a:endParaRPr>
          </a:p>
        </p:txBody>
      </p:sp>
      <p:sp>
        <p:nvSpPr>
          <p:cNvPr id="9" name="TextBox 8"/>
          <p:cNvSpPr txBox="1">
            <a:spLocks noChangeArrowheads="1"/>
          </p:cNvSpPr>
          <p:nvPr userDrawn="1"/>
        </p:nvSpPr>
        <p:spPr bwMode="gray">
          <a:xfrm>
            <a:off x="1366839" y="4233113"/>
            <a:ext cx="6729412" cy="1184940"/>
          </a:xfrm>
          <a:prstGeom prst="rect">
            <a:avLst/>
          </a:prstGeom>
          <a:noFill/>
          <a:ln w="9525">
            <a:noFill/>
            <a:miter lim="800000"/>
            <a:headEnd/>
            <a:tailEnd/>
          </a:ln>
        </p:spPr>
        <p:txBody>
          <a:bodyPr wrap="square" lIns="0" tIns="0" rIns="0" bIns="0">
            <a:spAutoFit/>
          </a:bodyPr>
          <a:lstStyle/>
          <a:p>
            <a:pPr algn="just">
              <a:spcBef>
                <a:spcPts val="600"/>
              </a:spcBef>
            </a:pPr>
            <a:r>
              <a:rPr lang="en-US" sz="900" b="1" dirty="0" smtClean="0">
                <a:solidFill>
                  <a:schemeClr val="bg2"/>
                </a:solidFill>
              </a:rPr>
              <a:t>Safe Harbor</a:t>
            </a:r>
          </a:p>
          <a:p>
            <a:pPr algn="just">
              <a:spcBef>
                <a:spcPts val="600"/>
              </a:spcBef>
            </a:pPr>
            <a:r>
              <a:rPr lang="en-US" sz="900" dirty="0" smtClean="0">
                <a:solidFill>
                  <a:schemeClr val="bg2"/>
                </a:solidFill>
              </a:rPr>
              <a:t>This document contains forward-looking statements within the meaning of section 27A of Securities Act of 1933, as amended, and section 21E of the Securities Exchange Act of 1934, as amended. The forward-looking statements contained herein are subject to certain risks and uncertainties that could cause actual results to differ materially from those reflected in the forward-looking statements. We undertake no duty to update any forward-looking statements. For a discussion of the risks associated with our business, please see the discussions under the heading “Risk Factors” in our report on Form 6-K concerning the quarter ended September 30, 2008, furnished to the Securities and Exchange Commission on 07 November, 2008, and the other reports filed with the Securities and Exchange Commission from time to time. These filings are available at http://www.sec.gov</a:t>
            </a:r>
            <a:endParaRPr lang="en-US" sz="900" b="1" dirty="0">
              <a:solidFill>
                <a:schemeClr val="bg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a:xfrm>
            <a:off x="3124200" y="6553200"/>
            <a:ext cx="2895600" cy="247650"/>
          </a:xfrm>
          <a:prstGeom prst="rect">
            <a:avLst/>
          </a:prstGeom>
        </p:spPr>
        <p:txBody>
          <a:bodyPr/>
          <a:lstStyle>
            <a:lvl1pPr>
              <a:defRPr/>
            </a:lvl1pPr>
          </a:lstStyle>
          <a:p>
            <a:r>
              <a:rPr lang="en-US"/>
              <a:t>PL/SQL</a:t>
            </a:r>
          </a:p>
        </p:txBody>
      </p:sp>
      <p:sp>
        <p:nvSpPr>
          <p:cNvPr id="5" name="Slide Number Placeholder 4"/>
          <p:cNvSpPr>
            <a:spLocks noGrp="1"/>
          </p:cNvSpPr>
          <p:nvPr>
            <p:ph type="sldNum" sz="quarter" idx="11"/>
          </p:nvPr>
        </p:nvSpPr>
        <p:spPr>
          <a:xfrm>
            <a:off x="6934200" y="6534150"/>
            <a:ext cx="2133600" cy="323850"/>
          </a:xfrm>
          <a:prstGeom prst="rect">
            <a:avLst/>
          </a:prstGeom>
        </p:spPr>
        <p:txBody>
          <a:bodyPr/>
          <a:lstStyle>
            <a:lvl1pPr>
              <a:defRPr/>
            </a:lvl1pPr>
          </a:lstStyle>
          <a:p>
            <a:fld id="{59B13BB4-D2AE-4257-8DAD-0B195587420C}" type="slidenum">
              <a:rPr lang="en-US"/>
              <a:pPr/>
              <a:t>‹#›</a:t>
            </a:fld>
            <a:r>
              <a:rPr lang="en-US"/>
              <a:t> of 1</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a:xfrm>
            <a:off x="3124200" y="6553200"/>
            <a:ext cx="2895600" cy="247650"/>
          </a:xfrm>
          <a:prstGeom prst="rect">
            <a:avLst/>
          </a:prstGeom>
        </p:spPr>
        <p:txBody>
          <a:bodyPr/>
          <a:lstStyle>
            <a:lvl1pPr>
              <a:defRPr/>
            </a:lvl1pPr>
          </a:lstStyle>
          <a:p>
            <a:r>
              <a:rPr lang="en-US"/>
              <a:t>PL/SQL</a:t>
            </a:r>
          </a:p>
        </p:txBody>
      </p:sp>
      <p:sp>
        <p:nvSpPr>
          <p:cNvPr id="4" name="Slide Number Placeholder 3"/>
          <p:cNvSpPr>
            <a:spLocks noGrp="1"/>
          </p:cNvSpPr>
          <p:nvPr>
            <p:ph type="sldNum" sz="quarter" idx="11"/>
          </p:nvPr>
        </p:nvSpPr>
        <p:spPr>
          <a:xfrm>
            <a:off x="6934200" y="6534150"/>
            <a:ext cx="2133600" cy="323850"/>
          </a:xfrm>
          <a:prstGeom prst="rect">
            <a:avLst/>
          </a:prstGeom>
        </p:spPr>
        <p:txBody>
          <a:bodyPr/>
          <a:lstStyle>
            <a:lvl1pPr>
              <a:defRPr/>
            </a:lvl1pPr>
          </a:lstStyle>
          <a:p>
            <a:fld id="{E46A8BAA-D425-4FE0-B236-918A037EAF7E}" type="slidenum">
              <a:rPr lang="en-US"/>
              <a:pPr/>
              <a:t>‹#›</a:t>
            </a:fld>
            <a:r>
              <a:rPr lang="en-US"/>
              <a:t> of 1</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Picture 10" descr="small.png"/>
          <p:cNvPicPr>
            <a:picLocks noChangeAspect="1"/>
          </p:cNvPicPr>
          <p:nvPr/>
        </p:nvPicPr>
        <p:blipFill>
          <a:blip r:embed="rId10"/>
          <a:stretch>
            <a:fillRect/>
          </a:stretch>
        </p:blipFill>
        <p:spPr>
          <a:xfrm>
            <a:off x="6749430" y="153990"/>
            <a:ext cx="2061195" cy="166685"/>
          </a:xfrm>
          <a:prstGeom prst="rect">
            <a:avLst/>
          </a:prstGeom>
        </p:spPr>
      </p:pic>
      <p:sp>
        <p:nvSpPr>
          <p:cNvPr id="9" name="Rectangle 8"/>
          <p:cNvSpPr/>
          <p:nvPr/>
        </p:nvSpPr>
        <p:spPr>
          <a:xfrm>
            <a:off x="0" y="6675120"/>
            <a:ext cx="7315200" cy="182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Placeholder 1"/>
          <p:cNvSpPr>
            <a:spLocks noGrp="1"/>
          </p:cNvSpPr>
          <p:nvPr>
            <p:ph type="title"/>
          </p:nvPr>
        </p:nvSpPr>
        <p:spPr>
          <a:xfrm>
            <a:off x="304799" y="469484"/>
            <a:ext cx="8539163" cy="33855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smtClean="0"/>
              <a:t>Click to edit Master title style</a:t>
            </a:r>
            <a:endParaRPr lang="en-US" dirty="0"/>
          </a:p>
        </p:txBody>
      </p:sp>
      <p:sp>
        <p:nvSpPr>
          <p:cNvPr id="3" name="Text Placeholder 2"/>
          <p:cNvSpPr>
            <a:spLocks noGrp="1"/>
          </p:cNvSpPr>
          <p:nvPr>
            <p:ph type="body" idx="1"/>
          </p:nvPr>
        </p:nvSpPr>
        <p:spPr>
          <a:xfrm>
            <a:off x="304799" y="1262568"/>
            <a:ext cx="8539164" cy="138499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Fifth level</a:t>
            </a:r>
            <a:endParaRPr lang="en-US" dirty="0"/>
          </a:p>
        </p:txBody>
      </p:sp>
      <p:sp>
        <p:nvSpPr>
          <p:cNvPr id="10" name="Slide Number Placeholder 5"/>
          <p:cNvSpPr txBox="1">
            <a:spLocks/>
          </p:cNvSpPr>
          <p:nvPr/>
        </p:nvSpPr>
        <p:spPr bwMode="auto">
          <a:xfrm>
            <a:off x="8718928" y="6705005"/>
            <a:ext cx="125034" cy="123111"/>
          </a:xfrm>
          <a:prstGeom prst="rect">
            <a:avLst/>
          </a:prstGeom>
          <a:noFill/>
          <a:ln w="9525">
            <a:noFill/>
            <a:miter lim="800000"/>
            <a:headEnd/>
            <a:tailEnd/>
          </a:ln>
        </p:spPr>
        <p:txBody>
          <a:bodyPr wrap="none" lIns="0" tIns="0" rIns="0" bIns="0" anchor="ctr">
            <a:spAutoFit/>
          </a:bodyPr>
          <a:lstStyle/>
          <a:p>
            <a:pPr algn="r">
              <a:defRPr/>
            </a:pPr>
            <a:fld id="{6856ECDB-1CEE-4F69-ADCA-557460F2116E}" type="slidenum">
              <a:rPr lang="en-US" sz="800">
                <a:solidFill>
                  <a:schemeClr val="accent3"/>
                </a:solidFill>
              </a:rPr>
              <a:pPr algn="r">
                <a:defRPr/>
              </a:pPr>
              <a:t>‹#›</a:t>
            </a:fld>
            <a:endParaRPr lang="en-US" sz="800" dirty="0">
              <a:solidFill>
                <a:schemeClr val="accent3"/>
              </a:solidFill>
            </a:endParaRPr>
          </a:p>
        </p:txBody>
      </p:sp>
      <p:sp>
        <p:nvSpPr>
          <p:cNvPr id="8" name="TextBox 20"/>
          <p:cNvSpPr txBox="1">
            <a:spLocks noChangeArrowheads="1"/>
          </p:cNvSpPr>
          <p:nvPr/>
        </p:nvSpPr>
        <p:spPr bwMode="auto">
          <a:xfrm>
            <a:off x="304799" y="6516993"/>
            <a:ext cx="1412489" cy="123111"/>
          </a:xfrm>
          <a:prstGeom prst="rect">
            <a:avLst/>
          </a:prstGeom>
          <a:noFill/>
          <a:ln w="9525">
            <a:noFill/>
            <a:miter lim="800000"/>
            <a:headEnd/>
            <a:tailEnd/>
          </a:ln>
        </p:spPr>
        <p:txBody>
          <a:bodyPr wrap="square" lIns="0" tIns="0" rIns="0" bIns="0">
            <a:spAutoFit/>
          </a:bodyPr>
          <a:lstStyle/>
          <a:p>
            <a:pPr marL="0" algn="l" defTabSz="914400" rtl="0" eaLnBrk="1" latinLnBrk="0" hangingPunct="1">
              <a:defRPr/>
            </a:pPr>
            <a:r>
              <a:rPr lang="en-US" sz="800" kern="1200" dirty="0">
                <a:solidFill>
                  <a:schemeClr val="accent3"/>
                </a:solidFill>
                <a:latin typeface="+mn-lt"/>
                <a:ea typeface="+mn-ea"/>
                <a:cs typeface="+mn-cs"/>
              </a:rPr>
              <a:t>© </a:t>
            </a:r>
            <a:r>
              <a:rPr lang="en-US" sz="800" kern="1200" dirty="0" smtClean="0">
                <a:solidFill>
                  <a:schemeClr val="accent3"/>
                </a:solidFill>
                <a:latin typeface="+mn-lt"/>
                <a:ea typeface="+mn-ea"/>
                <a:cs typeface="+mn-cs"/>
              </a:rPr>
              <a:t>Mahindra Satyam 2010</a:t>
            </a:r>
            <a:endParaRPr lang="en-US" sz="800" kern="1200" dirty="0">
              <a:solidFill>
                <a:schemeClr val="accent3"/>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7" r:id="rId2"/>
    <p:sldLayoutId id="2147483651" r:id="rId3"/>
    <p:sldLayoutId id="2147483658" r:id="rId4"/>
    <p:sldLayoutId id="2147483650" r:id="rId5"/>
    <p:sldLayoutId id="2147483656" r:id="rId6"/>
    <p:sldLayoutId id="2147483659" r:id="rId7"/>
    <p:sldLayoutId id="2147483660" r:id="rId8"/>
  </p:sldLayoutIdLst>
  <p:txStyles>
    <p:titleStyle>
      <a:lvl1pPr algn="l" defTabSz="914400" rtl="0" eaLnBrk="1" latinLnBrk="0" hangingPunct="1">
        <a:spcBef>
          <a:spcPct val="0"/>
        </a:spcBef>
        <a:buNone/>
        <a:defRPr lang="en-US" sz="2200" b="1" kern="1200" dirty="0" smtClean="0">
          <a:solidFill>
            <a:schemeClr val="tx2"/>
          </a:solidFill>
          <a:latin typeface="Arial" pitchFamily="34" charset="0"/>
          <a:ea typeface="+mj-ea"/>
          <a:cs typeface="+mj-cs"/>
        </a:defRPr>
      </a:lvl1pPr>
    </p:titleStyle>
    <p:bodyStyle>
      <a:lvl1pPr marL="0" indent="0" algn="l" defTabSz="914400" rtl="0" eaLnBrk="1" fontAlgn="base" latinLnBrk="0" hangingPunct="1">
        <a:spcBef>
          <a:spcPts val="0"/>
        </a:spcBef>
        <a:spcAft>
          <a:spcPct val="0"/>
        </a:spcAft>
        <a:buFont typeface="Arial" pitchFamily="34" charset="0"/>
        <a:buNone/>
        <a:defRPr lang="en-US" sz="1800" b="0" kern="1200" baseline="0" dirty="0" smtClean="0">
          <a:solidFill>
            <a:schemeClr val="tx1"/>
          </a:solidFill>
          <a:latin typeface="Arial" pitchFamily="34" charset="0"/>
          <a:ea typeface="+mn-ea"/>
          <a:cs typeface="+mn-cs"/>
        </a:defRPr>
      </a:lvl1pPr>
      <a:lvl2pPr marL="285750" indent="-285750" algn="l" defTabSz="914400" rtl="0" eaLnBrk="1" fontAlgn="base" latinLnBrk="0" hangingPunct="1">
        <a:spcBef>
          <a:spcPts val="0"/>
        </a:spcBef>
        <a:spcAft>
          <a:spcPct val="0"/>
        </a:spcAft>
        <a:buClr>
          <a:schemeClr val="tx2"/>
        </a:buClr>
        <a:buSzPct val="120000"/>
        <a:buFont typeface="Wingdings" pitchFamily="2" charset="2"/>
        <a:buChar char="§"/>
        <a:defRPr lang="en-US" sz="1800" b="0" kern="1200" baseline="0" dirty="0" smtClean="0">
          <a:solidFill>
            <a:schemeClr val="tx1"/>
          </a:solidFill>
          <a:latin typeface="Arial" pitchFamily="34" charset="0"/>
          <a:ea typeface="+mn-ea"/>
          <a:cs typeface="+mn-cs"/>
        </a:defRPr>
      </a:lvl2pPr>
      <a:lvl3pPr marL="571500" indent="-279400" algn="l" defTabSz="914400" rtl="0" eaLnBrk="1" fontAlgn="base" latinLnBrk="0" hangingPunct="1">
        <a:spcBef>
          <a:spcPts val="0"/>
        </a:spcBef>
        <a:spcAft>
          <a:spcPct val="0"/>
        </a:spcAft>
        <a:buClr>
          <a:schemeClr val="tx2"/>
        </a:buClr>
        <a:buSzPct val="110000"/>
        <a:buFont typeface="Arial" pitchFamily="34" charset="0"/>
        <a:buChar char="–"/>
        <a:defRPr lang="en-US" sz="1800" b="0" kern="1200" baseline="0" dirty="0" smtClean="0">
          <a:solidFill>
            <a:schemeClr val="tx1"/>
          </a:solidFill>
          <a:latin typeface="Arial" pitchFamily="34" charset="0"/>
          <a:ea typeface="+mn-ea"/>
          <a:cs typeface="+mn-cs"/>
        </a:defRPr>
      </a:lvl3pPr>
      <a:lvl4pPr marL="850900" indent="-279400" algn="l" defTabSz="914400" rtl="0" eaLnBrk="1" fontAlgn="base" latinLnBrk="0" hangingPunct="1">
        <a:spcBef>
          <a:spcPts val="0"/>
        </a:spcBef>
        <a:spcAft>
          <a:spcPct val="0"/>
        </a:spcAft>
        <a:buClr>
          <a:schemeClr val="tx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tx2"/>
        </a:buClr>
        <a:buSzPct val="80000"/>
        <a:buFont typeface="Arial" pitchFamily="34" charset="0"/>
        <a:buChar char="–"/>
        <a:defRPr lang="en-US" sz="1800" b="0" kern="1200" baseline="0" dirty="0" smtClean="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oleObject" Target="../embeddings/Microsoft_Office_Word_97_-_2003_Document6.doc"/><Relationship Id="rId4" Type="http://schemas.openxmlformats.org/officeDocument/2006/relationships/oleObject" Target="../embeddings/Microsoft_Office_Word_97_-_2003_Document5.doc"/></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39.xml"/><Relationship Id="rId1" Type="http://schemas.openxmlformats.org/officeDocument/2006/relationships/slideLayout" Target="../slideLayouts/slideLayout8.xml"/><Relationship Id="rId5" Type="http://schemas.openxmlformats.org/officeDocument/2006/relationships/image" Target="../media/image11.wmf"/><Relationship Id="rId4" Type="http://schemas.openxmlformats.org/officeDocument/2006/relationships/image" Target="../media/image10.wmf"/></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9.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1.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3.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4.xml"/><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2.xml"/><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4.xml"/><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8.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8.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8.xml"/></Relationships>
</file>

<file path=ppt/slides/_rels/slide9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0.xml"/><Relationship Id="rId1" Type="http://schemas.openxmlformats.org/officeDocument/2006/relationships/slideLayout" Target="../slideLayouts/slideLayout8.xml"/><Relationship Id="rId5" Type="http://schemas.openxmlformats.org/officeDocument/2006/relationships/image" Target="../media/image36.png"/><Relationship Id="rId4" Type="http://schemas.openxmlformats.org/officeDocument/2006/relationships/image" Target="../media/image35.png"/></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8.xml"/></Relationships>
</file>

<file path=ppt/slides/_rels/slide9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2.xml"/><Relationship Id="rId1" Type="http://schemas.openxmlformats.org/officeDocument/2006/relationships/slideLayout" Target="../slideLayouts/slideLayout8.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8.xml"/></Relationships>
</file>

<file path=ppt/slides/_rels/slide9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94.xml"/><Relationship Id="rId1" Type="http://schemas.openxmlformats.org/officeDocument/2006/relationships/slideLayout" Target="../slideLayouts/slideLayout8.xml"/></Relationships>
</file>

<file path=ppt/slides/_rels/slide9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95.xml"/><Relationship Id="rId1" Type="http://schemas.openxmlformats.org/officeDocument/2006/relationships/slideLayout" Target="../slideLayouts/slideLayout8.xml"/></Relationships>
</file>

<file path=ppt/slides/_rels/slide9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6.xml"/><Relationship Id="rId1" Type="http://schemas.openxmlformats.org/officeDocument/2006/relationships/slideLayout" Target="../slideLayouts/slideLayout8.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4294967295"/>
          </p:nvPr>
        </p:nvSpPr>
        <p:spPr>
          <a:xfrm>
            <a:off x="3124200" y="6553200"/>
            <a:ext cx="2895600" cy="247650"/>
          </a:xfrm>
          <a:prstGeom prst="rect">
            <a:avLst/>
          </a:prstGeom>
        </p:spPr>
        <p:txBody>
          <a:bodyPr/>
          <a:lstStyle/>
          <a:p>
            <a:r>
              <a:rPr lang="en-US"/>
              <a:t>PL/SQL</a:t>
            </a:r>
          </a:p>
        </p:txBody>
      </p:sp>
      <p:sp>
        <p:nvSpPr>
          <p:cNvPr id="7" name="Slide Number Placeholder 4"/>
          <p:cNvSpPr>
            <a:spLocks noGrp="1"/>
          </p:cNvSpPr>
          <p:nvPr>
            <p:ph type="sldNum" sz="quarter" idx="4294967295"/>
          </p:nvPr>
        </p:nvSpPr>
        <p:spPr>
          <a:xfrm>
            <a:off x="6934200" y="6534150"/>
            <a:ext cx="2133600" cy="323850"/>
          </a:xfrm>
          <a:prstGeom prst="rect">
            <a:avLst/>
          </a:prstGeom>
        </p:spPr>
        <p:txBody>
          <a:bodyPr/>
          <a:lstStyle/>
          <a:p>
            <a:fld id="{EE48B5FC-0860-4E05-ADCD-D67E10DE42C9}" type="slidenum">
              <a:rPr lang="en-US"/>
              <a:pPr/>
              <a:t>1</a:t>
            </a:fld>
            <a:r>
              <a:rPr lang="en-US"/>
              <a:t> of 1</a:t>
            </a:r>
          </a:p>
        </p:txBody>
      </p:sp>
      <p:sp>
        <p:nvSpPr>
          <p:cNvPr id="10242"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lnSpc>
                <a:spcPct val="120000"/>
              </a:lnSpc>
              <a:spcBef>
                <a:spcPct val="60000"/>
              </a:spcBef>
            </a:pPr>
            <a:endParaRPr lang="en-US" sz="2400">
              <a:latin typeface="Times New Roman" pitchFamily="18" charset="0"/>
            </a:endParaRPr>
          </a:p>
        </p:txBody>
      </p:sp>
      <p:sp>
        <p:nvSpPr>
          <p:cNvPr id="10243"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algn="ctr" eaLnBrk="0" hangingPunct="0">
              <a:lnSpc>
                <a:spcPct val="120000"/>
              </a:lnSpc>
              <a:spcBef>
                <a:spcPct val="60000"/>
              </a:spcBef>
            </a:pPr>
            <a:endParaRPr lang="en-US" sz="2400">
              <a:latin typeface="Times New Roman" pitchFamily="18" charset="0"/>
            </a:endParaRPr>
          </a:p>
        </p:txBody>
      </p:sp>
      <p:sp>
        <p:nvSpPr>
          <p:cNvPr id="10244" name="Rectangle 4"/>
          <p:cNvSpPr>
            <a:spLocks noGrp="1" noChangeArrowheads="1"/>
          </p:cNvSpPr>
          <p:nvPr>
            <p:ph type="ctrTitle"/>
          </p:nvPr>
        </p:nvSpPr>
        <p:spPr/>
        <p:txBody>
          <a:bodyPr/>
          <a:lstStyle/>
          <a:p>
            <a:r>
              <a:rPr lang="en-US"/>
              <a:t>Advanced Explicit Cursor Concepts</a:t>
            </a:r>
          </a:p>
        </p:txBody>
      </p:sp>
      <p:sp>
        <p:nvSpPr>
          <p:cNvPr id="10245" name="Rectangle 5"/>
          <p:cNvSpPr>
            <a:spLocks noGrp="1" noChangeArrowheads="1"/>
          </p:cNvSpPr>
          <p:nvPr>
            <p:ph type="subTitle" idx="1"/>
          </p:nvPr>
        </p:nvSpPr>
        <p:spPr/>
        <p:txBody>
          <a:bodyPr/>
          <a:lstStyle/>
          <a:p>
            <a:r>
              <a:rPr lang="en-US"/>
              <a:t> </a:t>
            </a: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t>PL/SQL</a:t>
            </a:r>
          </a:p>
        </p:txBody>
      </p:sp>
      <p:sp>
        <p:nvSpPr>
          <p:cNvPr id="7" name="Slide Number Placeholder 4"/>
          <p:cNvSpPr>
            <a:spLocks noGrp="1"/>
          </p:cNvSpPr>
          <p:nvPr>
            <p:ph type="sldNum" sz="quarter" idx="11"/>
          </p:nvPr>
        </p:nvSpPr>
        <p:spPr/>
        <p:txBody>
          <a:bodyPr/>
          <a:lstStyle/>
          <a:p>
            <a:fld id="{A551848E-E1CB-4968-ABFC-CC70546945F5}" type="slidenum">
              <a:rPr lang="en-US"/>
              <a:pPr/>
              <a:t>10</a:t>
            </a:fld>
            <a:r>
              <a:rPr lang="en-US"/>
              <a:t> of 1</a:t>
            </a:r>
          </a:p>
        </p:txBody>
      </p:sp>
      <p:sp>
        <p:nvSpPr>
          <p:cNvPr id="28674"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lnSpc>
                <a:spcPct val="120000"/>
              </a:lnSpc>
              <a:spcBef>
                <a:spcPct val="60000"/>
              </a:spcBef>
            </a:pPr>
            <a:endParaRPr lang="en-US" sz="2400">
              <a:latin typeface="Times New Roman" pitchFamily="18" charset="0"/>
            </a:endParaRPr>
          </a:p>
        </p:txBody>
      </p:sp>
      <p:sp>
        <p:nvSpPr>
          <p:cNvPr id="28675"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algn="ctr" eaLnBrk="0" hangingPunct="0">
              <a:lnSpc>
                <a:spcPct val="120000"/>
              </a:lnSpc>
              <a:spcBef>
                <a:spcPct val="60000"/>
              </a:spcBef>
            </a:pPr>
            <a:endParaRPr lang="en-US" sz="2400">
              <a:latin typeface="Times New Roman" pitchFamily="18" charset="0"/>
            </a:endParaRPr>
          </a:p>
        </p:txBody>
      </p:sp>
      <p:sp>
        <p:nvSpPr>
          <p:cNvPr id="28676" name="Rectangle 4"/>
          <p:cNvSpPr>
            <a:spLocks noGrp="1" noChangeArrowheads="1"/>
          </p:cNvSpPr>
          <p:nvPr>
            <p:ph type="title"/>
          </p:nvPr>
        </p:nvSpPr>
        <p:spPr>
          <a:noFill/>
          <a:ln/>
        </p:spPr>
        <p:txBody>
          <a:bodyPr wrap="square" lIns="92075" tIns="46038" rIns="92075" bIns="46038" anchor="t"/>
          <a:lstStyle/>
          <a:p>
            <a:r>
              <a:rPr lang="en-US"/>
              <a:t>Summary</a:t>
            </a:r>
          </a:p>
        </p:txBody>
      </p:sp>
      <p:sp>
        <p:nvSpPr>
          <p:cNvPr id="28677" name="Rectangle 5"/>
          <p:cNvSpPr>
            <a:spLocks noGrp="1" noChangeArrowheads="1"/>
          </p:cNvSpPr>
          <p:nvPr>
            <p:ph type="body" idx="1"/>
          </p:nvPr>
        </p:nvSpPr>
        <p:spPr>
          <a:xfrm>
            <a:off x="533400" y="1477963"/>
            <a:ext cx="8001000" cy="3743325"/>
          </a:xfrm>
          <a:noFill/>
          <a:ln/>
        </p:spPr>
        <p:txBody>
          <a:bodyPr lIns="92075" tIns="46038" rIns="92075" bIns="46038">
            <a:spAutoFit/>
          </a:bodyPr>
          <a:lstStyle/>
          <a:p>
            <a:pPr marL="404813" indent="-404813" defTabSz="346075">
              <a:buFont typeface="Wingdings" pitchFamily="2" charset="2"/>
              <a:buNone/>
            </a:pPr>
            <a:r>
              <a:rPr lang="en-US"/>
              <a:t>In this lesson, you should have learned to: </a:t>
            </a:r>
          </a:p>
          <a:p>
            <a:pPr marL="404813" indent="-404813" defTabSz="346075"/>
            <a:r>
              <a:rPr lang="en-US"/>
              <a:t>Return different active sets using cursors with parameters.</a:t>
            </a:r>
          </a:p>
          <a:p>
            <a:pPr marL="404813" indent="-404813" defTabSz="346075"/>
            <a:r>
              <a:rPr lang="en-US"/>
              <a:t>Define cursors with subqueries and correlated subqueries.</a:t>
            </a:r>
          </a:p>
          <a:p>
            <a:pPr marL="404813" indent="-404813" defTabSz="346075"/>
            <a:r>
              <a:rPr lang="en-US"/>
              <a:t>Manipulate explicit cursors with commands using the:</a:t>
            </a:r>
          </a:p>
          <a:p>
            <a:pPr marL="919163" lvl="1" indent="-400050" defTabSz="346075"/>
            <a:r>
              <a:rPr lang="en-US"/>
              <a:t>FOR UPDATE clause</a:t>
            </a:r>
          </a:p>
          <a:p>
            <a:pPr marL="919163" lvl="1" indent="-400050" defTabSz="346075"/>
            <a:r>
              <a:rPr lang="en-US"/>
              <a:t>WHERE CURRENT OF clause</a:t>
            </a:r>
          </a:p>
        </p:txBody>
      </p:sp>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PL/SQL</a:t>
            </a:r>
          </a:p>
        </p:txBody>
      </p:sp>
      <p:sp>
        <p:nvSpPr>
          <p:cNvPr id="5" name="Slide Number Placeholder 4"/>
          <p:cNvSpPr>
            <a:spLocks noGrp="1"/>
          </p:cNvSpPr>
          <p:nvPr>
            <p:ph type="sldNum" sz="quarter" idx="11"/>
          </p:nvPr>
        </p:nvSpPr>
        <p:spPr/>
        <p:txBody>
          <a:bodyPr/>
          <a:lstStyle/>
          <a:p>
            <a:fld id="{76BF8C55-241B-4849-B827-EE5F8E302261}" type="slidenum">
              <a:rPr lang="en-US"/>
              <a:pPr/>
              <a:t>11</a:t>
            </a:fld>
            <a:r>
              <a:rPr lang="en-US"/>
              <a:t> of 1</a:t>
            </a:r>
          </a:p>
        </p:txBody>
      </p:sp>
      <p:sp>
        <p:nvSpPr>
          <p:cNvPr id="290818" name="Rectangle 2"/>
          <p:cNvSpPr>
            <a:spLocks noGrp="1" noChangeArrowheads="1"/>
          </p:cNvSpPr>
          <p:nvPr>
            <p:ph type="title"/>
          </p:nvPr>
        </p:nvSpPr>
        <p:spPr/>
        <p:txBody>
          <a:bodyPr/>
          <a:lstStyle/>
          <a:p>
            <a:r>
              <a:rPr lang="en-US"/>
              <a:t>Exercise</a:t>
            </a:r>
          </a:p>
        </p:txBody>
      </p:sp>
      <p:sp>
        <p:nvSpPr>
          <p:cNvPr id="290819" name="Rectangle 3"/>
          <p:cNvSpPr>
            <a:spLocks noGrp="1" noChangeArrowheads="1"/>
          </p:cNvSpPr>
          <p:nvPr>
            <p:ph type="body" idx="1"/>
          </p:nvPr>
        </p:nvSpPr>
        <p:spPr>
          <a:xfrm>
            <a:off x="304800" y="1981200"/>
            <a:ext cx="8077200" cy="3733800"/>
          </a:xfrm>
        </p:spPr>
        <p:txBody>
          <a:bodyPr/>
          <a:lstStyle/>
          <a:p>
            <a:r>
              <a:rPr lang="en-US"/>
              <a:t>Write a program to modify a particular entry in the cashbook and update the corresponding balances.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4294967295"/>
          </p:nvPr>
        </p:nvSpPr>
        <p:spPr>
          <a:xfrm>
            <a:off x="3124200" y="6553200"/>
            <a:ext cx="2895600" cy="247650"/>
          </a:xfrm>
          <a:prstGeom prst="rect">
            <a:avLst/>
          </a:prstGeom>
        </p:spPr>
        <p:txBody>
          <a:bodyPr/>
          <a:lstStyle/>
          <a:p>
            <a:r>
              <a:rPr lang="en-US"/>
              <a:t>PL/SQL</a:t>
            </a:r>
          </a:p>
        </p:txBody>
      </p:sp>
      <p:sp>
        <p:nvSpPr>
          <p:cNvPr id="7" name="Slide Number Placeholder 4"/>
          <p:cNvSpPr>
            <a:spLocks noGrp="1"/>
          </p:cNvSpPr>
          <p:nvPr>
            <p:ph type="sldNum" sz="quarter" idx="4294967295"/>
          </p:nvPr>
        </p:nvSpPr>
        <p:spPr>
          <a:xfrm>
            <a:off x="6934200" y="6534150"/>
            <a:ext cx="2133600" cy="323850"/>
          </a:xfrm>
          <a:prstGeom prst="rect">
            <a:avLst/>
          </a:prstGeom>
        </p:spPr>
        <p:txBody>
          <a:bodyPr/>
          <a:lstStyle/>
          <a:p>
            <a:fld id="{2CA10EE5-6C9D-4589-B67E-A04BF658C4C6}" type="slidenum">
              <a:rPr lang="en-US"/>
              <a:pPr/>
              <a:t>12</a:t>
            </a:fld>
            <a:r>
              <a:rPr lang="en-US"/>
              <a:t> of 1</a:t>
            </a:r>
          </a:p>
        </p:txBody>
      </p:sp>
      <p:sp>
        <p:nvSpPr>
          <p:cNvPr id="30722"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lnSpc>
                <a:spcPct val="120000"/>
              </a:lnSpc>
              <a:spcBef>
                <a:spcPct val="60000"/>
              </a:spcBef>
            </a:pPr>
            <a:endParaRPr lang="en-US" sz="2400">
              <a:latin typeface="Times New Roman" pitchFamily="18" charset="0"/>
            </a:endParaRPr>
          </a:p>
        </p:txBody>
      </p:sp>
      <p:sp>
        <p:nvSpPr>
          <p:cNvPr id="30723"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algn="ctr" eaLnBrk="0" hangingPunct="0">
              <a:lnSpc>
                <a:spcPct val="120000"/>
              </a:lnSpc>
              <a:spcBef>
                <a:spcPct val="60000"/>
              </a:spcBef>
            </a:pPr>
            <a:endParaRPr lang="en-US" sz="2400">
              <a:latin typeface="Times New Roman" pitchFamily="18" charset="0"/>
            </a:endParaRPr>
          </a:p>
        </p:txBody>
      </p:sp>
      <p:sp>
        <p:nvSpPr>
          <p:cNvPr id="30724" name="Rectangle 4"/>
          <p:cNvSpPr>
            <a:spLocks noGrp="1" noChangeArrowheads="1"/>
          </p:cNvSpPr>
          <p:nvPr>
            <p:ph type="ctrTitle"/>
          </p:nvPr>
        </p:nvSpPr>
        <p:spPr/>
        <p:txBody>
          <a:bodyPr/>
          <a:lstStyle/>
          <a:p>
            <a:r>
              <a:rPr lang="en-US"/>
              <a:t>Handling Exceptions</a:t>
            </a:r>
          </a:p>
        </p:txBody>
      </p:sp>
      <p:sp>
        <p:nvSpPr>
          <p:cNvPr id="30725" name="Rectangle 5"/>
          <p:cNvSpPr>
            <a:spLocks noGrp="1" noChangeArrowheads="1"/>
          </p:cNvSpPr>
          <p:nvPr>
            <p:ph type="subTitle" idx="1"/>
          </p:nvPr>
        </p:nvSpPr>
        <p:spPr/>
        <p:txBody>
          <a:bodyPr/>
          <a:lstStyle/>
          <a:p>
            <a:r>
              <a:rPr lang="en-US"/>
              <a:t> </a:t>
            </a:r>
          </a:p>
        </p:txBody>
      </p:sp>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t>PL/SQL</a:t>
            </a:r>
          </a:p>
        </p:txBody>
      </p:sp>
      <p:sp>
        <p:nvSpPr>
          <p:cNvPr id="7" name="Slide Number Placeholder 4"/>
          <p:cNvSpPr>
            <a:spLocks noGrp="1"/>
          </p:cNvSpPr>
          <p:nvPr>
            <p:ph type="sldNum" sz="quarter" idx="11"/>
          </p:nvPr>
        </p:nvSpPr>
        <p:spPr/>
        <p:txBody>
          <a:bodyPr/>
          <a:lstStyle/>
          <a:p>
            <a:fld id="{BE96E056-2851-4B82-989A-685D7D2E08A5}" type="slidenum">
              <a:rPr lang="en-US"/>
              <a:pPr/>
              <a:t>13</a:t>
            </a:fld>
            <a:r>
              <a:rPr lang="en-US"/>
              <a:t> of 1</a:t>
            </a:r>
          </a:p>
        </p:txBody>
      </p:sp>
      <p:sp>
        <p:nvSpPr>
          <p:cNvPr id="32770"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lnSpc>
                <a:spcPct val="120000"/>
              </a:lnSpc>
              <a:spcBef>
                <a:spcPct val="60000"/>
              </a:spcBef>
            </a:pPr>
            <a:endParaRPr lang="en-US" sz="2400">
              <a:latin typeface="Times New Roman" pitchFamily="18" charset="0"/>
            </a:endParaRPr>
          </a:p>
        </p:txBody>
      </p:sp>
      <p:sp>
        <p:nvSpPr>
          <p:cNvPr id="32771"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algn="ctr" eaLnBrk="0" hangingPunct="0">
              <a:lnSpc>
                <a:spcPct val="120000"/>
              </a:lnSpc>
              <a:spcBef>
                <a:spcPct val="60000"/>
              </a:spcBef>
            </a:pPr>
            <a:endParaRPr lang="en-US" sz="2400">
              <a:latin typeface="Times New Roman" pitchFamily="18" charset="0"/>
            </a:endParaRPr>
          </a:p>
        </p:txBody>
      </p:sp>
      <p:sp>
        <p:nvSpPr>
          <p:cNvPr id="32772" name="Rectangle 4"/>
          <p:cNvSpPr>
            <a:spLocks noGrp="1" noChangeArrowheads="1"/>
          </p:cNvSpPr>
          <p:nvPr>
            <p:ph type="title"/>
          </p:nvPr>
        </p:nvSpPr>
        <p:spPr>
          <a:noFill/>
          <a:ln/>
        </p:spPr>
        <p:txBody>
          <a:bodyPr wrap="square" lIns="92075" tIns="46038" rIns="92075" bIns="46038" anchor="t"/>
          <a:lstStyle/>
          <a:p>
            <a:r>
              <a:rPr lang="en-US"/>
              <a:t>Objectives</a:t>
            </a:r>
          </a:p>
        </p:txBody>
      </p:sp>
      <p:sp>
        <p:nvSpPr>
          <p:cNvPr id="32773" name="Rectangle 5"/>
          <p:cNvSpPr>
            <a:spLocks noGrp="1" noChangeArrowheads="1"/>
          </p:cNvSpPr>
          <p:nvPr>
            <p:ph type="body" idx="1"/>
          </p:nvPr>
        </p:nvSpPr>
        <p:spPr>
          <a:xfrm>
            <a:off x="609600" y="1524000"/>
            <a:ext cx="7475538" cy="3502025"/>
          </a:xfrm>
          <a:noFill/>
          <a:ln/>
        </p:spPr>
        <p:txBody>
          <a:bodyPr lIns="92075" tIns="46038" rIns="92075" bIns="46038">
            <a:spAutoFit/>
          </a:bodyPr>
          <a:lstStyle/>
          <a:p>
            <a:pPr marL="404813" indent="-404813" defTabSz="346075">
              <a:spcBef>
                <a:spcPct val="0"/>
              </a:spcBef>
              <a:buFont typeface="Wingdings" pitchFamily="2" charset="2"/>
              <a:buNone/>
            </a:pPr>
            <a:r>
              <a:rPr lang="en-US" sz="2000"/>
              <a:t>After completing this lesson, you should be able to</a:t>
            </a:r>
          </a:p>
          <a:p>
            <a:pPr marL="404813" indent="-404813" defTabSz="346075">
              <a:spcBef>
                <a:spcPct val="0"/>
              </a:spcBef>
              <a:buFont typeface="Wingdings" pitchFamily="2" charset="2"/>
              <a:buNone/>
            </a:pPr>
            <a:r>
              <a:rPr lang="en-US" sz="2000"/>
              <a:t>do the following: </a:t>
            </a:r>
          </a:p>
          <a:p>
            <a:pPr marL="404813" indent="-404813" defTabSz="346075"/>
            <a:r>
              <a:rPr lang="en-US" sz="2000"/>
              <a:t>Define PL/SQL exceptions</a:t>
            </a:r>
          </a:p>
          <a:p>
            <a:pPr marL="404813" indent="-404813" defTabSz="346075"/>
            <a:r>
              <a:rPr lang="en-US" sz="2000"/>
              <a:t>Recognize unhandled exceptions</a:t>
            </a:r>
          </a:p>
          <a:p>
            <a:pPr marL="404813" indent="-404813" defTabSz="346075"/>
            <a:r>
              <a:rPr lang="en-US" sz="2000"/>
              <a:t>List and use different types of PL/SQL exception handlers</a:t>
            </a:r>
          </a:p>
          <a:p>
            <a:pPr marL="404813" indent="-404813" defTabSz="346075"/>
            <a:r>
              <a:rPr lang="en-US" sz="2000"/>
              <a:t>Trap unanticipated errors</a:t>
            </a:r>
          </a:p>
          <a:p>
            <a:pPr marL="404813" indent="-404813" defTabSz="346075"/>
            <a:r>
              <a:rPr lang="en-US" sz="2000"/>
              <a:t>Describe the effect of exception propagation in nested blocks</a:t>
            </a:r>
          </a:p>
          <a:p>
            <a:pPr marL="404813" indent="-404813" defTabSz="346075"/>
            <a:r>
              <a:rPr lang="en-US" sz="2000"/>
              <a:t>Customize PL/SQL exception messages</a:t>
            </a:r>
          </a:p>
        </p:txBody>
      </p:sp>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t>PL/SQL</a:t>
            </a:r>
          </a:p>
        </p:txBody>
      </p:sp>
      <p:sp>
        <p:nvSpPr>
          <p:cNvPr id="7" name="Slide Number Placeholder 4"/>
          <p:cNvSpPr>
            <a:spLocks noGrp="1"/>
          </p:cNvSpPr>
          <p:nvPr>
            <p:ph type="sldNum" sz="quarter" idx="11"/>
          </p:nvPr>
        </p:nvSpPr>
        <p:spPr/>
        <p:txBody>
          <a:bodyPr/>
          <a:lstStyle/>
          <a:p>
            <a:fld id="{34986C56-9082-4766-AF09-C47490C2DF9F}" type="slidenum">
              <a:rPr lang="en-US"/>
              <a:pPr/>
              <a:t>14</a:t>
            </a:fld>
            <a:r>
              <a:rPr lang="en-US"/>
              <a:t> of 1</a:t>
            </a:r>
          </a:p>
        </p:txBody>
      </p:sp>
      <p:sp>
        <p:nvSpPr>
          <p:cNvPr id="34818"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lnSpc>
                <a:spcPct val="120000"/>
              </a:lnSpc>
              <a:spcBef>
                <a:spcPct val="60000"/>
              </a:spcBef>
            </a:pPr>
            <a:endParaRPr lang="en-US" sz="2400">
              <a:latin typeface="Times New Roman" pitchFamily="18" charset="0"/>
            </a:endParaRPr>
          </a:p>
        </p:txBody>
      </p:sp>
      <p:sp>
        <p:nvSpPr>
          <p:cNvPr id="34819"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algn="ctr" eaLnBrk="0" hangingPunct="0">
              <a:lnSpc>
                <a:spcPct val="120000"/>
              </a:lnSpc>
              <a:spcBef>
                <a:spcPct val="60000"/>
              </a:spcBef>
            </a:pPr>
            <a:endParaRPr lang="en-US" sz="2400">
              <a:latin typeface="Times New Roman" pitchFamily="18" charset="0"/>
            </a:endParaRPr>
          </a:p>
        </p:txBody>
      </p:sp>
      <p:sp>
        <p:nvSpPr>
          <p:cNvPr id="34820" name="Rectangle 4"/>
          <p:cNvSpPr>
            <a:spLocks noGrp="1" noChangeArrowheads="1"/>
          </p:cNvSpPr>
          <p:nvPr>
            <p:ph type="title"/>
          </p:nvPr>
        </p:nvSpPr>
        <p:spPr>
          <a:xfrm>
            <a:off x="2573338" y="152400"/>
            <a:ext cx="6035675" cy="528638"/>
          </a:xfrm>
          <a:noFill/>
          <a:ln/>
        </p:spPr>
        <p:txBody>
          <a:bodyPr wrap="square" lIns="92075" tIns="46038" rIns="92075" bIns="46038" anchor="t"/>
          <a:lstStyle/>
          <a:p>
            <a:r>
              <a:rPr lang="en-US"/>
              <a:t>Handling Exceptions with PL/SQL</a:t>
            </a:r>
          </a:p>
        </p:txBody>
      </p:sp>
      <p:sp>
        <p:nvSpPr>
          <p:cNvPr id="34821" name="Rectangle 5"/>
          <p:cNvSpPr>
            <a:spLocks noGrp="1" noChangeArrowheads="1"/>
          </p:cNvSpPr>
          <p:nvPr>
            <p:ph type="body" idx="1"/>
          </p:nvPr>
        </p:nvSpPr>
        <p:spPr>
          <a:xfrm>
            <a:off x="990600" y="2187575"/>
            <a:ext cx="7924800" cy="3451225"/>
          </a:xfrm>
          <a:noFill/>
          <a:ln/>
        </p:spPr>
        <p:txBody>
          <a:bodyPr lIns="92075" tIns="46038" rIns="92075" bIns="46038">
            <a:spAutoFit/>
          </a:bodyPr>
          <a:lstStyle/>
          <a:p>
            <a:pPr marL="404813" indent="-404813" defTabSz="346075"/>
            <a:r>
              <a:rPr lang="en-US"/>
              <a:t>An exception is an identifier in PL/SQL that is raised during execution.</a:t>
            </a:r>
          </a:p>
          <a:p>
            <a:pPr marL="404813" indent="-404813" defTabSz="346075"/>
            <a:r>
              <a:rPr lang="en-US"/>
              <a:t>How is it raised?</a:t>
            </a:r>
          </a:p>
          <a:p>
            <a:pPr marL="919163" lvl="1" indent="-400050" defTabSz="346075"/>
            <a:r>
              <a:rPr lang="en-US"/>
              <a:t>An Oracle error occurs.</a:t>
            </a:r>
          </a:p>
          <a:p>
            <a:pPr marL="919163" lvl="1" indent="-400050" defTabSz="346075"/>
            <a:r>
              <a:rPr lang="en-US"/>
              <a:t>You raise it explicitly.</a:t>
            </a:r>
          </a:p>
          <a:p>
            <a:pPr marL="404813" indent="-404813" defTabSz="346075"/>
            <a:r>
              <a:rPr lang="en-US"/>
              <a:t>How do you handle it?</a:t>
            </a:r>
          </a:p>
          <a:p>
            <a:pPr marL="919163" lvl="1" indent="-400050" defTabSz="346075"/>
            <a:r>
              <a:rPr lang="en-US"/>
              <a:t>Trap it with a handler.</a:t>
            </a:r>
          </a:p>
          <a:p>
            <a:pPr marL="919163" lvl="1" indent="-400050" defTabSz="346075"/>
            <a:r>
              <a:rPr lang="en-US"/>
              <a:t>Propagate it to the calling environment.</a:t>
            </a:r>
          </a:p>
        </p:txBody>
      </p:sp>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Footer Placeholder 3"/>
          <p:cNvSpPr>
            <a:spLocks noGrp="1"/>
          </p:cNvSpPr>
          <p:nvPr>
            <p:ph type="ftr" sz="quarter" idx="10"/>
          </p:nvPr>
        </p:nvSpPr>
        <p:spPr/>
        <p:txBody>
          <a:bodyPr/>
          <a:lstStyle/>
          <a:p>
            <a:r>
              <a:rPr lang="en-US"/>
              <a:t>PL/SQL</a:t>
            </a:r>
          </a:p>
        </p:txBody>
      </p:sp>
      <p:sp>
        <p:nvSpPr>
          <p:cNvPr id="33" name="Slide Number Placeholder 4"/>
          <p:cNvSpPr>
            <a:spLocks noGrp="1"/>
          </p:cNvSpPr>
          <p:nvPr>
            <p:ph type="sldNum" sz="quarter" idx="11"/>
          </p:nvPr>
        </p:nvSpPr>
        <p:spPr/>
        <p:txBody>
          <a:bodyPr/>
          <a:lstStyle/>
          <a:p>
            <a:fld id="{446ADB91-4CB4-4CE3-98DF-3016BD0F4297}" type="slidenum">
              <a:rPr lang="en-US"/>
              <a:pPr/>
              <a:t>15</a:t>
            </a:fld>
            <a:r>
              <a:rPr lang="en-US"/>
              <a:t> of 1</a:t>
            </a:r>
          </a:p>
        </p:txBody>
      </p:sp>
      <p:sp>
        <p:nvSpPr>
          <p:cNvPr id="36866"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lnSpc>
                <a:spcPct val="120000"/>
              </a:lnSpc>
              <a:spcBef>
                <a:spcPct val="60000"/>
              </a:spcBef>
            </a:pPr>
            <a:endParaRPr lang="en-US" sz="2400">
              <a:latin typeface="Times New Roman" pitchFamily="18" charset="0"/>
            </a:endParaRPr>
          </a:p>
        </p:txBody>
      </p:sp>
      <p:sp>
        <p:nvSpPr>
          <p:cNvPr id="36867" name="Rectangle 3"/>
          <p:cNvSpPr>
            <a:spLocks noGrp="1" noChangeArrowheads="1"/>
          </p:cNvSpPr>
          <p:nvPr>
            <p:ph type="title"/>
          </p:nvPr>
        </p:nvSpPr>
        <p:spPr>
          <a:noFill/>
          <a:ln/>
        </p:spPr>
        <p:txBody>
          <a:bodyPr wrap="square" lIns="92075" tIns="46038" rIns="92075" bIns="46038" anchor="t"/>
          <a:lstStyle/>
          <a:p>
            <a:r>
              <a:rPr lang="en-US"/>
              <a:t>Handling Exceptions</a:t>
            </a:r>
          </a:p>
        </p:txBody>
      </p:sp>
      <p:sp>
        <p:nvSpPr>
          <p:cNvPr id="36868" name="Rectangle 4"/>
          <p:cNvSpPr>
            <a:spLocks noGrp="1" noChangeArrowheads="1"/>
          </p:cNvSpPr>
          <p:nvPr>
            <p:ph type="body" idx="1"/>
          </p:nvPr>
        </p:nvSpPr>
        <p:spPr>
          <a:xfrm>
            <a:off x="990600" y="1447800"/>
            <a:ext cx="3119438" cy="457200"/>
          </a:xfrm>
          <a:noFill/>
          <a:ln/>
        </p:spPr>
        <p:txBody>
          <a:bodyPr lIns="92075" tIns="46038" rIns="92075" bIns="46038">
            <a:spAutoFit/>
          </a:bodyPr>
          <a:lstStyle/>
          <a:p>
            <a:pPr>
              <a:buFont typeface="Wingdings" pitchFamily="2" charset="2"/>
              <a:buNone/>
            </a:pPr>
            <a:r>
              <a:rPr lang="en-US"/>
              <a:t>Trap the exception</a:t>
            </a:r>
          </a:p>
        </p:txBody>
      </p:sp>
      <p:grpSp>
        <p:nvGrpSpPr>
          <p:cNvPr id="2" name="Group 5"/>
          <p:cNvGrpSpPr>
            <a:grpSpLocks/>
          </p:cNvGrpSpPr>
          <p:nvPr/>
        </p:nvGrpSpPr>
        <p:grpSpPr bwMode="auto">
          <a:xfrm>
            <a:off x="895350" y="2403475"/>
            <a:ext cx="3365500" cy="2630488"/>
            <a:chOff x="564" y="1514"/>
            <a:chExt cx="2120" cy="1657"/>
          </a:xfrm>
        </p:grpSpPr>
        <p:sp>
          <p:nvSpPr>
            <p:cNvPr id="36870" name="Freeform 6"/>
            <p:cNvSpPr>
              <a:spLocks/>
            </p:cNvSpPr>
            <p:nvPr/>
          </p:nvSpPr>
          <p:spPr bwMode="auto">
            <a:xfrm>
              <a:off x="1543" y="1514"/>
              <a:ext cx="1141" cy="1604"/>
            </a:xfrm>
            <a:custGeom>
              <a:avLst/>
              <a:gdLst/>
              <a:ahLst/>
              <a:cxnLst>
                <a:cxn ang="0">
                  <a:pos x="1140" y="1603"/>
                </a:cxn>
                <a:cxn ang="0">
                  <a:pos x="1140" y="0"/>
                </a:cxn>
                <a:cxn ang="0">
                  <a:pos x="0" y="0"/>
                </a:cxn>
                <a:cxn ang="0">
                  <a:pos x="0" y="1603"/>
                </a:cxn>
                <a:cxn ang="0">
                  <a:pos x="1140" y="1603"/>
                </a:cxn>
              </a:cxnLst>
              <a:rect l="0" t="0" r="r" b="b"/>
              <a:pathLst>
                <a:path w="1141" h="1604">
                  <a:moveTo>
                    <a:pt x="1140" y="1603"/>
                  </a:moveTo>
                  <a:lnTo>
                    <a:pt x="1140" y="0"/>
                  </a:lnTo>
                  <a:lnTo>
                    <a:pt x="0" y="0"/>
                  </a:lnTo>
                  <a:lnTo>
                    <a:pt x="0" y="1603"/>
                  </a:lnTo>
                  <a:lnTo>
                    <a:pt x="1140" y="1603"/>
                  </a:lnTo>
                </a:path>
              </a:pathLst>
            </a:custGeom>
            <a:gradFill rotWithShape="0">
              <a:gsLst>
                <a:gs pos="0">
                  <a:srgbClr val="339933"/>
                </a:gs>
                <a:gs pos="50000">
                  <a:srgbClr val="339933">
                    <a:gamma/>
                    <a:tint val="70196"/>
                    <a:invGamma/>
                  </a:srgbClr>
                </a:gs>
                <a:gs pos="100000">
                  <a:srgbClr val="339933"/>
                </a:gs>
              </a:gsLst>
              <a:lin ang="2700000" scaled="1"/>
            </a:gradFill>
            <a:ln w="9525" cap="rnd">
              <a:noFill/>
              <a:round/>
              <a:headEnd type="none" w="sm" len="sm"/>
              <a:tailEnd type="none" w="sm" len="sm"/>
            </a:ln>
            <a:effectLst/>
          </p:spPr>
          <p:txBody>
            <a:bodyPr/>
            <a:lstStyle/>
            <a:p>
              <a:endParaRPr lang="en-US"/>
            </a:p>
          </p:txBody>
        </p:sp>
        <p:sp>
          <p:nvSpPr>
            <p:cNvPr id="36871" name="Freeform 7"/>
            <p:cNvSpPr>
              <a:spLocks/>
            </p:cNvSpPr>
            <p:nvPr/>
          </p:nvSpPr>
          <p:spPr bwMode="auto">
            <a:xfrm>
              <a:off x="1626" y="1785"/>
              <a:ext cx="971" cy="175"/>
            </a:xfrm>
            <a:custGeom>
              <a:avLst/>
              <a:gdLst/>
              <a:ahLst/>
              <a:cxnLst>
                <a:cxn ang="0">
                  <a:pos x="970" y="174"/>
                </a:cxn>
                <a:cxn ang="0">
                  <a:pos x="970" y="0"/>
                </a:cxn>
                <a:cxn ang="0">
                  <a:pos x="0" y="0"/>
                </a:cxn>
                <a:cxn ang="0">
                  <a:pos x="0" y="174"/>
                </a:cxn>
                <a:cxn ang="0">
                  <a:pos x="970" y="174"/>
                </a:cxn>
              </a:cxnLst>
              <a:rect l="0" t="0" r="r" b="b"/>
              <a:pathLst>
                <a:path w="971" h="175">
                  <a:moveTo>
                    <a:pt x="970" y="174"/>
                  </a:moveTo>
                  <a:lnTo>
                    <a:pt x="970" y="0"/>
                  </a:lnTo>
                  <a:lnTo>
                    <a:pt x="0" y="0"/>
                  </a:lnTo>
                  <a:lnTo>
                    <a:pt x="0" y="174"/>
                  </a:lnTo>
                  <a:lnTo>
                    <a:pt x="970" y="174"/>
                  </a:lnTo>
                </a:path>
              </a:pathLst>
            </a:custGeom>
            <a:solidFill>
              <a:srgbClr val="FFCC66"/>
            </a:solidFill>
            <a:ln w="9525" cap="rnd">
              <a:noFill/>
              <a:round/>
              <a:headEnd type="none" w="sm" len="sm"/>
              <a:tailEnd type="none" w="sm" len="sm"/>
            </a:ln>
            <a:effectLst/>
          </p:spPr>
          <p:txBody>
            <a:bodyPr/>
            <a:lstStyle/>
            <a:p>
              <a:endParaRPr lang="en-US"/>
            </a:p>
          </p:txBody>
        </p:sp>
        <p:sp>
          <p:nvSpPr>
            <p:cNvPr id="36872" name="Freeform 8"/>
            <p:cNvSpPr>
              <a:spLocks/>
            </p:cNvSpPr>
            <p:nvPr/>
          </p:nvSpPr>
          <p:spPr bwMode="auto">
            <a:xfrm>
              <a:off x="1632" y="2221"/>
              <a:ext cx="970" cy="175"/>
            </a:xfrm>
            <a:custGeom>
              <a:avLst/>
              <a:gdLst/>
              <a:ahLst/>
              <a:cxnLst>
                <a:cxn ang="0">
                  <a:pos x="969" y="174"/>
                </a:cxn>
                <a:cxn ang="0">
                  <a:pos x="969" y="0"/>
                </a:cxn>
                <a:cxn ang="0">
                  <a:pos x="0" y="0"/>
                </a:cxn>
                <a:cxn ang="0">
                  <a:pos x="0" y="174"/>
                </a:cxn>
                <a:cxn ang="0">
                  <a:pos x="969" y="174"/>
                </a:cxn>
              </a:cxnLst>
              <a:rect l="0" t="0" r="r" b="b"/>
              <a:pathLst>
                <a:path w="970" h="175">
                  <a:moveTo>
                    <a:pt x="969" y="174"/>
                  </a:moveTo>
                  <a:lnTo>
                    <a:pt x="969" y="0"/>
                  </a:lnTo>
                  <a:lnTo>
                    <a:pt x="0" y="0"/>
                  </a:lnTo>
                  <a:lnTo>
                    <a:pt x="0" y="174"/>
                  </a:lnTo>
                  <a:lnTo>
                    <a:pt x="969" y="174"/>
                  </a:lnTo>
                </a:path>
              </a:pathLst>
            </a:custGeom>
            <a:solidFill>
              <a:srgbClr val="FFCC66"/>
            </a:solidFill>
            <a:ln w="9525" cap="rnd">
              <a:noFill/>
              <a:round/>
              <a:headEnd type="none" w="sm" len="sm"/>
              <a:tailEnd type="none" w="sm" len="sm"/>
            </a:ln>
            <a:effectLst/>
          </p:spPr>
          <p:txBody>
            <a:bodyPr/>
            <a:lstStyle/>
            <a:p>
              <a:endParaRPr lang="en-US"/>
            </a:p>
          </p:txBody>
        </p:sp>
        <p:sp>
          <p:nvSpPr>
            <p:cNvPr id="36873" name="Rectangle 9"/>
            <p:cNvSpPr>
              <a:spLocks noChangeArrowheads="1"/>
            </p:cNvSpPr>
            <p:nvPr/>
          </p:nvSpPr>
          <p:spPr bwMode="auto">
            <a:xfrm>
              <a:off x="1575" y="1546"/>
              <a:ext cx="764" cy="238"/>
            </a:xfrm>
            <a:prstGeom prst="rect">
              <a:avLst/>
            </a:prstGeom>
            <a:noFill/>
            <a:ln w="9525">
              <a:noFill/>
              <a:miter lim="800000"/>
              <a:headEnd/>
              <a:tailEnd/>
            </a:ln>
            <a:effectLst/>
          </p:spPr>
          <p:txBody>
            <a:bodyPr wrap="none" lIns="73025" tIns="36513" rIns="73025" bIns="36513">
              <a:spAutoFit/>
            </a:bodyPr>
            <a:lstStyle/>
            <a:p>
              <a:pPr defTabSz="525463" eaLnBrk="0" hangingPunct="0">
                <a:spcBef>
                  <a:spcPct val="50000"/>
                </a:spcBef>
              </a:pPr>
              <a:r>
                <a:rPr lang="en-US" sz="2000" b="1">
                  <a:solidFill>
                    <a:schemeClr val="bg1"/>
                  </a:solidFill>
                  <a:latin typeface="Courier New" pitchFamily="49" charset="0"/>
                </a:rPr>
                <a:t>DECLARE</a:t>
              </a:r>
            </a:p>
          </p:txBody>
        </p:sp>
        <p:sp>
          <p:nvSpPr>
            <p:cNvPr id="36874" name="Rectangle 10"/>
            <p:cNvSpPr>
              <a:spLocks noChangeArrowheads="1"/>
            </p:cNvSpPr>
            <p:nvPr/>
          </p:nvSpPr>
          <p:spPr bwMode="auto">
            <a:xfrm>
              <a:off x="1575" y="1985"/>
              <a:ext cx="572" cy="238"/>
            </a:xfrm>
            <a:prstGeom prst="rect">
              <a:avLst/>
            </a:prstGeom>
            <a:noFill/>
            <a:ln w="9525">
              <a:noFill/>
              <a:miter lim="800000"/>
              <a:headEnd/>
              <a:tailEnd/>
            </a:ln>
            <a:effectLst/>
          </p:spPr>
          <p:txBody>
            <a:bodyPr wrap="none" lIns="73025" tIns="36513" rIns="73025" bIns="36513">
              <a:spAutoFit/>
            </a:bodyPr>
            <a:lstStyle/>
            <a:p>
              <a:pPr defTabSz="525463" eaLnBrk="0" hangingPunct="0">
                <a:spcBef>
                  <a:spcPct val="50000"/>
                </a:spcBef>
              </a:pPr>
              <a:r>
                <a:rPr lang="en-US" sz="2000" b="1">
                  <a:solidFill>
                    <a:schemeClr val="bg1"/>
                  </a:solidFill>
                  <a:latin typeface="Courier New" pitchFamily="49" charset="0"/>
                </a:rPr>
                <a:t>BEGIN</a:t>
              </a:r>
            </a:p>
          </p:txBody>
        </p:sp>
        <p:sp>
          <p:nvSpPr>
            <p:cNvPr id="36875" name="Rectangle 11"/>
            <p:cNvSpPr>
              <a:spLocks noChangeArrowheads="1"/>
            </p:cNvSpPr>
            <p:nvPr/>
          </p:nvSpPr>
          <p:spPr bwMode="auto">
            <a:xfrm>
              <a:off x="1575" y="2869"/>
              <a:ext cx="476" cy="238"/>
            </a:xfrm>
            <a:prstGeom prst="rect">
              <a:avLst/>
            </a:prstGeom>
            <a:noFill/>
            <a:ln w="9525">
              <a:noFill/>
              <a:miter lim="800000"/>
              <a:headEnd/>
              <a:tailEnd/>
            </a:ln>
            <a:effectLst/>
          </p:spPr>
          <p:txBody>
            <a:bodyPr wrap="none" lIns="73025" tIns="36513" rIns="73025" bIns="36513">
              <a:spAutoFit/>
            </a:bodyPr>
            <a:lstStyle/>
            <a:p>
              <a:pPr defTabSz="525463" eaLnBrk="0" hangingPunct="0">
                <a:spcBef>
                  <a:spcPct val="50000"/>
                </a:spcBef>
              </a:pPr>
              <a:r>
                <a:rPr lang="en-US" sz="2000" b="1">
                  <a:solidFill>
                    <a:schemeClr val="bg1"/>
                  </a:solidFill>
                  <a:latin typeface="Courier New" pitchFamily="49" charset="0"/>
                </a:rPr>
                <a:t>END;</a:t>
              </a:r>
            </a:p>
          </p:txBody>
        </p:sp>
        <p:sp>
          <p:nvSpPr>
            <p:cNvPr id="36876" name="Rectangle 12"/>
            <p:cNvSpPr>
              <a:spLocks noChangeArrowheads="1"/>
            </p:cNvSpPr>
            <p:nvPr/>
          </p:nvSpPr>
          <p:spPr bwMode="auto">
            <a:xfrm>
              <a:off x="564" y="2154"/>
              <a:ext cx="949" cy="404"/>
            </a:xfrm>
            <a:prstGeom prst="rect">
              <a:avLst/>
            </a:prstGeom>
            <a:noFill/>
            <a:ln w="9525">
              <a:noFill/>
              <a:miter lim="800000"/>
              <a:headEnd/>
              <a:tailEnd/>
            </a:ln>
            <a:effectLst/>
          </p:spPr>
          <p:txBody>
            <a:bodyPr lIns="92075" tIns="46038" rIns="92075" bIns="46038">
              <a:spAutoFit/>
            </a:bodyPr>
            <a:lstStyle/>
            <a:p>
              <a:pPr algn="r" eaLnBrk="0" hangingPunct="0"/>
              <a:r>
                <a:rPr lang="en-US" b="1">
                  <a:latin typeface="Verdana" pitchFamily="34" charset="0"/>
                </a:rPr>
                <a:t>Exception </a:t>
              </a:r>
              <a:br>
                <a:rPr lang="en-US" b="1">
                  <a:latin typeface="Verdana" pitchFamily="34" charset="0"/>
                </a:rPr>
              </a:br>
              <a:r>
                <a:rPr lang="en-US" b="1">
                  <a:latin typeface="Verdana" pitchFamily="34" charset="0"/>
                </a:rPr>
                <a:t>is raised</a:t>
              </a:r>
            </a:p>
          </p:txBody>
        </p:sp>
        <p:sp>
          <p:nvSpPr>
            <p:cNvPr id="36877" name="Freeform 13"/>
            <p:cNvSpPr>
              <a:spLocks/>
            </p:cNvSpPr>
            <p:nvPr/>
          </p:nvSpPr>
          <p:spPr bwMode="auto">
            <a:xfrm>
              <a:off x="1627" y="2657"/>
              <a:ext cx="971" cy="177"/>
            </a:xfrm>
            <a:custGeom>
              <a:avLst/>
              <a:gdLst/>
              <a:ahLst/>
              <a:cxnLst>
                <a:cxn ang="0">
                  <a:pos x="970" y="176"/>
                </a:cxn>
                <a:cxn ang="0">
                  <a:pos x="970" y="0"/>
                </a:cxn>
                <a:cxn ang="0">
                  <a:pos x="0" y="0"/>
                </a:cxn>
                <a:cxn ang="0">
                  <a:pos x="0" y="176"/>
                </a:cxn>
                <a:cxn ang="0">
                  <a:pos x="970" y="176"/>
                </a:cxn>
              </a:cxnLst>
              <a:rect l="0" t="0" r="r" b="b"/>
              <a:pathLst>
                <a:path w="971" h="177">
                  <a:moveTo>
                    <a:pt x="970" y="176"/>
                  </a:moveTo>
                  <a:lnTo>
                    <a:pt x="970" y="0"/>
                  </a:lnTo>
                  <a:lnTo>
                    <a:pt x="0" y="0"/>
                  </a:lnTo>
                  <a:lnTo>
                    <a:pt x="0" y="176"/>
                  </a:lnTo>
                  <a:lnTo>
                    <a:pt x="970" y="176"/>
                  </a:lnTo>
                </a:path>
              </a:pathLst>
            </a:custGeom>
            <a:solidFill>
              <a:srgbClr val="FFCC66"/>
            </a:solidFill>
            <a:ln w="9525" cap="rnd">
              <a:noFill/>
              <a:round/>
              <a:headEnd type="none" w="sm" len="sm"/>
              <a:tailEnd type="none" w="sm" len="sm"/>
            </a:ln>
            <a:effectLst/>
          </p:spPr>
          <p:txBody>
            <a:bodyPr/>
            <a:lstStyle/>
            <a:p>
              <a:endParaRPr lang="en-US"/>
            </a:p>
          </p:txBody>
        </p:sp>
        <p:sp>
          <p:nvSpPr>
            <p:cNvPr id="36878" name="Rectangle 14"/>
            <p:cNvSpPr>
              <a:spLocks noChangeArrowheads="1"/>
            </p:cNvSpPr>
            <p:nvPr/>
          </p:nvSpPr>
          <p:spPr bwMode="auto">
            <a:xfrm>
              <a:off x="1575" y="2430"/>
              <a:ext cx="956" cy="238"/>
            </a:xfrm>
            <a:prstGeom prst="rect">
              <a:avLst/>
            </a:prstGeom>
            <a:noFill/>
            <a:ln w="9525">
              <a:noFill/>
              <a:miter lim="800000"/>
              <a:headEnd/>
              <a:tailEnd/>
            </a:ln>
            <a:effectLst/>
          </p:spPr>
          <p:txBody>
            <a:bodyPr wrap="none" lIns="73025" tIns="36513" rIns="73025" bIns="36513">
              <a:spAutoFit/>
            </a:bodyPr>
            <a:lstStyle/>
            <a:p>
              <a:pPr defTabSz="525463" eaLnBrk="0" hangingPunct="0">
                <a:spcBef>
                  <a:spcPct val="50000"/>
                </a:spcBef>
                <a:tabLst>
                  <a:tab pos="627063" algn="l"/>
                </a:tabLst>
              </a:pPr>
              <a:r>
                <a:rPr lang="en-US" sz="2000" b="1">
                  <a:solidFill>
                    <a:schemeClr val="bg1"/>
                  </a:solidFill>
                  <a:latin typeface="Courier New" pitchFamily="49" charset="0"/>
                </a:rPr>
                <a:t>EXCEPTION</a:t>
              </a:r>
            </a:p>
          </p:txBody>
        </p:sp>
        <p:sp>
          <p:nvSpPr>
            <p:cNvPr id="36879" name="Line 15"/>
            <p:cNvSpPr>
              <a:spLocks noChangeShapeType="1"/>
            </p:cNvSpPr>
            <p:nvPr/>
          </p:nvSpPr>
          <p:spPr bwMode="auto">
            <a:xfrm>
              <a:off x="2588" y="2413"/>
              <a:ext cx="0" cy="248"/>
            </a:xfrm>
            <a:prstGeom prst="line">
              <a:avLst/>
            </a:prstGeom>
            <a:noFill/>
            <a:ln w="25400">
              <a:solidFill>
                <a:schemeClr val="hlink"/>
              </a:solidFill>
              <a:round/>
              <a:headEnd type="none" w="sm" len="sm"/>
              <a:tailEnd type="stealth" w="med" len="med"/>
            </a:ln>
            <a:effectLst/>
          </p:spPr>
          <p:txBody>
            <a:bodyPr/>
            <a:lstStyle/>
            <a:p>
              <a:endParaRPr lang="en-US"/>
            </a:p>
          </p:txBody>
        </p:sp>
        <p:sp>
          <p:nvSpPr>
            <p:cNvPr id="36880" name="Rectangle 16"/>
            <p:cNvSpPr>
              <a:spLocks noChangeArrowheads="1"/>
            </p:cNvSpPr>
            <p:nvPr/>
          </p:nvSpPr>
          <p:spPr bwMode="auto">
            <a:xfrm>
              <a:off x="564" y="2767"/>
              <a:ext cx="949" cy="404"/>
            </a:xfrm>
            <a:prstGeom prst="rect">
              <a:avLst/>
            </a:prstGeom>
            <a:noFill/>
            <a:ln w="9525">
              <a:noFill/>
              <a:miter lim="800000"/>
              <a:headEnd/>
              <a:tailEnd/>
            </a:ln>
            <a:effectLst/>
          </p:spPr>
          <p:txBody>
            <a:bodyPr lIns="92075" tIns="46038" rIns="92075" bIns="46038">
              <a:spAutoFit/>
            </a:bodyPr>
            <a:lstStyle/>
            <a:p>
              <a:pPr algn="r" eaLnBrk="0" hangingPunct="0"/>
              <a:r>
                <a:rPr lang="en-US" b="1">
                  <a:latin typeface="Verdana" pitchFamily="34" charset="0"/>
                </a:rPr>
                <a:t>Exception </a:t>
              </a:r>
            </a:p>
            <a:p>
              <a:pPr algn="r" eaLnBrk="0" hangingPunct="0"/>
              <a:r>
                <a:rPr lang="en-US" b="1">
                  <a:latin typeface="Verdana" pitchFamily="34" charset="0"/>
                </a:rPr>
                <a:t>is trapped</a:t>
              </a:r>
            </a:p>
          </p:txBody>
        </p:sp>
      </p:grpSp>
      <p:sp>
        <p:nvSpPr>
          <p:cNvPr id="36881" name="Rectangle 17"/>
          <p:cNvSpPr>
            <a:spLocks noChangeArrowheads="1"/>
          </p:cNvSpPr>
          <p:nvPr/>
        </p:nvSpPr>
        <p:spPr bwMode="auto">
          <a:xfrm>
            <a:off x="4038600" y="1841500"/>
            <a:ext cx="4538663" cy="409575"/>
          </a:xfrm>
          <a:prstGeom prst="rect">
            <a:avLst/>
          </a:prstGeom>
          <a:noFill/>
          <a:ln w="9525">
            <a:noFill/>
            <a:miter lim="800000"/>
            <a:headEnd/>
            <a:tailEnd/>
          </a:ln>
          <a:effectLst/>
        </p:spPr>
        <p:txBody>
          <a:bodyPr lIns="92075" tIns="46038" rIns="92075" bIns="46038">
            <a:spAutoFit/>
          </a:bodyPr>
          <a:lstStyle/>
          <a:p>
            <a:pPr marL="342900" indent="-342900" eaLnBrk="0" hangingPunct="0">
              <a:lnSpc>
                <a:spcPct val="95000"/>
              </a:lnSpc>
              <a:spcBef>
                <a:spcPct val="35000"/>
              </a:spcBef>
            </a:pPr>
            <a:r>
              <a:rPr lang="en-US" sz="2200" b="1">
                <a:latin typeface="Verdana" pitchFamily="34" charset="0"/>
              </a:rPr>
              <a:t>Propagate the exception</a:t>
            </a:r>
          </a:p>
        </p:txBody>
      </p:sp>
      <p:grpSp>
        <p:nvGrpSpPr>
          <p:cNvPr id="3" name="Group 18"/>
          <p:cNvGrpSpPr>
            <a:grpSpLocks/>
          </p:cNvGrpSpPr>
          <p:nvPr/>
        </p:nvGrpSpPr>
        <p:grpSpPr bwMode="auto">
          <a:xfrm>
            <a:off x="4876800" y="2362200"/>
            <a:ext cx="3414713" cy="4121150"/>
            <a:chOff x="3014" y="1514"/>
            <a:chExt cx="2151" cy="2596"/>
          </a:xfrm>
        </p:grpSpPr>
        <p:sp>
          <p:nvSpPr>
            <p:cNvPr id="36883" name="Freeform 19"/>
            <p:cNvSpPr>
              <a:spLocks/>
            </p:cNvSpPr>
            <p:nvPr/>
          </p:nvSpPr>
          <p:spPr bwMode="auto">
            <a:xfrm>
              <a:off x="3014" y="1514"/>
              <a:ext cx="1141" cy="1604"/>
            </a:xfrm>
            <a:custGeom>
              <a:avLst/>
              <a:gdLst/>
              <a:ahLst/>
              <a:cxnLst>
                <a:cxn ang="0">
                  <a:pos x="1140" y="1603"/>
                </a:cxn>
                <a:cxn ang="0">
                  <a:pos x="1140" y="0"/>
                </a:cxn>
                <a:cxn ang="0">
                  <a:pos x="0" y="0"/>
                </a:cxn>
                <a:cxn ang="0">
                  <a:pos x="0" y="1603"/>
                </a:cxn>
                <a:cxn ang="0">
                  <a:pos x="1140" y="1603"/>
                </a:cxn>
              </a:cxnLst>
              <a:rect l="0" t="0" r="r" b="b"/>
              <a:pathLst>
                <a:path w="1141" h="1604">
                  <a:moveTo>
                    <a:pt x="1140" y="1603"/>
                  </a:moveTo>
                  <a:lnTo>
                    <a:pt x="1140" y="0"/>
                  </a:lnTo>
                  <a:lnTo>
                    <a:pt x="0" y="0"/>
                  </a:lnTo>
                  <a:lnTo>
                    <a:pt x="0" y="1603"/>
                  </a:lnTo>
                  <a:lnTo>
                    <a:pt x="1140" y="1603"/>
                  </a:lnTo>
                </a:path>
              </a:pathLst>
            </a:custGeom>
            <a:gradFill rotWithShape="0">
              <a:gsLst>
                <a:gs pos="0">
                  <a:srgbClr val="339933"/>
                </a:gs>
                <a:gs pos="50000">
                  <a:srgbClr val="339933">
                    <a:gamma/>
                    <a:tint val="70196"/>
                    <a:invGamma/>
                  </a:srgbClr>
                </a:gs>
                <a:gs pos="100000">
                  <a:srgbClr val="339933"/>
                </a:gs>
              </a:gsLst>
              <a:lin ang="2700000" scaled="1"/>
            </a:gradFill>
            <a:ln w="9525" cap="rnd">
              <a:noFill/>
              <a:round/>
              <a:headEnd type="none" w="sm" len="sm"/>
              <a:tailEnd type="none" w="sm" len="sm"/>
            </a:ln>
            <a:effectLst/>
          </p:spPr>
          <p:txBody>
            <a:bodyPr/>
            <a:lstStyle/>
            <a:p>
              <a:endParaRPr lang="en-US"/>
            </a:p>
          </p:txBody>
        </p:sp>
        <p:sp>
          <p:nvSpPr>
            <p:cNvPr id="36884" name="Freeform 20"/>
            <p:cNvSpPr>
              <a:spLocks/>
            </p:cNvSpPr>
            <p:nvPr/>
          </p:nvSpPr>
          <p:spPr bwMode="auto">
            <a:xfrm>
              <a:off x="3097" y="1785"/>
              <a:ext cx="971" cy="175"/>
            </a:xfrm>
            <a:custGeom>
              <a:avLst/>
              <a:gdLst/>
              <a:ahLst/>
              <a:cxnLst>
                <a:cxn ang="0">
                  <a:pos x="970" y="174"/>
                </a:cxn>
                <a:cxn ang="0">
                  <a:pos x="970" y="0"/>
                </a:cxn>
                <a:cxn ang="0">
                  <a:pos x="0" y="0"/>
                </a:cxn>
                <a:cxn ang="0">
                  <a:pos x="0" y="174"/>
                </a:cxn>
                <a:cxn ang="0">
                  <a:pos x="970" y="174"/>
                </a:cxn>
              </a:cxnLst>
              <a:rect l="0" t="0" r="r" b="b"/>
              <a:pathLst>
                <a:path w="971" h="175">
                  <a:moveTo>
                    <a:pt x="970" y="174"/>
                  </a:moveTo>
                  <a:lnTo>
                    <a:pt x="970" y="0"/>
                  </a:lnTo>
                  <a:lnTo>
                    <a:pt x="0" y="0"/>
                  </a:lnTo>
                  <a:lnTo>
                    <a:pt x="0" y="174"/>
                  </a:lnTo>
                  <a:lnTo>
                    <a:pt x="970" y="174"/>
                  </a:lnTo>
                </a:path>
              </a:pathLst>
            </a:custGeom>
            <a:solidFill>
              <a:srgbClr val="FFCC66"/>
            </a:solidFill>
            <a:ln w="9525" cap="rnd">
              <a:noFill/>
              <a:round/>
              <a:headEnd type="none" w="sm" len="sm"/>
              <a:tailEnd type="none" w="sm" len="sm"/>
            </a:ln>
            <a:effectLst/>
          </p:spPr>
          <p:txBody>
            <a:bodyPr/>
            <a:lstStyle/>
            <a:p>
              <a:endParaRPr lang="en-US"/>
            </a:p>
          </p:txBody>
        </p:sp>
        <p:sp>
          <p:nvSpPr>
            <p:cNvPr id="36885" name="Freeform 21"/>
            <p:cNvSpPr>
              <a:spLocks/>
            </p:cNvSpPr>
            <p:nvPr/>
          </p:nvSpPr>
          <p:spPr bwMode="auto">
            <a:xfrm>
              <a:off x="3103" y="2221"/>
              <a:ext cx="970" cy="175"/>
            </a:xfrm>
            <a:custGeom>
              <a:avLst/>
              <a:gdLst/>
              <a:ahLst/>
              <a:cxnLst>
                <a:cxn ang="0">
                  <a:pos x="969" y="174"/>
                </a:cxn>
                <a:cxn ang="0">
                  <a:pos x="969" y="0"/>
                </a:cxn>
                <a:cxn ang="0">
                  <a:pos x="0" y="0"/>
                </a:cxn>
                <a:cxn ang="0">
                  <a:pos x="0" y="174"/>
                </a:cxn>
                <a:cxn ang="0">
                  <a:pos x="969" y="174"/>
                </a:cxn>
              </a:cxnLst>
              <a:rect l="0" t="0" r="r" b="b"/>
              <a:pathLst>
                <a:path w="970" h="175">
                  <a:moveTo>
                    <a:pt x="969" y="174"/>
                  </a:moveTo>
                  <a:lnTo>
                    <a:pt x="969" y="0"/>
                  </a:lnTo>
                  <a:lnTo>
                    <a:pt x="0" y="0"/>
                  </a:lnTo>
                  <a:lnTo>
                    <a:pt x="0" y="174"/>
                  </a:lnTo>
                  <a:lnTo>
                    <a:pt x="969" y="174"/>
                  </a:lnTo>
                </a:path>
              </a:pathLst>
            </a:custGeom>
            <a:solidFill>
              <a:srgbClr val="FFCC66"/>
            </a:solidFill>
            <a:ln w="9525" cap="rnd">
              <a:noFill/>
              <a:round/>
              <a:headEnd type="none" w="sm" len="sm"/>
              <a:tailEnd type="none" w="sm" len="sm"/>
            </a:ln>
            <a:effectLst/>
          </p:spPr>
          <p:txBody>
            <a:bodyPr/>
            <a:lstStyle/>
            <a:p>
              <a:endParaRPr lang="en-US"/>
            </a:p>
          </p:txBody>
        </p:sp>
        <p:sp>
          <p:nvSpPr>
            <p:cNvPr id="36886" name="Rectangle 22"/>
            <p:cNvSpPr>
              <a:spLocks noChangeArrowheads="1"/>
            </p:cNvSpPr>
            <p:nvPr/>
          </p:nvSpPr>
          <p:spPr bwMode="auto">
            <a:xfrm>
              <a:off x="3046" y="1546"/>
              <a:ext cx="764" cy="238"/>
            </a:xfrm>
            <a:prstGeom prst="rect">
              <a:avLst/>
            </a:prstGeom>
            <a:noFill/>
            <a:ln w="9525">
              <a:noFill/>
              <a:miter lim="800000"/>
              <a:headEnd/>
              <a:tailEnd/>
            </a:ln>
            <a:effectLst/>
          </p:spPr>
          <p:txBody>
            <a:bodyPr wrap="none" lIns="73025" tIns="36513" rIns="73025" bIns="36513">
              <a:spAutoFit/>
            </a:bodyPr>
            <a:lstStyle/>
            <a:p>
              <a:pPr defTabSz="525463" eaLnBrk="0" hangingPunct="0">
                <a:spcBef>
                  <a:spcPct val="50000"/>
                </a:spcBef>
              </a:pPr>
              <a:r>
                <a:rPr lang="en-US" sz="2000" b="1">
                  <a:solidFill>
                    <a:schemeClr val="bg1"/>
                  </a:solidFill>
                  <a:latin typeface="Courier New" pitchFamily="49" charset="0"/>
                </a:rPr>
                <a:t>DECLARE</a:t>
              </a:r>
            </a:p>
          </p:txBody>
        </p:sp>
        <p:sp>
          <p:nvSpPr>
            <p:cNvPr id="36887" name="Rectangle 23"/>
            <p:cNvSpPr>
              <a:spLocks noChangeArrowheads="1"/>
            </p:cNvSpPr>
            <p:nvPr/>
          </p:nvSpPr>
          <p:spPr bwMode="auto">
            <a:xfrm>
              <a:off x="3046" y="1985"/>
              <a:ext cx="572" cy="238"/>
            </a:xfrm>
            <a:prstGeom prst="rect">
              <a:avLst/>
            </a:prstGeom>
            <a:noFill/>
            <a:ln w="9525">
              <a:noFill/>
              <a:miter lim="800000"/>
              <a:headEnd/>
              <a:tailEnd/>
            </a:ln>
            <a:effectLst/>
          </p:spPr>
          <p:txBody>
            <a:bodyPr wrap="none" lIns="73025" tIns="36513" rIns="73025" bIns="36513">
              <a:spAutoFit/>
            </a:bodyPr>
            <a:lstStyle/>
            <a:p>
              <a:pPr defTabSz="525463" eaLnBrk="0" hangingPunct="0">
                <a:spcBef>
                  <a:spcPct val="50000"/>
                </a:spcBef>
              </a:pPr>
              <a:r>
                <a:rPr lang="en-US" sz="2000" b="1">
                  <a:solidFill>
                    <a:schemeClr val="bg1"/>
                  </a:solidFill>
                  <a:latin typeface="Courier New" pitchFamily="49" charset="0"/>
                </a:rPr>
                <a:t>BEGIN</a:t>
              </a:r>
            </a:p>
          </p:txBody>
        </p:sp>
        <p:sp>
          <p:nvSpPr>
            <p:cNvPr id="36888" name="Rectangle 24"/>
            <p:cNvSpPr>
              <a:spLocks noChangeArrowheads="1"/>
            </p:cNvSpPr>
            <p:nvPr/>
          </p:nvSpPr>
          <p:spPr bwMode="auto">
            <a:xfrm>
              <a:off x="3046" y="2869"/>
              <a:ext cx="476" cy="238"/>
            </a:xfrm>
            <a:prstGeom prst="rect">
              <a:avLst/>
            </a:prstGeom>
            <a:noFill/>
            <a:ln w="9525">
              <a:noFill/>
              <a:miter lim="800000"/>
              <a:headEnd/>
              <a:tailEnd/>
            </a:ln>
            <a:effectLst/>
          </p:spPr>
          <p:txBody>
            <a:bodyPr wrap="none" lIns="73025" tIns="36513" rIns="73025" bIns="36513">
              <a:spAutoFit/>
            </a:bodyPr>
            <a:lstStyle/>
            <a:p>
              <a:pPr defTabSz="525463" eaLnBrk="0" hangingPunct="0">
                <a:spcBef>
                  <a:spcPct val="50000"/>
                </a:spcBef>
              </a:pPr>
              <a:r>
                <a:rPr lang="en-US" sz="2000" b="1">
                  <a:solidFill>
                    <a:schemeClr val="bg1"/>
                  </a:solidFill>
                  <a:latin typeface="Courier New" pitchFamily="49" charset="0"/>
                </a:rPr>
                <a:t>END;</a:t>
              </a:r>
            </a:p>
          </p:txBody>
        </p:sp>
        <p:sp>
          <p:nvSpPr>
            <p:cNvPr id="36889" name="Rectangle 25"/>
            <p:cNvSpPr>
              <a:spLocks noChangeArrowheads="1"/>
            </p:cNvSpPr>
            <p:nvPr/>
          </p:nvSpPr>
          <p:spPr bwMode="auto">
            <a:xfrm>
              <a:off x="4216" y="2119"/>
              <a:ext cx="949" cy="404"/>
            </a:xfrm>
            <a:prstGeom prst="rect">
              <a:avLst/>
            </a:prstGeom>
            <a:noFill/>
            <a:ln w="9525">
              <a:noFill/>
              <a:miter lim="800000"/>
              <a:headEnd/>
              <a:tailEnd/>
            </a:ln>
            <a:effectLst/>
          </p:spPr>
          <p:txBody>
            <a:bodyPr lIns="92075" tIns="46038" rIns="92075" bIns="46038">
              <a:spAutoFit/>
            </a:bodyPr>
            <a:lstStyle/>
            <a:p>
              <a:pPr eaLnBrk="0" hangingPunct="0"/>
              <a:r>
                <a:rPr lang="en-US" b="1">
                  <a:latin typeface="Verdana" pitchFamily="34" charset="0"/>
                </a:rPr>
                <a:t>Exception </a:t>
              </a:r>
              <a:br>
                <a:rPr lang="en-US" b="1">
                  <a:latin typeface="Verdana" pitchFamily="34" charset="0"/>
                </a:rPr>
              </a:br>
              <a:r>
                <a:rPr lang="en-US" b="1">
                  <a:latin typeface="Verdana" pitchFamily="34" charset="0"/>
                </a:rPr>
                <a:t>is raised</a:t>
              </a:r>
            </a:p>
          </p:txBody>
        </p:sp>
        <p:sp>
          <p:nvSpPr>
            <p:cNvPr id="36890" name="Freeform 26"/>
            <p:cNvSpPr>
              <a:spLocks/>
            </p:cNvSpPr>
            <p:nvPr/>
          </p:nvSpPr>
          <p:spPr bwMode="auto">
            <a:xfrm>
              <a:off x="3098" y="2657"/>
              <a:ext cx="971" cy="177"/>
            </a:xfrm>
            <a:custGeom>
              <a:avLst/>
              <a:gdLst/>
              <a:ahLst/>
              <a:cxnLst>
                <a:cxn ang="0">
                  <a:pos x="970" y="176"/>
                </a:cxn>
                <a:cxn ang="0">
                  <a:pos x="970" y="0"/>
                </a:cxn>
                <a:cxn ang="0">
                  <a:pos x="0" y="0"/>
                </a:cxn>
                <a:cxn ang="0">
                  <a:pos x="0" y="176"/>
                </a:cxn>
                <a:cxn ang="0">
                  <a:pos x="970" y="176"/>
                </a:cxn>
              </a:cxnLst>
              <a:rect l="0" t="0" r="r" b="b"/>
              <a:pathLst>
                <a:path w="971" h="177">
                  <a:moveTo>
                    <a:pt x="970" y="176"/>
                  </a:moveTo>
                  <a:lnTo>
                    <a:pt x="970" y="0"/>
                  </a:lnTo>
                  <a:lnTo>
                    <a:pt x="0" y="0"/>
                  </a:lnTo>
                  <a:lnTo>
                    <a:pt x="0" y="176"/>
                  </a:lnTo>
                  <a:lnTo>
                    <a:pt x="970" y="176"/>
                  </a:lnTo>
                </a:path>
              </a:pathLst>
            </a:custGeom>
            <a:solidFill>
              <a:srgbClr val="FFCC66"/>
            </a:solidFill>
            <a:ln w="9525" cap="rnd">
              <a:noFill/>
              <a:round/>
              <a:headEnd type="none" w="sm" len="sm"/>
              <a:tailEnd type="none" w="sm" len="sm"/>
            </a:ln>
            <a:effectLst/>
          </p:spPr>
          <p:txBody>
            <a:bodyPr/>
            <a:lstStyle/>
            <a:p>
              <a:endParaRPr lang="en-US"/>
            </a:p>
          </p:txBody>
        </p:sp>
        <p:sp>
          <p:nvSpPr>
            <p:cNvPr id="36891" name="Rectangle 27"/>
            <p:cNvSpPr>
              <a:spLocks noChangeArrowheads="1"/>
            </p:cNvSpPr>
            <p:nvPr/>
          </p:nvSpPr>
          <p:spPr bwMode="auto">
            <a:xfrm>
              <a:off x="3046" y="2430"/>
              <a:ext cx="956" cy="238"/>
            </a:xfrm>
            <a:prstGeom prst="rect">
              <a:avLst/>
            </a:prstGeom>
            <a:noFill/>
            <a:ln w="9525">
              <a:noFill/>
              <a:miter lim="800000"/>
              <a:headEnd/>
              <a:tailEnd/>
            </a:ln>
            <a:effectLst/>
          </p:spPr>
          <p:txBody>
            <a:bodyPr wrap="none" lIns="73025" tIns="36513" rIns="73025" bIns="36513">
              <a:spAutoFit/>
            </a:bodyPr>
            <a:lstStyle/>
            <a:p>
              <a:pPr defTabSz="525463" eaLnBrk="0" hangingPunct="0">
                <a:spcBef>
                  <a:spcPct val="50000"/>
                </a:spcBef>
              </a:pPr>
              <a:r>
                <a:rPr lang="en-US" sz="2000" b="1">
                  <a:solidFill>
                    <a:schemeClr val="bg1"/>
                  </a:solidFill>
                  <a:latin typeface="Courier New" pitchFamily="49" charset="0"/>
                </a:rPr>
                <a:t>EXCEPTION</a:t>
              </a:r>
            </a:p>
          </p:txBody>
        </p:sp>
        <p:sp>
          <p:nvSpPr>
            <p:cNvPr id="36892" name="Line 28"/>
            <p:cNvSpPr>
              <a:spLocks noChangeShapeType="1"/>
            </p:cNvSpPr>
            <p:nvPr/>
          </p:nvSpPr>
          <p:spPr bwMode="auto">
            <a:xfrm>
              <a:off x="4074" y="2414"/>
              <a:ext cx="0" cy="248"/>
            </a:xfrm>
            <a:prstGeom prst="line">
              <a:avLst/>
            </a:prstGeom>
            <a:noFill/>
            <a:ln w="25400">
              <a:solidFill>
                <a:schemeClr val="hlink"/>
              </a:solidFill>
              <a:round/>
              <a:headEnd type="none" w="sm" len="sm"/>
              <a:tailEnd type="stealth" w="med" len="med"/>
            </a:ln>
            <a:effectLst/>
          </p:spPr>
          <p:txBody>
            <a:bodyPr/>
            <a:lstStyle/>
            <a:p>
              <a:endParaRPr lang="en-US"/>
            </a:p>
          </p:txBody>
        </p:sp>
        <p:sp>
          <p:nvSpPr>
            <p:cNvPr id="36893" name="Rectangle 29"/>
            <p:cNvSpPr>
              <a:spLocks noChangeArrowheads="1"/>
            </p:cNvSpPr>
            <p:nvPr/>
          </p:nvSpPr>
          <p:spPr bwMode="auto">
            <a:xfrm>
              <a:off x="4216" y="2771"/>
              <a:ext cx="949" cy="577"/>
            </a:xfrm>
            <a:prstGeom prst="rect">
              <a:avLst/>
            </a:prstGeom>
            <a:noFill/>
            <a:ln w="9525">
              <a:noFill/>
              <a:miter lim="800000"/>
              <a:headEnd/>
              <a:tailEnd/>
            </a:ln>
            <a:effectLst/>
          </p:spPr>
          <p:txBody>
            <a:bodyPr lIns="92075" tIns="46038" rIns="92075" bIns="46038">
              <a:spAutoFit/>
            </a:bodyPr>
            <a:lstStyle/>
            <a:p>
              <a:pPr eaLnBrk="0" hangingPunct="0"/>
              <a:r>
                <a:rPr lang="en-US" b="1">
                  <a:latin typeface="Verdana" pitchFamily="34" charset="0"/>
                </a:rPr>
                <a:t>Exception is not trapped</a:t>
              </a:r>
            </a:p>
          </p:txBody>
        </p:sp>
        <p:sp>
          <p:nvSpPr>
            <p:cNvPr id="36894" name="Rectangle 30"/>
            <p:cNvSpPr>
              <a:spLocks noChangeArrowheads="1"/>
            </p:cNvSpPr>
            <p:nvPr/>
          </p:nvSpPr>
          <p:spPr bwMode="auto">
            <a:xfrm>
              <a:off x="3283" y="3360"/>
              <a:ext cx="1576" cy="750"/>
            </a:xfrm>
            <a:prstGeom prst="rect">
              <a:avLst/>
            </a:prstGeom>
            <a:noFill/>
            <a:ln w="9525">
              <a:noFill/>
              <a:miter lim="800000"/>
              <a:headEnd/>
              <a:tailEnd/>
            </a:ln>
            <a:effectLst/>
          </p:spPr>
          <p:txBody>
            <a:bodyPr lIns="92075" tIns="46038" rIns="92075" bIns="46038">
              <a:spAutoFit/>
            </a:bodyPr>
            <a:lstStyle/>
            <a:p>
              <a:pPr eaLnBrk="0" hangingPunct="0"/>
              <a:r>
                <a:rPr lang="en-US" b="1">
                  <a:latin typeface="Verdana" pitchFamily="34" charset="0"/>
                </a:rPr>
                <a:t>Exception propagates to calling environment</a:t>
              </a:r>
            </a:p>
          </p:txBody>
        </p:sp>
        <p:sp>
          <p:nvSpPr>
            <p:cNvPr id="36895" name="Line 31"/>
            <p:cNvSpPr>
              <a:spLocks noChangeShapeType="1"/>
            </p:cNvSpPr>
            <p:nvPr/>
          </p:nvSpPr>
          <p:spPr bwMode="auto">
            <a:xfrm>
              <a:off x="4056" y="2932"/>
              <a:ext cx="8" cy="458"/>
            </a:xfrm>
            <a:prstGeom prst="line">
              <a:avLst/>
            </a:prstGeom>
            <a:noFill/>
            <a:ln w="25400">
              <a:solidFill>
                <a:schemeClr val="hlink"/>
              </a:solidFill>
              <a:round/>
              <a:headEnd type="none" w="sm" len="sm"/>
              <a:tailEnd type="stealth" w="med" len="med"/>
            </a:ln>
            <a:effectLst/>
          </p:spPr>
          <p:txBody>
            <a:bodyPr/>
            <a:lstStyle/>
            <a:p>
              <a:endParaRPr lang="en-US"/>
            </a:p>
          </p:txBody>
        </p:sp>
      </p:gr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3"/>
          <p:cNvSpPr>
            <a:spLocks noGrp="1"/>
          </p:cNvSpPr>
          <p:nvPr>
            <p:ph type="ftr" sz="quarter" idx="10"/>
          </p:nvPr>
        </p:nvSpPr>
        <p:spPr/>
        <p:txBody>
          <a:bodyPr/>
          <a:lstStyle/>
          <a:p>
            <a:r>
              <a:rPr lang="en-US"/>
              <a:t>PL/SQL</a:t>
            </a:r>
          </a:p>
        </p:txBody>
      </p:sp>
      <p:sp>
        <p:nvSpPr>
          <p:cNvPr id="11" name="Slide Number Placeholder 4"/>
          <p:cNvSpPr>
            <a:spLocks noGrp="1"/>
          </p:cNvSpPr>
          <p:nvPr>
            <p:ph type="sldNum" sz="quarter" idx="11"/>
          </p:nvPr>
        </p:nvSpPr>
        <p:spPr/>
        <p:txBody>
          <a:bodyPr/>
          <a:lstStyle/>
          <a:p>
            <a:fld id="{359AFC1F-8696-46C0-9A49-743F4CB3DBF5}" type="slidenum">
              <a:rPr lang="en-US"/>
              <a:pPr/>
              <a:t>16</a:t>
            </a:fld>
            <a:r>
              <a:rPr lang="en-US"/>
              <a:t> of 1</a:t>
            </a:r>
          </a:p>
        </p:txBody>
      </p:sp>
      <p:sp>
        <p:nvSpPr>
          <p:cNvPr id="38914"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lnSpc>
                <a:spcPct val="120000"/>
              </a:lnSpc>
              <a:spcBef>
                <a:spcPct val="60000"/>
              </a:spcBef>
            </a:pPr>
            <a:endParaRPr lang="en-US" sz="2400">
              <a:latin typeface="Times New Roman" pitchFamily="18" charset="0"/>
            </a:endParaRPr>
          </a:p>
        </p:txBody>
      </p:sp>
      <p:sp>
        <p:nvSpPr>
          <p:cNvPr id="38915"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algn="ctr" eaLnBrk="0" hangingPunct="0">
              <a:lnSpc>
                <a:spcPct val="120000"/>
              </a:lnSpc>
              <a:spcBef>
                <a:spcPct val="60000"/>
              </a:spcBef>
            </a:pPr>
            <a:endParaRPr lang="en-US" sz="2400">
              <a:latin typeface="Times New Roman" pitchFamily="18" charset="0"/>
            </a:endParaRPr>
          </a:p>
        </p:txBody>
      </p:sp>
      <p:sp>
        <p:nvSpPr>
          <p:cNvPr id="38916" name="Rectangle 4"/>
          <p:cNvSpPr>
            <a:spLocks noGrp="1" noChangeArrowheads="1"/>
          </p:cNvSpPr>
          <p:nvPr>
            <p:ph type="title"/>
          </p:nvPr>
        </p:nvSpPr>
        <p:spPr>
          <a:xfrm>
            <a:off x="914400" y="533400"/>
            <a:ext cx="7772400" cy="1143000"/>
          </a:xfrm>
          <a:noFill/>
          <a:ln/>
        </p:spPr>
        <p:txBody>
          <a:bodyPr wrap="square" lIns="92075" tIns="46038" rIns="92075" bIns="46038" anchor="t"/>
          <a:lstStyle/>
          <a:p>
            <a:r>
              <a:rPr lang="en-US"/>
              <a:t>Exception Types</a:t>
            </a:r>
          </a:p>
        </p:txBody>
      </p:sp>
      <p:sp>
        <p:nvSpPr>
          <p:cNvPr id="38917" name="Rectangle 5"/>
          <p:cNvSpPr>
            <a:spLocks noGrp="1" noChangeArrowheads="1"/>
          </p:cNvSpPr>
          <p:nvPr>
            <p:ph type="body" idx="1"/>
          </p:nvPr>
        </p:nvSpPr>
        <p:spPr>
          <a:xfrm>
            <a:off x="1295400" y="2149475"/>
            <a:ext cx="6672263" cy="1771650"/>
          </a:xfrm>
          <a:noFill/>
          <a:ln/>
        </p:spPr>
        <p:txBody>
          <a:bodyPr lIns="92075" tIns="46038" rIns="92075" bIns="46038">
            <a:spAutoFit/>
          </a:bodyPr>
          <a:lstStyle/>
          <a:p>
            <a:pPr marL="404813" indent="-404813" defTabSz="346075"/>
            <a:r>
              <a:rPr lang="en-US"/>
              <a:t>Predefined Oracle Server</a:t>
            </a:r>
          </a:p>
          <a:p>
            <a:pPr marL="404813" indent="-404813" defTabSz="346075"/>
            <a:r>
              <a:rPr lang="en-US"/>
              <a:t>Nonpredefined Oracle Server</a:t>
            </a:r>
          </a:p>
          <a:p>
            <a:pPr marL="404813" indent="-404813" defTabSz="346075">
              <a:buFont typeface="Wingdings" pitchFamily="2" charset="2"/>
              <a:buNone/>
            </a:pPr>
            <a:endParaRPr lang="en-US"/>
          </a:p>
          <a:p>
            <a:pPr marL="404813" indent="-404813" defTabSz="346075"/>
            <a:r>
              <a:rPr lang="en-US"/>
              <a:t>User-defined</a:t>
            </a:r>
          </a:p>
        </p:txBody>
      </p:sp>
      <p:grpSp>
        <p:nvGrpSpPr>
          <p:cNvPr id="2" name="Group 6"/>
          <p:cNvGrpSpPr>
            <a:grpSpLocks/>
          </p:cNvGrpSpPr>
          <p:nvPr/>
        </p:nvGrpSpPr>
        <p:grpSpPr bwMode="auto">
          <a:xfrm>
            <a:off x="6172200" y="2005013"/>
            <a:ext cx="2300288" cy="1271587"/>
            <a:chOff x="3250" y="1058"/>
            <a:chExt cx="1449" cy="801"/>
          </a:xfrm>
        </p:grpSpPr>
        <p:sp>
          <p:nvSpPr>
            <p:cNvPr id="38919" name="Rectangle 7"/>
            <p:cNvSpPr>
              <a:spLocks noChangeArrowheads="1"/>
            </p:cNvSpPr>
            <p:nvPr/>
          </p:nvSpPr>
          <p:spPr bwMode="auto">
            <a:xfrm>
              <a:off x="3250" y="1058"/>
              <a:ext cx="339" cy="801"/>
            </a:xfrm>
            <a:prstGeom prst="rect">
              <a:avLst/>
            </a:prstGeom>
            <a:noFill/>
            <a:ln w="9525">
              <a:noFill/>
              <a:miter lim="800000"/>
              <a:headEnd/>
              <a:tailEnd/>
            </a:ln>
            <a:effectLst/>
          </p:spPr>
          <p:txBody>
            <a:bodyPr lIns="92075" tIns="46038" rIns="92075" bIns="46038"/>
            <a:lstStyle/>
            <a:p>
              <a:pPr marL="457200" indent="-457200" eaLnBrk="0" hangingPunct="0">
                <a:spcBef>
                  <a:spcPct val="30000"/>
                </a:spcBef>
              </a:pPr>
              <a:r>
                <a:rPr lang="en-US" sz="6400" b="1">
                  <a:solidFill>
                    <a:srgbClr val="FF0000"/>
                  </a:solidFill>
                </a:rPr>
                <a:t>}</a:t>
              </a:r>
            </a:p>
          </p:txBody>
        </p:sp>
        <p:sp>
          <p:nvSpPr>
            <p:cNvPr id="38920" name="Rectangle 8"/>
            <p:cNvSpPr>
              <a:spLocks noChangeArrowheads="1"/>
            </p:cNvSpPr>
            <p:nvPr/>
          </p:nvSpPr>
          <p:spPr bwMode="auto">
            <a:xfrm>
              <a:off x="3566" y="1186"/>
              <a:ext cx="1133" cy="422"/>
            </a:xfrm>
            <a:prstGeom prst="rect">
              <a:avLst/>
            </a:prstGeom>
            <a:noFill/>
            <a:ln w="9525">
              <a:noFill/>
              <a:miter lim="800000"/>
              <a:headEnd/>
              <a:tailEnd/>
            </a:ln>
            <a:effectLst/>
          </p:spPr>
          <p:txBody>
            <a:bodyPr lIns="92075" tIns="46038" rIns="92075" bIns="46038"/>
            <a:lstStyle/>
            <a:p>
              <a:pPr eaLnBrk="0" hangingPunct="0">
                <a:spcBef>
                  <a:spcPct val="30000"/>
                </a:spcBef>
              </a:pPr>
              <a:r>
                <a:rPr lang="en-US" sz="2400" b="1">
                  <a:solidFill>
                    <a:srgbClr val="FFCC00"/>
                  </a:solidFill>
                </a:rPr>
                <a:t>Implicitly </a:t>
              </a:r>
              <a:br>
                <a:rPr lang="en-US" sz="2400" b="1">
                  <a:solidFill>
                    <a:srgbClr val="FFCC00"/>
                  </a:solidFill>
                </a:rPr>
              </a:br>
              <a:r>
                <a:rPr lang="en-US" sz="2400" b="1">
                  <a:solidFill>
                    <a:srgbClr val="FFCC00"/>
                  </a:solidFill>
                </a:rPr>
                <a:t>raised</a:t>
              </a:r>
            </a:p>
          </p:txBody>
        </p:sp>
      </p:grpSp>
      <p:sp>
        <p:nvSpPr>
          <p:cNvPr id="38921" name="Rectangle 9"/>
          <p:cNvSpPr>
            <a:spLocks noChangeArrowheads="1"/>
          </p:cNvSpPr>
          <p:nvPr/>
        </p:nvSpPr>
        <p:spPr bwMode="auto">
          <a:xfrm>
            <a:off x="5816600" y="3489325"/>
            <a:ext cx="2794000" cy="701675"/>
          </a:xfrm>
          <a:prstGeom prst="rect">
            <a:avLst/>
          </a:prstGeom>
          <a:noFill/>
          <a:ln w="9525">
            <a:noFill/>
            <a:miter lim="800000"/>
            <a:headEnd/>
            <a:tailEnd/>
          </a:ln>
          <a:effectLst/>
        </p:spPr>
        <p:txBody>
          <a:bodyPr lIns="92075" tIns="46038" rIns="92075" bIns="46038"/>
          <a:lstStyle/>
          <a:p>
            <a:pPr eaLnBrk="0" hangingPunct="0">
              <a:spcBef>
                <a:spcPct val="30000"/>
              </a:spcBef>
            </a:pPr>
            <a:r>
              <a:rPr lang="en-US" sz="2400" b="1">
                <a:solidFill>
                  <a:srgbClr val="FFCC00"/>
                </a:solidFill>
              </a:rPr>
              <a:t>Explicitly raised</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t>PL/SQL</a:t>
            </a:r>
          </a:p>
        </p:txBody>
      </p:sp>
      <p:sp>
        <p:nvSpPr>
          <p:cNvPr id="8" name="Slide Number Placeholder 4"/>
          <p:cNvSpPr>
            <a:spLocks noGrp="1"/>
          </p:cNvSpPr>
          <p:nvPr>
            <p:ph type="sldNum" sz="quarter" idx="11"/>
          </p:nvPr>
        </p:nvSpPr>
        <p:spPr/>
        <p:txBody>
          <a:bodyPr/>
          <a:lstStyle/>
          <a:p>
            <a:fld id="{DD801300-4116-4C64-93D1-66966402982C}" type="slidenum">
              <a:rPr lang="en-US"/>
              <a:pPr/>
              <a:t>17</a:t>
            </a:fld>
            <a:r>
              <a:rPr lang="en-US"/>
              <a:t> of 1</a:t>
            </a:r>
          </a:p>
        </p:txBody>
      </p:sp>
      <p:sp>
        <p:nvSpPr>
          <p:cNvPr id="40962"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lnSpc>
                <a:spcPct val="120000"/>
              </a:lnSpc>
              <a:spcBef>
                <a:spcPct val="60000"/>
              </a:spcBef>
            </a:pPr>
            <a:endParaRPr lang="en-US" sz="2400">
              <a:latin typeface="Times New Roman" pitchFamily="18" charset="0"/>
            </a:endParaRPr>
          </a:p>
        </p:txBody>
      </p:sp>
      <p:sp>
        <p:nvSpPr>
          <p:cNvPr id="40963"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algn="ctr" eaLnBrk="0" hangingPunct="0">
              <a:lnSpc>
                <a:spcPct val="120000"/>
              </a:lnSpc>
              <a:spcBef>
                <a:spcPct val="60000"/>
              </a:spcBef>
            </a:pPr>
            <a:endParaRPr lang="en-US" sz="2400">
              <a:latin typeface="Times New Roman" pitchFamily="18" charset="0"/>
            </a:endParaRPr>
          </a:p>
        </p:txBody>
      </p:sp>
      <p:sp>
        <p:nvSpPr>
          <p:cNvPr id="40964" name="Rectangle 4"/>
          <p:cNvSpPr>
            <a:spLocks noGrp="1" noChangeArrowheads="1"/>
          </p:cNvSpPr>
          <p:nvPr>
            <p:ph type="title"/>
          </p:nvPr>
        </p:nvSpPr>
        <p:spPr>
          <a:noFill/>
          <a:ln/>
        </p:spPr>
        <p:txBody>
          <a:bodyPr wrap="square" lIns="92075" tIns="46038" rIns="92075" bIns="46038" anchor="t"/>
          <a:lstStyle/>
          <a:p>
            <a:r>
              <a:rPr lang="en-US"/>
              <a:t>Trapping Exceptions</a:t>
            </a:r>
          </a:p>
        </p:txBody>
      </p:sp>
      <p:sp>
        <p:nvSpPr>
          <p:cNvPr id="40965" name="Rectangle 5"/>
          <p:cNvSpPr>
            <a:spLocks noChangeArrowheads="1"/>
          </p:cNvSpPr>
          <p:nvPr/>
        </p:nvSpPr>
        <p:spPr bwMode="auto">
          <a:xfrm>
            <a:off x="857250" y="1866900"/>
            <a:ext cx="7808913" cy="3841750"/>
          </a:xfrm>
          <a:prstGeom prst="rect">
            <a:avLst/>
          </a:prstGeom>
          <a:solidFill>
            <a:srgbClr val="FFFFCC"/>
          </a:solidFill>
          <a:ln w="12700">
            <a:solidFill>
              <a:schemeClr val="bg2"/>
            </a:solidFill>
            <a:miter lim="800000"/>
            <a:headEnd/>
            <a:tailEnd/>
          </a:ln>
          <a:effectLst/>
        </p:spPr>
        <p:txBody>
          <a:bodyPr lIns="92075" tIns="46038" rIns="92075" bIns="46038">
            <a:spAutoFit/>
          </a:bodyPr>
          <a:lstStyle/>
          <a:p>
            <a:pPr eaLnBrk="0" hangingPunct="0">
              <a:lnSpc>
                <a:spcPct val="105000"/>
              </a:lnSpc>
              <a:spcBef>
                <a:spcPct val="40000"/>
              </a:spcBef>
            </a:pPr>
            <a:r>
              <a:rPr lang="en-US">
                <a:solidFill>
                  <a:srgbClr val="000000"/>
                </a:solidFill>
                <a:latin typeface="Verdana" pitchFamily="34" charset="0"/>
              </a:rPr>
              <a:t>EXCEPTION</a:t>
            </a:r>
          </a:p>
          <a:p>
            <a:pPr eaLnBrk="0" hangingPunct="0">
              <a:lnSpc>
                <a:spcPct val="65000"/>
              </a:lnSpc>
              <a:spcBef>
                <a:spcPct val="40000"/>
              </a:spcBef>
            </a:pPr>
            <a:r>
              <a:rPr lang="en-US">
                <a:solidFill>
                  <a:srgbClr val="000000"/>
                </a:solidFill>
                <a:latin typeface="Verdana" pitchFamily="34" charset="0"/>
              </a:rPr>
              <a:t>  WHEN </a:t>
            </a:r>
            <a:r>
              <a:rPr lang="en-US" i="1">
                <a:solidFill>
                  <a:srgbClr val="000000"/>
                </a:solidFill>
                <a:latin typeface="Verdana" pitchFamily="34" charset="0"/>
              </a:rPr>
              <a:t>exception1</a:t>
            </a:r>
            <a:r>
              <a:rPr lang="en-US">
                <a:solidFill>
                  <a:srgbClr val="000000"/>
                </a:solidFill>
                <a:latin typeface="Verdana" pitchFamily="34" charset="0"/>
              </a:rPr>
              <a:t> [OR </a:t>
            </a:r>
            <a:r>
              <a:rPr lang="en-US" i="1">
                <a:solidFill>
                  <a:srgbClr val="000000"/>
                </a:solidFill>
                <a:latin typeface="Verdana" pitchFamily="34" charset="0"/>
              </a:rPr>
              <a:t>exception2</a:t>
            </a:r>
            <a:r>
              <a:rPr lang="en-US">
                <a:solidFill>
                  <a:srgbClr val="000000"/>
                </a:solidFill>
                <a:latin typeface="Verdana" pitchFamily="34" charset="0"/>
              </a:rPr>
              <a:t> . . .] THEN</a:t>
            </a:r>
          </a:p>
          <a:p>
            <a:pPr eaLnBrk="0" hangingPunct="0">
              <a:lnSpc>
                <a:spcPct val="65000"/>
              </a:lnSpc>
              <a:spcBef>
                <a:spcPct val="40000"/>
              </a:spcBef>
            </a:pPr>
            <a:r>
              <a:rPr lang="en-US">
                <a:solidFill>
                  <a:srgbClr val="000000"/>
                </a:solidFill>
                <a:latin typeface="Verdana" pitchFamily="34" charset="0"/>
              </a:rPr>
              <a:t>    </a:t>
            </a:r>
            <a:r>
              <a:rPr lang="en-US" i="1">
                <a:solidFill>
                  <a:srgbClr val="000000"/>
                </a:solidFill>
                <a:latin typeface="Verdana" pitchFamily="34" charset="0"/>
              </a:rPr>
              <a:t>statement1</a:t>
            </a:r>
            <a:r>
              <a:rPr lang="en-US">
                <a:solidFill>
                  <a:srgbClr val="000000"/>
                </a:solidFill>
                <a:latin typeface="Verdana" pitchFamily="34" charset="0"/>
              </a:rPr>
              <a:t>;</a:t>
            </a:r>
          </a:p>
          <a:p>
            <a:pPr eaLnBrk="0" hangingPunct="0">
              <a:lnSpc>
                <a:spcPct val="65000"/>
              </a:lnSpc>
              <a:spcBef>
                <a:spcPct val="40000"/>
              </a:spcBef>
            </a:pPr>
            <a:r>
              <a:rPr lang="en-US" i="1">
                <a:solidFill>
                  <a:srgbClr val="000000"/>
                </a:solidFill>
                <a:latin typeface="Verdana" pitchFamily="34" charset="0"/>
              </a:rPr>
              <a:t>    statement2</a:t>
            </a:r>
            <a:r>
              <a:rPr lang="en-US">
                <a:solidFill>
                  <a:srgbClr val="000000"/>
                </a:solidFill>
                <a:latin typeface="Verdana" pitchFamily="34" charset="0"/>
              </a:rPr>
              <a:t>;</a:t>
            </a:r>
          </a:p>
          <a:p>
            <a:pPr eaLnBrk="0" hangingPunct="0">
              <a:lnSpc>
                <a:spcPct val="65000"/>
              </a:lnSpc>
              <a:spcBef>
                <a:spcPct val="40000"/>
              </a:spcBef>
            </a:pPr>
            <a:r>
              <a:rPr lang="en-US">
                <a:solidFill>
                  <a:srgbClr val="000000"/>
                </a:solidFill>
                <a:latin typeface="Verdana" pitchFamily="34" charset="0"/>
              </a:rPr>
              <a:t>    . . .</a:t>
            </a:r>
          </a:p>
          <a:p>
            <a:pPr eaLnBrk="0" hangingPunct="0">
              <a:lnSpc>
                <a:spcPct val="65000"/>
              </a:lnSpc>
              <a:spcBef>
                <a:spcPct val="40000"/>
              </a:spcBef>
            </a:pPr>
            <a:r>
              <a:rPr lang="en-US">
                <a:solidFill>
                  <a:srgbClr val="000000"/>
                </a:solidFill>
                <a:latin typeface="Verdana" pitchFamily="34" charset="0"/>
              </a:rPr>
              <a:t>  [WHEN </a:t>
            </a:r>
            <a:r>
              <a:rPr lang="en-US" i="1">
                <a:solidFill>
                  <a:srgbClr val="000000"/>
                </a:solidFill>
                <a:latin typeface="Verdana" pitchFamily="34" charset="0"/>
              </a:rPr>
              <a:t>exception3</a:t>
            </a:r>
            <a:r>
              <a:rPr lang="en-US">
                <a:solidFill>
                  <a:srgbClr val="000000"/>
                </a:solidFill>
                <a:latin typeface="Verdana" pitchFamily="34" charset="0"/>
              </a:rPr>
              <a:t> [OR </a:t>
            </a:r>
            <a:r>
              <a:rPr lang="en-US" i="1">
                <a:solidFill>
                  <a:srgbClr val="000000"/>
                </a:solidFill>
                <a:latin typeface="Verdana" pitchFamily="34" charset="0"/>
              </a:rPr>
              <a:t>exception4</a:t>
            </a:r>
            <a:r>
              <a:rPr lang="en-US">
                <a:solidFill>
                  <a:srgbClr val="000000"/>
                </a:solidFill>
                <a:latin typeface="Verdana" pitchFamily="34" charset="0"/>
              </a:rPr>
              <a:t> . . .] THEN</a:t>
            </a:r>
          </a:p>
          <a:p>
            <a:pPr eaLnBrk="0" hangingPunct="0">
              <a:lnSpc>
                <a:spcPct val="65000"/>
              </a:lnSpc>
              <a:spcBef>
                <a:spcPct val="40000"/>
              </a:spcBef>
            </a:pPr>
            <a:r>
              <a:rPr lang="en-US" i="1">
                <a:solidFill>
                  <a:srgbClr val="000000"/>
                </a:solidFill>
                <a:latin typeface="Verdana" pitchFamily="34" charset="0"/>
              </a:rPr>
              <a:t>    statement1</a:t>
            </a:r>
            <a:r>
              <a:rPr lang="en-US">
                <a:solidFill>
                  <a:srgbClr val="000000"/>
                </a:solidFill>
                <a:latin typeface="Verdana" pitchFamily="34" charset="0"/>
              </a:rPr>
              <a:t>;</a:t>
            </a:r>
          </a:p>
          <a:p>
            <a:pPr eaLnBrk="0" hangingPunct="0">
              <a:lnSpc>
                <a:spcPct val="65000"/>
              </a:lnSpc>
              <a:spcBef>
                <a:spcPct val="40000"/>
              </a:spcBef>
            </a:pPr>
            <a:r>
              <a:rPr lang="en-US" i="1">
                <a:solidFill>
                  <a:srgbClr val="000000"/>
                </a:solidFill>
                <a:latin typeface="Verdana" pitchFamily="34" charset="0"/>
              </a:rPr>
              <a:t>    statement2</a:t>
            </a:r>
            <a:r>
              <a:rPr lang="en-US">
                <a:solidFill>
                  <a:srgbClr val="000000"/>
                </a:solidFill>
                <a:latin typeface="Verdana" pitchFamily="34" charset="0"/>
              </a:rPr>
              <a:t>;</a:t>
            </a:r>
          </a:p>
          <a:p>
            <a:pPr eaLnBrk="0" hangingPunct="0">
              <a:lnSpc>
                <a:spcPct val="65000"/>
              </a:lnSpc>
              <a:spcBef>
                <a:spcPct val="40000"/>
              </a:spcBef>
            </a:pPr>
            <a:r>
              <a:rPr lang="en-US">
                <a:solidFill>
                  <a:srgbClr val="000000"/>
                </a:solidFill>
                <a:latin typeface="Verdana" pitchFamily="34" charset="0"/>
              </a:rPr>
              <a:t>    . . .]</a:t>
            </a:r>
          </a:p>
          <a:p>
            <a:pPr eaLnBrk="0" hangingPunct="0">
              <a:lnSpc>
                <a:spcPct val="65000"/>
              </a:lnSpc>
              <a:spcBef>
                <a:spcPct val="40000"/>
              </a:spcBef>
            </a:pPr>
            <a:r>
              <a:rPr lang="en-US">
                <a:solidFill>
                  <a:srgbClr val="000000"/>
                </a:solidFill>
                <a:latin typeface="Verdana" pitchFamily="34" charset="0"/>
              </a:rPr>
              <a:t>  [WHEN OTHERS THEN</a:t>
            </a:r>
          </a:p>
          <a:p>
            <a:pPr eaLnBrk="0" hangingPunct="0">
              <a:lnSpc>
                <a:spcPct val="65000"/>
              </a:lnSpc>
              <a:spcBef>
                <a:spcPct val="40000"/>
              </a:spcBef>
            </a:pPr>
            <a:r>
              <a:rPr lang="en-US" i="1">
                <a:solidFill>
                  <a:srgbClr val="000000"/>
                </a:solidFill>
                <a:latin typeface="Verdana" pitchFamily="34" charset="0"/>
              </a:rPr>
              <a:t>    statement1</a:t>
            </a:r>
            <a:r>
              <a:rPr lang="en-US">
                <a:solidFill>
                  <a:srgbClr val="000000"/>
                </a:solidFill>
                <a:latin typeface="Verdana" pitchFamily="34" charset="0"/>
              </a:rPr>
              <a:t>;</a:t>
            </a:r>
          </a:p>
          <a:p>
            <a:pPr eaLnBrk="0" hangingPunct="0">
              <a:lnSpc>
                <a:spcPct val="65000"/>
              </a:lnSpc>
              <a:spcBef>
                <a:spcPct val="40000"/>
              </a:spcBef>
            </a:pPr>
            <a:r>
              <a:rPr lang="en-US" i="1">
                <a:solidFill>
                  <a:srgbClr val="000000"/>
                </a:solidFill>
                <a:latin typeface="Verdana" pitchFamily="34" charset="0"/>
              </a:rPr>
              <a:t>    statement2</a:t>
            </a:r>
            <a:r>
              <a:rPr lang="en-US">
                <a:solidFill>
                  <a:srgbClr val="000000"/>
                </a:solidFill>
                <a:latin typeface="Verdana" pitchFamily="34" charset="0"/>
              </a:rPr>
              <a:t>;</a:t>
            </a:r>
          </a:p>
          <a:p>
            <a:pPr eaLnBrk="0" hangingPunct="0">
              <a:lnSpc>
                <a:spcPct val="65000"/>
              </a:lnSpc>
              <a:spcBef>
                <a:spcPct val="40000"/>
              </a:spcBef>
            </a:pPr>
            <a:r>
              <a:rPr lang="en-US">
                <a:solidFill>
                  <a:srgbClr val="000000"/>
                </a:solidFill>
                <a:latin typeface="Verdana" pitchFamily="34" charset="0"/>
              </a:rPr>
              <a:t>    . . .]</a:t>
            </a:r>
          </a:p>
        </p:txBody>
      </p:sp>
      <p:sp>
        <p:nvSpPr>
          <p:cNvPr id="40966" name="Rectangle 6"/>
          <p:cNvSpPr>
            <a:spLocks noGrp="1" noChangeArrowheads="1"/>
          </p:cNvSpPr>
          <p:nvPr>
            <p:ph type="body" idx="1"/>
          </p:nvPr>
        </p:nvSpPr>
        <p:spPr>
          <a:xfrm>
            <a:off x="758825" y="1262063"/>
            <a:ext cx="7385050" cy="457200"/>
          </a:xfrm>
          <a:noFill/>
          <a:ln/>
        </p:spPr>
        <p:txBody>
          <a:bodyPr lIns="92075" tIns="46038" rIns="92075" bIns="46038">
            <a:spAutoFit/>
          </a:bodyPr>
          <a:lstStyle/>
          <a:p>
            <a:pPr marL="404813" indent="-404813" defTabSz="346075">
              <a:buFont typeface="Wingdings" pitchFamily="2" charset="2"/>
              <a:buNone/>
            </a:pPr>
            <a:r>
              <a:rPr lang="en-US"/>
              <a:t>Syntax:</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t>PL/SQL</a:t>
            </a:r>
          </a:p>
        </p:txBody>
      </p:sp>
      <p:sp>
        <p:nvSpPr>
          <p:cNvPr id="7" name="Slide Number Placeholder 4"/>
          <p:cNvSpPr>
            <a:spLocks noGrp="1"/>
          </p:cNvSpPr>
          <p:nvPr>
            <p:ph type="sldNum" sz="quarter" idx="11"/>
          </p:nvPr>
        </p:nvSpPr>
        <p:spPr/>
        <p:txBody>
          <a:bodyPr/>
          <a:lstStyle/>
          <a:p>
            <a:fld id="{1EF64A8F-2AA0-436B-B62E-60AB74F59960}" type="slidenum">
              <a:rPr lang="en-US"/>
              <a:pPr/>
              <a:t>18</a:t>
            </a:fld>
            <a:r>
              <a:rPr lang="en-US"/>
              <a:t> of 1</a:t>
            </a:r>
          </a:p>
        </p:txBody>
      </p:sp>
      <p:sp>
        <p:nvSpPr>
          <p:cNvPr id="43010"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lnSpc>
                <a:spcPct val="120000"/>
              </a:lnSpc>
              <a:spcBef>
                <a:spcPct val="60000"/>
              </a:spcBef>
            </a:pPr>
            <a:endParaRPr lang="en-US" sz="2400">
              <a:latin typeface="Times New Roman" pitchFamily="18" charset="0"/>
            </a:endParaRPr>
          </a:p>
        </p:txBody>
      </p:sp>
      <p:sp>
        <p:nvSpPr>
          <p:cNvPr id="43011"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algn="ctr" eaLnBrk="0" hangingPunct="0">
              <a:lnSpc>
                <a:spcPct val="120000"/>
              </a:lnSpc>
              <a:spcBef>
                <a:spcPct val="60000"/>
              </a:spcBef>
            </a:pPr>
            <a:endParaRPr lang="en-US" sz="2400">
              <a:latin typeface="Times New Roman" pitchFamily="18" charset="0"/>
            </a:endParaRPr>
          </a:p>
        </p:txBody>
      </p:sp>
      <p:sp>
        <p:nvSpPr>
          <p:cNvPr id="43012" name="Rectangle 4"/>
          <p:cNvSpPr>
            <a:spLocks noGrp="1" noChangeArrowheads="1"/>
          </p:cNvSpPr>
          <p:nvPr>
            <p:ph type="title"/>
          </p:nvPr>
        </p:nvSpPr>
        <p:spPr>
          <a:xfrm>
            <a:off x="2362200" y="152400"/>
            <a:ext cx="6324600" cy="685800"/>
          </a:xfrm>
          <a:noFill/>
          <a:ln/>
        </p:spPr>
        <p:txBody>
          <a:bodyPr wrap="square" lIns="92075" tIns="46038" rIns="92075" bIns="46038" anchor="t"/>
          <a:lstStyle/>
          <a:p>
            <a:r>
              <a:rPr lang="en-US"/>
              <a:t>Trapping Exceptions Guidelines</a:t>
            </a:r>
          </a:p>
        </p:txBody>
      </p:sp>
      <p:sp>
        <p:nvSpPr>
          <p:cNvPr id="43013" name="Rectangle 5"/>
          <p:cNvSpPr>
            <a:spLocks noGrp="1" noChangeArrowheads="1"/>
          </p:cNvSpPr>
          <p:nvPr>
            <p:ph type="body" idx="1"/>
          </p:nvPr>
        </p:nvSpPr>
        <p:spPr>
          <a:xfrm>
            <a:off x="990600" y="2141538"/>
            <a:ext cx="7391400" cy="2501900"/>
          </a:xfrm>
          <a:noFill/>
          <a:ln/>
        </p:spPr>
        <p:txBody>
          <a:bodyPr lIns="92075" tIns="46038" rIns="92075" bIns="46038">
            <a:spAutoFit/>
          </a:bodyPr>
          <a:lstStyle/>
          <a:p>
            <a:pPr marL="404813" indent="-404813" defTabSz="346075"/>
            <a:r>
              <a:rPr lang="en-US"/>
              <a:t>The EXCEPTION keyword starts exception-handling section.</a:t>
            </a:r>
          </a:p>
          <a:p>
            <a:pPr marL="404813" indent="-404813" defTabSz="346075"/>
            <a:r>
              <a:rPr lang="en-US"/>
              <a:t>Several exception handlers are allowed.</a:t>
            </a:r>
          </a:p>
          <a:p>
            <a:pPr marL="404813" indent="-404813" defTabSz="346075"/>
            <a:r>
              <a:rPr lang="en-US"/>
              <a:t>Only one handler is processed before leaving the block.</a:t>
            </a:r>
          </a:p>
          <a:p>
            <a:pPr marL="404813" indent="-404813" defTabSz="346075"/>
            <a:r>
              <a:rPr lang="en-US"/>
              <a:t>WHEN OTHERS is the last clause.</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t>PL/SQL</a:t>
            </a:r>
          </a:p>
        </p:txBody>
      </p:sp>
      <p:sp>
        <p:nvSpPr>
          <p:cNvPr id="7" name="Slide Number Placeholder 4"/>
          <p:cNvSpPr>
            <a:spLocks noGrp="1"/>
          </p:cNvSpPr>
          <p:nvPr>
            <p:ph type="sldNum" sz="quarter" idx="11"/>
          </p:nvPr>
        </p:nvSpPr>
        <p:spPr/>
        <p:txBody>
          <a:bodyPr/>
          <a:lstStyle/>
          <a:p>
            <a:fld id="{06EB319E-F299-4914-8D35-CB682AF413C2}" type="slidenum">
              <a:rPr lang="en-US"/>
              <a:pPr/>
              <a:t>19</a:t>
            </a:fld>
            <a:r>
              <a:rPr lang="en-US"/>
              <a:t> of 1</a:t>
            </a:r>
          </a:p>
        </p:txBody>
      </p:sp>
      <p:sp>
        <p:nvSpPr>
          <p:cNvPr id="45058"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lnSpc>
                <a:spcPct val="120000"/>
              </a:lnSpc>
              <a:spcBef>
                <a:spcPct val="60000"/>
              </a:spcBef>
            </a:pPr>
            <a:endParaRPr lang="en-US" sz="2400">
              <a:latin typeface="Times New Roman" pitchFamily="18" charset="0"/>
            </a:endParaRPr>
          </a:p>
        </p:txBody>
      </p:sp>
      <p:sp>
        <p:nvSpPr>
          <p:cNvPr id="45059"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algn="ctr" eaLnBrk="0" hangingPunct="0">
              <a:lnSpc>
                <a:spcPct val="120000"/>
              </a:lnSpc>
              <a:spcBef>
                <a:spcPct val="60000"/>
              </a:spcBef>
            </a:pPr>
            <a:endParaRPr lang="en-US" sz="2400">
              <a:latin typeface="Times New Roman" pitchFamily="18" charset="0"/>
            </a:endParaRPr>
          </a:p>
        </p:txBody>
      </p:sp>
      <p:sp>
        <p:nvSpPr>
          <p:cNvPr id="45060" name="Rectangle 4"/>
          <p:cNvSpPr>
            <a:spLocks noGrp="1" noChangeArrowheads="1"/>
          </p:cNvSpPr>
          <p:nvPr>
            <p:ph type="title"/>
          </p:nvPr>
        </p:nvSpPr>
        <p:spPr>
          <a:noFill/>
          <a:ln/>
        </p:spPr>
        <p:txBody>
          <a:bodyPr wrap="square" lIns="92075" tIns="46038" rIns="92075" bIns="46038" anchor="t"/>
          <a:lstStyle/>
          <a:p>
            <a:r>
              <a:rPr lang="en-US"/>
              <a:t>Trapping Predefined Oracle Server Errors</a:t>
            </a:r>
          </a:p>
        </p:txBody>
      </p:sp>
      <p:sp>
        <p:nvSpPr>
          <p:cNvPr id="45061" name="Rectangle 5"/>
          <p:cNvSpPr>
            <a:spLocks noGrp="1" noChangeArrowheads="1"/>
          </p:cNvSpPr>
          <p:nvPr>
            <p:ph type="body" idx="1"/>
          </p:nvPr>
        </p:nvSpPr>
        <p:spPr>
          <a:xfrm>
            <a:off x="762000" y="2187575"/>
            <a:ext cx="7924800" cy="3451225"/>
          </a:xfrm>
          <a:noFill/>
          <a:ln/>
        </p:spPr>
        <p:txBody>
          <a:bodyPr lIns="92075" tIns="46038" rIns="92075" bIns="46038">
            <a:spAutoFit/>
          </a:bodyPr>
          <a:lstStyle/>
          <a:p>
            <a:pPr marL="404813" indent="-404813" defTabSz="346075"/>
            <a:r>
              <a:rPr lang="en-US"/>
              <a:t>Reference the standard name in the exception-handling routine.</a:t>
            </a:r>
          </a:p>
          <a:p>
            <a:pPr marL="404813" indent="-404813" defTabSz="346075"/>
            <a:r>
              <a:rPr lang="en-US"/>
              <a:t>Sample predefined exceptions: </a:t>
            </a:r>
          </a:p>
          <a:p>
            <a:pPr marL="919163" lvl="1" indent="-400050" defTabSz="346075"/>
            <a:r>
              <a:rPr lang="en-US"/>
              <a:t>NO_DATA_FOUND</a:t>
            </a:r>
          </a:p>
          <a:p>
            <a:pPr marL="919163" lvl="1" indent="-400050" defTabSz="346075"/>
            <a:r>
              <a:rPr lang="en-US"/>
              <a:t>TOO_MANY_ROWS</a:t>
            </a:r>
          </a:p>
          <a:p>
            <a:pPr marL="919163" lvl="1" indent="-400050" defTabSz="346075"/>
            <a:r>
              <a:rPr lang="en-US"/>
              <a:t>INVALID_CURSOR</a:t>
            </a:r>
          </a:p>
          <a:p>
            <a:pPr marL="919163" lvl="1" indent="-400050" defTabSz="346075"/>
            <a:r>
              <a:rPr lang="en-US"/>
              <a:t>ZERO_DIVIDE</a:t>
            </a:r>
          </a:p>
          <a:p>
            <a:pPr marL="919163" lvl="1" indent="-400050" defTabSz="346075"/>
            <a:r>
              <a:rPr lang="en-US"/>
              <a:t>DUP_VAL_ON_INDEX</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t>PL/SQL</a:t>
            </a:r>
          </a:p>
        </p:txBody>
      </p:sp>
      <p:sp>
        <p:nvSpPr>
          <p:cNvPr id="7" name="Slide Number Placeholder 4"/>
          <p:cNvSpPr>
            <a:spLocks noGrp="1"/>
          </p:cNvSpPr>
          <p:nvPr>
            <p:ph type="sldNum" sz="quarter" idx="11"/>
          </p:nvPr>
        </p:nvSpPr>
        <p:spPr/>
        <p:txBody>
          <a:bodyPr/>
          <a:lstStyle/>
          <a:p>
            <a:fld id="{29AC9E58-3985-408E-87D1-79028BDE6FD7}" type="slidenum">
              <a:rPr lang="en-US"/>
              <a:pPr/>
              <a:t>2</a:t>
            </a:fld>
            <a:r>
              <a:rPr lang="en-US"/>
              <a:t> of 1</a:t>
            </a:r>
          </a:p>
        </p:txBody>
      </p:sp>
      <p:sp>
        <p:nvSpPr>
          <p:cNvPr id="12290"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lnSpc>
                <a:spcPct val="120000"/>
              </a:lnSpc>
              <a:spcBef>
                <a:spcPct val="60000"/>
              </a:spcBef>
            </a:pPr>
            <a:endParaRPr lang="en-US" sz="2400">
              <a:latin typeface="Times New Roman" pitchFamily="18" charset="0"/>
            </a:endParaRPr>
          </a:p>
        </p:txBody>
      </p:sp>
      <p:sp>
        <p:nvSpPr>
          <p:cNvPr id="12291"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algn="ctr" eaLnBrk="0" hangingPunct="0">
              <a:lnSpc>
                <a:spcPct val="120000"/>
              </a:lnSpc>
              <a:spcBef>
                <a:spcPct val="60000"/>
              </a:spcBef>
            </a:pPr>
            <a:endParaRPr lang="en-US" sz="2400">
              <a:latin typeface="Times New Roman" pitchFamily="18" charset="0"/>
            </a:endParaRPr>
          </a:p>
        </p:txBody>
      </p:sp>
      <p:sp>
        <p:nvSpPr>
          <p:cNvPr id="12292" name="Rectangle 4"/>
          <p:cNvSpPr>
            <a:spLocks noGrp="1" noChangeArrowheads="1"/>
          </p:cNvSpPr>
          <p:nvPr>
            <p:ph type="title"/>
          </p:nvPr>
        </p:nvSpPr>
        <p:spPr>
          <a:noFill/>
          <a:ln/>
        </p:spPr>
        <p:txBody>
          <a:bodyPr wrap="square" lIns="92075" tIns="46038" rIns="92075" bIns="46038" anchor="t"/>
          <a:lstStyle/>
          <a:p>
            <a:r>
              <a:rPr lang="en-US"/>
              <a:t>Objectives</a:t>
            </a:r>
          </a:p>
        </p:txBody>
      </p:sp>
      <p:sp>
        <p:nvSpPr>
          <p:cNvPr id="12293" name="Rectangle 5"/>
          <p:cNvSpPr>
            <a:spLocks noGrp="1" noChangeArrowheads="1"/>
          </p:cNvSpPr>
          <p:nvPr>
            <p:ph type="body" idx="1"/>
          </p:nvPr>
        </p:nvSpPr>
        <p:spPr>
          <a:xfrm>
            <a:off x="533400" y="2181225"/>
            <a:ext cx="8229600" cy="3305175"/>
          </a:xfrm>
          <a:noFill/>
          <a:ln/>
        </p:spPr>
        <p:txBody>
          <a:bodyPr lIns="92075" tIns="46038" rIns="92075" bIns="46038">
            <a:spAutoFit/>
          </a:bodyPr>
          <a:lstStyle/>
          <a:p>
            <a:pPr marL="404813" indent="-404813" defTabSz="346075">
              <a:buFont typeface="Wingdings" pitchFamily="2" charset="2"/>
              <a:buNone/>
            </a:pPr>
            <a:r>
              <a:rPr lang="en-US"/>
              <a:t>After completing this lesson, you should be able to</a:t>
            </a:r>
          </a:p>
          <a:p>
            <a:pPr marL="404813" indent="-404813" defTabSz="346075">
              <a:spcBef>
                <a:spcPct val="0"/>
              </a:spcBef>
              <a:buFont typeface="Wingdings" pitchFamily="2" charset="2"/>
              <a:buNone/>
            </a:pPr>
            <a:r>
              <a:rPr lang="en-US"/>
              <a:t>do the following:</a:t>
            </a:r>
          </a:p>
          <a:p>
            <a:pPr marL="404813" indent="-404813" defTabSz="346075"/>
            <a:r>
              <a:rPr lang="en-US"/>
              <a:t>Write a cursor that uses parameters</a:t>
            </a:r>
          </a:p>
          <a:p>
            <a:pPr marL="404813" indent="-404813" defTabSz="346075"/>
            <a:r>
              <a:rPr lang="en-US"/>
              <a:t>Determine when a FOR UPDATE clause in a cursor is required</a:t>
            </a:r>
          </a:p>
          <a:p>
            <a:pPr marL="404813" indent="-404813" defTabSz="346075"/>
            <a:r>
              <a:rPr lang="en-US"/>
              <a:t>Determine when to use the WHERE CURRENT OF clause</a:t>
            </a:r>
          </a:p>
          <a:p>
            <a:pPr marL="404813" indent="-404813" defTabSz="346075"/>
            <a:r>
              <a:rPr lang="en-US"/>
              <a:t>Write a cursor that uses a subquery</a:t>
            </a:r>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3"/>
          <p:cNvSpPr>
            <a:spLocks noGrp="1"/>
          </p:cNvSpPr>
          <p:nvPr>
            <p:ph type="ftr" sz="quarter" idx="10"/>
          </p:nvPr>
        </p:nvSpPr>
        <p:spPr/>
        <p:txBody>
          <a:bodyPr/>
          <a:lstStyle/>
          <a:p>
            <a:r>
              <a:rPr lang="en-US"/>
              <a:t>PL/SQL</a:t>
            </a:r>
          </a:p>
        </p:txBody>
      </p:sp>
      <p:sp>
        <p:nvSpPr>
          <p:cNvPr id="11" name="Slide Number Placeholder 4"/>
          <p:cNvSpPr>
            <a:spLocks noGrp="1"/>
          </p:cNvSpPr>
          <p:nvPr>
            <p:ph type="sldNum" sz="quarter" idx="11"/>
          </p:nvPr>
        </p:nvSpPr>
        <p:spPr/>
        <p:txBody>
          <a:bodyPr/>
          <a:lstStyle/>
          <a:p>
            <a:fld id="{2BB3E345-FB30-47D7-804B-382E2D744FEB}" type="slidenum">
              <a:rPr lang="en-US"/>
              <a:pPr/>
              <a:t>20</a:t>
            </a:fld>
            <a:r>
              <a:rPr lang="en-US"/>
              <a:t> of 1</a:t>
            </a:r>
          </a:p>
        </p:txBody>
      </p:sp>
      <p:sp>
        <p:nvSpPr>
          <p:cNvPr id="49154"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lnSpc>
                <a:spcPct val="120000"/>
              </a:lnSpc>
              <a:spcBef>
                <a:spcPct val="60000"/>
              </a:spcBef>
            </a:pPr>
            <a:endParaRPr lang="en-US" sz="2400">
              <a:latin typeface="Times New Roman" pitchFamily="18" charset="0"/>
            </a:endParaRPr>
          </a:p>
        </p:txBody>
      </p:sp>
      <p:sp>
        <p:nvSpPr>
          <p:cNvPr id="49155"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algn="ctr" eaLnBrk="0" hangingPunct="0">
              <a:lnSpc>
                <a:spcPct val="120000"/>
              </a:lnSpc>
              <a:spcBef>
                <a:spcPct val="60000"/>
              </a:spcBef>
            </a:pPr>
            <a:endParaRPr lang="en-US" sz="2400">
              <a:latin typeface="Times New Roman" pitchFamily="18" charset="0"/>
            </a:endParaRPr>
          </a:p>
        </p:txBody>
      </p:sp>
      <p:sp>
        <p:nvSpPr>
          <p:cNvPr id="49156" name="Rectangle 4"/>
          <p:cNvSpPr>
            <a:spLocks noChangeArrowheads="1"/>
          </p:cNvSpPr>
          <p:nvPr/>
        </p:nvSpPr>
        <p:spPr bwMode="auto">
          <a:xfrm>
            <a:off x="685800" y="2000250"/>
            <a:ext cx="7485063" cy="3989388"/>
          </a:xfrm>
          <a:prstGeom prst="rect">
            <a:avLst/>
          </a:prstGeom>
          <a:solidFill>
            <a:srgbClr val="FFFFCC"/>
          </a:solidFill>
          <a:ln w="12700">
            <a:solidFill>
              <a:schemeClr val="bg2"/>
            </a:solidFill>
            <a:miter lim="800000"/>
            <a:headEnd/>
            <a:tailEnd/>
          </a:ln>
          <a:effectLst/>
        </p:spPr>
        <p:txBody>
          <a:bodyPr lIns="92075" tIns="46038" rIns="92075" bIns="46038"/>
          <a:lstStyle/>
          <a:p>
            <a:pPr eaLnBrk="0" hangingPunct="0">
              <a:lnSpc>
                <a:spcPct val="65000"/>
              </a:lnSpc>
              <a:spcBef>
                <a:spcPct val="40000"/>
              </a:spcBef>
            </a:pPr>
            <a:endParaRPr lang="en-US" sz="2000" b="1">
              <a:solidFill>
                <a:srgbClr val="000000"/>
              </a:solidFill>
              <a:latin typeface="Courier New" pitchFamily="49" charset="0"/>
            </a:endParaRPr>
          </a:p>
          <a:p>
            <a:pPr eaLnBrk="0" hangingPunct="0">
              <a:lnSpc>
                <a:spcPct val="65000"/>
              </a:lnSpc>
              <a:spcBef>
                <a:spcPct val="40000"/>
              </a:spcBef>
            </a:pPr>
            <a:endParaRPr lang="en-US" sz="2000" b="1">
              <a:solidFill>
                <a:srgbClr val="000000"/>
              </a:solidFill>
              <a:latin typeface="Courier New" pitchFamily="49" charset="0"/>
            </a:endParaRPr>
          </a:p>
          <a:p>
            <a:pPr eaLnBrk="0" hangingPunct="0">
              <a:lnSpc>
                <a:spcPct val="65000"/>
              </a:lnSpc>
              <a:spcBef>
                <a:spcPct val="40000"/>
              </a:spcBef>
            </a:pPr>
            <a:endParaRPr lang="en-US" sz="2000" b="1">
              <a:solidFill>
                <a:srgbClr val="000000"/>
              </a:solidFill>
              <a:latin typeface="Courier New" pitchFamily="49" charset="0"/>
            </a:endParaRPr>
          </a:p>
          <a:p>
            <a:pPr eaLnBrk="0" hangingPunct="0">
              <a:lnSpc>
                <a:spcPct val="65000"/>
              </a:lnSpc>
              <a:spcBef>
                <a:spcPct val="40000"/>
              </a:spcBef>
            </a:pPr>
            <a:endParaRPr lang="en-US" sz="2000" b="1">
              <a:solidFill>
                <a:srgbClr val="000000"/>
              </a:solidFill>
              <a:latin typeface="Courier New" pitchFamily="49" charset="0"/>
            </a:endParaRPr>
          </a:p>
          <a:p>
            <a:pPr eaLnBrk="0" hangingPunct="0">
              <a:lnSpc>
                <a:spcPct val="65000"/>
              </a:lnSpc>
              <a:spcBef>
                <a:spcPct val="40000"/>
              </a:spcBef>
            </a:pPr>
            <a:endParaRPr lang="en-US" sz="2000" b="1">
              <a:solidFill>
                <a:srgbClr val="000000"/>
              </a:solidFill>
              <a:latin typeface="Courier New" pitchFamily="49" charset="0"/>
            </a:endParaRPr>
          </a:p>
          <a:p>
            <a:pPr eaLnBrk="0" hangingPunct="0">
              <a:lnSpc>
                <a:spcPct val="65000"/>
              </a:lnSpc>
              <a:spcBef>
                <a:spcPct val="40000"/>
              </a:spcBef>
            </a:pPr>
            <a:endParaRPr lang="en-US" sz="2000" b="1">
              <a:solidFill>
                <a:srgbClr val="000000"/>
              </a:solidFill>
              <a:latin typeface="Courier New" pitchFamily="49" charset="0"/>
            </a:endParaRPr>
          </a:p>
          <a:p>
            <a:pPr eaLnBrk="0" hangingPunct="0">
              <a:lnSpc>
                <a:spcPct val="65000"/>
              </a:lnSpc>
              <a:spcBef>
                <a:spcPct val="40000"/>
              </a:spcBef>
            </a:pPr>
            <a:endParaRPr lang="en-US" sz="2000" b="1">
              <a:solidFill>
                <a:srgbClr val="000000"/>
              </a:solidFill>
              <a:latin typeface="Courier New" pitchFamily="49" charset="0"/>
            </a:endParaRPr>
          </a:p>
          <a:p>
            <a:pPr eaLnBrk="0" hangingPunct="0">
              <a:lnSpc>
                <a:spcPct val="65000"/>
              </a:lnSpc>
              <a:spcBef>
                <a:spcPct val="40000"/>
              </a:spcBef>
            </a:pPr>
            <a:endParaRPr lang="en-US" sz="2000" b="1">
              <a:solidFill>
                <a:srgbClr val="000000"/>
              </a:solidFill>
              <a:latin typeface="Courier New" pitchFamily="49" charset="0"/>
            </a:endParaRPr>
          </a:p>
          <a:p>
            <a:pPr eaLnBrk="0" hangingPunct="0">
              <a:lnSpc>
                <a:spcPct val="65000"/>
              </a:lnSpc>
              <a:spcBef>
                <a:spcPct val="40000"/>
              </a:spcBef>
            </a:pPr>
            <a:endParaRPr lang="en-US" sz="2000" b="1">
              <a:solidFill>
                <a:srgbClr val="000000"/>
              </a:solidFill>
              <a:latin typeface="Courier New" pitchFamily="49" charset="0"/>
            </a:endParaRPr>
          </a:p>
          <a:p>
            <a:pPr eaLnBrk="0" hangingPunct="0">
              <a:lnSpc>
                <a:spcPct val="65000"/>
              </a:lnSpc>
              <a:spcBef>
                <a:spcPct val="40000"/>
              </a:spcBef>
            </a:pPr>
            <a:endParaRPr lang="en-US" sz="2000" b="1">
              <a:solidFill>
                <a:srgbClr val="000000"/>
              </a:solidFill>
              <a:latin typeface="Courier New" pitchFamily="49" charset="0"/>
            </a:endParaRPr>
          </a:p>
          <a:p>
            <a:pPr eaLnBrk="0" hangingPunct="0">
              <a:lnSpc>
                <a:spcPct val="65000"/>
              </a:lnSpc>
              <a:spcBef>
                <a:spcPct val="40000"/>
              </a:spcBef>
            </a:pPr>
            <a:endParaRPr lang="en-US" sz="2000" b="1">
              <a:solidFill>
                <a:srgbClr val="000000"/>
              </a:solidFill>
              <a:latin typeface="Courier New" pitchFamily="49" charset="0"/>
            </a:endParaRPr>
          </a:p>
          <a:p>
            <a:pPr eaLnBrk="0" hangingPunct="0">
              <a:lnSpc>
                <a:spcPct val="65000"/>
              </a:lnSpc>
              <a:spcBef>
                <a:spcPct val="40000"/>
              </a:spcBef>
            </a:pPr>
            <a:endParaRPr lang="en-US" sz="2000" b="1">
              <a:solidFill>
                <a:srgbClr val="000000"/>
              </a:solidFill>
              <a:latin typeface="Courier New" pitchFamily="49" charset="0"/>
            </a:endParaRPr>
          </a:p>
        </p:txBody>
      </p:sp>
      <p:sp>
        <p:nvSpPr>
          <p:cNvPr id="49157" name="Rectangle 5"/>
          <p:cNvSpPr>
            <a:spLocks noGrp="1" noChangeArrowheads="1"/>
          </p:cNvSpPr>
          <p:nvPr>
            <p:ph type="title"/>
          </p:nvPr>
        </p:nvSpPr>
        <p:spPr>
          <a:noFill/>
          <a:ln/>
        </p:spPr>
        <p:txBody>
          <a:bodyPr wrap="square" lIns="92075" tIns="46038" rIns="92075" bIns="46038" anchor="t"/>
          <a:lstStyle/>
          <a:p>
            <a:r>
              <a:rPr lang="en-US"/>
              <a:t>Predefined Exceptions</a:t>
            </a:r>
          </a:p>
        </p:txBody>
      </p:sp>
      <p:sp>
        <p:nvSpPr>
          <p:cNvPr id="49158" name="Rectangle 6"/>
          <p:cNvSpPr>
            <a:spLocks noChangeArrowheads="1"/>
          </p:cNvSpPr>
          <p:nvPr/>
        </p:nvSpPr>
        <p:spPr bwMode="auto">
          <a:xfrm>
            <a:off x="1779588" y="2862263"/>
            <a:ext cx="1965325" cy="327025"/>
          </a:xfrm>
          <a:prstGeom prst="rect">
            <a:avLst/>
          </a:prstGeom>
          <a:noFill/>
          <a:ln w="25400">
            <a:solidFill>
              <a:schemeClr val="hlink"/>
            </a:solidFill>
            <a:miter lim="800000"/>
            <a:headEnd/>
            <a:tailEnd/>
          </a:ln>
          <a:effectLst/>
        </p:spPr>
        <p:txBody>
          <a:bodyPr wrap="none" lIns="90488" tIns="44450" rIns="90488" bIns="44450" anchor="ctr"/>
          <a:lstStyle/>
          <a:p>
            <a:pPr eaLnBrk="0" hangingPunct="0">
              <a:spcBef>
                <a:spcPct val="50000"/>
              </a:spcBef>
            </a:pPr>
            <a:endParaRPr lang="en-US" sz="2400">
              <a:latin typeface="Times New Roman" pitchFamily="18" charset="0"/>
            </a:endParaRPr>
          </a:p>
        </p:txBody>
      </p:sp>
      <p:sp>
        <p:nvSpPr>
          <p:cNvPr id="49159" name="Rectangle 7"/>
          <p:cNvSpPr>
            <a:spLocks noChangeArrowheads="1"/>
          </p:cNvSpPr>
          <p:nvPr/>
        </p:nvSpPr>
        <p:spPr bwMode="auto">
          <a:xfrm>
            <a:off x="1820863" y="3903663"/>
            <a:ext cx="1903412" cy="330200"/>
          </a:xfrm>
          <a:prstGeom prst="rect">
            <a:avLst/>
          </a:prstGeom>
          <a:noFill/>
          <a:ln w="25400">
            <a:solidFill>
              <a:schemeClr val="hlink"/>
            </a:solidFill>
            <a:miter lim="800000"/>
            <a:headEnd/>
            <a:tailEnd/>
          </a:ln>
          <a:effectLst/>
        </p:spPr>
        <p:txBody>
          <a:bodyPr wrap="none" lIns="90488" tIns="44450" rIns="90488" bIns="44450" anchor="ctr"/>
          <a:lstStyle/>
          <a:p>
            <a:pPr eaLnBrk="0" hangingPunct="0">
              <a:spcBef>
                <a:spcPct val="50000"/>
              </a:spcBef>
            </a:pPr>
            <a:endParaRPr lang="en-US" sz="2400">
              <a:latin typeface="Times New Roman" pitchFamily="18" charset="0"/>
            </a:endParaRPr>
          </a:p>
        </p:txBody>
      </p:sp>
      <p:sp>
        <p:nvSpPr>
          <p:cNvPr id="49160" name="Rectangle 8"/>
          <p:cNvSpPr>
            <a:spLocks noChangeArrowheads="1"/>
          </p:cNvSpPr>
          <p:nvPr/>
        </p:nvSpPr>
        <p:spPr bwMode="auto">
          <a:xfrm>
            <a:off x="698500" y="2052638"/>
            <a:ext cx="6176963" cy="3895725"/>
          </a:xfrm>
          <a:prstGeom prst="rect">
            <a:avLst/>
          </a:prstGeom>
          <a:noFill/>
          <a:ln w="9525">
            <a:noFill/>
            <a:miter lim="800000"/>
            <a:headEnd/>
            <a:tailEnd/>
          </a:ln>
          <a:effectLst/>
        </p:spPr>
        <p:txBody>
          <a:bodyPr lIns="92075" tIns="46038" rIns="92075" bIns="46038">
            <a:spAutoFit/>
          </a:bodyPr>
          <a:lstStyle/>
          <a:p>
            <a:pPr eaLnBrk="0" hangingPunct="0">
              <a:lnSpc>
                <a:spcPct val="65000"/>
              </a:lnSpc>
              <a:spcBef>
                <a:spcPct val="40000"/>
              </a:spcBef>
            </a:pPr>
            <a:r>
              <a:rPr lang="en-US">
                <a:solidFill>
                  <a:srgbClr val="000000"/>
                </a:solidFill>
                <a:latin typeface="Verdana" pitchFamily="34" charset="0"/>
              </a:rPr>
              <a:t>BEGIN</a:t>
            </a:r>
          </a:p>
          <a:p>
            <a:pPr eaLnBrk="0" hangingPunct="0">
              <a:lnSpc>
                <a:spcPct val="65000"/>
              </a:lnSpc>
              <a:spcBef>
                <a:spcPct val="40000"/>
              </a:spcBef>
            </a:pPr>
            <a:r>
              <a:rPr lang="en-US">
                <a:solidFill>
                  <a:srgbClr val="000000"/>
                </a:solidFill>
                <a:latin typeface="Verdana" pitchFamily="34" charset="0"/>
              </a:rPr>
              <a:t>. . .</a:t>
            </a:r>
          </a:p>
          <a:p>
            <a:pPr eaLnBrk="0" hangingPunct="0">
              <a:lnSpc>
                <a:spcPct val="65000"/>
              </a:lnSpc>
              <a:spcBef>
                <a:spcPct val="40000"/>
              </a:spcBef>
            </a:pPr>
            <a:r>
              <a:rPr lang="en-US">
                <a:solidFill>
                  <a:srgbClr val="000000"/>
                </a:solidFill>
                <a:latin typeface="Verdana" pitchFamily="34" charset="0"/>
              </a:rPr>
              <a:t>EXCEPTION</a:t>
            </a:r>
          </a:p>
          <a:p>
            <a:pPr eaLnBrk="0" hangingPunct="0">
              <a:lnSpc>
                <a:spcPct val="65000"/>
              </a:lnSpc>
              <a:spcBef>
                <a:spcPct val="40000"/>
              </a:spcBef>
            </a:pPr>
            <a:r>
              <a:rPr lang="en-US">
                <a:solidFill>
                  <a:srgbClr val="000000"/>
                </a:solidFill>
                <a:latin typeface="Verdana" pitchFamily="34" charset="0"/>
              </a:rPr>
              <a:t>  WHEN NO_DATA_FOUND THEN</a:t>
            </a:r>
          </a:p>
          <a:p>
            <a:pPr eaLnBrk="0" hangingPunct="0">
              <a:lnSpc>
                <a:spcPct val="65000"/>
              </a:lnSpc>
              <a:spcBef>
                <a:spcPct val="40000"/>
              </a:spcBef>
            </a:pPr>
            <a:r>
              <a:rPr lang="en-US">
                <a:solidFill>
                  <a:srgbClr val="000000"/>
                </a:solidFill>
                <a:latin typeface="Verdana" pitchFamily="34" charset="0"/>
              </a:rPr>
              <a:t>    </a:t>
            </a:r>
            <a:r>
              <a:rPr lang="en-US" i="1">
                <a:solidFill>
                  <a:srgbClr val="000000"/>
                </a:solidFill>
                <a:latin typeface="Verdana" pitchFamily="34" charset="0"/>
              </a:rPr>
              <a:t>statement1; </a:t>
            </a:r>
          </a:p>
          <a:p>
            <a:pPr eaLnBrk="0" hangingPunct="0">
              <a:lnSpc>
                <a:spcPct val="65000"/>
              </a:lnSpc>
              <a:spcBef>
                <a:spcPct val="40000"/>
              </a:spcBef>
            </a:pPr>
            <a:r>
              <a:rPr lang="en-US" i="1">
                <a:solidFill>
                  <a:srgbClr val="000000"/>
                </a:solidFill>
                <a:latin typeface="Verdana" pitchFamily="34" charset="0"/>
              </a:rPr>
              <a:t>    statement2</a:t>
            </a:r>
            <a:r>
              <a:rPr lang="en-US">
                <a:solidFill>
                  <a:srgbClr val="000000"/>
                </a:solidFill>
                <a:latin typeface="Verdana" pitchFamily="34" charset="0"/>
              </a:rPr>
              <a:t>; 						         </a:t>
            </a:r>
          </a:p>
          <a:p>
            <a:pPr eaLnBrk="0" hangingPunct="0">
              <a:lnSpc>
                <a:spcPct val="65000"/>
              </a:lnSpc>
              <a:spcBef>
                <a:spcPct val="40000"/>
              </a:spcBef>
            </a:pPr>
            <a:r>
              <a:rPr lang="en-US">
                <a:solidFill>
                  <a:srgbClr val="000000"/>
                </a:solidFill>
                <a:latin typeface="Verdana" pitchFamily="34" charset="0"/>
              </a:rPr>
              <a:t>  WHEN TOO_MANY_ROWS THEN</a:t>
            </a:r>
          </a:p>
          <a:p>
            <a:pPr eaLnBrk="0" hangingPunct="0">
              <a:lnSpc>
                <a:spcPct val="65000"/>
              </a:lnSpc>
              <a:spcBef>
                <a:spcPct val="40000"/>
              </a:spcBef>
            </a:pPr>
            <a:r>
              <a:rPr lang="en-US">
                <a:solidFill>
                  <a:srgbClr val="000000"/>
                </a:solidFill>
                <a:latin typeface="Verdana" pitchFamily="34" charset="0"/>
              </a:rPr>
              <a:t>    </a:t>
            </a:r>
            <a:r>
              <a:rPr lang="en-US" i="1">
                <a:solidFill>
                  <a:srgbClr val="000000"/>
                </a:solidFill>
                <a:latin typeface="Verdana" pitchFamily="34" charset="0"/>
              </a:rPr>
              <a:t>statement1</a:t>
            </a:r>
            <a:r>
              <a:rPr lang="en-US">
                <a:solidFill>
                  <a:srgbClr val="000000"/>
                </a:solidFill>
                <a:latin typeface="Verdana" pitchFamily="34" charset="0"/>
              </a:rPr>
              <a:t>;</a:t>
            </a:r>
          </a:p>
          <a:p>
            <a:pPr eaLnBrk="0" hangingPunct="0">
              <a:lnSpc>
                <a:spcPct val="65000"/>
              </a:lnSpc>
              <a:spcBef>
                <a:spcPct val="40000"/>
              </a:spcBef>
            </a:pPr>
            <a:r>
              <a:rPr lang="en-US">
                <a:solidFill>
                  <a:srgbClr val="000000"/>
                </a:solidFill>
                <a:latin typeface="Verdana" pitchFamily="34" charset="0"/>
              </a:rPr>
              <a:t>  WHEN OTHERS THEN</a:t>
            </a:r>
          </a:p>
          <a:p>
            <a:pPr eaLnBrk="0" hangingPunct="0">
              <a:lnSpc>
                <a:spcPct val="65000"/>
              </a:lnSpc>
              <a:spcBef>
                <a:spcPct val="40000"/>
              </a:spcBef>
            </a:pPr>
            <a:r>
              <a:rPr lang="en-US">
                <a:solidFill>
                  <a:srgbClr val="000000"/>
                </a:solidFill>
                <a:latin typeface="Verdana" pitchFamily="34" charset="0"/>
              </a:rPr>
              <a:t>    </a:t>
            </a:r>
            <a:r>
              <a:rPr lang="en-US" i="1">
                <a:solidFill>
                  <a:srgbClr val="000000"/>
                </a:solidFill>
                <a:latin typeface="Verdana" pitchFamily="34" charset="0"/>
              </a:rPr>
              <a:t>statement1; </a:t>
            </a:r>
          </a:p>
          <a:p>
            <a:pPr eaLnBrk="0" hangingPunct="0">
              <a:lnSpc>
                <a:spcPct val="65000"/>
              </a:lnSpc>
              <a:spcBef>
                <a:spcPct val="40000"/>
              </a:spcBef>
            </a:pPr>
            <a:r>
              <a:rPr lang="en-US" i="1">
                <a:solidFill>
                  <a:srgbClr val="000000"/>
                </a:solidFill>
                <a:latin typeface="Verdana" pitchFamily="34" charset="0"/>
              </a:rPr>
              <a:t>    statement2; </a:t>
            </a:r>
          </a:p>
          <a:p>
            <a:pPr eaLnBrk="0" hangingPunct="0">
              <a:lnSpc>
                <a:spcPct val="65000"/>
              </a:lnSpc>
              <a:spcBef>
                <a:spcPct val="40000"/>
              </a:spcBef>
            </a:pPr>
            <a:r>
              <a:rPr lang="en-US" i="1">
                <a:solidFill>
                  <a:srgbClr val="000000"/>
                </a:solidFill>
                <a:latin typeface="Verdana" pitchFamily="34" charset="0"/>
              </a:rPr>
              <a:t>    statement3</a:t>
            </a:r>
            <a:r>
              <a:rPr lang="en-US">
                <a:solidFill>
                  <a:srgbClr val="000000"/>
                </a:solidFill>
                <a:latin typeface="Verdana" pitchFamily="34" charset="0"/>
              </a:rPr>
              <a:t>;</a:t>
            </a:r>
          </a:p>
          <a:p>
            <a:pPr eaLnBrk="0" hangingPunct="0">
              <a:lnSpc>
                <a:spcPct val="65000"/>
              </a:lnSpc>
              <a:spcBef>
                <a:spcPct val="40000"/>
              </a:spcBef>
            </a:pPr>
            <a:r>
              <a:rPr lang="en-US">
                <a:solidFill>
                  <a:srgbClr val="000000"/>
                </a:solidFill>
                <a:latin typeface="Verdana" pitchFamily="34" charset="0"/>
              </a:rPr>
              <a:t>END;	</a:t>
            </a:r>
          </a:p>
        </p:txBody>
      </p:sp>
      <p:sp>
        <p:nvSpPr>
          <p:cNvPr id="49161" name="Rectangle 9"/>
          <p:cNvSpPr>
            <a:spLocks noGrp="1" noChangeArrowheads="1"/>
          </p:cNvSpPr>
          <p:nvPr>
            <p:ph type="body" idx="1"/>
          </p:nvPr>
        </p:nvSpPr>
        <p:spPr>
          <a:xfrm>
            <a:off x="2205038" y="1981200"/>
            <a:ext cx="5745162" cy="457200"/>
          </a:xfrm>
          <a:noFill/>
          <a:ln/>
        </p:spPr>
        <p:txBody>
          <a:bodyPr lIns="92075" tIns="46038" rIns="92075" bIns="46038">
            <a:spAutoFit/>
          </a:bodyPr>
          <a:lstStyle/>
          <a:p>
            <a:pPr marL="404813" indent="-404813" defTabSz="346075">
              <a:buFont typeface="Wingdings" pitchFamily="2" charset="2"/>
              <a:buNone/>
            </a:pPr>
            <a:r>
              <a:rPr lang="en-US"/>
              <a:t>Syntax:</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3"/>
          <p:cNvSpPr>
            <a:spLocks noGrp="1"/>
          </p:cNvSpPr>
          <p:nvPr>
            <p:ph type="ftr" sz="quarter" idx="10"/>
          </p:nvPr>
        </p:nvSpPr>
        <p:spPr/>
        <p:txBody>
          <a:bodyPr/>
          <a:lstStyle/>
          <a:p>
            <a:r>
              <a:rPr lang="en-US"/>
              <a:t>PL/SQL</a:t>
            </a:r>
          </a:p>
        </p:txBody>
      </p:sp>
      <p:sp>
        <p:nvSpPr>
          <p:cNvPr id="28" name="Slide Number Placeholder 4"/>
          <p:cNvSpPr>
            <a:spLocks noGrp="1"/>
          </p:cNvSpPr>
          <p:nvPr>
            <p:ph type="sldNum" sz="quarter" idx="11"/>
          </p:nvPr>
        </p:nvSpPr>
        <p:spPr/>
        <p:txBody>
          <a:bodyPr/>
          <a:lstStyle/>
          <a:p>
            <a:fld id="{68F6E1DB-5C9E-4136-8C44-23250571DFC7}" type="slidenum">
              <a:rPr lang="en-US"/>
              <a:pPr/>
              <a:t>21</a:t>
            </a:fld>
            <a:r>
              <a:rPr lang="en-US"/>
              <a:t> of 1</a:t>
            </a:r>
          </a:p>
        </p:txBody>
      </p:sp>
      <p:sp>
        <p:nvSpPr>
          <p:cNvPr id="51202"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lnSpc>
                <a:spcPct val="120000"/>
              </a:lnSpc>
              <a:spcBef>
                <a:spcPct val="60000"/>
              </a:spcBef>
            </a:pPr>
            <a:endParaRPr lang="en-US" sz="2400">
              <a:latin typeface="Times New Roman" pitchFamily="18" charset="0"/>
            </a:endParaRPr>
          </a:p>
        </p:txBody>
      </p:sp>
      <p:sp>
        <p:nvSpPr>
          <p:cNvPr id="51203"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algn="ctr" eaLnBrk="0" hangingPunct="0">
              <a:lnSpc>
                <a:spcPct val="120000"/>
              </a:lnSpc>
              <a:spcBef>
                <a:spcPct val="60000"/>
              </a:spcBef>
            </a:pPr>
            <a:endParaRPr lang="en-US" sz="2400">
              <a:latin typeface="Times New Roman" pitchFamily="18" charset="0"/>
            </a:endParaRPr>
          </a:p>
        </p:txBody>
      </p:sp>
      <p:sp>
        <p:nvSpPr>
          <p:cNvPr id="51204" name="Rectangle 4"/>
          <p:cNvSpPr>
            <a:spLocks noGrp="1" noChangeArrowheads="1"/>
          </p:cNvSpPr>
          <p:nvPr>
            <p:ph type="title"/>
          </p:nvPr>
        </p:nvSpPr>
        <p:spPr>
          <a:xfrm>
            <a:off x="2362200" y="152400"/>
            <a:ext cx="6324600" cy="685800"/>
          </a:xfrm>
          <a:noFill/>
          <a:ln/>
        </p:spPr>
        <p:txBody>
          <a:bodyPr wrap="square" lIns="92075" tIns="46038" rIns="92075" bIns="46038" anchor="t"/>
          <a:lstStyle/>
          <a:p>
            <a:r>
              <a:rPr lang="en-US" sz="2400"/>
              <a:t>Trapping Nonpredefined Oracle </a:t>
            </a:r>
            <a:br>
              <a:rPr lang="en-US" sz="2400"/>
            </a:br>
            <a:r>
              <a:rPr lang="en-US" sz="2400"/>
              <a:t>Server Errors</a:t>
            </a:r>
          </a:p>
        </p:txBody>
      </p:sp>
      <p:grpSp>
        <p:nvGrpSpPr>
          <p:cNvPr id="2" name="Group 5"/>
          <p:cNvGrpSpPr>
            <a:grpSpLocks/>
          </p:cNvGrpSpPr>
          <p:nvPr/>
        </p:nvGrpSpPr>
        <p:grpSpPr bwMode="auto">
          <a:xfrm>
            <a:off x="484188" y="1844675"/>
            <a:ext cx="5108575" cy="2514600"/>
            <a:chOff x="305" y="1162"/>
            <a:chExt cx="3218" cy="1584"/>
          </a:xfrm>
        </p:grpSpPr>
        <p:sp>
          <p:nvSpPr>
            <p:cNvPr id="51206" name="Rectangle 6"/>
            <p:cNvSpPr>
              <a:spLocks noChangeArrowheads="1"/>
            </p:cNvSpPr>
            <p:nvPr/>
          </p:nvSpPr>
          <p:spPr bwMode="auto">
            <a:xfrm>
              <a:off x="305" y="1162"/>
              <a:ext cx="3218" cy="1584"/>
            </a:xfrm>
            <a:prstGeom prst="rect">
              <a:avLst/>
            </a:prstGeom>
            <a:solidFill>
              <a:schemeClr val="tx1"/>
            </a:solidFill>
            <a:ln w="25400">
              <a:solidFill>
                <a:schemeClr val="tx1"/>
              </a:solidFill>
              <a:miter lim="800000"/>
              <a:headEnd/>
              <a:tailEnd/>
            </a:ln>
            <a:effectLst/>
          </p:spPr>
          <p:txBody>
            <a:bodyPr wrap="none" lIns="90488" tIns="44450" rIns="90488" bIns="44450" anchor="ctr"/>
            <a:lstStyle/>
            <a:p>
              <a:pPr eaLnBrk="0" hangingPunct="0">
                <a:spcBef>
                  <a:spcPct val="50000"/>
                </a:spcBef>
              </a:pPr>
              <a:endParaRPr lang="en-US" sz="2400">
                <a:latin typeface="Times New Roman" pitchFamily="18" charset="0"/>
              </a:endParaRPr>
            </a:p>
          </p:txBody>
        </p:sp>
        <p:sp>
          <p:nvSpPr>
            <p:cNvPr id="51207" name="Rectangle 7"/>
            <p:cNvSpPr>
              <a:spLocks noChangeArrowheads="1"/>
            </p:cNvSpPr>
            <p:nvPr/>
          </p:nvSpPr>
          <p:spPr bwMode="auto">
            <a:xfrm>
              <a:off x="1169" y="2177"/>
              <a:ext cx="1838" cy="250"/>
            </a:xfrm>
            <a:prstGeom prst="rect">
              <a:avLst/>
            </a:prstGeom>
            <a:noFill/>
            <a:ln w="9525">
              <a:noFill/>
              <a:miter lim="800000"/>
              <a:headEnd/>
              <a:tailEnd/>
            </a:ln>
            <a:effectLst/>
          </p:spPr>
          <p:txBody>
            <a:bodyPr wrap="none" lIns="92075" tIns="46038" rIns="92075" bIns="46038">
              <a:spAutoFit/>
            </a:bodyPr>
            <a:lstStyle/>
            <a:p>
              <a:pPr eaLnBrk="0" hangingPunct="0"/>
              <a:r>
                <a:rPr lang="en-US" sz="2000" b="1">
                  <a:solidFill>
                    <a:schemeClr val="bg1"/>
                  </a:solidFill>
                  <a:latin typeface="Verdana" pitchFamily="34" charset="0"/>
                </a:rPr>
                <a:t>Declarative section</a:t>
              </a:r>
            </a:p>
          </p:txBody>
        </p:sp>
      </p:grpSp>
      <p:grpSp>
        <p:nvGrpSpPr>
          <p:cNvPr id="3" name="Group 8"/>
          <p:cNvGrpSpPr>
            <a:grpSpLocks/>
          </p:cNvGrpSpPr>
          <p:nvPr/>
        </p:nvGrpSpPr>
        <p:grpSpPr bwMode="auto">
          <a:xfrm>
            <a:off x="582613" y="2224088"/>
            <a:ext cx="2162175" cy="3048000"/>
            <a:chOff x="367" y="1401"/>
            <a:chExt cx="1362" cy="1920"/>
          </a:xfrm>
        </p:grpSpPr>
        <p:grpSp>
          <p:nvGrpSpPr>
            <p:cNvPr id="4" name="Group 9"/>
            <p:cNvGrpSpPr>
              <a:grpSpLocks/>
            </p:cNvGrpSpPr>
            <p:nvPr/>
          </p:nvGrpSpPr>
          <p:grpSpPr bwMode="auto">
            <a:xfrm>
              <a:off x="460" y="1401"/>
              <a:ext cx="1138" cy="691"/>
              <a:chOff x="460" y="1401"/>
              <a:chExt cx="1138" cy="691"/>
            </a:xfrm>
          </p:grpSpPr>
          <p:sp>
            <p:nvSpPr>
              <p:cNvPr id="51210" name="Rectangle 10"/>
              <p:cNvSpPr>
                <a:spLocks noChangeArrowheads="1"/>
              </p:cNvSpPr>
              <p:nvPr/>
            </p:nvSpPr>
            <p:spPr bwMode="auto">
              <a:xfrm>
                <a:off x="460" y="1401"/>
                <a:ext cx="1138" cy="691"/>
              </a:xfrm>
              <a:prstGeom prst="rect">
                <a:avLst/>
              </a:prstGeom>
              <a:solidFill>
                <a:schemeClr val="tx1"/>
              </a:solidFill>
              <a:ln w="25400">
                <a:solidFill>
                  <a:schemeClr val="bg2"/>
                </a:solidFill>
                <a:miter lim="800000"/>
                <a:headEnd/>
                <a:tailEnd/>
              </a:ln>
              <a:effectLst/>
            </p:spPr>
            <p:txBody>
              <a:bodyPr wrap="none" lIns="90488" tIns="44450" rIns="90488" bIns="44450" anchor="ctr"/>
              <a:lstStyle/>
              <a:p>
                <a:pPr eaLnBrk="0" hangingPunct="0">
                  <a:spcBef>
                    <a:spcPct val="50000"/>
                  </a:spcBef>
                </a:pPr>
                <a:endParaRPr lang="en-US" sz="2400">
                  <a:latin typeface="Times New Roman" pitchFamily="18" charset="0"/>
                </a:endParaRPr>
              </a:p>
            </p:txBody>
          </p:sp>
          <p:sp>
            <p:nvSpPr>
              <p:cNvPr id="51211" name="Rectangle 11"/>
              <p:cNvSpPr>
                <a:spLocks noChangeArrowheads="1"/>
              </p:cNvSpPr>
              <p:nvPr/>
            </p:nvSpPr>
            <p:spPr bwMode="auto">
              <a:xfrm>
                <a:off x="523" y="1600"/>
                <a:ext cx="933" cy="288"/>
              </a:xfrm>
              <a:prstGeom prst="rect">
                <a:avLst/>
              </a:prstGeom>
              <a:solidFill>
                <a:schemeClr val="tx1"/>
              </a:solidFill>
              <a:ln w="9525">
                <a:noFill/>
                <a:miter lim="800000"/>
                <a:headEnd/>
                <a:tailEnd/>
              </a:ln>
              <a:effectLst/>
            </p:spPr>
            <p:txBody>
              <a:bodyPr wrap="none" lIns="92075" tIns="46038" rIns="92075" bIns="46038">
                <a:spAutoFit/>
              </a:bodyPr>
              <a:lstStyle/>
              <a:p>
                <a:pPr algn="ctr" eaLnBrk="0" hangingPunct="0"/>
                <a:r>
                  <a:rPr lang="en-US" sz="2400" b="1">
                    <a:solidFill>
                      <a:schemeClr val="bg1"/>
                    </a:solidFill>
                    <a:latin typeface="Verdana" pitchFamily="34" charset="0"/>
                  </a:rPr>
                  <a:t>Declare</a:t>
                </a:r>
              </a:p>
            </p:txBody>
          </p:sp>
        </p:grpSp>
        <p:sp>
          <p:nvSpPr>
            <p:cNvPr id="51212" name="Rectangle 12"/>
            <p:cNvSpPr>
              <a:spLocks noChangeArrowheads="1"/>
            </p:cNvSpPr>
            <p:nvPr/>
          </p:nvSpPr>
          <p:spPr bwMode="auto">
            <a:xfrm>
              <a:off x="367" y="2884"/>
              <a:ext cx="1362" cy="437"/>
            </a:xfrm>
            <a:prstGeom prst="rect">
              <a:avLst/>
            </a:prstGeom>
            <a:noFill/>
            <a:ln w="9525">
              <a:noFill/>
              <a:miter lim="800000"/>
              <a:headEnd/>
              <a:tailEnd/>
            </a:ln>
            <a:effectLst/>
          </p:spPr>
          <p:txBody>
            <a:bodyPr lIns="92075" tIns="46038" rIns="92075" bIns="46038"/>
            <a:lstStyle/>
            <a:p>
              <a:pPr eaLnBrk="0" hangingPunct="0">
                <a:spcBef>
                  <a:spcPct val="30000"/>
                </a:spcBef>
              </a:pPr>
              <a:r>
                <a:rPr lang="en-US" b="1">
                  <a:solidFill>
                    <a:schemeClr val="accent2"/>
                  </a:solidFill>
                  <a:latin typeface="Verdana" pitchFamily="34" charset="0"/>
                </a:rPr>
                <a:t>Name the exception</a:t>
              </a:r>
            </a:p>
          </p:txBody>
        </p:sp>
      </p:grpSp>
      <p:grpSp>
        <p:nvGrpSpPr>
          <p:cNvPr id="5" name="Group 13"/>
          <p:cNvGrpSpPr>
            <a:grpSpLocks/>
          </p:cNvGrpSpPr>
          <p:nvPr/>
        </p:nvGrpSpPr>
        <p:grpSpPr bwMode="auto">
          <a:xfrm>
            <a:off x="2582863" y="2224088"/>
            <a:ext cx="3589337" cy="3446462"/>
            <a:chOff x="1608" y="1401"/>
            <a:chExt cx="2261" cy="2171"/>
          </a:xfrm>
        </p:grpSpPr>
        <p:sp>
          <p:nvSpPr>
            <p:cNvPr id="51214" name="Line 14"/>
            <p:cNvSpPr>
              <a:spLocks noChangeShapeType="1"/>
            </p:cNvSpPr>
            <p:nvPr/>
          </p:nvSpPr>
          <p:spPr bwMode="auto">
            <a:xfrm>
              <a:off x="1608" y="1746"/>
              <a:ext cx="573" cy="0"/>
            </a:xfrm>
            <a:prstGeom prst="line">
              <a:avLst/>
            </a:prstGeom>
            <a:noFill/>
            <a:ln w="25400">
              <a:solidFill>
                <a:schemeClr val="hlink"/>
              </a:solidFill>
              <a:round/>
              <a:headEnd type="none" w="sm" len="sm"/>
              <a:tailEnd type="stealth" w="med" len="med"/>
            </a:ln>
            <a:effectLst/>
          </p:spPr>
          <p:txBody>
            <a:bodyPr/>
            <a:lstStyle/>
            <a:p>
              <a:endParaRPr lang="en-US"/>
            </a:p>
          </p:txBody>
        </p:sp>
        <p:grpSp>
          <p:nvGrpSpPr>
            <p:cNvPr id="6" name="Group 15"/>
            <p:cNvGrpSpPr>
              <a:grpSpLocks/>
            </p:cNvGrpSpPr>
            <p:nvPr/>
          </p:nvGrpSpPr>
          <p:grpSpPr bwMode="auto">
            <a:xfrm>
              <a:off x="1808" y="1401"/>
              <a:ext cx="2061" cy="2171"/>
              <a:chOff x="1808" y="1401"/>
              <a:chExt cx="2061" cy="2171"/>
            </a:xfrm>
          </p:grpSpPr>
          <p:sp>
            <p:nvSpPr>
              <p:cNvPr id="51216" name="Rectangle 16"/>
              <p:cNvSpPr>
                <a:spLocks noChangeArrowheads="1"/>
              </p:cNvSpPr>
              <p:nvPr/>
            </p:nvSpPr>
            <p:spPr bwMode="auto">
              <a:xfrm>
                <a:off x="2190" y="1401"/>
                <a:ext cx="1138" cy="691"/>
              </a:xfrm>
              <a:prstGeom prst="rect">
                <a:avLst/>
              </a:prstGeom>
              <a:solidFill>
                <a:schemeClr val="tx1"/>
              </a:solidFill>
              <a:ln w="25400">
                <a:solidFill>
                  <a:schemeClr val="bg2"/>
                </a:solidFill>
                <a:miter lim="800000"/>
                <a:headEnd/>
                <a:tailEnd/>
              </a:ln>
              <a:effectLst/>
            </p:spPr>
            <p:txBody>
              <a:bodyPr wrap="none" lIns="90488" tIns="44450" rIns="90488" bIns="44450" anchor="ctr"/>
              <a:lstStyle/>
              <a:p>
                <a:pPr eaLnBrk="0" hangingPunct="0">
                  <a:spcBef>
                    <a:spcPct val="50000"/>
                  </a:spcBef>
                </a:pPr>
                <a:endParaRPr lang="en-US" sz="2400">
                  <a:latin typeface="Times New Roman" pitchFamily="18" charset="0"/>
                </a:endParaRPr>
              </a:p>
            </p:txBody>
          </p:sp>
          <p:sp>
            <p:nvSpPr>
              <p:cNvPr id="51217" name="Rectangle 17"/>
              <p:cNvSpPr>
                <a:spLocks noChangeArrowheads="1"/>
              </p:cNvSpPr>
              <p:nvPr/>
            </p:nvSpPr>
            <p:spPr bwMode="auto">
              <a:xfrm>
                <a:off x="2049" y="1600"/>
                <a:ext cx="1279" cy="288"/>
              </a:xfrm>
              <a:prstGeom prst="rect">
                <a:avLst/>
              </a:prstGeom>
              <a:noFill/>
              <a:ln w="9525">
                <a:noFill/>
                <a:miter lim="800000"/>
                <a:headEnd/>
                <a:tailEnd/>
              </a:ln>
              <a:effectLst/>
            </p:spPr>
            <p:txBody>
              <a:bodyPr wrap="none" lIns="92075" tIns="46038" rIns="92075" bIns="46038">
                <a:spAutoFit/>
              </a:bodyPr>
              <a:lstStyle/>
              <a:p>
                <a:pPr algn="ctr" eaLnBrk="0" hangingPunct="0"/>
                <a:r>
                  <a:rPr lang="en-US" sz="2400" b="1">
                    <a:solidFill>
                      <a:schemeClr val="bg1"/>
                    </a:solidFill>
                    <a:latin typeface="Verdana" pitchFamily="34" charset="0"/>
                  </a:rPr>
                  <a:t>  Associate</a:t>
                </a:r>
              </a:p>
            </p:txBody>
          </p:sp>
          <p:sp>
            <p:nvSpPr>
              <p:cNvPr id="51218" name="Rectangle 18"/>
              <p:cNvSpPr>
                <a:spLocks noChangeArrowheads="1"/>
              </p:cNvSpPr>
              <p:nvPr/>
            </p:nvSpPr>
            <p:spPr bwMode="auto">
              <a:xfrm>
                <a:off x="1808" y="2884"/>
                <a:ext cx="2061" cy="688"/>
              </a:xfrm>
              <a:prstGeom prst="rect">
                <a:avLst/>
              </a:prstGeom>
              <a:noFill/>
              <a:ln w="9525">
                <a:noFill/>
                <a:miter lim="800000"/>
                <a:headEnd/>
                <a:tailEnd/>
              </a:ln>
              <a:effectLst/>
            </p:spPr>
            <p:txBody>
              <a:bodyPr lIns="92075" tIns="46038" rIns="92075" bIns="46038"/>
              <a:lstStyle/>
              <a:p>
                <a:pPr eaLnBrk="0" hangingPunct="0">
                  <a:spcBef>
                    <a:spcPct val="30000"/>
                  </a:spcBef>
                </a:pPr>
                <a:r>
                  <a:rPr lang="en-US" b="1">
                    <a:solidFill>
                      <a:schemeClr val="accent2"/>
                    </a:solidFill>
                    <a:latin typeface="Verdana" pitchFamily="34" charset="0"/>
                  </a:rPr>
                  <a:t>Code the PRAGMA EXCEPTION_INIT</a:t>
                </a:r>
              </a:p>
            </p:txBody>
          </p:sp>
        </p:grpSp>
      </p:grpSp>
      <p:grpSp>
        <p:nvGrpSpPr>
          <p:cNvPr id="7" name="Group 19"/>
          <p:cNvGrpSpPr>
            <a:grpSpLocks/>
          </p:cNvGrpSpPr>
          <p:nvPr/>
        </p:nvGrpSpPr>
        <p:grpSpPr bwMode="auto">
          <a:xfrm>
            <a:off x="5719763" y="1841500"/>
            <a:ext cx="2946400" cy="2528888"/>
            <a:chOff x="3603" y="1160"/>
            <a:chExt cx="1856" cy="1593"/>
          </a:xfrm>
        </p:grpSpPr>
        <p:sp>
          <p:nvSpPr>
            <p:cNvPr id="51220" name="Rectangle 20"/>
            <p:cNvSpPr>
              <a:spLocks noChangeArrowheads="1"/>
            </p:cNvSpPr>
            <p:nvPr/>
          </p:nvSpPr>
          <p:spPr bwMode="auto">
            <a:xfrm>
              <a:off x="3617" y="1160"/>
              <a:ext cx="1818" cy="1593"/>
            </a:xfrm>
            <a:prstGeom prst="rect">
              <a:avLst/>
            </a:prstGeom>
            <a:solidFill>
              <a:schemeClr val="tx1"/>
            </a:solidFill>
            <a:ln w="25400">
              <a:solidFill>
                <a:schemeClr val="bg2"/>
              </a:solidFill>
              <a:miter lim="800000"/>
              <a:headEnd/>
              <a:tailEnd/>
            </a:ln>
            <a:effectLst/>
          </p:spPr>
          <p:txBody>
            <a:bodyPr wrap="none" lIns="90488" tIns="44450" rIns="90488" bIns="44450" anchor="ctr"/>
            <a:lstStyle/>
            <a:p>
              <a:pPr eaLnBrk="0" hangingPunct="0">
                <a:spcBef>
                  <a:spcPct val="50000"/>
                </a:spcBef>
              </a:pPr>
              <a:endParaRPr lang="en-US" sz="2400">
                <a:latin typeface="Times New Roman" pitchFamily="18" charset="0"/>
              </a:endParaRPr>
            </a:p>
          </p:txBody>
        </p:sp>
        <p:sp>
          <p:nvSpPr>
            <p:cNvPr id="51221" name="Rectangle 21"/>
            <p:cNvSpPr>
              <a:spLocks noChangeArrowheads="1"/>
            </p:cNvSpPr>
            <p:nvPr/>
          </p:nvSpPr>
          <p:spPr bwMode="auto">
            <a:xfrm>
              <a:off x="3603" y="2177"/>
              <a:ext cx="1856" cy="442"/>
            </a:xfrm>
            <a:prstGeom prst="rect">
              <a:avLst/>
            </a:prstGeom>
            <a:noFill/>
            <a:ln w="9525">
              <a:noFill/>
              <a:miter lim="800000"/>
              <a:headEnd/>
              <a:tailEnd/>
            </a:ln>
            <a:effectLst/>
          </p:spPr>
          <p:txBody>
            <a:bodyPr wrap="none" lIns="92075" tIns="46038" rIns="92075" bIns="46038">
              <a:spAutoFit/>
            </a:bodyPr>
            <a:lstStyle/>
            <a:p>
              <a:pPr algn="ctr" eaLnBrk="0" hangingPunct="0"/>
              <a:r>
                <a:rPr lang="en-US" sz="2000" b="1">
                  <a:solidFill>
                    <a:schemeClr val="bg1"/>
                  </a:solidFill>
                  <a:latin typeface="Verdana" pitchFamily="34" charset="0"/>
                </a:rPr>
                <a:t>Exception-handling</a:t>
              </a:r>
            </a:p>
            <a:p>
              <a:pPr algn="ctr" eaLnBrk="0" hangingPunct="0"/>
              <a:r>
                <a:rPr lang="en-US" sz="2000" b="1">
                  <a:solidFill>
                    <a:schemeClr val="bg1"/>
                  </a:solidFill>
                  <a:latin typeface="Verdana" pitchFamily="34" charset="0"/>
                </a:rPr>
                <a:t>section</a:t>
              </a:r>
            </a:p>
          </p:txBody>
        </p:sp>
      </p:grpSp>
      <p:grpSp>
        <p:nvGrpSpPr>
          <p:cNvPr id="8" name="Group 22"/>
          <p:cNvGrpSpPr>
            <a:grpSpLocks/>
          </p:cNvGrpSpPr>
          <p:nvPr/>
        </p:nvGrpSpPr>
        <p:grpSpPr bwMode="auto">
          <a:xfrm>
            <a:off x="5294313" y="2224088"/>
            <a:ext cx="3184525" cy="3455987"/>
            <a:chOff x="3335" y="1401"/>
            <a:chExt cx="2006" cy="2177"/>
          </a:xfrm>
        </p:grpSpPr>
        <p:sp>
          <p:nvSpPr>
            <p:cNvPr id="51223" name="Line 23"/>
            <p:cNvSpPr>
              <a:spLocks noChangeShapeType="1"/>
            </p:cNvSpPr>
            <p:nvPr/>
          </p:nvSpPr>
          <p:spPr bwMode="auto">
            <a:xfrm>
              <a:off x="3335" y="1746"/>
              <a:ext cx="568" cy="0"/>
            </a:xfrm>
            <a:prstGeom prst="line">
              <a:avLst/>
            </a:prstGeom>
            <a:noFill/>
            <a:ln w="25400">
              <a:solidFill>
                <a:schemeClr val="hlink"/>
              </a:solidFill>
              <a:round/>
              <a:headEnd type="none" w="sm" len="sm"/>
              <a:tailEnd type="stealth" w="med" len="med"/>
            </a:ln>
            <a:effectLst/>
          </p:spPr>
          <p:txBody>
            <a:bodyPr/>
            <a:lstStyle/>
            <a:p>
              <a:endParaRPr lang="en-US"/>
            </a:p>
          </p:txBody>
        </p:sp>
        <p:sp>
          <p:nvSpPr>
            <p:cNvPr id="51224" name="Rectangle 24"/>
            <p:cNvSpPr>
              <a:spLocks noChangeArrowheads="1"/>
            </p:cNvSpPr>
            <p:nvPr/>
          </p:nvSpPr>
          <p:spPr bwMode="auto">
            <a:xfrm>
              <a:off x="3910" y="1401"/>
              <a:ext cx="1138" cy="691"/>
            </a:xfrm>
            <a:prstGeom prst="rect">
              <a:avLst/>
            </a:prstGeom>
            <a:noFill/>
            <a:ln w="25400">
              <a:solidFill>
                <a:schemeClr val="bg2"/>
              </a:solidFill>
              <a:miter lim="800000"/>
              <a:headEnd/>
              <a:tailEnd/>
            </a:ln>
            <a:effectLst/>
          </p:spPr>
          <p:txBody>
            <a:bodyPr wrap="none" lIns="90488" tIns="44450" rIns="90488" bIns="44450" anchor="ctr"/>
            <a:lstStyle/>
            <a:p>
              <a:pPr eaLnBrk="0" hangingPunct="0">
                <a:spcBef>
                  <a:spcPct val="50000"/>
                </a:spcBef>
              </a:pPr>
              <a:endParaRPr lang="en-US" sz="2400">
                <a:latin typeface="Times New Roman" pitchFamily="18" charset="0"/>
              </a:endParaRPr>
            </a:p>
          </p:txBody>
        </p:sp>
        <p:sp>
          <p:nvSpPr>
            <p:cNvPr id="51225" name="Rectangle 25"/>
            <p:cNvSpPr>
              <a:spLocks noChangeArrowheads="1"/>
            </p:cNvSpPr>
            <p:nvPr/>
          </p:nvSpPr>
          <p:spPr bwMode="auto">
            <a:xfrm>
              <a:off x="3902" y="1600"/>
              <a:ext cx="1257" cy="288"/>
            </a:xfrm>
            <a:prstGeom prst="rect">
              <a:avLst/>
            </a:prstGeom>
            <a:noFill/>
            <a:ln w="9525">
              <a:noFill/>
              <a:miter lim="800000"/>
              <a:headEnd/>
              <a:tailEnd/>
            </a:ln>
            <a:effectLst/>
          </p:spPr>
          <p:txBody>
            <a:bodyPr wrap="none" lIns="92075" tIns="46038" rIns="92075" bIns="46038">
              <a:spAutoFit/>
            </a:bodyPr>
            <a:lstStyle/>
            <a:p>
              <a:pPr algn="ctr" eaLnBrk="0" hangingPunct="0"/>
              <a:r>
                <a:rPr lang="en-US" sz="2400" b="1">
                  <a:solidFill>
                    <a:schemeClr val="bg1"/>
                  </a:solidFill>
                  <a:latin typeface="Verdana" pitchFamily="34" charset="0"/>
                </a:rPr>
                <a:t>Reference</a:t>
              </a:r>
              <a:r>
                <a:rPr lang="en-US" sz="2400" b="1">
                  <a:solidFill>
                    <a:schemeClr val="bg1"/>
                  </a:solidFill>
                </a:rPr>
                <a:t> </a:t>
              </a:r>
            </a:p>
          </p:txBody>
        </p:sp>
        <p:sp>
          <p:nvSpPr>
            <p:cNvPr id="51226" name="Rectangle 26"/>
            <p:cNvSpPr>
              <a:spLocks noChangeArrowheads="1"/>
            </p:cNvSpPr>
            <p:nvPr/>
          </p:nvSpPr>
          <p:spPr bwMode="auto">
            <a:xfrm>
              <a:off x="3840" y="2884"/>
              <a:ext cx="1501" cy="694"/>
            </a:xfrm>
            <a:prstGeom prst="rect">
              <a:avLst/>
            </a:prstGeom>
            <a:noFill/>
            <a:ln w="9525">
              <a:noFill/>
              <a:miter lim="800000"/>
              <a:headEnd/>
              <a:tailEnd/>
            </a:ln>
            <a:effectLst/>
          </p:spPr>
          <p:txBody>
            <a:bodyPr lIns="92075" tIns="46038" rIns="92075" bIns="46038"/>
            <a:lstStyle/>
            <a:p>
              <a:pPr eaLnBrk="0" hangingPunct="0">
                <a:spcBef>
                  <a:spcPct val="30000"/>
                </a:spcBef>
              </a:pPr>
              <a:r>
                <a:rPr lang="en-US" b="1">
                  <a:solidFill>
                    <a:schemeClr val="accent2"/>
                  </a:solidFill>
                  <a:latin typeface="Verdana" pitchFamily="34" charset="0"/>
                </a:rPr>
                <a:t>Handle the raised exception</a:t>
              </a:r>
            </a:p>
          </p:txBody>
        </p:sp>
      </p:gr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3"/>
          <p:cNvSpPr>
            <a:spLocks noGrp="1"/>
          </p:cNvSpPr>
          <p:nvPr>
            <p:ph type="ftr" sz="quarter" idx="10"/>
          </p:nvPr>
        </p:nvSpPr>
        <p:spPr/>
        <p:txBody>
          <a:bodyPr/>
          <a:lstStyle/>
          <a:p>
            <a:r>
              <a:rPr lang="en-US"/>
              <a:t>PL/SQL</a:t>
            </a:r>
          </a:p>
        </p:txBody>
      </p:sp>
      <p:sp>
        <p:nvSpPr>
          <p:cNvPr id="14" name="Slide Number Placeholder 4"/>
          <p:cNvSpPr>
            <a:spLocks noGrp="1"/>
          </p:cNvSpPr>
          <p:nvPr>
            <p:ph type="sldNum" sz="quarter" idx="11"/>
          </p:nvPr>
        </p:nvSpPr>
        <p:spPr/>
        <p:txBody>
          <a:bodyPr/>
          <a:lstStyle/>
          <a:p>
            <a:fld id="{D7DC028B-F2BC-40CE-8DEF-268CC8588DE6}" type="slidenum">
              <a:rPr lang="en-US"/>
              <a:pPr/>
              <a:t>22</a:t>
            </a:fld>
            <a:r>
              <a:rPr lang="en-US"/>
              <a:t> of 1</a:t>
            </a:r>
          </a:p>
        </p:txBody>
      </p:sp>
      <p:sp>
        <p:nvSpPr>
          <p:cNvPr id="53250"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lnSpc>
                <a:spcPct val="120000"/>
              </a:lnSpc>
              <a:spcBef>
                <a:spcPct val="60000"/>
              </a:spcBef>
            </a:pPr>
            <a:endParaRPr lang="en-US" sz="2400">
              <a:latin typeface="Times New Roman" pitchFamily="18" charset="0"/>
            </a:endParaRPr>
          </a:p>
        </p:txBody>
      </p:sp>
      <p:sp>
        <p:nvSpPr>
          <p:cNvPr id="53251"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algn="ctr" eaLnBrk="0" hangingPunct="0">
              <a:lnSpc>
                <a:spcPct val="120000"/>
              </a:lnSpc>
              <a:spcBef>
                <a:spcPct val="60000"/>
              </a:spcBef>
            </a:pPr>
            <a:endParaRPr lang="en-US" sz="2400">
              <a:latin typeface="Times New Roman" pitchFamily="18" charset="0"/>
            </a:endParaRPr>
          </a:p>
        </p:txBody>
      </p:sp>
      <p:sp>
        <p:nvSpPr>
          <p:cNvPr id="53252" name="Rectangle 4"/>
          <p:cNvSpPr>
            <a:spLocks noChangeArrowheads="1"/>
          </p:cNvSpPr>
          <p:nvPr/>
        </p:nvSpPr>
        <p:spPr bwMode="auto">
          <a:xfrm>
            <a:off x="990600" y="2209800"/>
            <a:ext cx="7218363" cy="4240213"/>
          </a:xfrm>
          <a:prstGeom prst="rect">
            <a:avLst/>
          </a:prstGeom>
          <a:solidFill>
            <a:srgbClr val="FFFFCC"/>
          </a:solidFill>
          <a:ln w="12700">
            <a:solidFill>
              <a:schemeClr val="tx1"/>
            </a:solidFill>
            <a:miter lim="800000"/>
            <a:headEnd/>
            <a:tailEnd/>
          </a:ln>
          <a:effectLst/>
        </p:spPr>
        <p:txBody>
          <a:bodyPr lIns="92075" tIns="46038" rIns="92075" bIns="46038"/>
          <a:lstStyle/>
          <a:p>
            <a:pPr eaLnBrk="0" hangingPunct="0">
              <a:lnSpc>
                <a:spcPct val="95000"/>
              </a:lnSpc>
              <a:spcBef>
                <a:spcPct val="30000"/>
              </a:spcBef>
            </a:pPr>
            <a:r>
              <a:rPr lang="en-US" sz="1600">
                <a:solidFill>
                  <a:srgbClr val="000000"/>
                </a:solidFill>
                <a:latin typeface="Verdana" pitchFamily="34" charset="0"/>
              </a:rPr>
              <a:t>DEFINE p_deptno = 10</a:t>
            </a:r>
          </a:p>
          <a:p>
            <a:pPr eaLnBrk="0" hangingPunct="0">
              <a:lnSpc>
                <a:spcPct val="95000"/>
              </a:lnSpc>
              <a:spcBef>
                <a:spcPct val="30000"/>
              </a:spcBef>
            </a:pPr>
            <a:r>
              <a:rPr lang="en-US" sz="1600">
                <a:solidFill>
                  <a:srgbClr val="000000"/>
                </a:solidFill>
                <a:latin typeface="Verdana" pitchFamily="34" charset="0"/>
              </a:rPr>
              <a:t>DECLARE</a:t>
            </a:r>
          </a:p>
          <a:p>
            <a:pPr eaLnBrk="0" hangingPunct="0"/>
            <a:r>
              <a:rPr lang="en-US" sz="1600">
                <a:solidFill>
                  <a:srgbClr val="000000"/>
                </a:solidFill>
                <a:latin typeface="Verdana" pitchFamily="34" charset="0"/>
              </a:rPr>
              <a:t>  e_emps_remaining EXCEPTION;</a:t>
            </a:r>
          </a:p>
          <a:p>
            <a:pPr eaLnBrk="0" hangingPunct="0">
              <a:lnSpc>
                <a:spcPct val="95000"/>
              </a:lnSpc>
              <a:spcBef>
                <a:spcPct val="30000"/>
              </a:spcBef>
            </a:pPr>
            <a:r>
              <a:rPr lang="en-US" sz="1600">
                <a:solidFill>
                  <a:srgbClr val="000000"/>
                </a:solidFill>
                <a:latin typeface="Verdana" pitchFamily="34" charset="0"/>
              </a:rPr>
              <a:t>  PRAGMA EXCEPTION_INIT </a:t>
            </a:r>
            <a:br>
              <a:rPr lang="en-US" sz="1600">
                <a:solidFill>
                  <a:srgbClr val="000000"/>
                </a:solidFill>
                <a:latin typeface="Verdana" pitchFamily="34" charset="0"/>
              </a:rPr>
            </a:br>
            <a:r>
              <a:rPr lang="en-US" sz="1600">
                <a:solidFill>
                  <a:srgbClr val="000000"/>
                </a:solidFill>
                <a:latin typeface="Verdana" pitchFamily="34" charset="0"/>
              </a:rPr>
              <a:t>    (e_emps_remaining, -2292);</a:t>
            </a:r>
          </a:p>
          <a:p>
            <a:pPr eaLnBrk="0" hangingPunct="0">
              <a:lnSpc>
                <a:spcPct val="95000"/>
              </a:lnSpc>
              <a:spcBef>
                <a:spcPct val="30000"/>
              </a:spcBef>
            </a:pPr>
            <a:r>
              <a:rPr lang="en-US" sz="1600">
                <a:solidFill>
                  <a:srgbClr val="000000"/>
                </a:solidFill>
                <a:latin typeface="Verdana" pitchFamily="34" charset="0"/>
              </a:rPr>
              <a:t>BEGIN</a:t>
            </a:r>
          </a:p>
          <a:p>
            <a:pPr eaLnBrk="0" hangingPunct="0">
              <a:lnSpc>
                <a:spcPct val="95000"/>
              </a:lnSpc>
              <a:spcBef>
                <a:spcPct val="30000"/>
              </a:spcBef>
            </a:pPr>
            <a:r>
              <a:rPr lang="en-US" sz="1600">
                <a:solidFill>
                  <a:srgbClr val="000000"/>
                </a:solidFill>
                <a:latin typeface="Verdana" pitchFamily="34" charset="0"/>
              </a:rPr>
              <a:t>  DELETE FROM departments</a:t>
            </a:r>
          </a:p>
          <a:p>
            <a:pPr eaLnBrk="0" hangingPunct="0">
              <a:lnSpc>
                <a:spcPct val="95000"/>
              </a:lnSpc>
              <a:spcBef>
                <a:spcPct val="30000"/>
              </a:spcBef>
            </a:pPr>
            <a:r>
              <a:rPr lang="en-US" sz="1600">
                <a:solidFill>
                  <a:srgbClr val="000000"/>
                </a:solidFill>
                <a:latin typeface="Verdana" pitchFamily="34" charset="0"/>
              </a:rPr>
              <a:t>  WHERE  department_id = &amp;p_deptno;</a:t>
            </a:r>
          </a:p>
          <a:p>
            <a:pPr eaLnBrk="0" hangingPunct="0">
              <a:lnSpc>
                <a:spcPct val="95000"/>
              </a:lnSpc>
              <a:spcBef>
                <a:spcPct val="30000"/>
              </a:spcBef>
            </a:pPr>
            <a:r>
              <a:rPr lang="en-US" sz="1600">
                <a:solidFill>
                  <a:srgbClr val="000000"/>
                </a:solidFill>
                <a:latin typeface="Verdana" pitchFamily="34" charset="0"/>
              </a:rPr>
              <a:t>  COMMIT;</a:t>
            </a:r>
          </a:p>
          <a:p>
            <a:pPr eaLnBrk="0" hangingPunct="0">
              <a:lnSpc>
                <a:spcPct val="95000"/>
              </a:lnSpc>
              <a:spcBef>
                <a:spcPct val="30000"/>
              </a:spcBef>
            </a:pPr>
            <a:r>
              <a:rPr lang="en-US" sz="1600">
                <a:solidFill>
                  <a:srgbClr val="000000"/>
                </a:solidFill>
                <a:latin typeface="Verdana" pitchFamily="34" charset="0"/>
              </a:rPr>
              <a:t>EXCEPTION</a:t>
            </a:r>
          </a:p>
          <a:p>
            <a:pPr eaLnBrk="0" hangingPunct="0">
              <a:lnSpc>
                <a:spcPct val="95000"/>
              </a:lnSpc>
              <a:spcBef>
                <a:spcPct val="30000"/>
              </a:spcBef>
            </a:pPr>
            <a:r>
              <a:rPr lang="en-US" sz="1600">
                <a:solidFill>
                  <a:srgbClr val="000000"/>
                </a:solidFill>
                <a:latin typeface="Verdana" pitchFamily="34" charset="0"/>
              </a:rPr>
              <a:t>  WHEN e_emps_remaining   THEN</a:t>
            </a:r>
          </a:p>
          <a:p>
            <a:pPr eaLnBrk="0" hangingPunct="0">
              <a:lnSpc>
                <a:spcPct val="95000"/>
              </a:lnSpc>
              <a:spcBef>
                <a:spcPct val="30000"/>
              </a:spcBef>
            </a:pPr>
            <a:r>
              <a:rPr lang="en-US" sz="1600">
                <a:solidFill>
                  <a:srgbClr val="000000"/>
                </a:solidFill>
                <a:latin typeface="Verdana" pitchFamily="34" charset="0"/>
              </a:rPr>
              <a:t>   DBMS_OUTPUT.PUT_LINE ('Cannot remove dept ' ||</a:t>
            </a:r>
          </a:p>
          <a:p>
            <a:pPr eaLnBrk="0" hangingPunct="0">
              <a:lnSpc>
                <a:spcPct val="95000"/>
              </a:lnSpc>
              <a:spcBef>
                <a:spcPct val="30000"/>
              </a:spcBef>
            </a:pPr>
            <a:r>
              <a:rPr lang="en-US" sz="1600">
                <a:solidFill>
                  <a:srgbClr val="000000"/>
                </a:solidFill>
                <a:latin typeface="Verdana" pitchFamily="34" charset="0"/>
              </a:rPr>
              <a:t>   TO_CHAR(&amp;p_deptno) || '.  Employees exist. ');</a:t>
            </a:r>
          </a:p>
          <a:p>
            <a:pPr eaLnBrk="0" hangingPunct="0">
              <a:lnSpc>
                <a:spcPct val="95000"/>
              </a:lnSpc>
              <a:spcBef>
                <a:spcPct val="30000"/>
              </a:spcBef>
            </a:pPr>
            <a:r>
              <a:rPr lang="en-US" sz="1600">
                <a:solidFill>
                  <a:srgbClr val="000000"/>
                </a:solidFill>
                <a:latin typeface="Verdana" pitchFamily="34" charset="0"/>
              </a:rPr>
              <a:t>END;</a:t>
            </a:r>
          </a:p>
        </p:txBody>
      </p:sp>
      <p:sp>
        <p:nvSpPr>
          <p:cNvPr id="53253" name="Rectangle 5"/>
          <p:cNvSpPr>
            <a:spLocks noChangeArrowheads="1"/>
          </p:cNvSpPr>
          <p:nvPr/>
        </p:nvSpPr>
        <p:spPr bwMode="auto">
          <a:xfrm>
            <a:off x="1295400" y="2743200"/>
            <a:ext cx="3368675" cy="288925"/>
          </a:xfrm>
          <a:prstGeom prst="rect">
            <a:avLst/>
          </a:prstGeom>
          <a:noFill/>
          <a:ln w="25400">
            <a:solidFill>
              <a:schemeClr val="hlink"/>
            </a:solidFill>
            <a:miter lim="800000"/>
            <a:headEnd/>
            <a:tailEnd/>
          </a:ln>
          <a:effectLst/>
        </p:spPr>
        <p:txBody>
          <a:bodyPr wrap="none" anchor="ctr"/>
          <a:lstStyle/>
          <a:p>
            <a:endParaRPr lang="en-US"/>
          </a:p>
        </p:txBody>
      </p:sp>
      <p:sp>
        <p:nvSpPr>
          <p:cNvPr id="53254" name="Rectangle 6"/>
          <p:cNvSpPr>
            <a:spLocks noGrp="1" noChangeArrowheads="1"/>
          </p:cNvSpPr>
          <p:nvPr>
            <p:ph type="title"/>
          </p:nvPr>
        </p:nvSpPr>
        <p:spPr>
          <a:noFill/>
          <a:ln/>
        </p:spPr>
        <p:txBody>
          <a:bodyPr wrap="square" lIns="92075" tIns="46038" rIns="92075" bIns="46038" anchor="t"/>
          <a:lstStyle/>
          <a:p>
            <a:r>
              <a:rPr lang="en-US"/>
              <a:t>Nonpredefined Error</a:t>
            </a:r>
          </a:p>
        </p:txBody>
      </p:sp>
      <p:sp>
        <p:nvSpPr>
          <p:cNvPr id="53255" name="Rectangle 7"/>
          <p:cNvSpPr>
            <a:spLocks noGrp="1" noChangeArrowheads="1"/>
          </p:cNvSpPr>
          <p:nvPr>
            <p:ph type="body" idx="1"/>
          </p:nvPr>
        </p:nvSpPr>
        <p:spPr>
          <a:xfrm>
            <a:off x="981075" y="1177925"/>
            <a:ext cx="7385050" cy="822325"/>
          </a:xfrm>
          <a:noFill/>
          <a:ln/>
        </p:spPr>
        <p:txBody>
          <a:bodyPr lIns="92075" tIns="46038" rIns="92075" bIns="46038">
            <a:spAutoFit/>
          </a:bodyPr>
          <a:lstStyle/>
          <a:p>
            <a:pPr marL="0" indent="0" defTabSz="346075">
              <a:buFont typeface="Wingdings" pitchFamily="2" charset="2"/>
              <a:buNone/>
            </a:pPr>
            <a:r>
              <a:rPr lang="en-US"/>
              <a:t>Trap for Oracle server error number –2292, an integrity constraint violation.</a:t>
            </a:r>
          </a:p>
        </p:txBody>
      </p:sp>
      <p:sp>
        <p:nvSpPr>
          <p:cNvPr id="53256" name="Oval 8"/>
          <p:cNvSpPr>
            <a:spLocks noChangeArrowheads="1"/>
          </p:cNvSpPr>
          <p:nvPr/>
        </p:nvSpPr>
        <p:spPr bwMode="auto">
          <a:xfrm>
            <a:off x="8088313" y="2678113"/>
            <a:ext cx="369887" cy="369887"/>
          </a:xfrm>
          <a:prstGeom prst="ellipse">
            <a:avLst/>
          </a:prstGeom>
          <a:solidFill>
            <a:srgbClr val="FFFFFF"/>
          </a:solidFill>
          <a:ln w="12700">
            <a:solidFill>
              <a:schemeClr val="tx1"/>
            </a:solidFill>
            <a:round/>
            <a:headEnd/>
            <a:tailEnd/>
          </a:ln>
          <a:effectLst/>
        </p:spPr>
        <p:txBody>
          <a:bodyPr wrap="none" lIns="92075" tIns="46038" rIns="92075" bIns="46038" anchor="ctr"/>
          <a:lstStyle/>
          <a:p>
            <a:pPr algn="ctr" eaLnBrk="0" hangingPunct="0"/>
            <a:r>
              <a:rPr lang="en-US" b="1">
                <a:solidFill>
                  <a:srgbClr val="000000"/>
                </a:solidFill>
              </a:rPr>
              <a:t>1</a:t>
            </a:r>
          </a:p>
        </p:txBody>
      </p:sp>
      <p:sp>
        <p:nvSpPr>
          <p:cNvPr id="53257" name="Oval 9"/>
          <p:cNvSpPr>
            <a:spLocks noChangeArrowheads="1"/>
          </p:cNvSpPr>
          <p:nvPr/>
        </p:nvSpPr>
        <p:spPr bwMode="auto">
          <a:xfrm>
            <a:off x="8077200" y="3211513"/>
            <a:ext cx="369888" cy="369887"/>
          </a:xfrm>
          <a:prstGeom prst="ellipse">
            <a:avLst/>
          </a:prstGeom>
          <a:solidFill>
            <a:srgbClr val="FFFFFF"/>
          </a:solidFill>
          <a:ln w="12700">
            <a:solidFill>
              <a:schemeClr val="tx1"/>
            </a:solidFill>
            <a:round/>
            <a:headEnd/>
            <a:tailEnd/>
          </a:ln>
          <a:effectLst/>
        </p:spPr>
        <p:txBody>
          <a:bodyPr wrap="none" lIns="92075" tIns="46038" rIns="92075" bIns="46038" anchor="ctr"/>
          <a:lstStyle/>
          <a:p>
            <a:pPr algn="ctr" eaLnBrk="0" hangingPunct="0"/>
            <a:r>
              <a:rPr lang="en-US" b="1">
                <a:solidFill>
                  <a:srgbClr val="000000"/>
                </a:solidFill>
              </a:rPr>
              <a:t>2</a:t>
            </a:r>
          </a:p>
        </p:txBody>
      </p:sp>
      <p:sp>
        <p:nvSpPr>
          <p:cNvPr id="53258" name="Oval 10"/>
          <p:cNvSpPr>
            <a:spLocks noChangeArrowheads="1"/>
          </p:cNvSpPr>
          <p:nvPr/>
        </p:nvSpPr>
        <p:spPr bwMode="auto">
          <a:xfrm>
            <a:off x="8088313" y="5040313"/>
            <a:ext cx="369887" cy="369887"/>
          </a:xfrm>
          <a:prstGeom prst="ellipse">
            <a:avLst/>
          </a:prstGeom>
          <a:solidFill>
            <a:srgbClr val="FFFFFF"/>
          </a:solidFill>
          <a:ln w="12700">
            <a:solidFill>
              <a:schemeClr val="tx1"/>
            </a:solidFill>
            <a:round/>
            <a:headEnd/>
            <a:tailEnd/>
          </a:ln>
          <a:effectLst/>
        </p:spPr>
        <p:txBody>
          <a:bodyPr wrap="none" lIns="92075" tIns="46038" rIns="92075" bIns="46038" anchor="ctr"/>
          <a:lstStyle/>
          <a:p>
            <a:pPr algn="ctr" eaLnBrk="0" hangingPunct="0"/>
            <a:r>
              <a:rPr lang="en-US" b="1">
                <a:solidFill>
                  <a:srgbClr val="000000"/>
                </a:solidFill>
              </a:rPr>
              <a:t>3</a:t>
            </a:r>
          </a:p>
        </p:txBody>
      </p:sp>
      <p:sp>
        <p:nvSpPr>
          <p:cNvPr id="53259" name="Rectangle 11"/>
          <p:cNvSpPr>
            <a:spLocks noChangeArrowheads="1"/>
          </p:cNvSpPr>
          <p:nvPr/>
        </p:nvSpPr>
        <p:spPr bwMode="auto">
          <a:xfrm>
            <a:off x="1295400" y="3124200"/>
            <a:ext cx="3622675" cy="530225"/>
          </a:xfrm>
          <a:prstGeom prst="rect">
            <a:avLst/>
          </a:prstGeom>
          <a:noFill/>
          <a:ln w="25400">
            <a:solidFill>
              <a:schemeClr val="hlink"/>
            </a:solidFill>
            <a:miter lim="800000"/>
            <a:headEnd/>
            <a:tailEnd/>
          </a:ln>
          <a:effectLst/>
        </p:spPr>
        <p:txBody>
          <a:bodyPr wrap="none" anchor="ctr"/>
          <a:lstStyle/>
          <a:p>
            <a:endParaRPr lang="en-US"/>
          </a:p>
        </p:txBody>
      </p:sp>
      <p:sp>
        <p:nvSpPr>
          <p:cNvPr id="53260" name="Rectangle 12"/>
          <p:cNvSpPr>
            <a:spLocks noChangeArrowheads="1"/>
          </p:cNvSpPr>
          <p:nvPr/>
        </p:nvSpPr>
        <p:spPr bwMode="auto">
          <a:xfrm>
            <a:off x="1905000" y="5105400"/>
            <a:ext cx="2174875" cy="314325"/>
          </a:xfrm>
          <a:prstGeom prst="rect">
            <a:avLst/>
          </a:prstGeom>
          <a:noFill/>
          <a:ln w="25400">
            <a:solidFill>
              <a:schemeClr val="hlink"/>
            </a:solidFill>
            <a:miter lim="800000"/>
            <a:headEnd/>
            <a:tailEnd/>
          </a:ln>
          <a:effectLst/>
        </p:spPr>
        <p:txBody>
          <a:bodyPr wrap="none" anchor="ct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t>PL/SQL</a:t>
            </a:r>
          </a:p>
        </p:txBody>
      </p:sp>
      <p:sp>
        <p:nvSpPr>
          <p:cNvPr id="7" name="Slide Number Placeholder 4"/>
          <p:cNvSpPr>
            <a:spLocks noGrp="1"/>
          </p:cNvSpPr>
          <p:nvPr>
            <p:ph type="sldNum" sz="quarter" idx="11"/>
          </p:nvPr>
        </p:nvSpPr>
        <p:spPr/>
        <p:txBody>
          <a:bodyPr/>
          <a:lstStyle/>
          <a:p>
            <a:fld id="{9AF8A50D-43F7-496B-AD1A-879465F48F76}" type="slidenum">
              <a:rPr lang="en-US"/>
              <a:pPr/>
              <a:t>23</a:t>
            </a:fld>
            <a:r>
              <a:rPr lang="en-US"/>
              <a:t> of 1</a:t>
            </a:r>
          </a:p>
        </p:txBody>
      </p:sp>
      <p:sp>
        <p:nvSpPr>
          <p:cNvPr id="55298"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lnSpc>
                <a:spcPct val="120000"/>
              </a:lnSpc>
              <a:spcBef>
                <a:spcPct val="60000"/>
              </a:spcBef>
            </a:pPr>
            <a:endParaRPr lang="en-US" sz="2400">
              <a:latin typeface="Times New Roman" pitchFamily="18" charset="0"/>
            </a:endParaRPr>
          </a:p>
        </p:txBody>
      </p:sp>
      <p:sp>
        <p:nvSpPr>
          <p:cNvPr id="55299"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algn="ctr" eaLnBrk="0" hangingPunct="0">
              <a:lnSpc>
                <a:spcPct val="120000"/>
              </a:lnSpc>
              <a:spcBef>
                <a:spcPct val="60000"/>
              </a:spcBef>
            </a:pPr>
            <a:endParaRPr lang="en-US" sz="2400">
              <a:latin typeface="Times New Roman" pitchFamily="18" charset="0"/>
            </a:endParaRPr>
          </a:p>
        </p:txBody>
      </p:sp>
      <p:sp>
        <p:nvSpPr>
          <p:cNvPr id="55300" name="Rectangle 4"/>
          <p:cNvSpPr>
            <a:spLocks noGrp="1" noChangeArrowheads="1"/>
          </p:cNvSpPr>
          <p:nvPr>
            <p:ph type="title"/>
          </p:nvPr>
        </p:nvSpPr>
        <p:spPr>
          <a:noFill/>
          <a:ln/>
        </p:spPr>
        <p:txBody>
          <a:bodyPr wrap="square" lIns="92075" tIns="46038" rIns="92075" bIns="46038" anchor="t"/>
          <a:lstStyle/>
          <a:p>
            <a:r>
              <a:rPr lang="en-US"/>
              <a:t>Functions for Trapping Exceptions</a:t>
            </a:r>
          </a:p>
        </p:txBody>
      </p:sp>
      <p:sp>
        <p:nvSpPr>
          <p:cNvPr id="55301" name="Rectangle 5"/>
          <p:cNvSpPr>
            <a:spLocks noGrp="1" noChangeArrowheads="1"/>
          </p:cNvSpPr>
          <p:nvPr>
            <p:ph type="body" idx="1"/>
          </p:nvPr>
        </p:nvSpPr>
        <p:spPr>
          <a:xfrm>
            <a:off x="838200" y="2641600"/>
            <a:ext cx="7467600" cy="1625600"/>
          </a:xfrm>
          <a:noFill/>
          <a:ln/>
        </p:spPr>
        <p:txBody>
          <a:bodyPr lIns="92075" tIns="46038" rIns="92075" bIns="46038">
            <a:spAutoFit/>
          </a:bodyPr>
          <a:lstStyle/>
          <a:p>
            <a:r>
              <a:rPr lang="en-US"/>
              <a:t>SQLCODE: Returns the numeric value for the error code</a:t>
            </a:r>
          </a:p>
          <a:p>
            <a:r>
              <a:rPr lang="en-US"/>
              <a:t>SQLERRM: Returns the message associated with the error number</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3"/>
          <p:cNvSpPr>
            <a:spLocks noGrp="1"/>
          </p:cNvSpPr>
          <p:nvPr>
            <p:ph type="ftr" sz="quarter" idx="10"/>
          </p:nvPr>
        </p:nvSpPr>
        <p:spPr/>
        <p:txBody>
          <a:bodyPr/>
          <a:lstStyle/>
          <a:p>
            <a:r>
              <a:rPr lang="en-US"/>
              <a:t>PL/SQL</a:t>
            </a:r>
          </a:p>
        </p:txBody>
      </p:sp>
      <p:sp>
        <p:nvSpPr>
          <p:cNvPr id="12" name="Slide Number Placeholder 4"/>
          <p:cNvSpPr>
            <a:spLocks noGrp="1"/>
          </p:cNvSpPr>
          <p:nvPr>
            <p:ph type="sldNum" sz="quarter" idx="11"/>
          </p:nvPr>
        </p:nvSpPr>
        <p:spPr/>
        <p:txBody>
          <a:bodyPr/>
          <a:lstStyle/>
          <a:p>
            <a:fld id="{23077C87-00F6-429A-822B-8397ED63C88B}" type="slidenum">
              <a:rPr lang="en-US"/>
              <a:pPr/>
              <a:t>24</a:t>
            </a:fld>
            <a:r>
              <a:rPr lang="en-US"/>
              <a:t> of 1</a:t>
            </a:r>
          </a:p>
        </p:txBody>
      </p:sp>
      <p:sp>
        <p:nvSpPr>
          <p:cNvPr id="57346"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lnSpc>
                <a:spcPct val="120000"/>
              </a:lnSpc>
              <a:spcBef>
                <a:spcPct val="60000"/>
              </a:spcBef>
            </a:pPr>
            <a:endParaRPr lang="en-US" sz="2400">
              <a:latin typeface="Times New Roman" pitchFamily="18" charset="0"/>
            </a:endParaRPr>
          </a:p>
        </p:txBody>
      </p:sp>
      <p:sp>
        <p:nvSpPr>
          <p:cNvPr id="57347"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algn="ctr" eaLnBrk="0" hangingPunct="0">
              <a:lnSpc>
                <a:spcPct val="120000"/>
              </a:lnSpc>
              <a:spcBef>
                <a:spcPct val="60000"/>
              </a:spcBef>
            </a:pPr>
            <a:endParaRPr lang="en-US" sz="2400">
              <a:latin typeface="Times New Roman" pitchFamily="18" charset="0"/>
            </a:endParaRPr>
          </a:p>
        </p:txBody>
      </p:sp>
      <p:sp>
        <p:nvSpPr>
          <p:cNvPr id="57348" name="Rectangle 4"/>
          <p:cNvSpPr>
            <a:spLocks noGrp="1" noChangeArrowheads="1"/>
          </p:cNvSpPr>
          <p:nvPr>
            <p:ph type="title"/>
          </p:nvPr>
        </p:nvSpPr>
        <p:spPr>
          <a:xfrm>
            <a:off x="2563813" y="152400"/>
            <a:ext cx="6026150" cy="528638"/>
          </a:xfrm>
          <a:noFill/>
          <a:ln/>
        </p:spPr>
        <p:txBody>
          <a:bodyPr wrap="square" lIns="92075" tIns="46038" rIns="92075" bIns="46038" anchor="t"/>
          <a:lstStyle/>
          <a:p>
            <a:r>
              <a:rPr lang="en-US"/>
              <a:t>Functions for Trapping Exceptions</a:t>
            </a:r>
          </a:p>
        </p:txBody>
      </p:sp>
      <p:sp>
        <p:nvSpPr>
          <p:cNvPr id="57349" name="Rectangle 5"/>
          <p:cNvSpPr>
            <a:spLocks noChangeArrowheads="1"/>
          </p:cNvSpPr>
          <p:nvPr/>
        </p:nvSpPr>
        <p:spPr bwMode="auto">
          <a:xfrm>
            <a:off x="895350" y="1941513"/>
            <a:ext cx="7562850" cy="4224337"/>
          </a:xfrm>
          <a:prstGeom prst="rect">
            <a:avLst/>
          </a:prstGeom>
          <a:solidFill>
            <a:srgbClr val="FFFFCC"/>
          </a:solidFill>
          <a:ln w="12700">
            <a:solidFill>
              <a:schemeClr val="tx1"/>
            </a:solidFill>
            <a:miter lim="800000"/>
            <a:headEnd/>
            <a:tailEnd/>
          </a:ln>
          <a:effectLst/>
        </p:spPr>
        <p:txBody>
          <a:bodyPr lIns="92075" tIns="46038" rIns="92075" bIns="46038">
            <a:spAutoFit/>
          </a:bodyPr>
          <a:lstStyle/>
          <a:p>
            <a:pPr eaLnBrk="0" hangingPunct="0">
              <a:lnSpc>
                <a:spcPct val="90000"/>
              </a:lnSpc>
              <a:spcBef>
                <a:spcPct val="65000"/>
              </a:spcBef>
            </a:pPr>
            <a:r>
              <a:rPr lang="en-US">
                <a:solidFill>
                  <a:srgbClr val="000000"/>
                </a:solidFill>
                <a:latin typeface="Verdana" pitchFamily="34" charset="0"/>
              </a:rPr>
              <a:t>DECLARE</a:t>
            </a:r>
          </a:p>
          <a:p>
            <a:pPr eaLnBrk="0" hangingPunct="0">
              <a:lnSpc>
                <a:spcPct val="65000"/>
              </a:lnSpc>
              <a:spcBef>
                <a:spcPct val="40000"/>
              </a:spcBef>
            </a:pPr>
            <a:r>
              <a:rPr lang="en-US">
                <a:solidFill>
                  <a:srgbClr val="000000"/>
                </a:solidFill>
                <a:latin typeface="Verdana" pitchFamily="34" charset="0"/>
              </a:rPr>
              <a:t>  v_error_code      NUMBER;</a:t>
            </a:r>
          </a:p>
          <a:p>
            <a:pPr eaLnBrk="0" hangingPunct="0">
              <a:lnSpc>
                <a:spcPct val="65000"/>
              </a:lnSpc>
              <a:spcBef>
                <a:spcPct val="40000"/>
              </a:spcBef>
            </a:pPr>
            <a:r>
              <a:rPr lang="en-US">
                <a:solidFill>
                  <a:srgbClr val="000000"/>
                </a:solidFill>
                <a:latin typeface="Verdana" pitchFamily="34" charset="0"/>
              </a:rPr>
              <a:t>  v_error_message   VARCHAR2(255);</a:t>
            </a:r>
          </a:p>
          <a:p>
            <a:pPr eaLnBrk="0" hangingPunct="0">
              <a:lnSpc>
                <a:spcPct val="65000"/>
              </a:lnSpc>
              <a:spcBef>
                <a:spcPct val="40000"/>
              </a:spcBef>
            </a:pPr>
            <a:r>
              <a:rPr lang="en-US">
                <a:solidFill>
                  <a:srgbClr val="000000"/>
                </a:solidFill>
                <a:latin typeface="Verdana" pitchFamily="34" charset="0"/>
              </a:rPr>
              <a:t>BEGIN</a:t>
            </a:r>
          </a:p>
          <a:p>
            <a:pPr eaLnBrk="0" hangingPunct="0">
              <a:lnSpc>
                <a:spcPct val="65000"/>
              </a:lnSpc>
              <a:spcBef>
                <a:spcPct val="40000"/>
              </a:spcBef>
            </a:pPr>
            <a:r>
              <a:rPr lang="en-US">
                <a:solidFill>
                  <a:srgbClr val="000000"/>
                </a:solidFill>
                <a:latin typeface="Verdana" pitchFamily="34" charset="0"/>
              </a:rPr>
              <a:t>...</a:t>
            </a:r>
          </a:p>
          <a:p>
            <a:pPr eaLnBrk="0" hangingPunct="0">
              <a:lnSpc>
                <a:spcPct val="65000"/>
              </a:lnSpc>
              <a:spcBef>
                <a:spcPct val="40000"/>
              </a:spcBef>
            </a:pPr>
            <a:r>
              <a:rPr lang="en-US">
                <a:solidFill>
                  <a:srgbClr val="000000"/>
                </a:solidFill>
                <a:latin typeface="Verdana" pitchFamily="34" charset="0"/>
              </a:rPr>
              <a:t>EXCEPTION</a:t>
            </a:r>
          </a:p>
          <a:p>
            <a:pPr eaLnBrk="0" hangingPunct="0">
              <a:lnSpc>
                <a:spcPct val="65000"/>
              </a:lnSpc>
              <a:spcBef>
                <a:spcPct val="40000"/>
              </a:spcBef>
            </a:pPr>
            <a:r>
              <a:rPr lang="en-US">
                <a:solidFill>
                  <a:srgbClr val="000000"/>
                </a:solidFill>
                <a:latin typeface="Verdana" pitchFamily="34" charset="0"/>
              </a:rPr>
              <a:t>...</a:t>
            </a:r>
          </a:p>
          <a:p>
            <a:pPr eaLnBrk="0" hangingPunct="0">
              <a:lnSpc>
                <a:spcPct val="65000"/>
              </a:lnSpc>
              <a:spcBef>
                <a:spcPct val="40000"/>
              </a:spcBef>
            </a:pPr>
            <a:r>
              <a:rPr lang="en-US">
                <a:solidFill>
                  <a:srgbClr val="000000"/>
                </a:solidFill>
                <a:latin typeface="Verdana" pitchFamily="34" charset="0"/>
              </a:rPr>
              <a:t>  WHEN OTHERS THEN</a:t>
            </a:r>
          </a:p>
          <a:p>
            <a:pPr eaLnBrk="0" hangingPunct="0">
              <a:lnSpc>
                <a:spcPct val="65000"/>
              </a:lnSpc>
              <a:spcBef>
                <a:spcPct val="40000"/>
              </a:spcBef>
            </a:pPr>
            <a:r>
              <a:rPr lang="en-US">
                <a:solidFill>
                  <a:srgbClr val="000000"/>
                </a:solidFill>
                <a:latin typeface="Verdana" pitchFamily="34" charset="0"/>
              </a:rPr>
              <a:t>    ROLLBACK;</a:t>
            </a:r>
          </a:p>
          <a:p>
            <a:pPr eaLnBrk="0" hangingPunct="0">
              <a:lnSpc>
                <a:spcPct val="65000"/>
              </a:lnSpc>
              <a:spcBef>
                <a:spcPct val="40000"/>
              </a:spcBef>
            </a:pPr>
            <a:r>
              <a:rPr lang="en-US">
                <a:solidFill>
                  <a:srgbClr val="000000"/>
                </a:solidFill>
                <a:latin typeface="Verdana" pitchFamily="34" charset="0"/>
              </a:rPr>
              <a:t>    v_error_code := SQLCODE ;</a:t>
            </a:r>
          </a:p>
          <a:p>
            <a:pPr eaLnBrk="0" hangingPunct="0">
              <a:lnSpc>
                <a:spcPct val="65000"/>
              </a:lnSpc>
              <a:spcBef>
                <a:spcPct val="40000"/>
              </a:spcBef>
            </a:pPr>
            <a:r>
              <a:rPr lang="en-US">
                <a:solidFill>
                  <a:srgbClr val="000000"/>
                </a:solidFill>
                <a:latin typeface="Verdana" pitchFamily="34" charset="0"/>
              </a:rPr>
              <a:t>    v_error_message := SQLERRM ;</a:t>
            </a:r>
          </a:p>
          <a:p>
            <a:pPr eaLnBrk="0" hangingPunct="0">
              <a:lnSpc>
                <a:spcPct val="65000"/>
              </a:lnSpc>
              <a:spcBef>
                <a:spcPct val="65000"/>
              </a:spcBef>
            </a:pPr>
            <a:r>
              <a:rPr lang="en-US">
                <a:solidFill>
                  <a:srgbClr val="000000"/>
                </a:solidFill>
                <a:latin typeface="Verdana" pitchFamily="34" charset="0"/>
              </a:rPr>
              <a:t>    INSERT INTO errors </a:t>
            </a:r>
          </a:p>
          <a:p>
            <a:pPr eaLnBrk="0" hangingPunct="0">
              <a:lnSpc>
                <a:spcPct val="65000"/>
              </a:lnSpc>
              <a:spcBef>
                <a:spcPct val="65000"/>
              </a:spcBef>
            </a:pPr>
            <a:r>
              <a:rPr lang="en-US">
                <a:solidFill>
                  <a:srgbClr val="000000"/>
                </a:solidFill>
                <a:latin typeface="Verdana" pitchFamily="34" charset="0"/>
              </a:rPr>
              <a:t>    VALUES(v_error_code, v_error_message);</a:t>
            </a:r>
          </a:p>
          <a:p>
            <a:pPr eaLnBrk="0" hangingPunct="0">
              <a:lnSpc>
                <a:spcPct val="65000"/>
              </a:lnSpc>
              <a:spcBef>
                <a:spcPct val="40000"/>
              </a:spcBef>
            </a:pPr>
            <a:r>
              <a:rPr lang="en-US">
                <a:solidFill>
                  <a:srgbClr val="000000"/>
                </a:solidFill>
                <a:latin typeface="Verdana" pitchFamily="34" charset="0"/>
              </a:rPr>
              <a:t>END;</a:t>
            </a:r>
          </a:p>
        </p:txBody>
      </p:sp>
      <p:sp>
        <p:nvSpPr>
          <p:cNvPr id="57350" name="Rectangle 6"/>
          <p:cNvSpPr>
            <a:spLocks noGrp="1" noChangeArrowheads="1"/>
          </p:cNvSpPr>
          <p:nvPr>
            <p:ph type="body" idx="1"/>
          </p:nvPr>
        </p:nvSpPr>
        <p:spPr>
          <a:xfrm>
            <a:off x="787400" y="1389063"/>
            <a:ext cx="7385050" cy="457200"/>
          </a:xfrm>
          <a:noFill/>
          <a:ln/>
        </p:spPr>
        <p:txBody>
          <a:bodyPr lIns="92075" tIns="46038" rIns="92075" bIns="46038">
            <a:spAutoFit/>
          </a:bodyPr>
          <a:lstStyle/>
          <a:p>
            <a:pPr marL="404813" indent="-404813" defTabSz="346075">
              <a:buFont typeface="Wingdings" pitchFamily="2" charset="2"/>
              <a:buNone/>
            </a:pPr>
            <a:r>
              <a:rPr lang="en-US"/>
              <a:t>Example:</a:t>
            </a:r>
          </a:p>
        </p:txBody>
      </p:sp>
      <p:sp>
        <p:nvSpPr>
          <p:cNvPr id="57351" name="Line 7"/>
          <p:cNvSpPr>
            <a:spLocks noChangeShapeType="1"/>
          </p:cNvSpPr>
          <p:nvPr/>
        </p:nvSpPr>
        <p:spPr bwMode="auto">
          <a:xfrm flipH="1">
            <a:off x="4800600" y="4724400"/>
            <a:ext cx="1931988" cy="0"/>
          </a:xfrm>
          <a:prstGeom prst="line">
            <a:avLst/>
          </a:prstGeom>
          <a:noFill/>
          <a:ln w="25400">
            <a:solidFill>
              <a:schemeClr val="hlink"/>
            </a:solidFill>
            <a:round/>
            <a:headEnd type="none" w="sm" len="sm"/>
            <a:tailEnd type="stealth" w="med" len="med"/>
          </a:ln>
          <a:effectLst/>
        </p:spPr>
        <p:txBody>
          <a:bodyPr/>
          <a:lstStyle/>
          <a:p>
            <a:endParaRPr lang="en-US"/>
          </a:p>
        </p:txBody>
      </p:sp>
      <p:sp>
        <p:nvSpPr>
          <p:cNvPr id="57352" name="Line 8"/>
          <p:cNvSpPr>
            <a:spLocks noChangeShapeType="1"/>
          </p:cNvSpPr>
          <p:nvPr/>
        </p:nvSpPr>
        <p:spPr bwMode="auto">
          <a:xfrm flipH="1">
            <a:off x="5154613" y="5029200"/>
            <a:ext cx="1931987" cy="0"/>
          </a:xfrm>
          <a:prstGeom prst="line">
            <a:avLst/>
          </a:prstGeom>
          <a:noFill/>
          <a:ln w="25400">
            <a:solidFill>
              <a:schemeClr val="hlink"/>
            </a:solidFill>
            <a:round/>
            <a:headEnd type="none" w="sm" len="sm"/>
            <a:tailEnd type="stealth" w="med" len="med"/>
          </a:ln>
          <a:effectLst/>
        </p:spPr>
        <p:txBody>
          <a:bodyPr/>
          <a:lstStyle/>
          <a:p>
            <a:endParaRPr lang="en-US"/>
          </a:p>
        </p:txBody>
      </p:sp>
      <p:sp>
        <p:nvSpPr>
          <p:cNvPr id="57353" name="Rectangle 9"/>
          <p:cNvSpPr>
            <a:spLocks noChangeArrowheads="1"/>
          </p:cNvSpPr>
          <p:nvPr/>
        </p:nvSpPr>
        <p:spPr bwMode="auto">
          <a:xfrm>
            <a:off x="3298825" y="4573588"/>
            <a:ext cx="1120775" cy="276225"/>
          </a:xfrm>
          <a:prstGeom prst="rect">
            <a:avLst/>
          </a:prstGeom>
          <a:noFill/>
          <a:ln w="25400">
            <a:solidFill>
              <a:schemeClr val="hlink"/>
            </a:solidFill>
            <a:miter lim="800000"/>
            <a:headEnd/>
            <a:tailEnd/>
          </a:ln>
          <a:effectLst/>
        </p:spPr>
        <p:txBody>
          <a:bodyPr wrap="none" anchor="ctr"/>
          <a:lstStyle/>
          <a:p>
            <a:endParaRPr lang="en-US"/>
          </a:p>
        </p:txBody>
      </p:sp>
      <p:sp>
        <p:nvSpPr>
          <p:cNvPr id="57354" name="Rectangle 10"/>
          <p:cNvSpPr>
            <a:spLocks noChangeArrowheads="1"/>
          </p:cNvSpPr>
          <p:nvPr/>
        </p:nvSpPr>
        <p:spPr bwMode="auto">
          <a:xfrm>
            <a:off x="3810000" y="4852988"/>
            <a:ext cx="1120775" cy="276225"/>
          </a:xfrm>
          <a:prstGeom prst="rect">
            <a:avLst/>
          </a:prstGeom>
          <a:noFill/>
          <a:ln w="25400">
            <a:solidFill>
              <a:schemeClr val="hlink"/>
            </a:solidFill>
            <a:miter lim="800000"/>
            <a:headEnd/>
            <a:tailEnd/>
          </a:ln>
          <a:effectLst/>
        </p:spPr>
        <p:txBody>
          <a:bodyPr wrap="none" anchor="ctr"/>
          <a:lstStyle/>
          <a:p>
            <a:endParaRPr lang="en-US"/>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ooter Placeholder 3"/>
          <p:cNvSpPr>
            <a:spLocks noGrp="1"/>
          </p:cNvSpPr>
          <p:nvPr>
            <p:ph type="ftr" sz="quarter" idx="10"/>
          </p:nvPr>
        </p:nvSpPr>
        <p:spPr/>
        <p:txBody>
          <a:bodyPr/>
          <a:lstStyle/>
          <a:p>
            <a:r>
              <a:rPr lang="en-US"/>
              <a:t>PL/SQL</a:t>
            </a:r>
          </a:p>
        </p:txBody>
      </p:sp>
      <p:sp>
        <p:nvSpPr>
          <p:cNvPr id="29" name="Slide Number Placeholder 4"/>
          <p:cNvSpPr>
            <a:spLocks noGrp="1"/>
          </p:cNvSpPr>
          <p:nvPr>
            <p:ph type="sldNum" sz="quarter" idx="11"/>
          </p:nvPr>
        </p:nvSpPr>
        <p:spPr/>
        <p:txBody>
          <a:bodyPr/>
          <a:lstStyle/>
          <a:p>
            <a:fld id="{99806713-BEA8-4E37-90A1-91F15667315D}" type="slidenum">
              <a:rPr lang="en-US"/>
              <a:pPr/>
              <a:t>25</a:t>
            </a:fld>
            <a:r>
              <a:rPr lang="en-US"/>
              <a:t> of 1</a:t>
            </a:r>
          </a:p>
        </p:txBody>
      </p:sp>
      <p:sp>
        <p:nvSpPr>
          <p:cNvPr id="59394"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lnSpc>
                <a:spcPct val="120000"/>
              </a:lnSpc>
              <a:spcBef>
                <a:spcPct val="60000"/>
              </a:spcBef>
            </a:pPr>
            <a:endParaRPr lang="en-US" sz="2400">
              <a:latin typeface="Times New Roman" pitchFamily="18" charset="0"/>
            </a:endParaRPr>
          </a:p>
        </p:txBody>
      </p:sp>
      <p:sp>
        <p:nvSpPr>
          <p:cNvPr id="59395"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algn="ctr" eaLnBrk="0" hangingPunct="0">
              <a:lnSpc>
                <a:spcPct val="120000"/>
              </a:lnSpc>
              <a:spcBef>
                <a:spcPct val="60000"/>
              </a:spcBef>
            </a:pPr>
            <a:endParaRPr lang="en-US" sz="2400">
              <a:latin typeface="Times New Roman" pitchFamily="18" charset="0"/>
            </a:endParaRPr>
          </a:p>
        </p:txBody>
      </p:sp>
      <p:sp>
        <p:nvSpPr>
          <p:cNvPr id="59396" name="Rectangle 4"/>
          <p:cNvSpPr>
            <a:spLocks noGrp="1" noChangeArrowheads="1"/>
          </p:cNvSpPr>
          <p:nvPr>
            <p:ph type="title"/>
          </p:nvPr>
        </p:nvSpPr>
        <p:spPr>
          <a:noFill/>
          <a:ln/>
        </p:spPr>
        <p:txBody>
          <a:bodyPr wrap="square" lIns="92075" tIns="46038" rIns="92075" bIns="46038" anchor="t"/>
          <a:lstStyle/>
          <a:p>
            <a:r>
              <a:rPr lang="en-US"/>
              <a:t>Trapping User-Defined Exceptions</a:t>
            </a:r>
          </a:p>
        </p:txBody>
      </p:sp>
      <p:sp>
        <p:nvSpPr>
          <p:cNvPr id="59397" name="Rectangle 5"/>
          <p:cNvSpPr>
            <a:spLocks noChangeArrowheads="1"/>
          </p:cNvSpPr>
          <p:nvPr/>
        </p:nvSpPr>
        <p:spPr bwMode="auto">
          <a:xfrm>
            <a:off x="700088" y="2176463"/>
            <a:ext cx="1831975" cy="1122362"/>
          </a:xfrm>
          <a:prstGeom prst="rect">
            <a:avLst/>
          </a:prstGeom>
          <a:noFill/>
          <a:ln w="9525">
            <a:noFill/>
            <a:miter lim="800000"/>
            <a:headEnd/>
            <a:tailEnd/>
          </a:ln>
          <a:effectLst/>
        </p:spPr>
        <p:txBody>
          <a:bodyPr wrap="none" lIns="90488" tIns="44450" rIns="90488" bIns="44450" anchor="ctr"/>
          <a:lstStyle/>
          <a:p>
            <a:pPr eaLnBrk="0" hangingPunct="0">
              <a:spcBef>
                <a:spcPct val="50000"/>
              </a:spcBef>
            </a:pPr>
            <a:endParaRPr lang="en-US" sz="2400">
              <a:latin typeface="Times New Roman" pitchFamily="18" charset="0"/>
            </a:endParaRPr>
          </a:p>
        </p:txBody>
      </p:sp>
      <p:grpSp>
        <p:nvGrpSpPr>
          <p:cNvPr id="2" name="Group 6"/>
          <p:cNvGrpSpPr>
            <a:grpSpLocks/>
          </p:cNvGrpSpPr>
          <p:nvPr/>
        </p:nvGrpSpPr>
        <p:grpSpPr bwMode="auto">
          <a:xfrm>
            <a:off x="447675" y="1939925"/>
            <a:ext cx="2419350" cy="2260600"/>
            <a:chOff x="282" y="1222"/>
            <a:chExt cx="1524" cy="1424"/>
          </a:xfrm>
        </p:grpSpPr>
        <p:sp>
          <p:nvSpPr>
            <p:cNvPr id="59399" name="Rectangle 7"/>
            <p:cNvSpPr>
              <a:spLocks noChangeArrowheads="1"/>
            </p:cNvSpPr>
            <p:nvPr/>
          </p:nvSpPr>
          <p:spPr bwMode="auto">
            <a:xfrm>
              <a:off x="282" y="1222"/>
              <a:ext cx="1524" cy="1424"/>
            </a:xfrm>
            <a:prstGeom prst="rect">
              <a:avLst/>
            </a:prstGeom>
            <a:solidFill>
              <a:srgbClr val="FFFFFF"/>
            </a:solidFill>
            <a:ln w="25400">
              <a:solidFill>
                <a:schemeClr val="bg1"/>
              </a:solidFill>
              <a:miter lim="800000"/>
              <a:headEnd/>
              <a:tailEnd/>
            </a:ln>
            <a:effectLst/>
          </p:spPr>
          <p:txBody>
            <a:bodyPr wrap="none" lIns="90488" tIns="44450" rIns="90488" bIns="44450" anchor="ctr"/>
            <a:lstStyle/>
            <a:p>
              <a:pPr eaLnBrk="0" hangingPunct="0">
                <a:spcBef>
                  <a:spcPct val="50000"/>
                </a:spcBef>
              </a:pPr>
              <a:endParaRPr lang="en-US" sz="2400">
                <a:latin typeface="Times New Roman" pitchFamily="18" charset="0"/>
              </a:endParaRPr>
            </a:p>
          </p:txBody>
        </p:sp>
        <p:sp>
          <p:nvSpPr>
            <p:cNvPr id="59400" name="Rectangle 8"/>
            <p:cNvSpPr>
              <a:spLocks noChangeArrowheads="1"/>
            </p:cNvSpPr>
            <p:nvPr/>
          </p:nvSpPr>
          <p:spPr bwMode="auto">
            <a:xfrm>
              <a:off x="460" y="2150"/>
              <a:ext cx="1136" cy="442"/>
            </a:xfrm>
            <a:prstGeom prst="rect">
              <a:avLst/>
            </a:prstGeom>
            <a:noFill/>
            <a:ln w="9525">
              <a:noFill/>
              <a:miter lim="800000"/>
              <a:headEnd/>
              <a:tailEnd/>
            </a:ln>
            <a:effectLst/>
          </p:spPr>
          <p:txBody>
            <a:bodyPr wrap="none" lIns="92075" tIns="46038" rIns="92075" bIns="46038">
              <a:spAutoFit/>
            </a:bodyPr>
            <a:lstStyle/>
            <a:p>
              <a:pPr algn="ctr" eaLnBrk="0" hangingPunct="0"/>
              <a:r>
                <a:rPr lang="en-US" sz="2000" b="1">
                  <a:latin typeface="Verdana" pitchFamily="34" charset="0"/>
                </a:rPr>
                <a:t>Declarative</a:t>
              </a:r>
            </a:p>
            <a:p>
              <a:pPr algn="ctr" eaLnBrk="0" hangingPunct="0"/>
              <a:r>
                <a:rPr lang="en-US" sz="2000" b="1">
                  <a:latin typeface="Verdana" pitchFamily="34" charset="0"/>
                </a:rPr>
                <a:t>section</a:t>
              </a:r>
            </a:p>
          </p:txBody>
        </p:sp>
      </p:grpSp>
      <p:grpSp>
        <p:nvGrpSpPr>
          <p:cNvPr id="3" name="Group 9"/>
          <p:cNvGrpSpPr>
            <a:grpSpLocks/>
          </p:cNvGrpSpPr>
          <p:nvPr/>
        </p:nvGrpSpPr>
        <p:grpSpPr bwMode="auto">
          <a:xfrm>
            <a:off x="496888" y="2505075"/>
            <a:ext cx="2230437" cy="2500313"/>
            <a:chOff x="313" y="1578"/>
            <a:chExt cx="1405" cy="1575"/>
          </a:xfrm>
        </p:grpSpPr>
        <p:sp>
          <p:nvSpPr>
            <p:cNvPr id="59402" name="Rectangle 10"/>
            <p:cNvSpPr>
              <a:spLocks noChangeArrowheads="1"/>
            </p:cNvSpPr>
            <p:nvPr/>
          </p:nvSpPr>
          <p:spPr bwMode="auto">
            <a:xfrm>
              <a:off x="313" y="2716"/>
              <a:ext cx="1405" cy="437"/>
            </a:xfrm>
            <a:prstGeom prst="rect">
              <a:avLst/>
            </a:prstGeom>
            <a:noFill/>
            <a:ln w="9525">
              <a:noFill/>
              <a:miter lim="800000"/>
              <a:headEnd/>
              <a:tailEnd/>
            </a:ln>
            <a:effectLst/>
          </p:spPr>
          <p:txBody>
            <a:bodyPr lIns="92075" tIns="46038" rIns="92075" bIns="46038"/>
            <a:lstStyle/>
            <a:p>
              <a:pPr eaLnBrk="0" hangingPunct="0">
                <a:spcBef>
                  <a:spcPct val="30000"/>
                </a:spcBef>
                <a:tabLst>
                  <a:tab pos="401638" algn="l"/>
                </a:tabLst>
              </a:pPr>
              <a:r>
                <a:rPr lang="en-US" b="1">
                  <a:solidFill>
                    <a:schemeClr val="accent2"/>
                  </a:solidFill>
                  <a:latin typeface="Verdana" pitchFamily="34" charset="0"/>
                </a:rPr>
                <a:t>Name the exception.</a:t>
              </a:r>
            </a:p>
          </p:txBody>
        </p:sp>
        <p:sp>
          <p:nvSpPr>
            <p:cNvPr id="59403" name="Rectangle 11"/>
            <p:cNvSpPr>
              <a:spLocks noChangeArrowheads="1"/>
            </p:cNvSpPr>
            <p:nvPr/>
          </p:nvSpPr>
          <p:spPr bwMode="auto">
            <a:xfrm>
              <a:off x="556" y="1578"/>
              <a:ext cx="746" cy="247"/>
            </a:xfrm>
            <a:prstGeom prst="rect">
              <a:avLst/>
            </a:prstGeom>
            <a:noFill/>
            <a:ln w="25400">
              <a:solidFill>
                <a:schemeClr val="bg1"/>
              </a:solidFill>
              <a:miter lim="800000"/>
              <a:headEnd/>
              <a:tailEnd/>
            </a:ln>
            <a:effectLst/>
          </p:spPr>
          <p:txBody>
            <a:bodyPr wrap="none" lIns="92075" tIns="46038" rIns="92075" bIns="46038">
              <a:spAutoFit/>
            </a:bodyPr>
            <a:lstStyle/>
            <a:p>
              <a:pPr eaLnBrk="0" hangingPunct="0"/>
              <a:r>
                <a:rPr lang="en-US" b="1">
                  <a:latin typeface="Verdana" pitchFamily="34" charset="0"/>
                </a:rPr>
                <a:t>Declare</a:t>
              </a:r>
            </a:p>
          </p:txBody>
        </p:sp>
      </p:grpSp>
      <p:grpSp>
        <p:nvGrpSpPr>
          <p:cNvPr id="4" name="Group 12"/>
          <p:cNvGrpSpPr>
            <a:grpSpLocks/>
          </p:cNvGrpSpPr>
          <p:nvPr/>
        </p:nvGrpSpPr>
        <p:grpSpPr bwMode="auto">
          <a:xfrm>
            <a:off x="3206750" y="1939925"/>
            <a:ext cx="2419350" cy="2260600"/>
            <a:chOff x="2020" y="1222"/>
            <a:chExt cx="1524" cy="1424"/>
          </a:xfrm>
        </p:grpSpPr>
        <p:sp>
          <p:nvSpPr>
            <p:cNvPr id="59405" name="Rectangle 13"/>
            <p:cNvSpPr>
              <a:spLocks noChangeArrowheads="1"/>
            </p:cNvSpPr>
            <p:nvPr/>
          </p:nvSpPr>
          <p:spPr bwMode="auto">
            <a:xfrm>
              <a:off x="2020" y="1222"/>
              <a:ext cx="1524" cy="1424"/>
            </a:xfrm>
            <a:prstGeom prst="rect">
              <a:avLst/>
            </a:prstGeom>
            <a:solidFill>
              <a:srgbClr val="FFFFFF"/>
            </a:solidFill>
            <a:ln w="25400">
              <a:solidFill>
                <a:schemeClr val="bg1"/>
              </a:solidFill>
              <a:miter lim="800000"/>
              <a:headEnd/>
              <a:tailEnd/>
            </a:ln>
            <a:effectLst/>
          </p:spPr>
          <p:txBody>
            <a:bodyPr wrap="none" lIns="90488" tIns="44450" rIns="90488" bIns="44450" anchor="ctr"/>
            <a:lstStyle/>
            <a:p>
              <a:pPr eaLnBrk="0" hangingPunct="0">
                <a:spcBef>
                  <a:spcPct val="50000"/>
                </a:spcBef>
              </a:pPr>
              <a:endParaRPr lang="en-US" sz="2400">
                <a:latin typeface="Times New Roman" pitchFamily="18" charset="0"/>
              </a:endParaRPr>
            </a:p>
          </p:txBody>
        </p:sp>
        <p:sp>
          <p:nvSpPr>
            <p:cNvPr id="59406" name="Rectangle 14"/>
            <p:cNvSpPr>
              <a:spLocks noChangeArrowheads="1"/>
            </p:cNvSpPr>
            <p:nvPr/>
          </p:nvSpPr>
          <p:spPr bwMode="auto">
            <a:xfrm>
              <a:off x="2239" y="2150"/>
              <a:ext cx="1099" cy="442"/>
            </a:xfrm>
            <a:prstGeom prst="rect">
              <a:avLst/>
            </a:prstGeom>
            <a:noFill/>
            <a:ln w="9525">
              <a:noFill/>
              <a:miter lim="800000"/>
              <a:headEnd/>
              <a:tailEnd/>
            </a:ln>
            <a:effectLst/>
          </p:spPr>
          <p:txBody>
            <a:bodyPr wrap="none" lIns="92075" tIns="46038" rIns="92075" bIns="46038">
              <a:spAutoFit/>
            </a:bodyPr>
            <a:lstStyle/>
            <a:p>
              <a:pPr algn="ctr" eaLnBrk="0" hangingPunct="0"/>
              <a:r>
                <a:rPr lang="en-US" sz="2000" b="1">
                  <a:latin typeface="Verdana" pitchFamily="34" charset="0"/>
                </a:rPr>
                <a:t>Executable</a:t>
              </a:r>
            </a:p>
            <a:p>
              <a:pPr algn="ctr" eaLnBrk="0" hangingPunct="0"/>
              <a:r>
                <a:rPr lang="en-US" sz="2000" b="1">
                  <a:latin typeface="Verdana" pitchFamily="34" charset="0"/>
                </a:rPr>
                <a:t>section</a:t>
              </a:r>
            </a:p>
          </p:txBody>
        </p:sp>
      </p:grpSp>
      <p:grpSp>
        <p:nvGrpSpPr>
          <p:cNvPr id="5" name="Group 15"/>
          <p:cNvGrpSpPr>
            <a:grpSpLocks/>
          </p:cNvGrpSpPr>
          <p:nvPr/>
        </p:nvGrpSpPr>
        <p:grpSpPr bwMode="auto">
          <a:xfrm>
            <a:off x="2535238" y="2189163"/>
            <a:ext cx="3554412" cy="3429000"/>
            <a:chOff x="1597" y="1379"/>
            <a:chExt cx="2239" cy="2160"/>
          </a:xfrm>
        </p:grpSpPr>
        <p:sp>
          <p:nvSpPr>
            <p:cNvPr id="59408" name="Rectangle 16"/>
            <p:cNvSpPr>
              <a:spLocks noChangeArrowheads="1"/>
            </p:cNvSpPr>
            <p:nvPr/>
          </p:nvSpPr>
          <p:spPr bwMode="auto">
            <a:xfrm>
              <a:off x="2213" y="1379"/>
              <a:ext cx="1138" cy="691"/>
            </a:xfrm>
            <a:prstGeom prst="rect">
              <a:avLst/>
            </a:prstGeom>
            <a:noFill/>
            <a:ln w="25400">
              <a:solidFill>
                <a:schemeClr val="bg1"/>
              </a:solidFill>
              <a:miter lim="800000"/>
              <a:headEnd/>
              <a:tailEnd/>
            </a:ln>
            <a:effectLst/>
          </p:spPr>
          <p:txBody>
            <a:bodyPr wrap="none" lIns="90488" tIns="44450" rIns="90488" bIns="44450" anchor="ctr"/>
            <a:lstStyle/>
            <a:p>
              <a:pPr eaLnBrk="0" hangingPunct="0">
                <a:spcBef>
                  <a:spcPct val="50000"/>
                </a:spcBef>
              </a:pPr>
              <a:endParaRPr lang="en-US" sz="2400">
                <a:latin typeface="Times New Roman" pitchFamily="18" charset="0"/>
              </a:endParaRPr>
            </a:p>
          </p:txBody>
        </p:sp>
        <p:sp>
          <p:nvSpPr>
            <p:cNvPr id="59409" name="Rectangle 17"/>
            <p:cNvSpPr>
              <a:spLocks noChangeArrowheads="1"/>
            </p:cNvSpPr>
            <p:nvPr/>
          </p:nvSpPr>
          <p:spPr bwMode="auto">
            <a:xfrm>
              <a:off x="2433" y="1586"/>
              <a:ext cx="555" cy="231"/>
            </a:xfrm>
            <a:prstGeom prst="rect">
              <a:avLst/>
            </a:prstGeom>
            <a:noFill/>
            <a:ln w="9525">
              <a:noFill/>
              <a:miter lim="800000"/>
              <a:headEnd/>
              <a:tailEnd/>
            </a:ln>
            <a:effectLst/>
          </p:spPr>
          <p:txBody>
            <a:bodyPr wrap="none" lIns="92075" tIns="46038" rIns="92075" bIns="46038">
              <a:spAutoFit/>
            </a:bodyPr>
            <a:lstStyle/>
            <a:p>
              <a:pPr eaLnBrk="0" hangingPunct="0"/>
              <a:r>
                <a:rPr lang="en-US" b="1">
                  <a:latin typeface="Verdana" pitchFamily="34" charset="0"/>
                </a:rPr>
                <a:t>Raise</a:t>
              </a:r>
            </a:p>
          </p:txBody>
        </p:sp>
        <p:sp>
          <p:nvSpPr>
            <p:cNvPr id="59410" name="Rectangle 18"/>
            <p:cNvSpPr>
              <a:spLocks noChangeArrowheads="1"/>
            </p:cNvSpPr>
            <p:nvPr/>
          </p:nvSpPr>
          <p:spPr bwMode="auto">
            <a:xfrm>
              <a:off x="1873" y="2716"/>
              <a:ext cx="1963" cy="823"/>
            </a:xfrm>
            <a:prstGeom prst="rect">
              <a:avLst/>
            </a:prstGeom>
            <a:noFill/>
            <a:ln w="9525">
              <a:noFill/>
              <a:miter lim="800000"/>
              <a:headEnd/>
              <a:tailEnd/>
            </a:ln>
            <a:effectLst/>
          </p:spPr>
          <p:txBody>
            <a:bodyPr lIns="92075" tIns="46038" rIns="92075" bIns="46038"/>
            <a:lstStyle/>
            <a:p>
              <a:pPr eaLnBrk="0" hangingPunct="0">
                <a:spcBef>
                  <a:spcPct val="30000"/>
                </a:spcBef>
              </a:pPr>
              <a:r>
                <a:rPr lang="en-US" b="1">
                  <a:solidFill>
                    <a:schemeClr val="accent2"/>
                  </a:solidFill>
                  <a:latin typeface="Verdana" pitchFamily="34" charset="0"/>
                </a:rPr>
                <a:t>Explicitly raise the exception by using the RAISE statement.</a:t>
              </a:r>
            </a:p>
          </p:txBody>
        </p:sp>
        <p:sp>
          <p:nvSpPr>
            <p:cNvPr id="59411" name="Line 19"/>
            <p:cNvSpPr>
              <a:spLocks noChangeShapeType="1"/>
            </p:cNvSpPr>
            <p:nvPr/>
          </p:nvSpPr>
          <p:spPr bwMode="auto">
            <a:xfrm>
              <a:off x="1597" y="1724"/>
              <a:ext cx="573" cy="0"/>
            </a:xfrm>
            <a:prstGeom prst="line">
              <a:avLst/>
            </a:prstGeom>
            <a:noFill/>
            <a:ln w="25400">
              <a:solidFill>
                <a:schemeClr val="hlink"/>
              </a:solidFill>
              <a:round/>
              <a:headEnd type="none" w="sm" len="sm"/>
              <a:tailEnd type="stealth" w="med" len="med"/>
            </a:ln>
            <a:effectLst/>
          </p:spPr>
          <p:txBody>
            <a:bodyPr/>
            <a:lstStyle/>
            <a:p>
              <a:endParaRPr lang="en-US"/>
            </a:p>
          </p:txBody>
        </p:sp>
      </p:grpSp>
      <p:grpSp>
        <p:nvGrpSpPr>
          <p:cNvPr id="6" name="Group 20"/>
          <p:cNvGrpSpPr>
            <a:grpSpLocks/>
          </p:cNvGrpSpPr>
          <p:nvPr/>
        </p:nvGrpSpPr>
        <p:grpSpPr bwMode="auto">
          <a:xfrm>
            <a:off x="5908675" y="1933575"/>
            <a:ext cx="2989263" cy="2273300"/>
            <a:chOff x="3722" y="1218"/>
            <a:chExt cx="1883" cy="1432"/>
          </a:xfrm>
        </p:grpSpPr>
        <p:sp>
          <p:nvSpPr>
            <p:cNvPr id="59413" name="Rectangle 21"/>
            <p:cNvSpPr>
              <a:spLocks noChangeArrowheads="1"/>
            </p:cNvSpPr>
            <p:nvPr/>
          </p:nvSpPr>
          <p:spPr bwMode="auto">
            <a:xfrm>
              <a:off x="3722" y="1218"/>
              <a:ext cx="1804" cy="1432"/>
            </a:xfrm>
            <a:prstGeom prst="rect">
              <a:avLst/>
            </a:prstGeom>
            <a:solidFill>
              <a:srgbClr val="FFFFFF"/>
            </a:solidFill>
            <a:ln w="12700">
              <a:solidFill>
                <a:schemeClr val="bg1"/>
              </a:solidFill>
              <a:miter lim="800000"/>
              <a:headEnd/>
              <a:tailEnd/>
            </a:ln>
            <a:effectLst/>
          </p:spPr>
          <p:txBody>
            <a:bodyPr wrap="none" lIns="90488" tIns="44450" rIns="90488" bIns="44450" anchor="ctr"/>
            <a:lstStyle/>
            <a:p>
              <a:pPr eaLnBrk="0" hangingPunct="0">
                <a:spcBef>
                  <a:spcPct val="50000"/>
                </a:spcBef>
              </a:pPr>
              <a:endParaRPr lang="en-US" sz="2400">
                <a:latin typeface="Times New Roman" pitchFamily="18" charset="0"/>
              </a:endParaRPr>
            </a:p>
          </p:txBody>
        </p:sp>
        <p:sp>
          <p:nvSpPr>
            <p:cNvPr id="59414" name="Rectangle 22"/>
            <p:cNvSpPr>
              <a:spLocks noChangeArrowheads="1"/>
            </p:cNvSpPr>
            <p:nvPr/>
          </p:nvSpPr>
          <p:spPr bwMode="auto">
            <a:xfrm>
              <a:off x="3749" y="2150"/>
              <a:ext cx="1856" cy="442"/>
            </a:xfrm>
            <a:prstGeom prst="rect">
              <a:avLst/>
            </a:prstGeom>
            <a:noFill/>
            <a:ln w="9525">
              <a:noFill/>
              <a:miter lim="800000"/>
              <a:headEnd/>
              <a:tailEnd/>
            </a:ln>
            <a:effectLst/>
          </p:spPr>
          <p:txBody>
            <a:bodyPr wrap="none" lIns="92075" tIns="46038" rIns="92075" bIns="46038">
              <a:spAutoFit/>
            </a:bodyPr>
            <a:lstStyle/>
            <a:p>
              <a:pPr algn="ctr" eaLnBrk="0" hangingPunct="0"/>
              <a:r>
                <a:rPr lang="en-US" sz="2000" b="1">
                  <a:latin typeface="Verdana" pitchFamily="34" charset="0"/>
                </a:rPr>
                <a:t>Exception-handling</a:t>
              </a:r>
            </a:p>
            <a:p>
              <a:pPr algn="ctr" eaLnBrk="0" hangingPunct="0"/>
              <a:r>
                <a:rPr lang="en-US" sz="2000" b="1">
                  <a:latin typeface="Verdana" pitchFamily="34" charset="0"/>
                </a:rPr>
                <a:t>section</a:t>
              </a:r>
            </a:p>
          </p:txBody>
        </p:sp>
      </p:grpSp>
      <p:grpSp>
        <p:nvGrpSpPr>
          <p:cNvPr id="7" name="Group 23"/>
          <p:cNvGrpSpPr>
            <a:grpSpLocks/>
          </p:cNvGrpSpPr>
          <p:nvPr/>
        </p:nvGrpSpPr>
        <p:grpSpPr bwMode="auto">
          <a:xfrm>
            <a:off x="5334000" y="2189163"/>
            <a:ext cx="3108325" cy="3224212"/>
            <a:chOff x="3360" y="1379"/>
            <a:chExt cx="1958" cy="2031"/>
          </a:xfrm>
        </p:grpSpPr>
        <p:sp>
          <p:nvSpPr>
            <p:cNvPr id="59416" name="Rectangle 24"/>
            <p:cNvSpPr>
              <a:spLocks noChangeArrowheads="1"/>
            </p:cNvSpPr>
            <p:nvPr/>
          </p:nvSpPr>
          <p:spPr bwMode="auto">
            <a:xfrm>
              <a:off x="4093" y="1379"/>
              <a:ext cx="1138" cy="691"/>
            </a:xfrm>
            <a:prstGeom prst="rect">
              <a:avLst/>
            </a:prstGeom>
            <a:noFill/>
            <a:ln w="25400">
              <a:solidFill>
                <a:schemeClr val="bg1"/>
              </a:solidFill>
              <a:miter lim="800000"/>
              <a:headEnd/>
              <a:tailEnd/>
            </a:ln>
            <a:effectLst/>
          </p:spPr>
          <p:txBody>
            <a:bodyPr wrap="none" lIns="90488" tIns="44450" rIns="90488" bIns="44450" anchor="ctr"/>
            <a:lstStyle/>
            <a:p>
              <a:pPr eaLnBrk="0" hangingPunct="0">
                <a:spcBef>
                  <a:spcPct val="50000"/>
                </a:spcBef>
              </a:pPr>
              <a:endParaRPr lang="en-US" sz="2400">
                <a:latin typeface="Times New Roman" pitchFamily="18" charset="0"/>
              </a:endParaRPr>
            </a:p>
          </p:txBody>
        </p:sp>
        <p:sp>
          <p:nvSpPr>
            <p:cNvPr id="59417" name="Rectangle 25"/>
            <p:cNvSpPr>
              <a:spLocks noChangeArrowheads="1"/>
            </p:cNvSpPr>
            <p:nvPr/>
          </p:nvSpPr>
          <p:spPr bwMode="auto">
            <a:xfrm>
              <a:off x="4225" y="1586"/>
              <a:ext cx="983" cy="231"/>
            </a:xfrm>
            <a:prstGeom prst="rect">
              <a:avLst/>
            </a:prstGeom>
            <a:noFill/>
            <a:ln w="9525">
              <a:noFill/>
              <a:miter lim="800000"/>
              <a:headEnd/>
              <a:tailEnd/>
            </a:ln>
            <a:effectLst/>
          </p:spPr>
          <p:txBody>
            <a:bodyPr wrap="none" lIns="92075" tIns="46038" rIns="92075" bIns="46038">
              <a:spAutoFit/>
            </a:bodyPr>
            <a:lstStyle/>
            <a:p>
              <a:pPr algn="ctr" eaLnBrk="0" hangingPunct="0"/>
              <a:r>
                <a:rPr lang="en-US" b="1">
                  <a:latin typeface="Verdana" pitchFamily="34" charset="0"/>
                </a:rPr>
                <a:t>Reference </a:t>
              </a:r>
            </a:p>
          </p:txBody>
        </p:sp>
        <p:sp>
          <p:nvSpPr>
            <p:cNvPr id="59418" name="Rectangle 26"/>
            <p:cNvSpPr>
              <a:spLocks noChangeArrowheads="1"/>
            </p:cNvSpPr>
            <p:nvPr/>
          </p:nvSpPr>
          <p:spPr bwMode="auto">
            <a:xfrm>
              <a:off x="3862" y="2716"/>
              <a:ext cx="1456" cy="694"/>
            </a:xfrm>
            <a:prstGeom prst="rect">
              <a:avLst/>
            </a:prstGeom>
            <a:noFill/>
            <a:ln w="9525">
              <a:noFill/>
              <a:miter lim="800000"/>
              <a:headEnd/>
              <a:tailEnd/>
            </a:ln>
            <a:effectLst/>
          </p:spPr>
          <p:txBody>
            <a:bodyPr lIns="92075" tIns="46038" rIns="92075" bIns="46038"/>
            <a:lstStyle/>
            <a:p>
              <a:pPr eaLnBrk="0" hangingPunct="0">
                <a:spcBef>
                  <a:spcPct val="30000"/>
                </a:spcBef>
              </a:pPr>
              <a:r>
                <a:rPr lang="en-US" b="1">
                  <a:solidFill>
                    <a:schemeClr val="accent2"/>
                  </a:solidFill>
                  <a:latin typeface="Verdana" pitchFamily="34" charset="0"/>
                </a:rPr>
                <a:t>Handle the raised exception.</a:t>
              </a:r>
            </a:p>
          </p:txBody>
        </p:sp>
        <p:sp>
          <p:nvSpPr>
            <p:cNvPr id="59419" name="Line 27"/>
            <p:cNvSpPr>
              <a:spLocks noChangeShapeType="1"/>
            </p:cNvSpPr>
            <p:nvPr/>
          </p:nvSpPr>
          <p:spPr bwMode="auto">
            <a:xfrm>
              <a:off x="3360" y="1724"/>
              <a:ext cx="737" cy="0"/>
            </a:xfrm>
            <a:prstGeom prst="line">
              <a:avLst/>
            </a:prstGeom>
            <a:noFill/>
            <a:ln w="25400">
              <a:solidFill>
                <a:schemeClr val="hlink"/>
              </a:solidFill>
              <a:round/>
              <a:headEnd type="none" w="sm" len="sm"/>
              <a:tailEnd type="stealth" w="med" len="med"/>
            </a:ln>
            <a:effectLst/>
          </p:spPr>
          <p:txBody>
            <a:bodyPr/>
            <a:lstStyle/>
            <a:p>
              <a:endParaRPr lang="en-US"/>
            </a:p>
          </p:txBody>
        </p:sp>
      </p:gr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2"/>
          <p:cNvSpPr>
            <a:spLocks noGrp="1"/>
          </p:cNvSpPr>
          <p:nvPr>
            <p:ph type="ftr" sz="quarter" idx="10"/>
          </p:nvPr>
        </p:nvSpPr>
        <p:spPr/>
        <p:txBody>
          <a:bodyPr/>
          <a:lstStyle/>
          <a:p>
            <a:r>
              <a:rPr lang="en-US"/>
              <a:t>PL/SQL</a:t>
            </a:r>
          </a:p>
        </p:txBody>
      </p:sp>
      <p:sp>
        <p:nvSpPr>
          <p:cNvPr id="15" name="Slide Number Placeholder 3"/>
          <p:cNvSpPr>
            <a:spLocks noGrp="1"/>
          </p:cNvSpPr>
          <p:nvPr>
            <p:ph type="sldNum" sz="quarter" idx="11"/>
          </p:nvPr>
        </p:nvSpPr>
        <p:spPr/>
        <p:txBody>
          <a:bodyPr/>
          <a:lstStyle/>
          <a:p>
            <a:fld id="{16E0ABF0-CC18-482F-9270-A5D51971DA77}" type="slidenum">
              <a:rPr lang="en-US"/>
              <a:pPr/>
              <a:t>26</a:t>
            </a:fld>
            <a:r>
              <a:rPr lang="en-US"/>
              <a:t> of 1</a:t>
            </a:r>
          </a:p>
        </p:txBody>
      </p:sp>
      <p:sp>
        <p:nvSpPr>
          <p:cNvPr id="61442"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lnSpc>
                <a:spcPct val="120000"/>
              </a:lnSpc>
              <a:spcBef>
                <a:spcPct val="60000"/>
              </a:spcBef>
            </a:pPr>
            <a:endParaRPr lang="en-US" sz="2400">
              <a:latin typeface="Times New Roman" pitchFamily="18" charset="0"/>
            </a:endParaRPr>
          </a:p>
        </p:txBody>
      </p:sp>
      <p:sp>
        <p:nvSpPr>
          <p:cNvPr id="61443"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algn="ctr" eaLnBrk="0" hangingPunct="0">
              <a:lnSpc>
                <a:spcPct val="120000"/>
              </a:lnSpc>
              <a:spcBef>
                <a:spcPct val="60000"/>
              </a:spcBef>
            </a:pPr>
            <a:endParaRPr lang="en-US" sz="2400">
              <a:latin typeface="Times New Roman" pitchFamily="18" charset="0"/>
            </a:endParaRPr>
          </a:p>
        </p:txBody>
      </p:sp>
      <p:sp>
        <p:nvSpPr>
          <p:cNvPr id="61444" name="Rectangle 4"/>
          <p:cNvSpPr>
            <a:spLocks noGrp="1" noChangeArrowheads="1"/>
          </p:cNvSpPr>
          <p:nvPr>
            <p:ph type="title"/>
          </p:nvPr>
        </p:nvSpPr>
        <p:spPr>
          <a:noFill/>
          <a:ln/>
        </p:spPr>
        <p:txBody>
          <a:bodyPr wrap="square" lIns="92075" tIns="46038" rIns="92075" bIns="46038" anchor="t"/>
          <a:lstStyle/>
          <a:p>
            <a:r>
              <a:rPr lang="en-US"/>
              <a:t>User-Defined Exceptions</a:t>
            </a:r>
          </a:p>
        </p:txBody>
      </p:sp>
      <p:sp>
        <p:nvSpPr>
          <p:cNvPr id="61445" name="Rectangle 5"/>
          <p:cNvSpPr>
            <a:spLocks noChangeArrowheads="1"/>
          </p:cNvSpPr>
          <p:nvPr/>
        </p:nvSpPr>
        <p:spPr bwMode="auto">
          <a:xfrm>
            <a:off x="735013" y="2560638"/>
            <a:ext cx="7348537" cy="3840162"/>
          </a:xfrm>
          <a:prstGeom prst="rect">
            <a:avLst/>
          </a:prstGeom>
          <a:solidFill>
            <a:srgbClr val="FFFFCC"/>
          </a:solidFill>
          <a:ln w="12700">
            <a:solidFill>
              <a:schemeClr val="tx1"/>
            </a:solidFill>
            <a:miter lim="800000"/>
            <a:headEnd/>
            <a:tailEnd/>
          </a:ln>
          <a:effectLst/>
        </p:spPr>
        <p:txBody>
          <a:bodyPr lIns="92075" tIns="46038" rIns="92075" bIns="46038">
            <a:spAutoFit/>
          </a:bodyPr>
          <a:lstStyle/>
          <a:p>
            <a:pPr eaLnBrk="0" hangingPunct="0">
              <a:lnSpc>
                <a:spcPct val="60000"/>
              </a:lnSpc>
              <a:spcBef>
                <a:spcPct val="40000"/>
              </a:spcBef>
            </a:pPr>
            <a:r>
              <a:rPr lang="en-US">
                <a:solidFill>
                  <a:srgbClr val="000000"/>
                </a:solidFill>
                <a:latin typeface="Verdana" pitchFamily="34" charset="0"/>
              </a:rPr>
              <a:t>DECLARE</a:t>
            </a:r>
          </a:p>
          <a:p>
            <a:pPr eaLnBrk="0" hangingPunct="0">
              <a:lnSpc>
                <a:spcPct val="60000"/>
              </a:lnSpc>
              <a:spcBef>
                <a:spcPct val="40000"/>
              </a:spcBef>
            </a:pPr>
            <a:r>
              <a:rPr lang="en-US">
                <a:solidFill>
                  <a:srgbClr val="000000"/>
                </a:solidFill>
                <a:latin typeface="Verdana" pitchFamily="34" charset="0"/>
              </a:rPr>
              <a:t>  e_invalid_department EXCEPTION;</a:t>
            </a:r>
          </a:p>
          <a:p>
            <a:pPr eaLnBrk="0" hangingPunct="0">
              <a:lnSpc>
                <a:spcPct val="60000"/>
              </a:lnSpc>
              <a:spcBef>
                <a:spcPct val="40000"/>
              </a:spcBef>
            </a:pPr>
            <a:r>
              <a:rPr lang="en-US">
                <a:solidFill>
                  <a:srgbClr val="000000"/>
                </a:solidFill>
                <a:latin typeface="Verdana" pitchFamily="34" charset="0"/>
              </a:rPr>
              <a:t>BEGIN</a:t>
            </a:r>
          </a:p>
          <a:p>
            <a:pPr eaLnBrk="0" hangingPunct="0">
              <a:lnSpc>
                <a:spcPct val="60000"/>
              </a:lnSpc>
              <a:spcBef>
                <a:spcPct val="40000"/>
              </a:spcBef>
            </a:pPr>
            <a:r>
              <a:rPr lang="en-US">
                <a:solidFill>
                  <a:srgbClr val="000000"/>
                </a:solidFill>
                <a:latin typeface="Verdana" pitchFamily="34" charset="0"/>
              </a:rPr>
              <a:t>  UPDATE	departments</a:t>
            </a:r>
          </a:p>
          <a:p>
            <a:pPr eaLnBrk="0" hangingPunct="0">
              <a:lnSpc>
                <a:spcPct val="60000"/>
              </a:lnSpc>
              <a:spcBef>
                <a:spcPct val="40000"/>
              </a:spcBef>
            </a:pPr>
            <a:r>
              <a:rPr lang="en-US">
                <a:solidFill>
                  <a:srgbClr val="000000"/>
                </a:solidFill>
                <a:latin typeface="Verdana" pitchFamily="34" charset="0"/>
              </a:rPr>
              <a:t>  SET		department_name = '&amp;p_department_desc'</a:t>
            </a:r>
          </a:p>
          <a:p>
            <a:pPr eaLnBrk="0" hangingPunct="0">
              <a:lnSpc>
                <a:spcPct val="60000"/>
              </a:lnSpc>
              <a:spcBef>
                <a:spcPct val="40000"/>
              </a:spcBef>
            </a:pPr>
            <a:r>
              <a:rPr lang="en-US">
                <a:solidFill>
                  <a:srgbClr val="000000"/>
                </a:solidFill>
                <a:latin typeface="Verdana" pitchFamily="34" charset="0"/>
              </a:rPr>
              <a:t>  WHERE	department_id = &amp;p_department_number;</a:t>
            </a:r>
          </a:p>
          <a:p>
            <a:pPr eaLnBrk="0" hangingPunct="0">
              <a:lnSpc>
                <a:spcPct val="60000"/>
              </a:lnSpc>
              <a:spcBef>
                <a:spcPct val="40000"/>
              </a:spcBef>
            </a:pPr>
            <a:r>
              <a:rPr lang="en-US">
                <a:solidFill>
                  <a:srgbClr val="000000"/>
                </a:solidFill>
                <a:latin typeface="Verdana" pitchFamily="34" charset="0"/>
              </a:rPr>
              <a:t>  IF SQL%NOTFOUND THEN</a:t>
            </a:r>
          </a:p>
          <a:p>
            <a:pPr eaLnBrk="0" hangingPunct="0">
              <a:lnSpc>
                <a:spcPct val="60000"/>
              </a:lnSpc>
              <a:spcBef>
                <a:spcPct val="40000"/>
              </a:spcBef>
            </a:pPr>
            <a:r>
              <a:rPr lang="en-US">
                <a:solidFill>
                  <a:srgbClr val="FF3300"/>
                </a:solidFill>
                <a:latin typeface="Verdana" pitchFamily="34" charset="0"/>
              </a:rPr>
              <a:t>    </a:t>
            </a:r>
            <a:r>
              <a:rPr lang="en-US">
                <a:solidFill>
                  <a:srgbClr val="000000"/>
                </a:solidFill>
                <a:latin typeface="Verdana" pitchFamily="34" charset="0"/>
              </a:rPr>
              <a:t>RAISE e_invalid_department;</a:t>
            </a:r>
          </a:p>
          <a:p>
            <a:pPr eaLnBrk="0" hangingPunct="0">
              <a:lnSpc>
                <a:spcPct val="60000"/>
              </a:lnSpc>
              <a:spcBef>
                <a:spcPct val="40000"/>
              </a:spcBef>
            </a:pPr>
            <a:r>
              <a:rPr lang="en-US">
                <a:solidFill>
                  <a:srgbClr val="000000"/>
                </a:solidFill>
                <a:latin typeface="Verdana" pitchFamily="34" charset="0"/>
              </a:rPr>
              <a:t>  END IF;</a:t>
            </a:r>
          </a:p>
          <a:p>
            <a:pPr eaLnBrk="0" hangingPunct="0">
              <a:lnSpc>
                <a:spcPct val="60000"/>
              </a:lnSpc>
              <a:spcBef>
                <a:spcPct val="40000"/>
              </a:spcBef>
            </a:pPr>
            <a:r>
              <a:rPr lang="en-US">
                <a:solidFill>
                  <a:srgbClr val="000000"/>
                </a:solidFill>
                <a:latin typeface="Verdana" pitchFamily="34" charset="0"/>
              </a:rPr>
              <a:t>  COMMIT;</a:t>
            </a:r>
          </a:p>
          <a:p>
            <a:pPr eaLnBrk="0" hangingPunct="0">
              <a:lnSpc>
                <a:spcPct val="60000"/>
              </a:lnSpc>
              <a:spcBef>
                <a:spcPct val="40000"/>
              </a:spcBef>
            </a:pPr>
            <a:r>
              <a:rPr lang="en-US">
                <a:solidFill>
                  <a:srgbClr val="000000"/>
                </a:solidFill>
                <a:latin typeface="Verdana" pitchFamily="34" charset="0"/>
              </a:rPr>
              <a:t>EXCEPTION</a:t>
            </a:r>
          </a:p>
          <a:p>
            <a:pPr eaLnBrk="0" hangingPunct="0">
              <a:lnSpc>
                <a:spcPct val="60000"/>
              </a:lnSpc>
              <a:spcBef>
                <a:spcPct val="40000"/>
              </a:spcBef>
            </a:pPr>
            <a:r>
              <a:rPr lang="en-US">
                <a:solidFill>
                  <a:srgbClr val="000000"/>
                </a:solidFill>
                <a:latin typeface="Verdana" pitchFamily="34" charset="0"/>
              </a:rPr>
              <a:t>  WHEN e_invalid_department  THEN</a:t>
            </a:r>
          </a:p>
          <a:p>
            <a:pPr eaLnBrk="0" hangingPunct="0">
              <a:lnSpc>
                <a:spcPct val="60000"/>
              </a:lnSpc>
              <a:spcBef>
                <a:spcPct val="40000"/>
              </a:spcBef>
            </a:pPr>
            <a:r>
              <a:rPr lang="en-US">
                <a:solidFill>
                  <a:srgbClr val="000000"/>
                </a:solidFill>
                <a:latin typeface="Verdana" pitchFamily="34" charset="0"/>
              </a:rPr>
              <a:t>    DBMS_OUTPUT.PUT_LINE('No such department id.');</a:t>
            </a:r>
          </a:p>
          <a:p>
            <a:pPr eaLnBrk="0" hangingPunct="0">
              <a:lnSpc>
                <a:spcPct val="60000"/>
              </a:lnSpc>
              <a:spcBef>
                <a:spcPct val="40000"/>
              </a:spcBef>
            </a:pPr>
            <a:r>
              <a:rPr lang="en-US">
                <a:solidFill>
                  <a:srgbClr val="000000"/>
                </a:solidFill>
                <a:latin typeface="Verdana" pitchFamily="34" charset="0"/>
              </a:rPr>
              <a:t>END;</a:t>
            </a:r>
          </a:p>
        </p:txBody>
      </p:sp>
      <p:sp>
        <p:nvSpPr>
          <p:cNvPr id="61447" name="Oval 7"/>
          <p:cNvSpPr>
            <a:spLocks noChangeArrowheads="1"/>
          </p:cNvSpPr>
          <p:nvPr/>
        </p:nvSpPr>
        <p:spPr bwMode="auto">
          <a:xfrm>
            <a:off x="8231188" y="2830513"/>
            <a:ext cx="369887" cy="369887"/>
          </a:xfrm>
          <a:prstGeom prst="ellipse">
            <a:avLst/>
          </a:prstGeom>
          <a:solidFill>
            <a:srgbClr val="FFFFFF"/>
          </a:solidFill>
          <a:ln w="12700">
            <a:solidFill>
              <a:schemeClr val="tx1"/>
            </a:solidFill>
            <a:round/>
            <a:headEnd/>
            <a:tailEnd/>
          </a:ln>
          <a:effectLst/>
        </p:spPr>
        <p:txBody>
          <a:bodyPr wrap="none" lIns="92075" tIns="46038" rIns="92075" bIns="46038" anchor="ctr"/>
          <a:lstStyle/>
          <a:p>
            <a:pPr algn="ctr" eaLnBrk="0" hangingPunct="0"/>
            <a:r>
              <a:rPr lang="en-US" b="1">
                <a:solidFill>
                  <a:srgbClr val="000000"/>
                </a:solidFill>
              </a:rPr>
              <a:t>1</a:t>
            </a:r>
          </a:p>
        </p:txBody>
      </p:sp>
      <p:sp>
        <p:nvSpPr>
          <p:cNvPr id="61448" name="Oval 8"/>
          <p:cNvSpPr>
            <a:spLocks noChangeArrowheads="1"/>
          </p:cNvSpPr>
          <p:nvPr/>
        </p:nvSpPr>
        <p:spPr bwMode="auto">
          <a:xfrm>
            <a:off x="8231188" y="4354513"/>
            <a:ext cx="369887" cy="369887"/>
          </a:xfrm>
          <a:prstGeom prst="ellipse">
            <a:avLst/>
          </a:prstGeom>
          <a:solidFill>
            <a:srgbClr val="FFFFFF"/>
          </a:solidFill>
          <a:ln w="12700">
            <a:solidFill>
              <a:schemeClr val="tx1"/>
            </a:solidFill>
            <a:round/>
            <a:headEnd/>
            <a:tailEnd/>
          </a:ln>
          <a:effectLst/>
        </p:spPr>
        <p:txBody>
          <a:bodyPr wrap="none" lIns="92075" tIns="46038" rIns="92075" bIns="46038" anchor="ctr"/>
          <a:lstStyle/>
          <a:p>
            <a:pPr algn="ctr" eaLnBrk="0" hangingPunct="0"/>
            <a:r>
              <a:rPr lang="en-US" b="1">
                <a:solidFill>
                  <a:srgbClr val="000000"/>
                </a:solidFill>
              </a:rPr>
              <a:t>2</a:t>
            </a:r>
          </a:p>
        </p:txBody>
      </p:sp>
      <p:sp>
        <p:nvSpPr>
          <p:cNvPr id="61449" name="Oval 9"/>
          <p:cNvSpPr>
            <a:spLocks noChangeArrowheads="1"/>
          </p:cNvSpPr>
          <p:nvPr/>
        </p:nvSpPr>
        <p:spPr bwMode="auto">
          <a:xfrm>
            <a:off x="8231188" y="5562600"/>
            <a:ext cx="369887" cy="369888"/>
          </a:xfrm>
          <a:prstGeom prst="ellipse">
            <a:avLst/>
          </a:prstGeom>
          <a:solidFill>
            <a:srgbClr val="FFFFFF"/>
          </a:solidFill>
          <a:ln w="12700">
            <a:solidFill>
              <a:schemeClr val="tx1"/>
            </a:solidFill>
            <a:round/>
            <a:headEnd/>
            <a:tailEnd/>
          </a:ln>
          <a:effectLst/>
        </p:spPr>
        <p:txBody>
          <a:bodyPr wrap="none" lIns="92075" tIns="46038" rIns="92075" bIns="46038" anchor="ctr"/>
          <a:lstStyle/>
          <a:p>
            <a:pPr algn="ctr" eaLnBrk="0" hangingPunct="0"/>
            <a:r>
              <a:rPr lang="en-US" b="1">
                <a:solidFill>
                  <a:srgbClr val="000000"/>
                </a:solidFill>
              </a:rPr>
              <a:t>3</a:t>
            </a:r>
          </a:p>
        </p:txBody>
      </p:sp>
      <p:sp>
        <p:nvSpPr>
          <p:cNvPr id="61450" name="Rectangle 10"/>
          <p:cNvSpPr>
            <a:spLocks noChangeArrowheads="1"/>
          </p:cNvSpPr>
          <p:nvPr/>
        </p:nvSpPr>
        <p:spPr bwMode="auto">
          <a:xfrm>
            <a:off x="696913" y="1817688"/>
            <a:ext cx="7348537" cy="544512"/>
          </a:xfrm>
          <a:prstGeom prst="rect">
            <a:avLst/>
          </a:prstGeom>
          <a:solidFill>
            <a:srgbClr val="FFFFCC"/>
          </a:solidFill>
          <a:ln w="12700">
            <a:solidFill>
              <a:schemeClr val="tx1"/>
            </a:solidFill>
            <a:miter lim="800000"/>
            <a:headEnd/>
            <a:tailEnd/>
          </a:ln>
          <a:effectLst/>
        </p:spPr>
        <p:txBody>
          <a:bodyPr lIns="92075" tIns="46038" rIns="92075" bIns="46038">
            <a:spAutoFit/>
          </a:bodyPr>
          <a:lstStyle/>
          <a:p>
            <a:pPr eaLnBrk="0" hangingPunct="0">
              <a:lnSpc>
                <a:spcPct val="60000"/>
              </a:lnSpc>
              <a:spcBef>
                <a:spcPct val="40000"/>
              </a:spcBef>
            </a:pPr>
            <a:r>
              <a:rPr lang="en-US">
                <a:solidFill>
                  <a:srgbClr val="000000"/>
                </a:solidFill>
                <a:latin typeface="Verdana" pitchFamily="34" charset="0"/>
              </a:rPr>
              <a:t>DEFINE p_department_desc = 'Information Technology '</a:t>
            </a:r>
          </a:p>
          <a:p>
            <a:pPr eaLnBrk="0" hangingPunct="0">
              <a:lnSpc>
                <a:spcPct val="60000"/>
              </a:lnSpc>
              <a:spcBef>
                <a:spcPct val="40000"/>
              </a:spcBef>
            </a:pPr>
            <a:r>
              <a:rPr lang="en-US">
                <a:solidFill>
                  <a:srgbClr val="000000"/>
                </a:solidFill>
                <a:latin typeface="Verdana" pitchFamily="34" charset="0"/>
              </a:rPr>
              <a:t>DEFINE P_department_number = 300</a:t>
            </a:r>
          </a:p>
        </p:txBody>
      </p:sp>
      <p:sp>
        <p:nvSpPr>
          <p:cNvPr id="61451" name="Rectangle 11"/>
          <p:cNvSpPr>
            <a:spLocks noChangeArrowheads="1"/>
          </p:cNvSpPr>
          <p:nvPr/>
        </p:nvSpPr>
        <p:spPr bwMode="auto">
          <a:xfrm>
            <a:off x="914400" y="2819400"/>
            <a:ext cx="4308475" cy="288925"/>
          </a:xfrm>
          <a:prstGeom prst="rect">
            <a:avLst/>
          </a:prstGeom>
          <a:noFill/>
          <a:ln w="25400">
            <a:solidFill>
              <a:schemeClr val="hlink"/>
            </a:solidFill>
            <a:miter lim="800000"/>
            <a:headEnd/>
            <a:tailEnd/>
          </a:ln>
          <a:effectLst/>
        </p:spPr>
        <p:txBody>
          <a:bodyPr wrap="none" anchor="ctr"/>
          <a:lstStyle/>
          <a:p>
            <a:endParaRPr lang="en-US"/>
          </a:p>
        </p:txBody>
      </p:sp>
      <p:sp>
        <p:nvSpPr>
          <p:cNvPr id="61452" name="Rectangle 12"/>
          <p:cNvSpPr>
            <a:spLocks noChangeArrowheads="1"/>
          </p:cNvSpPr>
          <p:nvPr/>
        </p:nvSpPr>
        <p:spPr bwMode="auto">
          <a:xfrm>
            <a:off x="1143000" y="4435475"/>
            <a:ext cx="3889375" cy="288925"/>
          </a:xfrm>
          <a:prstGeom prst="rect">
            <a:avLst/>
          </a:prstGeom>
          <a:noFill/>
          <a:ln w="25400">
            <a:solidFill>
              <a:schemeClr val="hlink"/>
            </a:solidFill>
            <a:miter lim="800000"/>
            <a:headEnd/>
            <a:tailEnd/>
          </a:ln>
          <a:effectLst/>
        </p:spPr>
        <p:txBody>
          <a:bodyPr wrap="none" anchor="ctr"/>
          <a:lstStyle/>
          <a:p>
            <a:endParaRPr lang="en-US"/>
          </a:p>
        </p:txBody>
      </p:sp>
      <p:sp>
        <p:nvSpPr>
          <p:cNvPr id="61453" name="Rectangle 13"/>
          <p:cNvSpPr>
            <a:spLocks noChangeArrowheads="1"/>
          </p:cNvSpPr>
          <p:nvPr/>
        </p:nvSpPr>
        <p:spPr bwMode="auto">
          <a:xfrm>
            <a:off x="1711325" y="5562600"/>
            <a:ext cx="2708275" cy="304800"/>
          </a:xfrm>
          <a:prstGeom prst="rect">
            <a:avLst/>
          </a:prstGeom>
          <a:noFill/>
          <a:ln w="25400">
            <a:solidFill>
              <a:schemeClr val="hlink"/>
            </a:solidFill>
            <a:miter lim="800000"/>
            <a:headEnd/>
            <a:tailEnd/>
          </a:ln>
          <a:effectLst/>
        </p:spPr>
        <p:txBody>
          <a:bodyPr wrap="none" anchor="ctr"/>
          <a:lstStyle/>
          <a:p>
            <a:endParaRPr lang="en-US"/>
          </a:p>
        </p:txBody>
      </p:sp>
      <p:sp>
        <p:nvSpPr>
          <p:cNvPr id="61454" name="Text Box 14"/>
          <p:cNvSpPr txBox="1">
            <a:spLocks noChangeArrowheads="1"/>
          </p:cNvSpPr>
          <p:nvPr/>
        </p:nvSpPr>
        <p:spPr bwMode="auto">
          <a:xfrm>
            <a:off x="762000" y="1233488"/>
            <a:ext cx="1868488" cy="457200"/>
          </a:xfrm>
          <a:prstGeom prst="rect">
            <a:avLst/>
          </a:prstGeom>
          <a:noFill/>
          <a:ln w="9525">
            <a:noFill/>
            <a:miter lim="800000"/>
            <a:headEnd/>
            <a:tailEnd/>
          </a:ln>
          <a:effectLst/>
        </p:spPr>
        <p:txBody>
          <a:bodyPr wrap="none">
            <a:spAutoFit/>
          </a:bodyPr>
          <a:lstStyle/>
          <a:p>
            <a:r>
              <a:rPr lang="en-US" sz="2400" b="1">
                <a:latin typeface="Verdana" pitchFamily="34" charset="0"/>
              </a:rPr>
              <a:t>Example :</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t>PL/SQL</a:t>
            </a:r>
          </a:p>
        </p:txBody>
      </p:sp>
      <p:sp>
        <p:nvSpPr>
          <p:cNvPr id="8" name="Slide Number Placeholder 4"/>
          <p:cNvSpPr>
            <a:spLocks noGrp="1"/>
          </p:cNvSpPr>
          <p:nvPr>
            <p:ph type="sldNum" sz="quarter" idx="11"/>
          </p:nvPr>
        </p:nvSpPr>
        <p:spPr/>
        <p:txBody>
          <a:bodyPr/>
          <a:lstStyle/>
          <a:p>
            <a:fld id="{F9E71136-D310-401A-9D3D-91EEB9D531FC}" type="slidenum">
              <a:rPr lang="en-US"/>
              <a:pPr/>
              <a:t>27</a:t>
            </a:fld>
            <a:r>
              <a:rPr lang="en-US"/>
              <a:t> of 1</a:t>
            </a:r>
          </a:p>
        </p:txBody>
      </p:sp>
      <p:sp>
        <p:nvSpPr>
          <p:cNvPr id="67586"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lnSpc>
                <a:spcPct val="120000"/>
              </a:lnSpc>
              <a:spcBef>
                <a:spcPct val="60000"/>
              </a:spcBef>
            </a:pPr>
            <a:endParaRPr lang="en-US" sz="2400">
              <a:latin typeface="Times New Roman" pitchFamily="18" charset="0"/>
            </a:endParaRPr>
          </a:p>
        </p:txBody>
      </p:sp>
      <p:sp>
        <p:nvSpPr>
          <p:cNvPr id="67587"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algn="ctr" eaLnBrk="0" hangingPunct="0">
              <a:lnSpc>
                <a:spcPct val="120000"/>
              </a:lnSpc>
              <a:spcBef>
                <a:spcPct val="60000"/>
              </a:spcBef>
            </a:pPr>
            <a:endParaRPr lang="en-US" sz="2400">
              <a:latin typeface="Times New Roman" pitchFamily="18" charset="0"/>
            </a:endParaRPr>
          </a:p>
        </p:txBody>
      </p:sp>
      <p:sp>
        <p:nvSpPr>
          <p:cNvPr id="67588" name="Rectangle 4"/>
          <p:cNvSpPr>
            <a:spLocks noGrp="1" noChangeArrowheads="1"/>
          </p:cNvSpPr>
          <p:nvPr>
            <p:ph type="title"/>
          </p:nvPr>
        </p:nvSpPr>
        <p:spPr>
          <a:noFill/>
          <a:ln/>
        </p:spPr>
        <p:txBody>
          <a:bodyPr wrap="square" lIns="92075" tIns="46038" rIns="92075" bIns="46038" anchor="t"/>
          <a:lstStyle/>
          <a:p>
            <a:r>
              <a:rPr lang="en-US" sz="2600"/>
              <a:t>The </a:t>
            </a:r>
            <a:r>
              <a:rPr lang="en-US" sz="2600">
                <a:latin typeface="Courier New" pitchFamily="49" charset="0"/>
              </a:rPr>
              <a:t>RAISE_APPLICATION_ERROR</a:t>
            </a:r>
            <a:r>
              <a:rPr lang="en-US" sz="2600"/>
              <a:t/>
            </a:r>
            <a:br>
              <a:rPr lang="en-US" sz="2600"/>
            </a:br>
            <a:r>
              <a:rPr lang="en-US"/>
              <a:t>Procedure</a:t>
            </a:r>
          </a:p>
        </p:txBody>
      </p:sp>
      <p:sp>
        <p:nvSpPr>
          <p:cNvPr id="67589" name="Rectangle 5"/>
          <p:cNvSpPr>
            <a:spLocks noGrp="1" noChangeArrowheads="1"/>
          </p:cNvSpPr>
          <p:nvPr>
            <p:ph type="body" idx="1"/>
          </p:nvPr>
        </p:nvSpPr>
        <p:spPr>
          <a:xfrm>
            <a:off x="381000" y="1828800"/>
            <a:ext cx="8458200" cy="4217988"/>
          </a:xfrm>
          <a:noFill/>
          <a:ln/>
        </p:spPr>
        <p:txBody>
          <a:bodyPr lIns="92075" tIns="46038" rIns="92075" bIns="46038">
            <a:spAutoFit/>
          </a:bodyPr>
          <a:lstStyle/>
          <a:p>
            <a:pPr marL="404813" indent="-404813" defTabSz="346075">
              <a:lnSpc>
                <a:spcPct val="90000"/>
              </a:lnSpc>
              <a:buFont typeface="Wingdings" pitchFamily="2" charset="2"/>
              <a:buNone/>
            </a:pPr>
            <a:r>
              <a:rPr lang="en-US"/>
              <a:t>Syntax:</a:t>
            </a:r>
          </a:p>
          <a:p>
            <a:pPr marL="404813" indent="-404813" defTabSz="346075">
              <a:lnSpc>
                <a:spcPct val="90000"/>
              </a:lnSpc>
              <a:buFont typeface="Wingdings" pitchFamily="2" charset="2"/>
              <a:buNone/>
            </a:pPr>
            <a:endParaRPr lang="en-US"/>
          </a:p>
          <a:p>
            <a:pPr marL="404813" indent="-404813" defTabSz="346075">
              <a:lnSpc>
                <a:spcPct val="90000"/>
              </a:lnSpc>
              <a:buFont typeface="Wingdings" pitchFamily="2" charset="2"/>
              <a:buNone/>
            </a:pPr>
            <a:endParaRPr lang="en-US"/>
          </a:p>
          <a:p>
            <a:pPr marL="404813" indent="-404813" defTabSz="346075">
              <a:lnSpc>
                <a:spcPct val="90000"/>
              </a:lnSpc>
            </a:pPr>
            <a:endParaRPr lang="en-US"/>
          </a:p>
          <a:p>
            <a:pPr marL="404813" indent="-404813" defTabSz="346075">
              <a:lnSpc>
                <a:spcPct val="90000"/>
              </a:lnSpc>
            </a:pPr>
            <a:endParaRPr lang="en-US"/>
          </a:p>
          <a:p>
            <a:pPr marL="404813" indent="-404813" defTabSz="346075">
              <a:lnSpc>
                <a:spcPct val="90000"/>
              </a:lnSpc>
            </a:pPr>
            <a:r>
              <a:rPr lang="en-US"/>
              <a:t>You can use this procedure to issue user-defined error messages from stored subprograms.</a:t>
            </a:r>
          </a:p>
          <a:p>
            <a:pPr marL="404813" indent="-404813" defTabSz="346075">
              <a:lnSpc>
                <a:spcPct val="90000"/>
              </a:lnSpc>
            </a:pPr>
            <a:r>
              <a:rPr lang="en-US"/>
              <a:t>You can report errors to your application and avoid returning unhandled exceptions.</a:t>
            </a:r>
          </a:p>
          <a:p>
            <a:pPr marL="404813" indent="-404813" defTabSz="346075">
              <a:lnSpc>
                <a:spcPct val="90000"/>
              </a:lnSpc>
            </a:pPr>
            <a:r>
              <a:rPr lang="en-US"/>
              <a:t>Error number starts from 20000 and up to maximum 20999.</a:t>
            </a:r>
          </a:p>
        </p:txBody>
      </p:sp>
      <p:sp>
        <p:nvSpPr>
          <p:cNvPr id="67590" name="Rectangle 6"/>
          <p:cNvSpPr>
            <a:spLocks noChangeArrowheads="1"/>
          </p:cNvSpPr>
          <p:nvPr/>
        </p:nvSpPr>
        <p:spPr bwMode="auto">
          <a:xfrm>
            <a:off x="533400" y="2286000"/>
            <a:ext cx="8099425" cy="1144588"/>
          </a:xfrm>
          <a:prstGeom prst="rect">
            <a:avLst/>
          </a:prstGeom>
          <a:solidFill>
            <a:srgbClr val="FFFFCC"/>
          </a:solidFill>
          <a:ln w="12700">
            <a:solidFill>
              <a:schemeClr val="tx1"/>
            </a:solidFill>
            <a:miter lim="800000"/>
            <a:headEnd/>
            <a:tailEnd/>
          </a:ln>
          <a:effectLst/>
        </p:spPr>
        <p:txBody>
          <a:bodyPr lIns="92075" tIns="46038" rIns="92075" bIns="46038">
            <a:spAutoFit/>
          </a:bodyPr>
          <a:lstStyle/>
          <a:p>
            <a:pPr eaLnBrk="0" hangingPunct="0">
              <a:lnSpc>
                <a:spcPct val="65000"/>
              </a:lnSpc>
              <a:spcBef>
                <a:spcPct val="40000"/>
              </a:spcBef>
            </a:pPr>
            <a:endParaRPr lang="en-US">
              <a:solidFill>
                <a:srgbClr val="000000"/>
              </a:solidFill>
              <a:latin typeface="Verdana" pitchFamily="34" charset="0"/>
            </a:endParaRPr>
          </a:p>
          <a:p>
            <a:pPr eaLnBrk="0" hangingPunct="0">
              <a:lnSpc>
                <a:spcPct val="65000"/>
              </a:lnSpc>
              <a:spcBef>
                <a:spcPct val="40000"/>
              </a:spcBef>
            </a:pPr>
            <a:r>
              <a:rPr lang="en-US">
                <a:latin typeface="Verdana" pitchFamily="34" charset="0"/>
              </a:rPr>
              <a:t>raise_application_error (</a:t>
            </a:r>
            <a:r>
              <a:rPr lang="en-US" i="1">
                <a:latin typeface="Verdana" pitchFamily="34" charset="0"/>
              </a:rPr>
              <a:t>error_number,</a:t>
            </a:r>
            <a:endParaRPr lang="en-US">
              <a:latin typeface="Verdana" pitchFamily="34" charset="0"/>
            </a:endParaRPr>
          </a:p>
          <a:p>
            <a:pPr eaLnBrk="0" hangingPunct="0">
              <a:lnSpc>
                <a:spcPct val="65000"/>
              </a:lnSpc>
              <a:spcBef>
                <a:spcPct val="40000"/>
              </a:spcBef>
            </a:pPr>
            <a:r>
              <a:rPr lang="en-US">
                <a:latin typeface="Verdana" pitchFamily="34" charset="0"/>
              </a:rPr>
              <a:t>		</a:t>
            </a:r>
            <a:r>
              <a:rPr lang="en-US" i="1">
                <a:latin typeface="Verdana" pitchFamily="34" charset="0"/>
              </a:rPr>
              <a:t>message</a:t>
            </a:r>
            <a:r>
              <a:rPr lang="en-US">
                <a:latin typeface="Verdana" pitchFamily="34" charset="0"/>
              </a:rPr>
              <a:t>[, {TRUE | FALSE}]);</a:t>
            </a:r>
            <a:r>
              <a:rPr lang="en-US" b="1">
                <a:latin typeface="Courier New" pitchFamily="49" charset="0"/>
              </a:rPr>
              <a:t>	</a:t>
            </a:r>
          </a:p>
          <a:p>
            <a:pPr eaLnBrk="0" hangingPunct="0">
              <a:lnSpc>
                <a:spcPct val="65000"/>
              </a:lnSpc>
              <a:spcBef>
                <a:spcPct val="40000"/>
              </a:spcBef>
            </a:pPr>
            <a:endParaRPr lang="en-US" b="1">
              <a:latin typeface="Courier New" pitchFamily="49" charset="0"/>
            </a:endParaRP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t>PL/SQL</a:t>
            </a:r>
          </a:p>
        </p:txBody>
      </p:sp>
      <p:sp>
        <p:nvSpPr>
          <p:cNvPr id="7" name="Slide Number Placeholder 4"/>
          <p:cNvSpPr>
            <a:spLocks noGrp="1"/>
          </p:cNvSpPr>
          <p:nvPr>
            <p:ph type="sldNum" sz="quarter" idx="11"/>
          </p:nvPr>
        </p:nvSpPr>
        <p:spPr/>
        <p:txBody>
          <a:bodyPr/>
          <a:lstStyle/>
          <a:p>
            <a:fld id="{478C6A9E-B1E6-49CF-8B17-077E006D72DD}" type="slidenum">
              <a:rPr lang="en-US"/>
              <a:pPr/>
              <a:t>28</a:t>
            </a:fld>
            <a:r>
              <a:rPr lang="en-US"/>
              <a:t> of 1</a:t>
            </a:r>
          </a:p>
        </p:txBody>
      </p:sp>
      <p:sp>
        <p:nvSpPr>
          <p:cNvPr id="69634"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lnSpc>
                <a:spcPct val="120000"/>
              </a:lnSpc>
              <a:spcBef>
                <a:spcPct val="60000"/>
              </a:spcBef>
            </a:pPr>
            <a:endParaRPr lang="en-US" sz="2400">
              <a:latin typeface="Times New Roman" pitchFamily="18" charset="0"/>
            </a:endParaRPr>
          </a:p>
        </p:txBody>
      </p:sp>
      <p:sp>
        <p:nvSpPr>
          <p:cNvPr id="69635"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algn="ctr" eaLnBrk="0" hangingPunct="0">
              <a:lnSpc>
                <a:spcPct val="120000"/>
              </a:lnSpc>
              <a:spcBef>
                <a:spcPct val="60000"/>
              </a:spcBef>
            </a:pPr>
            <a:endParaRPr lang="en-US" sz="2400">
              <a:latin typeface="Times New Roman" pitchFamily="18" charset="0"/>
            </a:endParaRPr>
          </a:p>
        </p:txBody>
      </p:sp>
      <p:sp>
        <p:nvSpPr>
          <p:cNvPr id="69636" name="Rectangle 4"/>
          <p:cNvSpPr>
            <a:spLocks noGrp="1" noChangeArrowheads="1"/>
          </p:cNvSpPr>
          <p:nvPr>
            <p:ph type="title"/>
          </p:nvPr>
        </p:nvSpPr>
        <p:spPr>
          <a:noFill/>
          <a:ln/>
        </p:spPr>
        <p:txBody>
          <a:bodyPr wrap="square" lIns="92075" tIns="46038" rIns="92075" bIns="46038" anchor="t"/>
          <a:lstStyle/>
          <a:p>
            <a:pPr algn="l"/>
            <a:r>
              <a:rPr lang="en-US" sz="2600"/>
              <a:t>The </a:t>
            </a:r>
            <a:r>
              <a:rPr lang="en-US" sz="2600">
                <a:latin typeface="Courier New" pitchFamily="49" charset="0"/>
              </a:rPr>
              <a:t>RAISE_APPLICATION_ERROR</a:t>
            </a:r>
            <a:br>
              <a:rPr lang="en-US" sz="2600">
                <a:latin typeface="Courier New" pitchFamily="49" charset="0"/>
              </a:rPr>
            </a:br>
            <a:r>
              <a:rPr lang="en-US" sz="2600"/>
              <a:t>Procedure</a:t>
            </a:r>
          </a:p>
        </p:txBody>
      </p:sp>
      <p:sp>
        <p:nvSpPr>
          <p:cNvPr id="69637" name="Rectangle 5"/>
          <p:cNvSpPr>
            <a:spLocks noGrp="1" noChangeArrowheads="1"/>
          </p:cNvSpPr>
          <p:nvPr>
            <p:ph type="body" idx="1"/>
          </p:nvPr>
        </p:nvSpPr>
        <p:spPr>
          <a:xfrm>
            <a:off x="762000" y="2514600"/>
            <a:ext cx="7772400" cy="2501900"/>
          </a:xfrm>
          <a:noFill/>
          <a:ln/>
        </p:spPr>
        <p:txBody>
          <a:bodyPr lIns="92075" tIns="46038" rIns="92075" bIns="46038">
            <a:spAutoFit/>
          </a:bodyPr>
          <a:lstStyle/>
          <a:p>
            <a:pPr marL="404813" indent="-404813" defTabSz="346075"/>
            <a:r>
              <a:rPr lang="en-US"/>
              <a:t>Used in two different places:</a:t>
            </a:r>
          </a:p>
          <a:p>
            <a:pPr marL="919163" lvl="1" indent="-400050" defTabSz="346075"/>
            <a:r>
              <a:rPr lang="en-US"/>
              <a:t>Executable section</a:t>
            </a:r>
          </a:p>
          <a:p>
            <a:pPr marL="919163" lvl="1" indent="-400050" defTabSz="346075"/>
            <a:r>
              <a:rPr lang="en-US"/>
              <a:t>Exception section</a:t>
            </a:r>
          </a:p>
          <a:p>
            <a:pPr marL="404813" indent="-404813" defTabSz="346075"/>
            <a:r>
              <a:rPr lang="en-US"/>
              <a:t>Returns error conditions to the user in a manner consistent with other Oracle server errors</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p>
            <a:r>
              <a:rPr lang="en-US"/>
              <a:t>PL/SQL</a:t>
            </a:r>
          </a:p>
        </p:txBody>
      </p:sp>
      <p:sp>
        <p:nvSpPr>
          <p:cNvPr id="9" name="Slide Number Placeholder 4"/>
          <p:cNvSpPr>
            <a:spLocks noGrp="1"/>
          </p:cNvSpPr>
          <p:nvPr>
            <p:ph type="sldNum" sz="quarter" idx="11"/>
          </p:nvPr>
        </p:nvSpPr>
        <p:spPr/>
        <p:txBody>
          <a:bodyPr/>
          <a:lstStyle/>
          <a:p>
            <a:fld id="{4DB5BDDE-9DA4-4104-8ACC-01F5136CF60C}" type="slidenum">
              <a:rPr lang="en-US"/>
              <a:pPr/>
              <a:t>29</a:t>
            </a:fld>
            <a:r>
              <a:rPr lang="en-US"/>
              <a:t> of 1</a:t>
            </a:r>
          </a:p>
        </p:txBody>
      </p:sp>
      <p:sp>
        <p:nvSpPr>
          <p:cNvPr id="71682" name="Rectangle 2"/>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algn="ctr" eaLnBrk="0" hangingPunct="0">
              <a:lnSpc>
                <a:spcPct val="120000"/>
              </a:lnSpc>
              <a:spcBef>
                <a:spcPct val="60000"/>
              </a:spcBef>
            </a:pPr>
            <a:endParaRPr lang="en-US" sz="2400">
              <a:latin typeface="Times New Roman" pitchFamily="18" charset="0"/>
            </a:endParaRPr>
          </a:p>
        </p:txBody>
      </p:sp>
      <p:sp>
        <p:nvSpPr>
          <p:cNvPr id="71683" name="Rectangle 3"/>
          <p:cNvSpPr>
            <a:spLocks noGrp="1" noChangeArrowheads="1"/>
          </p:cNvSpPr>
          <p:nvPr>
            <p:ph type="title"/>
          </p:nvPr>
        </p:nvSpPr>
        <p:spPr>
          <a:noFill/>
          <a:ln/>
        </p:spPr>
        <p:txBody>
          <a:bodyPr wrap="square" lIns="92075" tIns="46038" rIns="92075" bIns="46038" anchor="t"/>
          <a:lstStyle/>
          <a:p>
            <a:r>
              <a:rPr lang="en-US" sz="2600">
                <a:latin typeface="Courier New" pitchFamily="49" charset="0"/>
              </a:rPr>
              <a:t>RAISE_APPLICATION_ERROR</a:t>
            </a:r>
          </a:p>
        </p:txBody>
      </p:sp>
      <p:sp>
        <p:nvSpPr>
          <p:cNvPr id="71684" name="Rectangle 4"/>
          <p:cNvSpPr>
            <a:spLocks noChangeArrowheads="1"/>
          </p:cNvSpPr>
          <p:nvPr/>
        </p:nvSpPr>
        <p:spPr bwMode="auto">
          <a:xfrm>
            <a:off x="762000" y="2057400"/>
            <a:ext cx="7413625" cy="2005013"/>
          </a:xfrm>
          <a:prstGeom prst="rect">
            <a:avLst/>
          </a:prstGeom>
          <a:solidFill>
            <a:srgbClr val="FFFFCC"/>
          </a:solidFill>
          <a:ln w="12700">
            <a:solidFill>
              <a:schemeClr val="tx1"/>
            </a:solidFill>
            <a:miter lim="800000"/>
            <a:headEnd/>
            <a:tailEnd/>
          </a:ln>
          <a:effectLst/>
        </p:spPr>
        <p:txBody>
          <a:bodyPr lIns="92075" tIns="46038" rIns="92075" bIns="46038">
            <a:spAutoFit/>
          </a:bodyPr>
          <a:lstStyle/>
          <a:p>
            <a:pPr eaLnBrk="0" hangingPunct="0">
              <a:lnSpc>
                <a:spcPct val="55000"/>
              </a:lnSpc>
              <a:spcBef>
                <a:spcPct val="35000"/>
              </a:spcBef>
            </a:pPr>
            <a:r>
              <a:rPr lang="en-US" sz="1600" b="1">
                <a:solidFill>
                  <a:srgbClr val="000000"/>
                </a:solidFill>
                <a:latin typeface="Courier New" pitchFamily="49" charset="0"/>
              </a:rPr>
              <a:t>BEGIN</a:t>
            </a:r>
          </a:p>
          <a:p>
            <a:pPr eaLnBrk="0" hangingPunct="0">
              <a:lnSpc>
                <a:spcPct val="55000"/>
              </a:lnSpc>
              <a:spcBef>
                <a:spcPct val="35000"/>
              </a:spcBef>
            </a:pPr>
            <a:r>
              <a:rPr lang="en-US" sz="1600">
                <a:solidFill>
                  <a:srgbClr val="000000"/>
                </a:solidFill>
                <a:latin typeface="Verdana" pitchFamily="34" charset="0"/>
              </a:rPr>
              <a:t>...</a:t>
            </a:r>
          </a:p>
          <a:p>
            <a:pPr eaLnBrk="0" hangingPunct="0">
              <a:lnSpc>
                <a:spcPct val="55000"/>
              </a:lnSpc>
              <a:spcBef>
                <a:spcPct val="35000"/>
              </a:spcBef>
            </a:pPr>
            <a:r>
              <a:rPr lang="en-US" sz="1600">
                <a:solidFill>
                  <a:srgbClr val="000000"/>
                </a:solidFill>
                <a:latin typeface="Verdana" pitchFamily="34" charset="0"/>
              </a:rPr>
              <a:t>  DELETE FROM employees</a:t>
            </a:r>
          </a:p>
          <a:p>
            <a:pPr eaLnBrk="0" hangingPunct="0">
              <a:lnSpc>
                <a:spcPct val="55000"/>
              </a:lnSpc>
              <a:spcBef>
                <a:spcPct val="35000"/>
              </a:spcBef>
            </a:pPr>
            <a:r>
              <a:rPr lang="en-US" sz="1600">
                <a:solidFill>
                  <a:srgbClr val="000000"/>
                </a:solidFill>
                <a:latin typeface="Verdana" pitchFamily="34" charset="0"/>
              </a:rPr>
              <a:t>     WHERE  manager_id = v_mgr;</a:t>
            </a:r>
          </a:p>
          <a:p>
            <a:pPr eaLnBrk="0" hangingPunct="0">
              <a:lnSpc>
                <a:spcPct val="55000"/>
              </a:lnSpc>
              <a:spcBef>
                <a:spcPct val="35000"/>
              </a:spcBef>
            </a:pPr>
            <a:r>
              <a:rPr lang="en-US" sz="1600">
                <a:solidFill>
                  <a:srgbClr val="000000"/>
                </a:solidFill>
                <a:latin typeface="Verdana" pitchFamily="34" charset="0"/>
              </a:rPr>
              <a:t>  IF SQL%NOTFOUND THEN</a:t>
            </a:r>
          </a:p>
          <a:p>
            <a:pPr eaLnBrk="0" hangingPunct="0">
              <a:lnSpc>
                <a:spcPct val="55000"/>
              </a:lnSpc>
              <a:spcBef>
                <a:spcPct val="35000"/>
              </a:spcBef>
            </a:pPr>
            <a:r>
              <a:rPr lang="en-US" sz="1600">
                <a:solidFill>
                  <a:srgbClr val="000000"/>
                </a:solidFill>
                <a:latin typeface="Verdana" pitchFamily="34" charset="0"/>
              </a:rPr>
              <a:t>     RAISE_APPLICATION_ERROR(-20202,</a:t>
            </a:r>
          </a:p>
          <a:p>
            <a:pPr eaLnBrk="0" hangingPunct="0">
              <a:lnSpc>
                <a:spcPct val="55000"/>
              </a:lnSpc>
              <a:spcBef>
                <a:spcPct val="35000"/>
              </a:spcBef>
            </a:pPr>
            <a:r>
              <a:rPr lang="en-US" sz="1600">
                <a:solidFill>
                  <a:srgbClr val="000000"/>
                </a:solidFill>
                <a:latin typeface="Verdana" pitchFamily="34" charset="0"/>
              </a:rPr>
              <a:t>       'This is not a valid manager');</a:t>
            </a:r>
          </a:p>
          <a:p>
            <a:pPr eaLnBrk="0" hangingPunct="0">
              <a:lnSpc>
                <a:spcPct val="55000"/>
              </a:lnSpc>
              <a:spcBef>
                <a:spcPct val="35000"/>
              </a:spcBef>
            </a:pPr>
            <a:r>
              <a:rPr lang="en-US" sz="1600">
                <a:solidFill>
                  <a:srgbClr val="000000"/>
                </a:solidFill>
                <a:latin typeface="Verdana" pitchFamily="34" charset="0"/>
              </a:rPr>
              <a:t>  END IF;</a:t>
            </a:r>
          </a:p>
          <a:p>
            <a:pPr eaLnBrk="0" hangingPunct="0">
              <a:lnSpc>
                <a:spcPct val="55000"/>
              </a:lnSpc>
              <a:spcBef>
                <a:spcPct val="35000"/>
              </a:spcBef>
            </a:pPr>
            <a:r>
              <a:rPr lang="en-US" sz="1600">
                <a:solidFill>
                  <a:srgbClr val="000000"/>
                </a:solidFill>
                <a:latin typeface="Verdana" pitchFamily="34" charset="0"/>
              </a:rPr>
              <a:t>   ...</a:t>
            </a:r>
          </a:p>
        </p:txBody>
      </p:sp>
      <p:sp>
        <p:nvSpPr>
          <p:cNvPr id="71685" name="Rectangle 5"/>
          <p:cNvSpPr>
            <a:spLocks noChangeArrowheads="1"/>
          </p:cNvSpPr>
          <p:nvPr/>
        </p:nvSpPr>
        <p:spPr bwMode="auto">
          <a:xfrm>
            <a:off x="762000" y="1273175"/>
            <a:ext cx="2925763" cy="427038"/>
          </a:xfrm>
          <a:prstGeom prst="rect">
            <a:avLst/>
          </a:prstGeom>
          <a:noFill/>
          <a:ln w="9525">
            <a:noFill/>
            <a:miter lim="800000"/>
            <a:headEnd/>
            <a:tailEnd/>
          </a:ln>
          <a:effectLst/>
        </p:spPr>
        <p:txBody>
          <a:bodyPr wrap="none" lIns="92075" tIns="46038" rIns="92075" bIns="46038">
            <a:spAutoFit/>
          </a:bodyPr>
          <a:lstStyle/>
          <a:p>
            <a:pPr eaLnBrk="0" hangingPunct="0"/>
            <a:r>
              <a:rPr lang="en-US" sz="2200">
                <a:latin typeface="Verdana" pitchFamily="34" charset="0"/>
              </a:rPr>
              <a:t>Executable section:</a:t>
            </a:r>
          </a:p>
        </p:txBody>
      </p:sp>
      <p:sp>
        <p:nvSpPr>
          <p:cNvPr id="71686" name="Rectangle 6"/>
          <p:cNvSpPr>
            <a:spLocks noGrp="1" noChangeArrowheads="1"/>
          </p:cNvSpPr>
          <p:nvPr>
            <p:ph type="body" idx="1"/>
          </p:nvPr>
        </p:nvSpPr>
        <p:spPr>
          <a:xfrm>
            <a:off x="838200" y="4191000"/>
            <a:ext cx="5743575" cy="457200"/>
          </a:xfrm>
          <a:noFill/>
          <a:ln/>
        </p:spPr>
        <p:txBody>
          <a:bodyPr lIns="92075" tIns="46038" rIns="92075" bIns="46038">
            <a:spAutoFit/>
          </a:bodyPr>
          <a:lstStyle/>
          <a:p>
            <a:pPr marL="404813" indent="-404813" defTabSz="346075">
              <a:buFont typeface="Wingdings" pitchFamily="2" charset="2"/>
              <a:buNone/>
            </a:pPr>
            <a:r>
              <a:rPr lang="en-US"/>
              <a:t>Exception section:</a:t>
            </a:r>
          </a:p>
        </p:txBody>
      </p:sp>
      <p:sp>
        <p:nvSpPr>
          <p:cNvPr id="71687" name="Rectangle 7"/>
          <p:cNvSpPr>
            <a:spLocks noChangeArrowheads="1"/>
          </p:cNvSpPr>
          <p:nvPr/>
        </p:nvSpPr>
        <p:spPr bwMode="auto">
          <a:xfrm>
            <a:off x="838200" y="4876800"/>
            <a:ext cx="7413625" cy="1343025"/>
          </a:xfrm>
          <a:prstGeom prst="rect">
            <a:avLst/>
          </a:prstGeom>
          <a:solidFill>
            <a:srgbClr val="FFFFCC"/>
          </a:solidFill>
          <a:ln w="12700">
            <a:solidFill>
              <a:schemeClr val="tx1"/>
            </a:solidFill>
            <a:miter lim="800000"/>
            <a:headEnd/>
            <a:tailEnd/>
          </a:ln>
          <a:effectLst/>
        </p:spPr>
        <p:txBody>
          <a:bodyPr lIns="92075" tIns="46038" rIns="92075" bIns="46038">
            <a:spAutoFit/>
          </a:bodyPr>
          <a:lstStyle/>
          <a:p>
            <a:pPr eaLnBrk="0" hangingPunct="0">
              <a:lnSpc>
                <a:spcPct val="55000"/>
              </a:lnSpc>
              <a:spcBef>
                <a:spcPct val="35000"/>
              </a:spcBef>
            </a:pPr>
            <a:r>
              <a:rPr lang="en-US" sz="1600">
                <a:solidFill>
                  <a:srgbClr val="000000"/>
                </a:solidFill>
                <a:latin typeface="Verdana" pitchFamily="34" charset="0"/>
              </a:rPr>
              <a:t>...</a:t>
            </a:r>
          </a:p>
          <a:p>
            <a:pPr eaLnBrk="0" hangingPunct="0">
              <a:lnSpc>
                <a:spcPct val="55000"/>
              </a:lnSpc>
              <a:spcBef>
                <a:spcPct val="35000"/>
              </a:spcBef>
            </a:pPr>
            <a:r>
              <a:rPr lang="en-US" sz="1600">
                <a:solidFill>
                  <a:srgbClr val="000000"/>
                </a:solidFill>
                <a:latin typeface="Verdana" pitchFamily="34" charset="0"/>
              </a:rPr>
              <a:t>EXCEPTION</a:t>
            </a:r>
          </a:p>
          <a:p>
            <a:pPr eaLnBrk="0" hangingPunct="0">
              <a:lnSpc>
                <a:spcPct val="55000"/>
              </a:lnSpc>
              <a:spcBef>
                <a:spcPct val="35000"/>
              </a:spcBef>
            </a:pPr>
            <a:r>
              <a:rPr lang="en-US" sz="1600">
                <a:solidFill>
                  <a:srgbClr val="000000"/>
                </a:solidFill>
                <a:latin typeface="Verdana" pitchFamily="34" charset="0"/>
              </a:rPr>
              <a:t>     WHEN NO_DATA_FOUND THEN</a:t>
            </a:r>
          </a:p>
          <a:p>
            <a:pPr eaLnBrk="0" hangingPunct="0">
              <a:lnSpc>
                <a:spcPct val="55000"/>
              </a:lnSpc>
              <a:spcBef>
                <a:spcPct val="35000"/>
              </a:spcBef>
            </a:pPr>
            <a:r>
              <a:rPr lang="en-US" sz="1600">
                <a:solidFill>
                  <a:srgbClr val="000000"/>
                </a:solidFill>
                <a:latin typeface="Verdana" pitchFamily="34" charset="0"/>
              </a:rPr>
              <a:t>       RAISE_APPLICATION_ERROR (-20201,</a:t>
            </a:r>
          </a:p>
          <a:p>
            <a:pPr eaLnBrk="0" hangingPunct="0">
              <a:lnSpc>
                <a:spcPct val="55000"/>
              </a:lnSpc>
              <a:spcBef>
                <a:spcPct val="35000"/>
              </a:spcBef>
            </a:pPr>
            <a:r>
              <a:rPr lang="en-US" sz="1600">
                <a:solidFill>
                  <a:srgbClr val="000000"/>
                </a:solidFill>
                <a:latin typeface="Verdana" pitchFamily="34" charset="0"/>
              </a:rPr>
              <a:t>         'Manager is not a valid employee.');</a:t>
            </a:r>
          </a:p>
          <a:p>
            <a:pPr eaLnBrk="0" hangingPunct="0">
              <a:lnSpc>
                <a:spcPct val="55000"/>
              </a:lnSpc>
              <a:spcBef>
                <a:spcPct val="35000"/>
              </a:spcBef>
            </a:pPr>
            <a:r>
              <a:rPr lang="en-US" sz="1600">
                <a:solidFill>
                  <a:srgbClr val="000000"/>
                </a:solidFill>
                <a:latin typeface="Verdana" pitchFamily="34" charset="0"/>
              </a:rPr>
              <a:t>END;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p>
            <a:r>
              <a:rPr lang="en-US"/>
              <a:t>PL/SQL</a:t>
            </a:r>
          </a:p>
        </p:txBody>
      </p:sp>
      <p:sp>
        <p:nvSpPr>
          <p:cNvPr id="9" name="Slide Number Placeholder 4"/>
          <p:cNvSpPr>
            <a:spLocks noGrp="1"/>
          </p:cNvSpPr>
          <p:nvPr>
            <p:ph type="sldNum" sz="quarter" idx="11"/>
          </p:nvPr>
        </p:nvSpPr>
        <p:spPr/>
        <p:txBody>
          <a:bodyPr/>
          <a:lstStyle/>
          <a:p>
            <a:fld id="{2FFA702E-F399-4E8E-B5D6-07AF8EC052F1}" type="slidenum">
              <a:rPr lang="en-US"/>
              <a:pPr/>
              <a:t>3</a:t>
            </a:fld>
            <a:r>
              <a:rPr lang="en-US"/>
              <a:t> of 1</a:t>
            </a:r>
          </a:p>
        </p:txBody>
      </p:sp>
      <p:sp>
        <p:nvSpPr>
          <p:cNvPr id="14338"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lnSpc>
                <a:spcPct val="120000"/>
              </a:lnSpc>
              <a:spcBef>
                <a:spcPct val="60000"/>
              </a:spcBef>
            </a:pPr>
            <a:endParaRPr lang="en-US" sz="2400">
              <a:latin typeface="Times New Roman" pitchFamily="18" charset="0"/>
            </a:endParaRPr>
          </a:p>
        </p:txBody>
      </p:sp>
      <p:sp>
        <p:nvSpPr>
          <p:cNvPr id="14339"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algn="ctr" eaLnBrk="0" hangingPunct="0">
              <a:lnSpc>
                <a:spcPct val="120000"/>
              </a:lnSpc>
              <a:spcBef>
                <a:spcPct val="60000"/>
              </a:spcBef>
            </a:pPr>
            <a:endParaRPr lang="en-US" sz="2400">
              <a:latin typeface="Times New Roman" pitchFamily="18" charset="0"/>
            </a:endParaRPr>
          </a:p>
        </p:txBody>
      </p:sp>
      <p:sp>
        <p:nvSpPr>
          <p:cNvPr id="14340" name="Rectangle 4"/>
          <p:cNvSpPr>
            <a:spLocks noGrp="1" noChangeArrowheads="1"/>
          </p:cNvSpPr>
          <p:nvPr>
            <p:ph type="title"/>
          </p:nvPr>
        </p:nvSpPr>
        <p:spPr>
          <a:noFill/>
          <a:ln/>
        </p:spPr>
        <p:txBody>
          <a:bodyPr wrap="square" lIns="92075" tIns="46038" rIns="92075" bIns="46038" anchor="t"/>
          <a:lstStyle/>
          <a:p>
            <a:r>
              <a:rPr lang="en-US"/>
              <a:t>Cursors with Parameters</a:t>
            </a:r>
          </a:p>
        </p:txBody>
      </p:sp>
      <p:sp>
        <p:nvSpPr>
          <p:cNvPr id="14341" name="Rectangle 5"/>
          <p:cNvSpPr>
            <a:spLocks noGrp="1" noChangeArrowheads="1"/>
          </p:cNvSpPr>
          <p:nvPr>
            <p:ph type="body" idx="1"/>
          </p:nvPr>
        </p:nvSpPr>
        <p:spPr>
          <a:xfrm>
            <a:off x="844550" y="1374775"/>
            <a:ext cx="7385050" cy="3378200"/>
          </a:xfrm>
          <a:noFill/>
          <a:ln/>
        </p:spPr>
        <p:txBody>
          <a:bodyPr lIns="92075" tIns="46038" rIns="92075" bIns="46038">
            <a:spAutoFit/>
          </a:bodyPr>
          <a:lstStyle/>
          <a:p>
            <a:pPr>
              <a:buFont typeface="Wingdings" pitchFamily="2" charset="2"/>
              <a:buNone/>
            </a:pPr>
            <a:r>
              <a:rPr lang="en-US"/>
              <a:t>Syntax:</a:t>
            </a:r>
          </a:p>
          <a:p>
            <a:pPr>
              <a:buFont typeface="Wingdings" pitchFamily="2" charset="2"/>
              <a:buNone/>
            </a:pPr>
            <a:endParaRPr lang="en-US"/>
          </a:p>
          <a:p>
            <a:pPr>
              <a:buFont typeface="Wingdings" pitchFamily="2" charset="2"/>
              <a:buNone/>
            </a:pPr>
            <a:endParaRPr lang="en-US"/>
          </a:p>
          <a:p>
            <a:pPr>
              <a:buFont typeface="Wingdings" pitchFamily="2" charset="2"/>
              <a:buNone/>
            </a:pPr>
            <a:endParaRPr lang="en-US"/>
          </a:p>
          <a:p>
            <a:r>
              <a:rPr lang="en-US"/>
              <a:t>Pass parameter values to a cursor when the cursor is opened and the query is executed.</a:t>
            </a:r>
          </a:p>
          <a:p>
            <a:r>
              <a:rPr lang="en-US"/>
              <a:t>Open an explicit cursor several times with a different active set each time.</a:t>
            </a:r>
          </a:p>
        </p:txBody>
      </p:sp>
      <p:sp>
        <p:nvSpPr>
          <p:cNvPr id="14342" name="Rectangle 6"/>
          <p:cNvSpPr>
            <a:spLocks noChangeArrowheads="1"/>
          </p:cNvSpPr>
          <p:nvPr/>
        </p:nvSpPr>
        <p:spPr bwMode="auto">
          <a:xfrm>
            <a:off x="884238" y="1954213"/>
            <a:ext cx="7119937" cy="1144587"/>
          </a:xfrm>
          <a:prstGeom prst="rect">
            <a:avLst/>
          </a:prstGeom>
          <a:solidFill>
            <a:srgbClr val="FFFFCC"/>
          </a:solidFill>
          <a:ln w="12700">
            <a:solidFill>
              <a:schemeClr val="bg2"/>
            </a:solidFill>
            <a:miter lim="800000"/>
            <a:headEnd/>
            <a:tailEnd/>
          </a:ln>
          <a:effectLst/>
        </p:spPr>
        <p:txBody>
          <a:bodyPr lIns="92075" tIns="46038" rIns="92075" bIns="46038">
            <a:spAutoFit/>
          </a:bodyPr>
          <a:lstStyle/>
          <a:p>
            <a:pPr eaLnBrk="0" hangingPunct="0">
              <a:lnSpc>
                <a:spcPct val="65000"/>
              </a:lnSpc>
              <a:spcBef>
                <a:spcPct val="40000"/>
              </a:spcBef>
            </a:pPr>
            <a:r>
              <a:rPr lang="en-US">
                <a:solidFill>
                  <a:srgbClr val="000000"/>
                </a:solidFill>
                <a:latin typeface="Verdana" pitchFamily="34" charset="0"/>
              </a:rPr>
              <a:t>CURSOR </a:t>
            </a:r>
            <a:r>
              <a:rPr lang="en-US" i="1">
                <a:solidFill>
                  <a:srgbClr val="000000"/>
                </a:solidFill>
                <a:latin typeface="Verdana" pitchFamily="34" charset="0"/>
              </a:rPr>
              <a:t>cursor_name</a:t>
            </a:r>
            <a:r>
              <a:rPr lang="en-US">
                <a:solidFill>
                  <a:srgbClr val="000000"/>
                </a:solidFill>
                <a:latin typeface="Verdana" pitchFamily="34" charset="0"/>
              </a:rPr>
              <a:t> </a:t>
            </a:r>
          </a:p>
          <a:p>
            <a:pPr eaLnBrk="0" hangingPunct="0">
              <a:lnSpc>
                <a:spcPct val="65000"/>
              </a:lnSpc>
              <a:spcBef>
                <a:spcPct val="40000"/>
              </a:spcBef>
            </a:pPr>
            <a:r>
              <a:rPr lang="en-US">
                <a:solidFill>
                  <a:srgbClr val="000000"/>
                </a:solidFill>
                <a:latin typeface="Verdana" pitchFamily="34" charset="0"/>
              </a:rPr>
              <a:t>  [(</a:t>
            </a:r>
            <a:r>
              <a:rPr lang="en-US" i="1">
                <a:solidFill>
                  <a:srgbClr val="000000"/>
                </a:solidFill>
                <a:latin typeface="Verdana" pitchFamily="34" charset="0"/>
              </a:rPr>
              <a:t>parameter_name datatype</a:t>
            </a:r>
            <a:r>
              <a:rPr lang="en-US">
                <a:solidFill>
                  <a:srgbClr val="000000"/>
                </a:solidFill>
                <a:latin typeface="Verdana" pitchFamily="34" charset="0"/>
              </a:rPr>
              <a:t>, ...)]</a:t>
            </a:r>
          </a:p>
          <a:p>
            <a:pPr eaLnBrk="0" hangingPunct="0">
              <a:lnSpc>
                <a:spcPct val="65000"/>
              </a:lnSpc>
              <a:spcBef>
                <a:spcPct val="40000"/>
              </a:spcBef>
            </a:pPr>
            <a:r>
              <a:rPr lang="en-US">
                <a:solidFill>
                  <a:srgbClr val="000000"/>
                </a:solidFill>
                <a:latin typeface="Verdana" pitchFamily="34" charset="0"/>
              </a:rPr>
              <a:t>IS</a:t>
            </a:r>
          </a:p>
          <a:p>
            <a:pPr eaLnBrk="0" hangingPunct="0">
              <a:lnSpc>
                <a:spcPct val="65000"/>
              </a:lnSpc>
              <a:spcBef>
                <a:spcPct val="40000"/>
              </a:spcBef>
            </a:pPr>
            <a:r>
              <a:rPr lang="en-US" i="1">
                <a:solidFill>
                  <a:srgbClr val="000000"/>
                </a:solidFill>
                <a:latin typeface="Verdana" pitchFamily="34" charset="0"/>
              </a:rPr>
              <a:t>  select_statement</a:t>
            </a:r>
            <a:r>
              <a:rPr lang="en-US">
                <a:solidFill>
                  <a:srgbClr val="000000"/>
                </a:solidFill>
                <a:latin typeface="Verdana" pitchFamily="34" charset="0"/>
              </a:rPr>
              <a:t>;</a:t>
            </a:r>
          </a:p>
        </p:txBody>
      </p:sp>
      <p:sp>
        <p:nvSpPr>
          <p:cNvPr id="14343" name="Rectangle 7"/>
          <p:cNvSpPr>
            <a:spLocks noChangeArrowheads="1"/>
          </p:cNvSpPr>
          <p:nvPr/>
        </p:nvSpPr>
        <p:spPr bwMode="auto">
          <a:xfrm>
            <a:off x="884238" y="5191125"/>
            <a:ext cx="7104062" cy="447675"/>
          </a:xfrm>
          <a:prstGeom prst="rect">
            <a:avLst/>
          </a:prstGeom>
          <a:solidFill>
            <a:srgbClr val="FFFFCC"/>
          </a:solidFill>
          <a:ln w="12700">
            <a:solidFill>
              <a:schemeClr val="bg2"/>
            </a:solidFill>
            <a:miter lim="800000"/>
            <a:headEnd/>
            <a:tailEnd/>
          </a:ln>
          <a:effectLst/>
        </p:spPr>
        <p:txBody>
          <a:bodyPr lIns="92075" tIns="46038" rIns="92075" bIns="46038">
            <a:spAutoFit/>
          </a:bodyPr>
          <a:lstStyle/>
          <a:p>
            <a:pPr defTabSz="400050" eaLnBrk="0" hangingPunct="0">
              <a:lnSpc>
                <a:spcPct val="125000"/>
              </a:lnSpc>
              <a:tabLst>
                <a:tab pos="400050" algn="r"/>
                <a:tab pos="673100" algn="l"/>
              </a:tabLst>
            </a:pPr>
            <a:r>
              <a:rPr lang="en-US">
                <a:solidFill>
                  <a:srgbClr val="000000"/>
                </a:solidFill>
                <a:latin typeface="Verdana" pitchFamily="34" charset="0"/>
              </a:rPr>
              <a:t>OPEN		</a:t>
            </a:r>
            <a:r>
              <a:rPr lang="en-US" i="1">
                <a:solidFill>
                  <a:srgbClr val="000000"/>
                </a:solidFill>
                <a:latin typeface="Verdana" pitchFamily="34" charset="0"/>
              </a:rPr>
              <a:t>cursor_name(parameter_value</a:t>
            </a:r>
            <a:r>
              <a:rPr lang="en-US">
                <a:solidFill>
                  <a:srgbClr val="000000"/>
                </a:solidFill>
                <a:latin typeface="Verdana" pitchFamily="34" charset="0"/>
              </a:rPr>
              <a:t>,.....) ;</a:t>
            </a:r>
          </a:p>
        </p:txBody>
      </p:sp>
    </p:spTree>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t>PL/SQL</a:t>
            </a:r>
          </a:p>
        </p:txBody>
      </p:sp>
      <p:sp>
        <p:nvSpPr>
          <p:cNvPr id="8" name="Slide Number Placeholder 4"/>
          <p:cNvSpPr>
            <a:spLocks noGrp="1"/>
          </p:cNvSpPr>
          <p:nvPr>
            <p:ph type="sldNum" sz="quarter" idx="11"/>
          </p:nvPr>
        </p:nvSpPr>
        <p:spPr/>
        <p:txBody>
          <a:bodyPr/>
          <a:lstStyle/>
          <a:p>
            <a:fld id="{7ECD8B1A-AE38-4FD3-B69A-E866CEA00215}" type="slidenum">
              <a:rPr lang="en-US"/>
              <a:pPr/>
              <a:t>30</a:t>
            </a:fld>
            <a:r>
              <a:rPr lang="en-US"/>
              <a:t> of 1</a:t>
            </a:r>
          </a:p>
        </p:txBody>
      </p:sp>
      <p:sp>
        <p:nvSpPr>
          <p:cNvPr id="73730"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lnSpc>
                <a:spcPct val="120000"/>
              </a:lnSpc>
              <a:spcBef>
                <a:spcPct val="60000"/>
              </a:spcBef>
            </a:pPr>
            <a:endParaRPr lang="en-US" sz="2400">
              <a:latin typeface="Times New Roman" pitchFamily="18" charset="0"/>
            </a:endParaRPr>
          </a:p>
        </p:txBody>
      </p:sp>
      <p:sp>
        <p:nvSpPr>
          <p:cNvPr id="73731"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algn="ctr" eaLnBrk="0" hangingPunct="0">
              <a:lnSpc>
                <a:spcPct val="120000"/>
              </a:lnSpc>
              <a:spcBef>
                <a:spcPct val="60000"/>
              </a:spcBef>
            </a:pPr>
            <a:endParaRPr lang="en-US" sz="2400">
              <a:latin typeface="Times New Roman" pitchFamily="18" charset="0"/>
            </a:endParaRPr>
          </a:p>
        </p:txBody>
      </p:sp>
      <p:sp>
        <p:nvSpPr>
          <p:cNvPr id="73732" name="Rectangle 4"/>
          <p:cNvSpPr>
            <a:spLocks noGrp="1" noChangeArrowheads="1"/>
          </p:cNvSpPr>
          <p:nvPr>
            <p:ph type="title"/>
          </p:nvPr>
        </p:nvSpPr>
        <p:spPr>
          <a:noFill/>
          <a:ln/>
        </p:spPr>
        <p:txBody>
          <a:bodyPr wrap="square" lIns="92075" tIns="46038" rIns="92075" bIns="46038" anchor="t"/>
          <a:lstStyle/>
          <a:p>
            <a:r>
              <a:rPr lang="en-US"/>
              <a:t>Summary</a:t>
            </a:r>
          </a:p>
        </p:txBody>
      </p:sp>
      <p:sp>
        <p:nvSpPr>
          <p:cNvPr id="73733" name="Rectangle 5"/>
          <p:cNvSpPr>
            <a:spLocks noGrp="1" noChangeArrowheads="1"/>
          </p:cNvSpPr>
          <p:nvPr>
            <p:ph type="body" idx="1"/>
          </p:nvPr>
        </p:nvSpPr>
        <p:spPr>
          <a:xfrm>
            <a:off x="304800" y="2189163"/>
            <a:ext cx="8458200" cy="3232150"/>
          </a:xfrm>
          <a:noFill/>
          <a:ln/>
        </p:spPr>
        <p:txBody>
          <a:bodyPr lIns="92075" tIns="46038" rIns="92075" bIns="46038">
            <a:spAutoFit/>
          </a:bodyPr>
          <a:lstStyle/>
          <a:p>
            <a:pPr marL="404813" indent="-404813" defTabSz="346075">
              <a:lnSpc>
                <a:spcPct val="90000"/>
              </a:lnSpc>
            </a:pPr>
            <a:r>
              <a:rPr lang="en-US"/>
              <a:t>Exception types:</a:t>
            </a:r>
          </a:p>
          <a:p>
            <a:pPr marL="919163" lvl="1" indent="-400050" defTabSz="346075">
              <a:lnSpc>
                <a:spcPct val="90000"/>
              </a:lnSpc>
            </a:pPr>
            <a:r>
              <a:rPr lang="en-US"/>
              <a:t>Predefined Oracle server error</a:t>
            </a:r>
          </a:p>
          <a:p>
            <a:pPr marL="919163" lvl="1" indent="-400050" defTabSz="346075">
              <a:lnSpc>
                <a:spcPct val="90000"/>
              </a:lnSpc>
            </a:pPr>
            <a:r>
              <a:rPr lang="en-US"/>
              <a:t>Nonpredefined Oracle server error</a:t>
            </a:r>
          </a:p>
          <a:p>
            <a:pPr marL="919163" lvl="1" indent="-400050" defTabSz="346075">
              <a:lnSpc>
                <a:spcPct val="90000"/>
              </a:lnSpc>
            </a:pPr>
            <a:r>
              <a:rPr lang="en-US"/>
              <a:t>User-defined error</a:t>
            </a:r>
          </a:p>
          <a:p>
            <a:pPr marL="404813" indent="-404813" defTabSz="346075">
              <a:lnSpc>
                <a:spcPct val="90000"/>
              </a:lnSpc>
            </a:pPr>
            <a:r>
              <a:rPr lang="en-US"/>
              <a:t>Exception trapping</a:t>
            </a:r>
          </a:p>
          <a:p>
            <a:pPr marL="404813" indent="-404813" defTabSz="346075">
              <a:lnSpc>
                <a:spcPct val="90000"/>
              </a:lnSpc>
            </a:pPr>
            <a:r>
              <a:rPr lang="en-US"/>
              <a:t>Exception handling:</a:t>
            </a:r>
          </a:p>
          <a:p>
            <a:pPr marL="919163" lvl="1" indent="-400050" defTabSz="346075">
              <a:lnSpc>
                <a:spcPct val="90000"/>
              </a:lnSpc>
            </a:pPr>
            <a:r>
              <a:rPr lang="en-US"/>
              <a:t>Trap the exception within the PL/SQL block.</a:t>
            </a:r>
          </a:p>
          <a:p>
            <a:pPr marL="919163" lvl="1" indent="-400050" defTabSz="346075">
              <a:lnSpc>
                <a:spcPct val="90000"/>
              </a:lnSpc>
            </a:pPr>
            <a:r>
              <a:rPr lang="en-US"/>
              <a:t>Propagate the exception.</a:t>
            </a:r>
          </a:p>
        </p:txBody>
      </p:sp>
      <p:sp>
        <p:nvSpPr>
          <p:cNvPr id="73734" name="Rectangle 6"/>
          <p:cNvSpPr>
            <a:spLocks noChangeArrowheads="1"/>
          </p:cNvSpPr>
          <p:nvPr/>
        </p:nvSpPr>
        <p:spPr bwMode="auto">
          <a:xfrm>
            <a:off x="808038" y="1414463"/>
            <a:ext cx="7294562" cy="409575"/>
          </a:xfrm>
          <a:prstGeom prst="rect">
            <a:avLst/>
          </a:prstGeom>
          <a:noFill/>
          <a:ln w="25400">
            <a:noFill/>
            <a:miter lim="800000"/>
            <a:headEnd type="none" w="sm" len="sm"/>
            <a:tailEnd type="none" w="sm" len="sm"/>
          </a:ln>
          <a:effectLst/>
        </p:spPr>
        <p:txBody>
          <a:bodyPr wrap="none">
            <a:spAutoFit/>
          </a:bodyPr>
          <a:lstStyle/>
          <a:p>
            <a:pPr eaLnBrk="0" hangingPunct="0">
              <a:lnSpc>
                <a:spcPct val="95000"/>
              </a:lnSpc>
              <a:spcBef>
                <a:spcPct val="35000"/>
              </a:spcBef>
              <a:buClr>
                <a:schemeClr val="hlink"/>
              </a:buClr>
              <a:buSzPct val="125000"/>
              <a:buFont typeface="Arial" charset="0"/>
              <a:buNone/>
            </a:pPr>
            <a:r>
              <a:rPr lang="en-US" sz="2200" b="1">
                <a:latin typeface="Verdana" pitchFamily="34" charset="0"/>
              </a:rPr>
              <a:t>In this lesson, you should have learned that: </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3"/>
          <p:cNvSpPr>
            <a:spLocks noGrp="1"/>
          </p:cNvSpPr>
          <p:nvPr>
            <p:ph type="ftr" sz="quarter" idx="4294967295"/>
          </p:nvPr>
        </p:nvSpPr>
        <p:spPr>
          <a:xfrm>
            <a:off x="3124200" y="6553200"/>
            <a:ext cx="2895600" cy="247650"/>
          </a:xfrm>
          <a:prstGeom prst="rect">
            <a:avLst/>
          </a:prstGeom>
        </p:spPr>
        <p:txBody>
          <a:bodyPr/>
          <a:lstStyle/>
          <a:p>
            <a:r>
              <a:rPr lang="en-US"/>
              <a:t>PL/SQL</a:t>
            </a:r>
          </a:p>
        </p:txBody>
      </p:sp>
      <p:sp>
        <p:nvSpPr>
          <p:cNvPr id="4" name="Slide Number Placeholder 4"/>
          <p:cNvSpPr>
            <a:spLocks noGrp="1"/>
          </p:cNvSpPr>
          <p:nvPr>
            <p:ph type="sldNum" sz="quarter" idx="4294967295"/>
          </p:nvPr>
        </p:nvSpPr>
        <p:spPr>
          <a:xfrm>
            <a:off x="6934200" y="6534150"/>
            <a:ext cx="2133600" cy="323850"/>
          </a:xfrm>
          <a:prstGeom prst="rect">
            <a:avLst/>
          </a:prstGeom>
        </p:spPr>
        <p:txBody>
          <a:bodyPr/>
          <a:lstStyle/>
          <a:p>
            <a:fld id="{A3AAF9C5-061F-4078-B3CE-2A9D95FBB2F4}" type="slidenum">
              <a:rPr lang="en-US"/>
              <a:pPr/>
              <a:t>31</a:t>
            </a:fld>
            <a:r>
              <a:rPr lang="en-US"/>
              <a:t> of 1</a:t>
            </a:r>
          </a:p>
        </p:txBody>
      </p:sp>
      <p:sp>
        <p:nvSpPr>
          <p:cNvPr id="75778" name="Rectangle 2"/>
          <p:cNvSpPr>
            <a:spLocks noGrp="1" noChangeArrowheads="1"/>
          </p:cNvSpPr>
          <p:nvPr>
            <p:ph type="ctrTitle"/>
          </p:nvPr>
        </p:nvSpPr>
        <p:spPr/>
        <p:txBody>
          <a:bodyPr/>
          <a:lstStyle/>
          <a:p>
            <a:r>
              <a:rPr lang="en-US"/>
              <a:t>Creating Procedures</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PL/SQL</a:t>
            </a:r>
          </a:p>
        </p:txBody>
      </p:sp>
      <p:sp>
        <p:nvSpPr>
          <p:cNvPr id="5" name="Slide Number Placeholder 4"/>
          <p:cNvSpPr>
            <a:spLocks noGrp="1"/>
          </p:cNvSpPr>
          <p:nvPr>
            <p:ph type="sldNum" sz="quarter" idx="11"/>
          </p:nvPr>
        </p:nvSpPr>
        <p:spPr/>
        <p:txBody>
          <a:bodyPr/>
          <a:lstStyle/>
          <a:p>
            <a:fld id="{E3DFDA07-986D-4C95-AA37-68F5E1E3A9C3}" type="slidenum">
              <a:rPr lang="en-US"/>
              <a:pPr/>
              <a:t>32</a:t>
            </a:fld>
            <a:r>
              <a:rPr lang="en-US"/>
              <a:t> of 1</a:t>
            </a:r>
          </a:p>
        </p:txBody>
      </p:sp>
      <p:sp>
        <p:nvSpPr>
          <p:cNvPr id="77826" name="Rectangle 2"/>
          <p:cNvSpPr>
            <a:spLocks noGrp="1" noChangeArrowheads="1"/>
          </p:cNvSpPr>
          <p:nvPr>
            <p:ph type="title"/>
          </p:nvPr>
        </p:nvSpPr>
        <p:spPr>
          <a:noFill/>
          <a:ln/>
        </p:spPr>
        <p:txBody>
          <a:bodyPr wrap="square" lIns="92075" tIns="46038" rIns="92075" bIns="46038" anchor="t"/>
          <a:lstStyle/>
          <a:p>
            <a:r>
              <a:rPr lang="en-US"/>
              <a:t>Objectives</a:t>
            </a:r>
          </a:p>
        </p:txBody>
      </p:sp>
      <p:sp>
        <p:nvSpPr>
          <p:cNvPr id="77827" name="Rectangle 3"/>
          <p:cNvSpPr>
            <a:spLocks noGrp="1" noChangeArrowheads="1"/>
          </p:cNvSpPr>
          <p:nvPr>
            <p:ph type="body" idx="1"/>
          </p:nvPr>
        </p:nvSpPr>
        <p:spPr>
          <a:xfrm>
            <a:off x="533400" y="2176463"/>
            <a:ext cx="8001000" cy="3305175"/>
          </a:xfrm>
          <a:noFill/>
          <a:ln/>
        </p:spPr>
        <p:txBody>
          <a:bodyPr lIns="92075" tIns="46038" rIns="92075" bIns="46038">
            <a:spAutoFit/>
          </a:bodyPr>
          <a:lstStyle/>
          <a:p>
            <a:pPr>
              <a:spcBef>
                <a:spcPct val="0"/>
              </a:spcBef>
              <a:buFont typeface="Wingdings" pitchFamily="2" charset="2"/>
              <a:buNone/>
            </a:pPr>
            <a:r>
              <a:rPr lang="en-US"/>
              <a:t>After completing this lesson, you should be able to</a:t>
            </a:r>
          </a:p>
          <a:p>
            <a:pPr>
              <a:spcBef>
                <a:spcPct val="0"/>
              </a:spcBef>
              <a:buFont typeface="Wingdings" pitchFamily="2" charset="2"/>
              <a:buNone/>
            </a:pPr>
            <a:r>
              <a:rPr lang="en-US"/>
              <a:t>do the following:</a:t>
            </a:r>
          </a:p>
          <a:p>
            <a:r>
              <a:rPr lang="en-US"/>
              <a:t>Distinguish anonymous PL/SQL blocks from named PL/SQL blocks (subprograms)</a:t>
            </a:r>
          </a:p>
          <a:p>
            <a:r>
              <a:rPr lang="en-US"/>
              <a:t>Describe subprograms</a:t>
            </a:r>
          </a:p>
          <a:p>
            <a:r>
              <a:rPr lang="en-US"/>
              <a:t>List the benefits of using subprograms</a:t>
            </a:r>
          </a:p>
          <a:p>
            <a:r>
              <a:rPr lang="en-US"/>
              <a:t>List the different environments from which subprograms can be invoked</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PL/SQL</a:t>
            </a:r>
          </a:p>
        </p:txBody>
      </p:sp>
      <p:sp>
        <p:nvSpPr>
          <p:cNvPr id="5" name="Slide Number Placeholder 4"/>
          <p:cNvSpPr>
            <a:spLocks noGrp="1"/>
          </p:cNvSpPr>
          <p:nvPr>
            <p:ph type="sldNum" sz="quarter" idx="11"/>
          </p:nvPr>
        </p:nvSpPr>
        <p:spPr/>
        <p:txBody>
          <a:bodyPr/>
          <a:lstStyle/>
          <a:p>
            <a:fld id="{F021865E-A241-4B51-A3EA-CCA118F68F78}" type="slidenum">
              <a:rPr lang="en-US"/>
              <a:pPr/>
              <a:t>33</a:t>
            </a:fld>
            <a:r>
              <a:rPr lang="en-US"/>
              <a:t> of 1</a:t>
            </a:r>
          </a:p>
        </p:txBody>
      </p:sp>
      <p:sp>
        <p:nvSpPr>
          <p:cNvPr id="79874" name="Rectangle 2"/>
          <p:cNvSpPr>
            <a:spLocks noGrp="1" noChangeArrowheads="1"/>
          </p:cNvSpPr>
          <p:nvPr>
            <p:ph type="title"/>
          </p:nvPr>
        </p:nvSpPr>
        <p:spPr>
          <a:noFill/>
          <a:ln/>
        </p:spPr>
        <p:txBody>
          <a:bodyPr wrap="square" lIns="92075" tIns="46038" rIns="92075" bIns="46038" anchor="t"/>
          <a:lstStyle/>
          <a:p>
            <a:r>
              <a:rPr lang="en-US"/>
              <a:t>Objectives</a:t>
            </a:r>
          </a:p>
        </p:txBody>
      </p:sp>
      <p:sp>
        <p:nvSpPr>
          <p:cNvPr id="79875" name="Rectangle 3"/>
          <p:cNvSpPr>
            <a:spLocks noGrp="1" noChangeArrowheads="1"/>
          </p:cNvSpPr>
          <p:nvPr>
            <p:ph type="body" idx="1"/>
          </p:nvPr>
        </p:nvSpPr>
        <p:spPr>
          <a:xfrm>
            <a:off x="381000" y="1387475"/>
            <a:ext cx="8458200" cy="4708525"/>
          </a:xfrm>
          <a:noFill/>
          <a:ln/>
        </p:spPr>
        <p:txBody>
          <a:bodyPr lIns="92075" tIns="46038" rIns="92075" bIns="46038">
            <a:spAutoFit/>
          </a:bodyPr>
          <a:lstStyle/>
          <a:p>
            <a:pPr>
              <a:lnSpc>
                <a:spcPct val="90000"/>
              </a:lnSpc>
              <a:spcBef>
                <a:spcPct val="0"/>
              </a:spcBef>
              <a:buFont typeface="Wingdings" pitchFamily="2" charset="2"/>
              <a:buNone/>
            </a:pPr>
            <a:r>
              <a:rPr lang="en-US"/>
              <a:t>After completing this lesson, you should be able to</a:t>
            </a:r>
          </a:p>
          <a:p>
            <a:pPr>
              <a:lnSpc>
                <a:spcPct val="90000"/>
              </a:lnSpc>
              <a:spcBef>
                <a:spcPct val="0"/>
              </a:spcBef>
              <a:buFont typeface="Wingdings" pitchFamily="2" charset="2"/>
              <a:buNone/>
            </a:pPr>
            <a:r>
              <a:rPr lang="en-US"/>
              <a:t>do the following:</a:t>
            </a:r>
          </a:p>
          <a:p>
            <a:pPr>
              <a:lnSpc>
                <a:spcPct val="90000"/>
              </a:lnSpc>
              <a:spcBef>
                <a:spcPct val="0"/>
              </a:spcBef>
            </a:pPr>
            <a:r>
              <a:rPr lang="en-US"/>
              <a:t>Describe PL/SQL blocks and subprograms</a:t>
            </a:r>
          </a:p>
          <a:p>
            <a:pPr>
              <a:lnSpc>
                <a:spcPct val="90000"/>
              </a:lnSpc>
              <a:spcBef>
                <a:spcPct val="23000"/>
              </a:spcBef>
            </a:pPr>
            <a:r>
              <a:rPr lang="en-US"/>
              <a:t>Describe the uses of procedures</a:t>
            </a:r>
          </a:p>
          <a:p>
            <a:pPr>
              <a:lnSpc>
                <a:spcPct val="90000"/>
              </a:lnSpc>
              <a:spcBef>
                <a:spcPct val="23000"/>
              </a:spcBef>
            </a:pPr>
            <a:r>
              <a:rPr lang="en-US"/>
              <a:t>Create procedures</a:t>
            </a:r>
          </a:p>
          <a:p>
            <a:pPr>
              <a:lnSpc>
                <a:spcPct val="90000"/>
              </a:lnSpc>
              <a:spcBef>
                <a:spcPct val="23000"/>
              </a:spcBef>
            </a:pPr>
            <a:r>
              <a:rPr lang="en-US"/>
              <a:t>Differentiate between formal and actual parameters</a:t>
            </a:r>
          </a:p>
          <a:p>
            <a:pPr>
              <a:lnSpc>
                <a:spcPct val="90000"/>
              </a:lnSpc>
              <a:spcBef>
                <a:spcPct val="23000"/>
              </a:spcBef>
            </a:pPr>
            <a:r>
              <a:rPr lang="en-US"/>
              <a:t>List the features of different parameter modes</a:t>
            </a:r>
          </a:p>
          <a:p>
            <a:pPr>
              <a:lnSpc>
                <a:spcPct val="90000"/>
              </a:lnSpc>
              <a:spcBef>
                <a:spcPct val="23000"/>
              </a:spcBef>
            </a:pPr>
            <a:r>
              <a:rPr lang="en-US"/>
              <a:t>Create procedures with parameters</a:t>
            </a:r>
          </a:p>
          <a:p>
            <a:pPr>
              <a:lnSpc>
                <a:spcPct val="90000"/>
              </a:lnSpc>
              <a:spcBef>
                <a:spcPct val="23000"/>
              </a:spcBef>
            </a:pPr>
            <a:r>
              <a:rPr lang="en-US"/>
              <a:t>Invoke a procedure</a:t>
            </a:r>
          </a:p>
          <a:p>
            <a:pPr>
              <a:lnSpc>
                <a:spcPct val="90000"/>
              </a:lnSpc>
              <a:spcBef>
                <a:spcPct val="23000"/>
              </a:spcBef>
            </a:pPr>
            <a:r>
              <a:rPr lang="en-US"/>
              <a:t>Handle exceptions in procedures</a:t>
            </a:r>
          </a:p>
          <a:p>
            <a:pPr>
              <a:lnSpc>
                <a:spcPct val="90000"/>
              </a:lnSpc>
              <a:spcBef>
                <a:spcPct val="23000"/>
              </a:spcBef>
            </a:pPr>
            <a:r>
              <a:rPr lang="en-US"/>
              <a:t>Remove a procedure</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ooter Placeholder 3"/>
          <p:cNvSpPr>
            <a:spLocks noGrp="1"/>
          </p:cNvSpPr>
          <p:nvPr>
            <p:ph type="ftr" sz="quarter" idx="10"/>
          </p:nvPr>
        </p:nvSpPr>
        <p:spPr/>
        <p:txBody>
          <a:bodyPr/>
          <a:lstStyle/>
          <a:p>
            <a:r>
              <a:rPr lang="en-US"/>
              <a:t>PL/SQL</a:t>
            </a:r>
          </a:p>
        </p:txBody>
      </p:sp>
      <p:sp>
        <p:nvSpPr>
          <p:cNvPr id="25" name="Slide Number Placeholder 4"/>
          <p:cNvSpPr>
            <a:spLocks noGrp="1"/>
          </p:cNvSpPr>
          <p:nvPr>
            <p:ph type="sldNum" sz="quarter" idx="11"/>
          </p:nvPr>
        </p:nvSpPr>
        <p:spPr/>
        <p:txBody>
          <a:bodyPr/>
          <a:lstStyle/>
          <a:p>
            <a:fld id="{F51EEEF8-3CD3-483C-B0E0-22644BE1F54B}" type="slidenum">
              <a:rPr lang="en-US"/>
              <a:pPr/>
              <a:t>34</a:t>
            </a:fld>
            <a:r>
              <a:rPr lang="en-US"/>
              <a:t> of 1</a:t>
            </a:r>
          </a:p>
        </p:txBody>
      </p:sp>
      <p:sp>
        <p:nvSpPr>
          <p:cNvPr id="81922" name="Rectangle 2"/>
          <p:cNvSpPr>
            <a:spLocks noGrp="1" noChangeArrowheads="1"/>
          </p:cNvSpPr>
          <p:nvPr>
            <p:ph type="title"/>
          </p:nvPr>
        </p:nvSpPr>
        <p:spPr>
          <a:noFill/>
          <a:ln/>
        </p:spPr>
        <p:txBody>
          <a:bodyPr wrap="square" lIns="92075" tIns="46038" rIns="92075" bIns="46038" anchor="t"/>
          <a:lstStyle/>
          <a:p>
            <a:r>
              <a:rPr lang="en-US"/>
              <a:t>PL/SQL Program Constructs</a:t>
            </a:r>
          </a:p>
        </p:txBody>
      </p:sp>
      <p:grpSp>
        <p:nvGrpSpPr>
          <p:cNvPr id="2" name="Group 3"/>
          <p:cNvGrpSpPr>
            <a:grpSpLocks/>
          </p:cNvGrpSpPr>
          <p:nvPr/>
        </p:nvGrpSpPr>
        <p:grpSpPr bwMode="auto">
          <a:xfrm>
            <a:off x="3597275" y="1219200"/>
            <a:ext cx="2062163" cy="2913063"/>
            <a:chOff x="2277" y="768"/>
            <a:chExt cx="1289" cy="1835"/>
          </a:xfrm>
        </p:grpSpPr>
        <p:sp>
          <p:nvSpPr>
            <p:cNvPr id="81924" name="Freeform 4"/>
            <p:cNvSpPr>
              <a:spLocks/>
            </p:cNvSpPr>
            <p:nvPr/>
          </p:nvSpPr>
          <p:spPr bwMode="blackWhite">
            <a:xfrm>
              <a:off x="2310" y="768"/>
              <a:ext cx="1241" cy="1835"/>
            </a:xfrm>
            <a:custGeom>
              <a:avLst/>
              <a:gdLst/>
              <a:ahLst/>
              <a:cxnLst>
                <a:cxn ang="0">
                  <a:pos x="1240" y="1834"/>
                </a:cxn>
                <a:cxn ang="0">
                  <a:pos x="1240" y="0"/>
                </a:cxn>
                <a:cxn ang="0">
                  <a:pos x="0" y="0"/>
                </a:cxn>
                <a:cxn ang="0">
                  <a:pos x="0" y="1834"/>
                </a:cxn>
                <a:cxn ang="0">
                  <a:pos x="1240" y="1834"/>
                </a:cxn>
              </a:cxnLst>
              <a:rect l="0" t="0" r="r" b="b"/>
              <a:pathLst>
                <a:path w="1241" h="1835">
                  <a:moveTo>
                    <a:pt x="1240" y="1834"/>
                  </a:moveTo>
                  <a:lnTo>
                    <a:pt x="1240" y="0"/>
                  </a:lnTo>
                  <a:lnTo>
                    <a:pt x="0" y="0"/>
                  </a:lnTo>
                  <a:lnTo>
                    <a:pt x="0" y="1834"/>
                  </a:lnTo>
                  <a:lnTo>
                    <a:pt x="1240" y="1834"/>
                  </a:lnTo>
                </a:path>
              </a:pathLst>
            </a:custGeom>
            <a:solidFill>
              <a:srgbClr val="6699FF"/>
            </a:solidFill>
            <a:ln w="9525" cap="rnd">
              <a:noFill/>
              <a:round/>
              <a:headEnd type="none" w="sm" len="sm"/>
              <a:tailEnd type="none" w="sm" len="sm"/>
            </a:ln>
            <a:effectLst/>
          </p:spPr>
          <p:txBody>
            <a:bodyPr/>
            <a:lstStyle/>
            <a:p>
              <a:endParaRPr lang="en-US"/>
            </a:p>
          </p:txBody>
        </p:sp>
        <p:sp>
          <p:nvSpPr>
            <p:cNvPr id="81925" name="Freeform 5"/>
            <p:cNvSpPr>
              <a:spLocks/>
            </p:cNvSpPr>
            <p:nvPr/>
          </p:nvSpPr>
          <p:spPr bwMode="blackWhite">
            <a:xfrm>
              <a:off x="2415" y="1270"/>
              <a:ext cx="971" cy="175"/>
            </a:xfrm>
            <a:custGeom>
              <a:avLst/>
              <a:gdLst/>
              <a:ahLst/>
              <a:cxnLst>
                <a:cxn ang="0">
                  <a:pos x="970" y="174"/>
                </a:cxn>
                <a:cxn ang="0">
                  <a:pos x="970" y="0"/>
                </a:cxn>
                <a:cxn ang="0">
                  <a:pos x="0" y="0"/>
                </a:cxn>
                <a:cxn ang="0">
                  <a:pos x="0" y="174"/>
                </a:cxn>
                <a:cxn ang="0">
                  <a:pos x="970" y="174"/>
                </a:cxn>
              </a:cxnLst>
              <a:rect l="0" t="0" r="r" b="b"/>
              <a:pathLst>
                <a:path w="971" h="175">
                  <a:moveTo>
                    <a:pt x="970" y="174"/>
                  </a:moveTo>
                  <a:lnTo>
                    <a:pt x="970" y="0"/>
                  </a:lnTo>
                  <a:lnTo>
                    <a:pt x="0" y="0"/>
                  </a:lnTo>
                  <a:lnTo>
                    <a:pt x="0" y="174"/>
                  </a:lnTo>
                  <a:lnTo>
                    <a:pt x="970" y="174"/>
                  </a:lnTo>
                </a:path>
              </a:pathLst>
            </a:custGeom>
            <a:solidFill>
              <a:srgbClr val="FFCC66"/>
            </a:solidFill>
            <a:ln w="9525" cap="rnd">
              <a:noFill/>
              <a:round/>
              <a:headEnd type="none" w="sm" len="sm"/>
              <a:tailEnd type="none" w="sm" len="sm"/>
            </a:ln>
            <a:effectLst/>
          </p:spPr>
          <p:txBody>
            <a:bodyPr/>
            <a:lstStyle/>
            <a:p>
              <a:endParaRPr lang="en-US"/>
            </a:p>
          </p:txBody>
        </p:sp>
        <p:sp>
          <p:nvSpPr>
            <p:cNvPr id="81926" name="Freeform 6"/>
            <p:cNvSpPr>
              <a:spLocks/>
            </p:cNvSpPr>
            <p:nvPr/>
          </p:nvSpPr>
          <p:spPr bwMode="blackWhite">
            <a:xfrm>
              <a:off x="2421" y="1706"/>
              <a:ext cx="970" cy="175"/>
            </a:xfrm>
            <a:custGeom>
              <a:avLst/>
              <a:gdLst/>
              <a:ahLst/>
              <a:cxnLst>
                <a:cxn ang="0">
                  <a:pos x="969" y="174"/>
                </a:cxn>
                <a:cxn ang="0">
                  <a:pos x="969" y="0"/>
                </a:cxn>
                <a:cxn ang="0">
                  <a:pos x="0" y="0"/>
                </a:cxn>
                <a:cxn ang="0">
                  <a:pos x="0" y="174"/>
                </a:cxn>
                <a:cxn ang="0">
                  <a:pos x="969" y="174"/>
                </a:cxn>
              </a:cxnLst>
              <a:rect l="0" t="0" r="r" b="b"/>
              <a:pathLst>
                <a:path w="970" h="175">
                  <a:moveTo>
                    <a:pt x="969" y="174"/>
                  </a:moveTo>
                  <a:lnTo>
                    <a:pt x="969" y="0"/>
                  </a:lnTo>
                  <a:lnTo>
                    <a:pt x="0" y="0"/>
                  </a:lnTo>
                  <a:lnTo>
                    <a:pt x="0" y="174"/>
                  </a:lnTo>
                  <a:lnTo>
                    <a:pt x="969" y="174"/>
                  </a:lnTo>
                </a:path>
              </a:pathLst>
            </a:custGeom>
            <a:solidFill>
              <a:srgbClr val="FFCC66"/>
            </a:solidFill>
            <a:ln w="9525" cap="rnd">
              <a:noFill/>
              <a:round/>
              <a:headEnd type="none" w="sm" len="sm"/>
              <a:tailEnd type="none" w="sm" len="sm"/>
            </a:ln>
            <a:effectLst/>
          </p:spPr>
          <p:txBody>
            <a:bodyPr/>
            <a:lstStyle/>
            <a:p>
              <a:endParaRPr lang="en-US"/>
            </a:p>
          </p:txBody>
        </p:sp>
        <p:sp>
          <p:nvSpPr>
            <p:cNvPr id="81927" name="Freeform 7"/>
            <p:cNvSpPr>
              <a:spLocks/>
            </p:cNvSpPr>
            <p:nvPr/>
          </p:nvSpPr>
          <p:spPr bwMode="blackWhite">
            <a:xfrm>
              <a:off x="2416" y="2142"/>
              <a:ext cx="971" cy="177"/>
            </a:xfrm>
            <a:custGeom>
              <a:avLst/>
              <a:gdLst/>
              <a:ahLst/>
              <a:cxnLst>
                <a:cxn ang="0">
                  <a:pos x="970" y="176"/>
                </a:cxn>
                <a:cxn ang="0">
                  <a:pos x="970" y="0"/>
                </a:cxn>
                <a:cxn ang="0">
                  <a:pos x="0" y="0"/>
                </a:cxn>
                <a:cxn ang="0">
                  <a:pos x="0" y="176"/>
                </a:cxn>
                <a:cxn ang="0">
                  <a:pos x="970" y="176"/>
                </a:cxn>
              </a:cxnLst>
              <a:rect l="0" t="0" r="r" b="b"/>
              <a:pathLst>
                <a:path w="971" h="177">
                  <a:moveTo>
                    <a:pt x="970" y="176"/>
                  </a:moveTo>
                  <a:lnTo>
                    <a:pt x="970" y="0"/>
                  </a:lnTo>
                  <a:lnTo>
                    <a:pt x="0" y="0"/>
                  </a:lnTo>
                  <a:lnTo>
                    <a:pt x="0" y="176"/>
                  </a:lnTo>
                  <a:lnTo>
                    <a:pt x="970" y="176"/>
                  </a:lnTo>
                </a:path>
              </a:pathLst>
            </a:custGeom>
            <a:solidFill>
              <a:srgbClr val="FFCC66"/>
            </a:solidFill>
            <a:ln w="9525" cap="rnd">
              <a:noFill/>
              <a:round/>
              <a:headEnd type="none" w="sm" len="sm"/>
              <a:tailEnd type="none" w="sm" len="sm"/>
            </a:ln>
            <a:effectLst/>
          </p:spPr>
          <p:txBody>
            <a:bodyPr/>
            <a:lstStyle/>
            <a:p>
              <a:endParaRPr lang="en-US"/>
            </a:p>
          </p:txBody>
        </p:sp>
        <p:sp>
          <p:nvSpPr>
            <p:cNvPr id="81928" name="Freeform 8"/>
            <p:cNvSpPr>
              <a:spLocks/>
            </p:cNvSpPr>
            <p:nvPr/>
          </p:nvSpPr>
          <p:spPr bwMode="blackWhite">
            <a:xfrm>
              <a:off x="2505" y="1324"/>
              <a:ext cx="50" cy="50"/>
            </a:xfrm>
            <a:custGeom>
              <a:avLst/>
              <a:gdLst/>
              <a:ahLst/>
              <a:cxnLst>
                <a:cxn ang="0">
                  <a:pos x="25" y="0"/>
                </a:cxn>
                <a:cxn ang="0">
                  <a:pos x="29" y="0"/>
                </a:cxn>
                <a:cxn ang="0">
                  <a:pos x="34" y="2"/>
                </a:cxn>
                <a:cxn ang="0">
                  <a:pos x="38" y="4"/>
                </a:cxn>
                <a:cxn ang="0">
                  <a:pos x="42" y="6"/>
                </a:cxn>
                <a:cxn ang="0">
                  <a:pos x="44" y="10"/>
                </a:cxn>
                <a:cxn ang="0">
                  <a:pos x="46" y="14"/>
                </a:cxn>
                <a:cxn ang="0">
                  <a:pos x="49" y="19"/>
                </a:cxn>
                <a:cxn ang="0">
                  <a:pos x="49" y="23"/>
                </a:cxn>
                <a:cxn ang="0">
                  <a:pos x="49" y="29"/>
                </a:cxn>
                <a:cxn ang="0">
                  <a:pos x="46" y="34"/>
                </a:cxn>
                <a:cxn ang="0">
                  <a:pos x="44" y="38"/>
                </a:cxn>
                <a:cxn ang="0">
                  <a:pos x="42" y="42"/>
                </a:cxn>
                <a:cxn ang="0">
                  <a:pos x="38" y="44"/>
                </a:cxn>
                <a:cxn ang="0">
                  <a:pos x="34" y="46"/>
                </a:cxn>
                <a:cxn ang="0">
                  <a:pos x="29" y="49"/>
                </a:cxn>
                <a:cxn ang="0">
                  <a:pos x="25" y="49"/>
                </a:cxn>
                <a:cxn ang="0">
                  <a:pos x="19" y="49"/>
                </a:cxn>
                <a:cxn ang="0">
                  <a:pos x="14" y="46"/>
                </a:cxn>
                <a:cxn ang="0">
                  <a:pos x="10" y="44"/>
                </a:cxn>
                <a:cxn ang="0">
                  <a:pos x="6" y="42"/>
                </a:cxn>
                <a:cxn ang="0">
                  <a:pos x="4" y="38"/>
                </a:cxn>
                <a:cxn ang="0">
                  <a:pos x="2" y="34"/>
                </a:cxn>
                <a:cxn ang="0">
                  <a:pos x="0" y="29"/>
                </a:cxn>
                <a:cxn ang="0">
                  <a:pos x="0" y="23"/>
                </a:cxn>
                <a:cxn ang="0">
                  <a:pos x="0" y="19"/>
                </a:cxn>
                <a:cxn ang="0">
                  <a:pos x="2" y="14"/>
                </a:cxn>
                <a:cxn ang="0">
                  <a:pos x="4" y="10"/>
                </a:cxn>
                <a:cxn ang="0">
                  <a:pos x="6" y="6"/>
                </a:cxn>
                <a:cxn ang="0">
                  <a:pos x="10" y="4"/>
                </a:cxn>
                <a:cxn ang="0">
                  <a:pos x="14" y="2"/>
                </a:cxn>
                <a:cxn ang="0">
                  <a:pos x="19" y="0"/>
                </a:cxn>
                <a:cxn ang="0">
                  <a:pos x="25" y="0"/>
                </a:cxn>
              </a:cxnLst>
              <a:rect l="0" t="0" r="r" b="b"/>
              <a:pathLst>
                <a:path w="50" h="50">
                  <a:moveTo>
                    <a:pt x="25" y="0"/>
                  </a:moveTo>
                  <a:lnTo>
                    <a:pt x="29" y="0"/>
                  </a:lnTo>
                  <a:lnTo>
                    <a:pt x="34" y="2"/>
                  </a:lnTo>
                  <a:lnTo>
                    <a:pt x="38" y="4"/>
                  </a:lnTo>
                  <a:lnTo>
                    <a:pt x="42" y="6"/>
                  </a:lnTo>
                  <a:lnTo>
                    <a:pt x="44" y="10"/>
                  </a:lnTo>
                  <a:lnTo>
                    <a:pt x="46" y="14"/>
                  </a:lnTo>
                  <a:lnTo>
                    <a:pt x="49" y="19"/>
                  </a:lnTo>
                  <a:lnTo>
                    <a:pt x="49" y="23"/>
                  </a:lnTo>
                  <a:lnTo>
                    <a:pt x="49" y="29"/>
                  </a:lnTo>
                  <a:lnTo>
                    <a:pt x="46" y="34"/>
                  </a:lnTo>
                  <a:lnTo>
                    <a:pt x="44" y="38"/>
                  </a:lnTo>
                  <a:lnTo>
                    <a:pt x="42" y="42"/>
                  </a:lnTo>
                  <a:lnTo>
                    <a:pt x="38" y="44"/>
                  </a:lnTo>
                  <a:lnTo>
                    <a:pt x="34" y="46"/>
                  </a:lnTo>
                  <a:lnTo>
                    <a:pt x="29" y="49"/>
                  </a:lnTo>
                  <a:lnTo>
                    <a:pt x="25" y="49"/>
                  </a:lnTo>
                  <a:lnTo>
                    <a:pt x="19" y="49"/>
                  </a:lnTo>
                  <a:lnTo>
                    <a:pt x="14" y="46"/>
                  </a:lnTo>
                  <a:lnTo>
                    <a:pt x="10" y="44"/>
                  </a:lnTo>
                  <a:lnTo>
                    <a:pt x="6" y="42"/>
                  </a:lnTo>
                  <a:lnTo>
                    <a:pt x="4" y="38"/>
                  </a:lnTo>
                  <a:lnTo>
                    <a:pt x="2" y="34"/>
                  </a:lnTo>
                  <a:lnTo>
                    <a:pt x="0" y="29"/>
                  </a:lnTo>
                  <a:lnTo>
                    <a:pt x="0" y="23"/>
                  </a:lnTo>
                  <a:lnTo>
                    <a:pt x="0" y="19"/>
                  </a:lnTo>
                  <a:lnTo>
                    <a:pt x="2" y="14"/>
                  </a:lnTo>
                  <a:lnTo>
                    <a:pt x="4" y="10"/>
                  </a:lnTo>
                  <a:lnTo>
                    <a:pt x="6" y="6"/>
                  </a:lnTo>
                  <a:lnTo>
                    <a:pt x="10" y="4"/>
                  </a:lnTo>
                  <a:lnTo>
                    <a:pt x="14" y="2"/>
                  </a:lnTo>
                  <a:lnTo>
                    <a:pt x="19" y="0"/>
                  </a:lnTo>
                  <a:lnTo>
                    <a:pt x="25" y="0"/>
                  </a:lnTo>
                </a:path>
              </a:pathLst>
            </a:custGeom>
            <a:solidFill>
              <a:srgbClr val="000000"/>
            </a:solidFill>
            <a:ln w="9525" cap="rnd">
              <a:noFill/>
              <a:round/>
              <a:headEnd type="none" w="sm" len="sm"/>
              <a:tailEnd type="none" w="sm" len="sm"/>
            </a:ln>
            <a:effectLst/>
          </p:spPr>
          <p:txBody>
            <a:bodyPr/>
            <a:lstStyle/>
            <a:p>
              <a:endParaRPr lang="en-US"/>
            </a:p>
          </p:txBody>
        </p:sp>
        <p:sp>
          <p:nvSpPr>
            <p:cNvPr id="81929" name="Freeform 9"/>
            <p:cNvSpPr>
              <a:spLocks/>
            </p:cNvSpPr>
            <p:nvPr/>
          </p:nvSpPr>
          <p:spPr bwMode="blackWhite">
            <a:xfrm>
              <a:off x="2626" y="1327"/>
              <a:ext cx="52" cy="50"/>
            </a:xfrm>
            <a:custGeom>
              <a:avLst/>
              <a:gdLst/>
              <a:ahLst/>
              <a:cxnLst>
                <a:cxn ang="0">
                  <a:pos x="25" y="0"/>
                </a:cxn>
                <a:cxn ang="0">
                  <a:pos x="29" y="0"/>
                </a:cxn>
                <a:cxn ang="0">
                  <a:pos x="34" y="2"/>
                </a:cxn>
                <a:cxn ang="0">
                  <a:pos x="38" y="4"/>
                </a:cxn>
                <a:cxn ang="0">
                  <a:pos x="42" y="8"/>
                </a:cxn>
                <a:cxn ang="0">
                  <a:pos x="46" y="10"/>
                </a:cxn>
                <a:cxn ang="0">
                  <a:pos x="48" y="14"/>
                </a:cxn>
                <a:cxn ang="0">
                  <a:pos x="48" y="18"/>
                </a:cxn>
                <a:cxn ang="0">
                  <a:pos x="51" y="24"/>
                </a:cxn>
                <a:cxn ang="0">
                  <a:pos x="48" y="28"/>
                </a:cxn>
                <a:cxn ang="0">
                  <a:pos x="48" y="32"/>
                </a:cxn>
                <a:cxn ang="0">
                  <a:pos x="46" y="36"/>
                </a:cxn>
                <a:cxn ang="0">
                  <a:pos x="42" y="40"/>
                </a:cxn>
                <a:cxn ang="0">
                  <a:pos x="38" y="44"/>
                </a:cxn>
                <a:cxn ang="0">
                  <a:pos x="34" y="46"/>
                </a:cxn>
                <a:cxn ang="0">
                  <a:pos x="29" y="46"/>
                </a:cxn>
                <a:cxn ang="0">
                  <a:pos x="25" y="49"/>
                </a:cxn>
                <a:cxn ang="0">
                  <a:pos x="21" y="46"/>
                </a:cxn>
                <a:cxn ang="0">
                  <a:pos x="14" y="46"/>
                </a:cxn>
                <a:cxn ang="0">
                  <a:pos x="10" y="44"/>
                </a:cxn>
                <a:cxn ang="0">
                  <a:pos x="8" y="40"/>
                </a:cxn>
                <a:cxn ang="0">
                  <a:pos x="4" y="36"/>
                </a:cxn>
                <a:cxn ang="0">
                  <a:pos x="2" y="32"/>
                </a:cxn>
                <a:cxn ang="0">
                  <a:pos x="0" y="28"/>
                </a:cxn>
                <a:cxn ang="0">
                  <a:pos x="0" y="24"/>
                </a:cxn>
                <a:cxn ang="0">
                  <a:pos x="0" y="18"/>
                </a:cxn>
                <a:cxn ang="0">
                  <a:pos x="2" y="14"/>
                </a:cxn>
                <a:cxn ang="0">
                  <a:pos x="4" y="10"/>
                </a:cxn>
                <a:cxn ang="0">
                  <a:pos x="8" y="8"/>
                </a:cxn>
                <a:cxn ang="0">
                  <a:pos x="10" y="4"/>
                </a:cxn>
                <a:cxn ang="0">
                  <a:pos x="14" y="2"/>
                </a:cxn>
                <a:cxn ang="0">
                  <a:pos x="21" y="0"/>
                </a:cxn>
                <a:cxn ang="0">
                  <a:pos x="25" y="0"/>
                </a:cxn>
              </a:cxnLst>
              <a:rect l="0" t="0" r="r" b="b"/>
              <a:pathLst>
                <a:path w="52" h="50">
                  <a:moveTo>
                    <a:pt x="25" y="0"/>
                  </a:moveTo>
                  <a:lnTo>
                    <a:pt x="29" y="0"/>
                  </a:lnTo>
                  <a:lnTo>
                    <a:pt x="34" y="2"/>
                  </a:lnTo>
                  <a:lnTo>
                    <a:pt x="38" y="4"/>
                  </a:lnTo>
                  <a:lnTo>
                    <a:pt x="42" y="8"/>
                  </a:lnTo>
                  <a:lnTo>
                    <a:pt x="46" y="10"/>
                  </a:lnTo>
                  <a:lnTo>
                    <a:pt x="48" y="14"/>
                  </a:lnTo>
                  <a:lnTo>
                    <a:pt x="48" y="18"/>
                  </a:lnTo>
                  <a:lnTo>
                    <a:pt x="51" y="24"/>
                  </a:lnTo>
                  <a:lnTo>
                    <a:pt x="48" y="28"/>
                  </a:lnTo>
                  <a:lnTo>
                    <a:pt x="48" y="32"/>
                  </a:lnTo>
                  <a:lnTo>
                    <a:pt x="46" y="36"/>
                  </a:lnTo>
                  <a:lnTo>
                    <a:pt x="42" y="40"/>
                  </a:lnTo>
                  <a:lnTo>
                    <a:pt x="38" y="44"/>
                  </a:lnTo>
                  <a:lnTo>
                    <a:pt x="34" y="46"/>
                  </a:lnTo>
                  <a:lnTo>
                    <a:pt x="29" y="46"/>
                  </a:lnTo>
                  <a:lnTo>
                    <a:pt x="25" y="49"/>
                  </a:lnTo>
                  <a:lnTo>
                    <a:pt x="21" y="46"/>
                  </a:lnTo>
                  <a:lnTo>
                    <a:pt x="14" y="46"/>
                  </a:lnTo>
                  <a:lnTo>
                    <a:pt x="10" y="44"/>
                  </a:lnTo>
                  <a:lnTo>
                    <a:pt x="8" y="40"/>
                  </a:lnTo>
                  <a:lnTo>
                    <a:pt x="4" y="36"/>
                  </a:lnTo>
                  <a:lnTo>
                    <a:pt x="2" y="32"/>
                  </a:lnTo>
                  <a:lnTo>
                    <a:pt x="0" y="28"/>
                  </a:lnTo>
                  <a:lnTo>
                    <a:pt x="0" y="24"/>
                  </a:lnTo>
                  <a:lnTo>
                    <a:pt x="0" y="18"/>
                  </a:lnTo>
                  <a:lnTo>
                    <a:pt x="2" y="14"/>
                  </a:lnTo>
                  <a:lnTo>
                    <a:pt x="4" y="10"/>
                  </a:lnTo>
                  <a:lnTo>
                    <a:pt x="8" y="8"/>
                  </a:lnTo>
                  <a:lnTo>
                    <a:pt x="10" y="4"/>
                  </a:lnTo>
                  <a:lnTo>
                    <a:pt x="14" y="2"/>
                  </a:lnTo>
                  <a:lnTo>
                    <a:pt x="21" y="0"/>
                  </a:lnTo>
                  <a:lnTo>
                    <a:pt x="25" y="0"/>
                  </a:lnTo>
                </a:path>
              </a:pathLst>
            </a:custGeom>
            <a:solidFill>
              <a:srgbClr val="000000"/>
            </a:solidFill>
            <a:ln w="9525" cap="rnd">
              <a:noFill/>
              <a:round/>
              <a:headEnd type="none" w="sm" len="sm"/>
              <a:tailEnd type="none" w="sm" len="sm"/>
            </a:ln>
            <a:effectLst/>
          </p:spPr>
          <p:txBody>
            <a:bodyPr/>
            <a:lstStyle/>
            <a:p>
              <a:endParaRPr lang="en-US"/>
            </a:p>
          </p:txBody>
        </p:sp>
        <p:sp>
          <p:nvSpPr>
            <p:cNvPr id="81930" name="Freeform 10"/>
            <p:cNvSpPr>
              <a:spLocks/>
            </p:cNvSpPr>
            <p:nvPr/>
          </p:nvSpPr>
          <p:spPr bwMode="blackWhite">
            <a:xfrm>
              <a:off x="2763" y="1327"/>
              <a:ext cx="47" cy="50"/>
            </a:xfrm>
            <a:custGeom>
              <a:avLst/>
              <a:gdLst/>
              <a:ahLst/>
              <a:cxnLst>
                <a:cxn ang="0">
                  <a:pos x="22" y="0"/>
                </a:cxn>
                <a:cxn ang="0">
                  <a:pos x="28" y="0"/>
                </a:cxn>
                <a:cxn ang="0">
                  <a:pos x="32" y="2"/>
                </a:cxn>
                <a:cxn ang="0">
                  <a:pos x="36" y="4"/>
                </a:cxn>
                <a:cxn ang="0">
                  <a:pos x="40" y="8"/>
                </a:cxn>
                <a:cxn ang="0">
                  <a:pos x="42" y="10"/>
                </a:cxn>
                <a:cxn ang="0">
                  <a:pos x="44" y="14"/>
                </a:cxn>
                <a:cxn ang="0">
                  <a:pos x="46" y="18"/>
                </a:cxn>
                <a:cxn ang="0">
                  <a:pos x="46" y="24"/>
                </a:cxn>
                <a:cxn ang="0">
                  <a:pos x="46" y="28"/>
                </a:cxn>
                <a:cxn ang="0">
                  <a:pos x="44" y="32"/>
                </a:cxn>
                <a:cxn ang="0">
                  <a:pos x="42" y="36"/>
                </a:cxn>
                <a:cxn ang="0">
                  <a:pos x="40" y="40"/>
                </a:cxn>
                <a:cxn ang="0">
                  <a:pos x="36" y="44"/>
                </a:cxn>
                <a:cxn ang="0">
                  <a:pos x="32" y="46"/>
                </a:cxn>
                <a:cxn ang="0">
                  <a:pos x="28" y="46"/>
                </a:cxn>
                <a:cxn ang="0">
                  <a:pos x="22" y="49"/>
                </a:cxn>
                <a:cxn ang="0">
                  <a:pos x="18" y="46"/>
                </a:cxn>
                <a:cxn ang="0">
                  <a:pos x="14" y="46"/>
                </a:cxn>
                <a:cxn ang="0">
                  <a:pos x="10" y="44"/>
                </a:cxn>
                <a:cxn ang="0">
                  <a:pos x="6" y="40"/>
                </a:cxn>
                <a:cxn ang="0">
                  <a:pos x="4" y="36"/>
                </a:cxn>
                <a:cxn ang="0">
                  <a:pos x="2" y="32"/>
                </a:cxn>
                <a:cxn ang="0">
                  <a:pos x="0" y="28"/>
                </a:cxn>
                <a:cxn ang="0">
                  <a:pos x="0" y="24"/>
                </a:cxn>
                <a:cxn ang="0">
                  <a:pos x="0" y="18"/>
                </a:cxn>
                <a:cxn ang="0">
                  <a:pos x="2" y="14"/>
                </a:cxn>
                <a:cxn ang="0">
                  <a:pos x="4" y="10"/>
                </a:cxn>
                <a:cxn ang="0">
                  <a:pos x="6" y="8"/>
                </a:cxn>
                <a:cxn ang="0">
                  <a:pos x="10" y="4"/>
                </a:cxn>
                <a:cxn ang="0">
                  <a:pos x="14" y="2"/>
                </a:cxn>
                <a:cxn ang="0">
                  <a:pos x="18" y="0"/>
                </a:cxn>
                <a:cxn ang="0">
                  <a:pos x="22" y="0"/>
                </a:cxn>
              </a:cxnLst>
              <a:rect l="0" t="0" r="r" b="b"/>
              <a:pathLst>
                <a:path w="47" h="50">
                  <a:moveTo>
                    <a:pt x="22" y="0"/>
                  </a:moveTo>
                  <a:lnTo>
                    <a:pt x="28" y="0"/>
                  </a:lnTo>
                  <a:lnTo>
                    <a:pt x="32" y="2"/>
                  </a:lnTo>
                  <a:lnTo>
                    <a:pt x="36" y="4"/>
                  </a:lnTo>
                  <a:lnTo>
                    <a:pt x="40" y="8"/>
                  </a:lnTo>
                  <a:lnTo>
                    <a:pt x="42" y="10"/>
                  </a:lnTo>
                  <a:lnTo>
                    <a:pt x="44" y="14"/>
                  </a:lnTo>
                  <a:lnTo>
                    <a:pt x="46" y="18"/>
                  </a:lnTo>
                  <a:lnTo>
                    <a:pt x="46" y="24"/>
                  </a:lnTo>
                  <a:lnTo>
                    <a:pt x="46" y="28"/>
                  </a:lnTo>
                  <a:lnTo>
                    <a:pt x="44" y="32"/>
                  </a:lnTo>
                  <a:lnTo>
                    <a:pt x="42" y="36"/>
                  </a:lnTo>
                  <a:lnTo>
                    <a:pt x="40" y="40"/>
                  </a:lnTo>
                  <a:lnTo>
                    <a:pt x="36" y="44"/>
                  </a:lnTo>
                  <a:lnTo>
                    <a:pt x="32" y="46"/>
                  </a:lnTo>
                  <a:lnTo>
                    <a:pt x="28" y="46"/>
                  </a:lnTo>
                  <a:lnTo>
                    <a:pt x="22" y="49"/>
                  </a:lnTo>
                  <a:lnTo>
                    <a:pt x="18" y="46"/>
                  </a:lnTo>
                  <a:lnTo>
                    <a:pt x="14" y="46"/>
                  </a:lnTo>
                  <a:lnTo>
                    <a:pt x="10" y="44"/>
                  </a:lnTo>
                  <a:lnTo>
                    <a:pt x="6" y="40"/>
                  </a:lnTo>
                  <a:lnTo>
                    <a:pt x="4" y="36"/>
                  </a:lnTo>
                  <a:lnTo>
                    <a:pt x="2" y="32"/>
                  </a:lnTo>
                  <a:lnTo>
                    <a:pt x="0" y="28"/>
                  </a:lnTo>
                  <a:lnTo>
                    <a:pt x="0" y="24"/>
                  </a:lnTo>
                  <a:lnTo>
                    <a:pt x="0" y="18"/>
                  </a:lnTo>
                  <a:lnTo>
                    <a:pt x="2" y="14"/>
                  </a:lnTo>
                  <a:lnTo>
                    <a:pt x="4" y="10"/>
                  </a:lnTo>
                  <a:lnTo>
                    <a:pt x="6" y="8"/>
                  </a:lnTo>
                  <a:lnTo>
                    <a:pt x="10" y="4"/>
                  </a:lnTo>
                  <a:lnTo>
                    <a:pt x="14" y="2"/>
                  </a:lnTo>
                  <a:lnTo>
                    <a:pt x="18" y="0"/>
                  </a:lnTo>
                  <a:lnTo>
                    <a:pt x="22" y="0"/>
                  </a:lnTo>
                </a:path>
              </a:pathLst>
            </a:custGeom>
            <a:solidFill>
              <a:srgbClr val="000000"/>
            </a:solidFill>
            <a:ln w="9525" cap="rnd">
              <a:noFill/>
              <a:round/>
              <a:headEnd type="none" w="sm" len="sm"/>
              <a:tailEnd type="none" w="sm" len="sm"/>
            </a:ln>
            <a:effectLst/>
          </p:spPr>
          <p:txBody>
            <a:bodyPr/>
            <a:lstStyle/>
            <a:p>
              <a:endParaRPr lang="en-US"/>
            </a:p>
          </p:txBody>
        </p:sp>
        <p:sp>
          <p:nvSpPr>
            <p:cNvPr id="81931" name="Freeform 11"/>
            <p:cNvSpPr>
              <a:spLocks/>
            </p:cNvSpPr>
            <p:nvPr/>
          </p:nvSpPr>
          <p:spPr bwMode="blackWhite">
            <a:xfrm>
              <a:off x="2508" y="1769"/>
              <a:ext cx="48" cy="50"/>
            </a:xfrm>
            <a:custGeom>
              <a:avLst/>
              <a:gdLst/>
              <a:ahLst/>
              <a:cxnLst>
                <a:cxn ang="0">
                  <a:pos x="24" y="0"/>
                </a:cxn>
                <a:cxn ang="0">
                  <a:pos x="28" y="0"/>
                </a:cxn>
                <a:cxn ang="0">
                  <a:pos x="32" y="2"/>
                </a:cxn>
                <a:cxn ang="0">
                  <a:pos x="36" y="4"/>
                </a:cxn>
                <a:cxn ang="0">
                  <a:pos x="40" y="8"/>
                </a:cxn>
                <a:cxn ang="0">
                  <a:pos x="42" y="10"/>
                </a:cxn>
                <a:cxn ang="0">
                  <a:pos x="47" y="14"/>
                </a:cxn>
                <a:cxn ang="0">
                  <a:pos x="47" y="20"/>
                </a:cxn>
                <a:cxn ang="0">
                  <a:pos x="47" y="24"/>
                </a:cxn>
                <a:cxn ang="0">
                  <a:pos x="47" y="28"/>
                </a:cxn>
                <a:cxn ang="0">
                  <a:pos x="47" y="34"/>
                </a:cxn>
                <a:cxn ang="0">
                  <a:pos x="42" y="36"/>
                </a:cxn>
                <a:cxn ang="0">
                  <a:pos x="40" y="40"/>
                </a:cxn>
                <a:cxn ang="0">
                  <a:pos x="36" y="44"/>
                </a:cxn>
                <a:cxn ang="0">
                  <a:pos x="32" y="46"/>
                </a:cxn>
                <a:cxn ang="0">
                  <a:pos x="28" y="46"/>
                </a:cxn>
                <a:cxn ang="0">
                  <a:pos x="24" y="49"/>
                </a:cxn>
                <a:cxn ang="0">
                  <a:pos x="18" y="46"/>
                </a:cxn>
                <a:cxn ang="0">
                  <a:pos x="14" y="46"/>
                </a:cxn>
                <a:cxn ang="0">
                  <a:pos x="10" y="44"/>
                </a:cxn>
                <a:cxn ang="0">
                  <a:pos x="6" y="40"/>
                </a:cxn>
                <a:cxn ang="0">
                  <a:pos x="4" y="36"/>
                </a:cxn>
                <a:cxn ang="0">
                  <a:pos x="2" y="34"/>
                </a:cxn>
                <a:cxn ang="0">
                  <a:pos x="0" y="28"/>
                </a:cxn>
                <a:cxn ang="0">
                  <a:pos x="0" y="24"/>
                </a:cxn>
                <a:cxn ang="0">
                  <a:pos x="0" y="20"/>
                </a:cxn>
                <a:cxn ang="0">
                  <a:pos x="2" y="14"/>
                </a:cxn>
                <a:cxn ang="0">
                  <a:pos x="4" y="10"/>
                </a:cxn>
                <a:cxn ang="0">
                  <a:pos x="6" y="8"/>
                </a:cxn>
                <a:cxn ang="0">
                  <a:pos x="10" y="4"/>
                </a:cxn>
                <a:cxn ang="0">
                  <a:pos x="14" y="2"/>
                </a:cxn>
                <a:cxn ang="0">
                  <a:pos x="18" y="0"/>
                </a:cxn>
                <a:cxn ang="0">
                  <a:pos x="24" y="0"/>
                </a:cxn>
              </a:cxnLst>
              <a:rect l="0" t="0" r="r" b="b"/>
              <a:pathLst>
                <a:path w="48" h="50">
                  <a:moveTo>
                    <a:pt x="24" y="0"/>
                  </a:moveTo>
                  <a:lnTo>
                    <a:pt x="28" y="0"/>
                  </a:lnTo>
                  <a:lnTo>
                    <a:pt x="32" y="2"/>
                  </a:lnTo>
                  <a:lnTo>
                    <a:pt x="36" y="4"/>
                  </a:lnTo>
                  <a:lnTo>
                    <a:pt x="40" y="8"/>
                  </a:lnTo>
                  <a:lnTo>
                    <a:pt x="42" y="10"/>
                  </a:lnTo>
                  <a:lnTo>
                    <a:pt x="47" y="14"/>
                  </a:lnTo>
                  <a:lnTo>
                    <a:pt x="47" y="20"/>
                  </a:lnTo>
                  <a:lnTo>
                    <a:pt x="47" y="24"/>
                  </a:lnTo>
                  <a:lnTo>
                    <a:pt x="47" y="28"/>
                  </a:lnTo>
                  <a:lnTo>
                    <a:pt x="47" y="34"/>
                  </a:lnTo>
                  <a:lnTo>
                    <a:pt x="42" y="36"/>
                  </a:lnTo>
                  <a:lnTo>
                    <a:pt x="40" y="40"/>
                  </a:lnTo>
                  <a:lnTo>
                    <a:pt x="36" y="44"/>
                  </a:lnTo>
                  <a:lnTo>
                    <a:pt x="32" y="46"/>
                  </a:lnTo>
                  <a:lnTo>
                    <a:pt x="28" y="46"/>
                  </a:lnTo>
                  <a:lnTo>
                    <a:pt x="24" y="49"/>
                  </a:lnTo>
                  <a:lnTo>
                    <a:pt x="18" y="46"/>
                  </a:lnTo>
                  <a:lnTo>
                    <a:pt x="14" y="46"/>
                  </a:lnTo>
                  <a:lnTo>
                    <a:pt x="10" y="44"/>
                  </a:lnTo>
                  <a:lnTo>
                    <a:pt x="6" y="40"/>
                  </a:lnTo>
                  <a:lnTo>
                    <a:pt x="4" y="36"/>
                  </a:lnTo>
                  <a:lnTo>
                    <a:pt x="2" y="34"/>
                  </a:lnTo>
                  <a:lnTo>
                    <a:pt x="0" y="28"/>
                  </a:lnTo>
                  <a:lnTo>
                    <a:pt x="0" y="24"/>
                  </a:lnTo>
                  <a:lnTo>
                    <a:pt x="0" y="20"/>
                  </a:lnTo>
                  <a:lnTo>
                    <a:pt x="2" y="14"/>
                  </a:lnTo>
                  <a:lnTo>
                    <a:pt x="4" y="10"/>
                  </a:lnTo>
                  <a:lnTo>
                    <a:pt x="6" y="8"/>
                  </a:lnTo>
                  <a:lnTo>
                    <a:pt x="10" y="4"/>
                  </a:lnTo>
                  <a:lnTo>
                    <a:pt x="14" y="2"/>
                  </a:lnTo>
                  <a:lnTo>
                    <a:pt x="18" y="0"/>
                  </a:lnTo>
                  <a:lnTo>
                    <a:pt x="24" y="0"/>
                  </a:lnTo>
                </a:path>
              </a:pathLst>
            </a:custGeom>
            <a:solidFill>
              <a:srgbClr val="000000"/>
            </a:solidFill>
            <a:ln w="9525" cap="rnd">
              <a:noFill/>
              <a:round/>
              <a:headEnd type="none" w="sm" len="sm"/>
              <a:tailEnd type="none" w="sm" len="sm"/>
            </a:ln>
            <a:effectLst/>
          </p:spPr>
          <p:txBody>
            <a:bodyPr/>
            <a:lstStyle/>
            <a:p>
              <a:endParaRPr lang="en-US"/>
            </a:p>
          </p:txBody>
        </p:sp>
        <p:sp>
          <p:nvSpPr>
            <p:cNvPr id="81932" name="Freeform 12"/>
            <p:cNvSpPr>
              <a:spLocks/>
            </p:cNvSpPr>
            <p:nvPr/>
          </p:nvSpPr>
          <p:spPr bwMode="blackWhite">
            <a:xfrm>
              <a:off x="2629" y="1771"/>
              <a:ext cx="52" cy="51"/>
            </a:xfrm>
            <a:custGeom>
              <a:avLst/>
              <a:gdLst/>
              <a:ahLst/>
              <a:cxnLst>
                <a:cxn ang="0">
                  <a:pos x="25" y="0"/>
                </a:cxn>
                <a:cxn ang="0">
                  <a:pos x="29" y="0"/>
                </a:cxn>
                <a:cxn ang="0">
                  <a:pos x="36" y="2"/>
                </a:cxn>
                <a:cxn ang="0">
                  <a:pos x="40" y="4"/>
                </a:cxn>
                <a:cxn ang="0">
                  <a:pos x="42" y="6"/>
                </a:cxn>
                <a:cxn ang="0">
                  <a:pos x="46" y="10"/>
                </a:cxn>
                <a:cxn ang="0">
                  <a:pos x="48" y="15"/>
                </a:cxn>
                <a:cxn ang="0">
                  <a:pos x="48" y="19"/>
                </a:cxn>
                <a:cxn ang="0">
                  <a:pos x="51" y="23"/>
                </a:cxn>
                <a:cxn ang="0">
                  <a:pos x="48" y="30"/>
                </a:cxn>
                <a:cxn ang="0">
                  <a:pos x="48" y="34"/>
                </a:cxn>
                <a:cxn ang="0">
                  <a:pos x="46" y="39"/>
                </a:cxn>
                <a:cxn ang="0">
                  <a:pos x="42" y="43"/>
                </a:cxn>
                <a:cxn ang="0">
                  <a:pos x="40" y="45"/>
                </a:cxn>
                <a:cxn ang="0">
                  <a:pos x="36" y="47"/>
                </a:cxn>
                <a:cxn ang="0">
                  <a:pos x="29" y="50"/>
                </a:cxn>
                <a:cxn ang="0">
                  <a:pos x="25" y="50"/>
                </a:cxn>
                <a:cxn ang="0">
                  <a:pos x="21" y="50"/>
                </a:cxn>
                <a:cxn ang="0">
                  <a:pos x="14" y="47"/>
                </a:cxn>
                <a:cxn ang="0">
                  <a:pos x="10" y="45"/>
                </a:cxn>
                <a:cxn ang="0">
                  <a:pos x="8" y="43"/>
                </a:cxn>
                <a:cxn ang="0">
                  <a:pos x="4" y="39"/>
                </a:cxn>
                <a:cxn ang="0">
                  <a:pos x="2" y="34"/>
                </a:cxn>
                <a:cxn ang="0">
                  <a:pos x="0" y="30"/>
                </a:cxn>
                <a:cxn ang="0">
                  <a:pos x="0" y="23"/>
                </a:cxn>
                <a:cxn ang="0">
                  <a:pos x="0" y="19"/>
                </a:cxn>
                <a:cxn ang="0">
                  <a:pos x="2" y="15"/>
                </a:cxn>
                <a:cxn ang="0">
                  <a:pos x="4" y="10"/>
                </a:cxn>
                <a:cxn ang="0">
                  <a:pos x="8" y="6"/>
                </a:cxn>
                <a:cxn ang="0">
                  <a:pos x="10" y="4"/>
                </a:cxn>
                <a:cxn ang="0">
                  <a:pos x="14" y="2"/>
                </a:cxn>
                <a:cxn ang="0">
                  <a:pos x="21" y="0"/>
                </a:cxn>
                <a:cxn ang="0">
                  <a:pos x="25" y="0"/>
                </a:cxn>
              </a:cxnLst>
              <a:rect l="0" t="0" r="r" b="b"/>
              <a:pathLst>
                <a:path w="52" h="51">
                  <a:moveTo>
                    <a:pt x="25" y="0"/>
                  </a:moveTo>
                  <a:lnTo>
                    <a:pt x="29" y="0"/>
                  </a:lnTo>
                  <a:lnTo>
                    <a:pt x="36" y="2"/>
                  </a:lnTo>
                  <a:lnTo>
                    <a:pt x="40" y="4"/>
                  </a:lnTo>
                  <a:lnTo>
                    <a:pt x="42" y="6"/>
                  </a:lnTo>
                  <a:lnTo>
                    <a:pt x="46" y="10"/>
                  </a:lnTo>
                  <a:lnTo>
                    <a:pt x="48" y="15"/>
                  </a:lnTo>
                  <a:lnTo>
                    <a:pt x="48" y="19"/>
                  </a:lnTo>
                  <a:lnTo>
                    <a:pt x="51" y="23"/>
                  </a:lnTo>
                  <a:lnTo>
                    <a:pt x="48" y="30"/>
                  </a:lnTo>
                  <a:lnTo>
                    <a:pt x="48" y="34"/>
                  </a:lnTo>
                  <a:lnTo>
                    <a:pt x="46" y="39"/>
                  </a:lnTo>
                  <a:lnTo>
                    <a:pt x="42" y="43"/>
                  </a:lnTo>
                  <a:lnTo>
                    <a:pt x="40" y="45"/>
                  </a:lnTo>
                  <a:lnTo>
                    <a:pt x="36" y="47"/>
                  </a:lnTo>
                  <a:lnTo>
                    <a:pt x="29" y="50"/>
                  </a:lnTo>
                  <a:lnTo>
                    <a:pt x="25" y="50"/>
                  </a:lnTo>
                  <a:lnTo>
                    <a:pt x="21" y="50"/>
                  </a:lnTo>
                  <a:lnTo>
                    <a:pt x="14" y="47"/>
                  </a:lnTo>
                  <a:lnTo>
                    <a:pt x="10" y="45"/>
                  </a:lnTo>
                  <a:lnTo>
                    <a:pt x="8" y="43"/>
                  </a:lnTo>
                  <a:lnTo>
                    <a:pt x="4" y="39"/>
                  </a:lnTo>
                  <a:lnTo>
                    <a:pt x="2" y="34"/>
                  </a:lnTo>
                  <a:lnTo>
                    <a:pt x="0" y="30"/>
                  </a:lnTo>
                  <a:lnTo>
                    <a:pt x="0" y="23"/>
                  </a:lnTo>
                  <a:lnTo>
                    <a:pt x="0" y="19"/>
                  </a:lnTo>
                  <a:lnTo>
                    <a:pt x="2" y="15"/>
                  </a:lnTo>
                  <a:lnTo>
                    <a:pt x="4" y="10"/>
                  </a:lnTo>
                  <a:lnTo>
                    <a:pt x="8" y="6"/>
                  </a:lnTo>
                  <a:lnTo>
                    <a:pt x="10" y="4"/>
                  </a:lnTo>
                  <a:lnTo>
                    <a:pt x="14" y="2"/>
                  </a:lnTo>
                  <a:lnTo>
                    <a:pt x="21" y="0"/>
                  </a:lnTo>
                  <a:lnTo>
                    <a:pt x="25" y="0"/>
                  </a:lnTo>
                </a:path>
              </a:pathLst>
            </a:custGeom>
            <a:solidFill>
              <a:srgbClr val="000000"/>
            </a:solidFill>
            <a:ln w="9525" cap="rnd">
              <a:noFill/>
              <a:round/>
              <a:headEnd type="none" w="sm" len="sm"/>
              <a:tailEnd type="none" w="sm" len="sm"/>
            </a:ln>
            <a:effectLst/>
          </p:spPr>
          <p:txBody>
            <a:bodyPr/>
            <a:lstStyle/>
            <a:p>
              <a:endParaRPr lang="en-US"/>
            </a:p>
          </p:txBody>
        </p:sp>
        <p:sp>
          <p:nvSpPr>
            <p:cNvPr id="81933" name="Freeform 13"/>
            <p:cNvSpPr>
              <a:spLocks/>
            </p:cNvSpPr>
            <p:nvPr/>
          </p:nvSpPr>
          <p:spPr bwMode="blackWhite">
            <a:xfrm>
              <a:off x="2763" y="1771"/>
              <a:ext cx="50" cy="51"/>
            </a:xfrm>
            <a:custGeom>
              <a:avLst/>
              <a:gdLst/>
              <a:ahLst/>
              <a:cxnLst>
                <a:cxn ang="0">
                  <a:pos x="25" y="0"/>
                </a:cxn>
                <a:cxn ang="0">
                  <a:pos x="29" y="0"/>
                </a:cxn>
                <a:cxn ang="0">
                  <a:pos x="34" y="2"/>
                </a:cxn>
                <a:cxn ang="0">
                  <a:pos x="38" y="4"/>
                </a:cxn>
                <a:cxn ang="0">
                  <a:pos x="42" y="6"/>
                </a:cxn>
                <a:cxn ang="0">
                  <a:pos x="44" y="10"/>
                </a:cxn>
                <a:cxn ang="0">
                  <a:pos x="46" y="15"/>
                </a:cxn>
                <a:cxn ang="0">
                  <a:pos x="49" y="19"/>
                </a:cxn>
                <a:cxn ang="0">
                  <a:pos x="49" y="23"/>
                </a:cxn>
                <a:cxn ang="0">
                  <a:pos x="49" y="30"/>
                </a:cxn>
                <a:cxn ang="0">
                  <a:pos x="46" y="34"/>
                </a:cxn>
                <a:cxn ang="0">
                  <a:pos x="44" y="39"/>
                </a:cxn>
                <a:cxn ang="0">
                  <a:pos x="42" y="43"/>
                </a:cxn>
                <a:cxn ang="0">
                  <a:pos x="38" y="45"/>
                </a:cxn>
                <a:cxn ang="0">
                  <a:pos x="34" y="47"/>
                </a:cxn>
                <a:cxn ang="0">
                  <a:pos x="29" y="50"/>
                </a:cxn>
                <a:cxn ang="0">
                  <a:pos x="25" y="50"/>
                </a:cxn>
                <a:cxn ang="0">
                  <a:pos x="19" y="50"/>
                </a:cxn>
                <a:cxn ang="0">
                  <a:pos x="14" y="47"/>
                </a:cxn>
                <a:cxn ang="0">
                  <a:pos x="10" y="45"/>
                </a:cxn>
                <a:cxn ang="0">
                  <a:pos x="6" y="43"/>
                </a:cxn>
                <a:cxn ang="0">
                  <a:pos x="4" y="39"/>
                </a:cxn>
                <a:cxn ang="0">
                  <a:pos x="2" y="34"/>
                </a:cxn>
                <a:cxn ang="0">
                  <a:pos x="0" y="30"/>
                </a:cxn>
                <a:cxn ang="0">
                  <a:pos x="0" y="23"/>
                </a:cxn>
                <a:cxn ang="0">
                  <a:pos x="0" y="19"/>
                </a:cxn>
                <a:cxn ang="0">
                  <a:pos x="2" y="15"/>
                </a:cxn>
                <a:cxn ang="0">
                  <a:pos x="4" y="10"/>
                </a:cxn>
                <a:cxn ang="0">
                  <a:pos x="6" y="6"/>
                </a:cxn>
                <a:cxn ang="0">
                  <a:pos x="10" y="4"/>
                </a:cxn>
                <a:cxn ang="0">
                  <a:pos x="14" y="2"/>
                </a:cxn>
                <a:cxn ang="0">
                  <a:pos x="19" y="0"/>
                </a:cxn>
                <a:cxn ang="0">
                  <a:pos x="25" y="0"/>
                </a:cxn>
              </a:cxnLst>
              <a:rect l="0" t="0" r="r" b="b"/>
              <a:pathLst>
                <a:path w="50" h="51">
                  <a:moveTo>
                    <a:pt x="25" y="0"/>
                  </a:moveTo>
                  <a:lnTo>
                    <a:pt x="29" y="0"/>
                  </a:lnTo>
                  <a:lnTo>
                    <a:pt x="34" y="2"/>
                  </a:lnTo>
                  <a:lnTo>
                    <a:pt x="38" y="4"/>
                  </a:lnTo>
                  <a:lnTo>
                    <a:pt x="42" y="6"/>
                  </a:lnTo>
                  <a:lnTo>
                    <a:pt x="44" y="10"/>
                  </a:lnTo>
                  <a:lnTo>
                    <a:pt x="46" y="15"/>
                  </a:lnTo>
                  <a:lnTo>
                    <a:pt x="49" y="19"/>
                  </a:lnTo>
                  <a:lnTo>
                    <a:pt x="49" y="23"/>
                  </a:lnTo>
                  <a:lnTo>
                    <a:pt x="49" y="30"/>
                  </a:lnTo>
                  <a:lnTo>
                    <a:pt x="46" y="34"/>
                  </a:lnTo>
                  <a:lnTo>
                    <a:pt x="44" y="39"/>
                  </a:lnTo>
                  <a:lnTo>
                    <a:pt x="42" y="43"/>
                  </a:lnTo>
                  <a:lnTo>
                    <a:pt x="38" y="45"/>
                  </a:lnTo>
                  <a:lnTo>
                    <a:pt x="34" y="47"/>
                  </a:lnTo>
                  <a:lnTo>
                    <a:pt x="29" y="50"/>
                  </a:lnTo>
                  <a:lnTo>
                    <a:pt x="25" y="50"/>
                  </a:lnTo>
                  <a:lnTo>
                    <a:pt x="19" y="50"/>
                  </a:lnTo>
                  <a:lnTo>
                    <a:pt x="14" y="47"/>
                  </a:lnTo>
                  <a:lnTo>
                    <a:pt x="10" y="45"/>
                  </a:lnTo>
                  <a:lnTo>
                    <a:pt x="6" y="43"/>
                  </a:lnTo>
                  <a:lnTo>
                    <a:pt x="4" y="39"/>
                  </a:lnTo>
                  <a:lnTo>
                    <a:pt x="2" y="34"/>
                  </a:lnTo>
                  <a:lnTo>
                    <a:pt x="0" y="30"/>
                  </a:lnTo>
                  <a:lnTo>
                    <a:pt x="0" y="23"/>
                  </a:lnTo>
                  <a:lnTo>
                    <a:pt x="0" y="19"/>
                  </a:lnTo>
                  <a:lnTo>
                    <a:pt x="2" y="15"/>
                  </a:lnTo>
                  <a:lnTo>
                    <a:pt x="4" y="10"/>
                  </a:lnTo>
                  <a:lnTo>
                    <a:pt x="6" y="6"/>
                  </a:lnTo>
                  <a:lnTo>
                    <a:pt x="10" y="4"/>
                  </a:lnTo>
                  <a:lnTo>
                    <a:pt x="14" y="2"/>
                  </a:lnTo>
                  <a:lnTo>
                    <a:pt x="19" y="0"/>
                  </a:lnTo>
                  <a:lnTo>
                    <a:pt x="25" y="0"/>
                  </a:lnTo>
                </a:path>
              </a:pathLst>
            </a:custGeom>
            <a:solidFill>
              <a:srgbClr val="000000"/>
            </a:solidFill>
            <a:ln w="9525" cap="rnd">
              <a:noFill/>
              <a:round/>
              <a:headEnd type="none" w="sm" len="sm"/>
              <a:tailEnd type="none" w="sm" len="sm"/>
            </a:ln>
            <a:effectLst/>
          </p:spPr>
          <p:txBody>
            <a:bodyPr/>
            <a:lstStyle/>
            <a:p>
              <a:endParaRPr lang="en-US"/>
            </a:p>
          </p:txBody>
        </p:sp>
        <p:sp>
          <p:nvSpPr>
            <p:cNvPr id="81934" name="Freeform 14"/>
            <p:cNvSpPr>
              <a:spLocks/>
            </p:cNvSpPr>
            <p:nvPr/>
          </p:nvSpPr>
          <p:spPr bwMode="blackWhite">
            <a:xfrm>
              <a:off x="2496" y="2200"/>
              <a:ext cx="52" cy="51"/>
            </a:xfrm>
            <a:custGeom>
              <a:avLst/>
              <a:gdLst/>
              <a:ahLst/>
              <a:cxnLst>
                <a:cxn ang="0">
                  <a:pos x="25" y="0"/>
                </a:cxn>
                <a:cxn ang="0">
                  <a:pos x="29" y="2"/>
                </a:cxn>
                <a:cxn ang="0">
                  <a:pos x="34" y="2"/>
                </a:cxn>
                <a:cxn ang="0">
                  <a:pos x="38" y="4"/>
                </a:cxn>
                <a:cxn ang="0">
                  <a:pos x="42" y="8"/>
                </a:cxn>
                <a:cxn ang="0">
                  <a:pos x="46" y="10"/>
                </a:cxn>
                <a:cxn ang="0">
                  <a:pos x="48" y="14"/>
                </a:cxn>
                <a:cxn ang="0">
                  <a:pos x="48" y="20"/>
                </a:cxn>
                <a:cxn ang="0">
                  <a:pos x="51" y="25"/>
                </a:cxn>
                <a:cxn ang="0">
                  <a:pos x="48" y="29"/>
                </a:cxn>
                <a:cxn ang="0">
                  <a:pos x="48" y="35"/>
                </a:cxn>
                <a:cxn ang="0">
                  <a:pos x="46" y="39"/>
                </a:cxn>
                <a:cxn ang="0">
                  <a:pos x="42" y="41"/>
                </a:cxn>
                <a:cxn ang="0">
                  <a:pos x="38" y="45"/>
                </a:cxn>
                <a:cxn ang="0">
                  <a:pos x="34" y="47"/>
                </a:cxn>
                <a:cxn ang="0">
                  <a:pos x="29" y="50"/>
                </a:cxn>
                <a:cxn ang="0">
                  <a:pos x="25" y="50"/>
                </a:cxn>
                <a:cxn ang="0">
                  <a:pos x="19" y="50"/>
                </a:cxn>
                <a:cxn ang="0">
                  <a:pos x="14" y="47"/>
                </a:cxn>
                <a:cxn ang="0">
                  <a:pos x="10" y="45"/>
                </a:cxn>
                <a:cxn ang="0">
                  <a:pos x="8" y="41"/>
                </a:cxn>
                <a:cxn ang="0">
                  <a:pos x="4" y="39"/>
                </a:cxn>
                <a:cxn ang="0">
                  <a:pos x="2" y="35"/>
                </a:cxn>
                <a:cxn ang="0">
                  <a:pos x="0" y="29"/>
                </a:cxn>
                <a:cxn ang="0">
                  <a:pos x="0" y="25"/>
                </a:cxn>
                <a:cxn ang="0">
                  <a:pos x="0" y="20"/>
                </a:cxn>
                <a:cxn ang="0">
                  <a:pos x="2" y="14"/>
                </a:cxn>
                <a:cxn ang="0">
                  <a:pos x="4" y="10"/>
                </a:cxn>
                <a:cxn ang="0">
                  <a:pos x="8" y="8"/>
                </a:cxn>
                <a:cxn ang="0">
                  <a:pos x="10" y="4"/>
                </a:cxn>
                <a:cxn ang="0">
                  <a:pos x="14" y="2"/>
                </a:cxn>
                <a:cxn ang="0">
                  <a:pos x="19" y="2"/>
                </a:cxn>
                <a:cxn ang="0">
                  <a:pos x="25" y="0"/>
                </a:cxn>
              </a:cxnLst>
              <a:rect l="0" t="0" r="r" b="b"/>
              <a:pathLst>
                <a:path w="52" h="51">
                  <a:moveTo>
                    <a:pt x="25" y="0"/>
                  </a:moveTo>
                  <a:lnTo>
                    <a:pt x="29" y="2"/>
                  </a:lnTo>
                  <a:lnTo>
                    <a:pt x="34" y="2"/>
                  </a:lnTo>
                  <a:lnTo>
                    <a:pt x="38" y="4"/>
                  </a:lnTo>
                  <a:lnTo>
                    <a:pt x="42" y="8"/>
                  </a:lnTo>
                  <a:lnTo>
                    <a:pt x="46" y="10"/>
                  </a:lnTo>
                  <a:lnTo>
                    <a:pt x="48" y="14"/>
                  </a:lnTo>
                  <a:lnTo>
                    <a:pt x="48" y="20"/>
                  </a:lnTo>
                  <a:lnTo>
                    <a:pt x="51" y="25"/>
                  </a:lnTo>
                  <a:lnTo>
                    <a:pt x="48" y="29"/>
                  </a:lnTo>
                  <a:lnTo>
                    <a:pt x="48" y="35"/>
                  </a:lnTo>
                  <a:lnTo>
                    <a:pt x="46" y="39"/>
                  </a:lnTo>
                  <a:lnTo>
                    <a:pt x="42" y="41"/>
                  </a:lnTo>
                  <a:lnTo>
                    <a:pt x="38" y="45"/>
                  </a:lnTo>
                  <a:lnTo>
                    <a:pt x="34" y="47"/>
                  </a:lnTo>
                  <a:lnTo>
                    <a:pt x="29" y="50"/>
                  </a:lnTo>
                  <a:lnTo>
                    <a:pt x="25" y="50"/>
                  </a:lnTo>
                  <a:lnTo>
                    <a:pt x="19" y="50"/>
                  </a:lnTo>
                  <a:lnTo>
                    <a:pt x="14" y="47"/>
                  </a:lnTo>
                  <a:lnTo>
                    <a:pt x="10" y="45"/>
                  </a:lnTo>
                  <a:lnTo>
                    <a:pt x="8" y="41"/>
                  </a:lnTo>
                  <a:lnTo>
                    <a:pt x="4" y="39"/>
                  </a:lnTo>
                  <a:lnTo>
                    <a:pt x="2" y="35"/>
                  </a:lnTo>
                  <a:lnTo>
                    <a:pt x="0" y="29"/>
                  </a:lnTo>
                  <a:lnTo>
                    <a:pt x="0" y="25"/>
                  </a:lnTo>
                  <a:lnTo>
                    <a:pt x="0" y="20"/>
                  </a:lnTo>
                  <a:lnTo>
                    <a:pt x="2" y="14"/>
                  </a:lnTo>
                  <a:lnTo>
                    <a:pt x="4" y="10"/>
                  </a:lnTo>
                  <a:lnTo>
                    <a:pt x="8" y="8"/>
                  </a:lnTo>
                  <a:lnTo>
                    <a:pt x="10" y="4"/>
                  </a:lnTo>
                  <a:lnTo>
                    <a:pt x="14" y="2"/>
                  </a:lnTo>
                  <a:lnTo>
                    <a:pt x="19" y="2"/>
                  </a:lnTo>
                  <a:lnTo>
                    <a:pt x="25" y="0"/>
                  </a:lnTo>
                </a:path>
              </a:pathLst>
            </a:custGeom>
            <a:solidFill>
              <a:srgbClr val="000000"/>
            </a:solidFill>
            <a:ln w="9525" cap="rnd">
              <a:noFill/>
              <a:round/>
              <a:headEnd type="none" w="sm" len="sm"/>
              <a:tailEnd type="none" w="sm" len="sm"/>
            </a:ln>
            <a:effectLst/>
          </p:spPr>
          <p:txBody>
            <a:bodyPr/>
            <a:lstStyle/>
            <a:p>
              <a:endParaRPr lang="en-US"/>
            </a:p>
          </p:txBody>
        </p:sp>
        <p:sp>
          <p:nvSpPr>
            <p:cNvPr id="81935" name="Freeform 15"/>
            <p:cNvSpPr>
              <a:spLocks/>
            </p:cNvSpPr>
            <p:nvPr/>
          </p:nvSpPr>
          <p:spPr bwMode="blackWhite">
            <a:xfrm>
              <a:off x="2618" y="2205"/>
              <a:ext cx="53" cy="49"/>
            </a:xfrm>
            <a:custGeom>
              <a:avLst/>
              <a:gdLst/>
              <a:ahLst/>
              <a:cxnLst>
                <a:cxn ang="0">
                  <a:pos x="26" y="0"/>
                </a:cxn>
                <a:cxn ang="0">
                  <a:pos x="30" y="0"/>
                </a:cxn>
                <a:cxn ang="0">
                  <a:pos x="36" y="2"/>
                </a:cxn>
                <a:cxn ang="0">
                  <a:pos x="41" y="4"/>
                </a:cxn>
                <a:cxn ang="0">
                  <a:pos x="43" y="6"/>
                </a:cxn>
                <a:cxn ang="0">
                  <a:pos x="47" y="10"/>
                </a:cxn>
                <a:cxn ang="0">
                  <a:pos x="49" y="14"/>
                </a:cxn>
                <a:cxn ang="0">
                  <a:pos x="52" y="18"/>
                </a:cxn>
                <a:cxn ang="0">
                  <a:pos x="52" y="22"/>
                </a:cxn>
                <a:cxn ang="0">
                  <a:pos x="52" y="29"/>
                </a:cxn>
                <a:cxn ang="0">
                  <a:pos x="49" y="33"/>
                </a:cxn>
                <a:cxn ang="0">
                  <a:pos x="47" y="37"/>
                </a:cxn>
                <a:cxn ang="0">
                  <a:pos x="43" y="41"/>
                </a:cxn>
                <a:cxn ang="0">
                  <a:pos x="41" y="43"/>
                </a:cxn>
                <a:cxn ang="0">
                  <a:pos x="36" y="45"/>
                </a:cxn>
                <a:cxn ang="0">
                  <a:pos x="30" y="48"/>
                </a:cxn>
                <a:cxn ang="0">
                  <a:pos x="26" y="48"/>
                </a:cxn>
                <a:cxn ang="0">
                  <a:pos x="21" y="48"/>
                </a:cxn>
                <a:cxn ang="0">
                  <a:pos x="15" y="45"/>
                </a:cxn>
                <a:cxn ang="0">
                  <a:pos x="10" y="43"/>
                </a:cxn>
                <a:cxn ang="0">
                  <a:pos x="8" y="41"/>
                </a:cxn>
                <a:cxn ang="0">
                  <a:pos x="4" y="37"/>
                </a:cxn>
                <a:cxn ang="0">
                  <a:pos x="2" y="33"/>
                </a:cxn>
                <a:cxn ang="0">
                  <a:pos x="2" y="29"/>
                </a:cxn>
                <a:cxn ang="0">
                  <a:pos x="0" y="22"/>
                </a:cxn>
                <a:cxn ang="0">
                  <a:pos x="2" y="18"/>
                </a:cxn>
                <a:cxn ang="0">
                  <a:pos x="2" y="14"/>
                </a:cxn>
                <a:cxn ang="0">
                  <a:pos x="4" y="10"/>
                </a:cxn>
                <a:cxn ang="0">
                  <a:pos x="8" y="6"/>
                </a:cxn>
                <a:cxn ang="0">
                  <a:pos x="10" y="4"/>
                </a:cxn>
                <a:cxn ang="0">
                  <a:pos x="15" y="2"/>
                </a:cxn>
                <a:cxn ang="0">
                  <a:pos x="21" y="0"/>
                </a:cxn>
                <a:cxn ang="0">
                  <a:pos x="26" y="0"/>
                </a:cxn>
              </a:cxnLst>
              <a:rect l="0" t="0" r="r" b="b"/>
              <a:pathLst>
                <a:path w="53" h="49">
                  <a:moveTo>
                    <a:pt x="26" y="0"/>
                  </a:moveTo>
                  <a:lnTo>
                    <a:pt x="30" y="0"/>
                  </a:lnTo>
                  <a:lnTo>
                    <a:pt x="36" y="2"/>
                  </a:lnTo>
                  <a:lnTo>
                    <a:pt x="41" y="4"/>
                  </a:lnTo>
                  <a:lnTo>
                    <a:pt x="43" y="6"/>
                  </a:lnTo>
                  <a:lnTo>
                    <a:pt x="47" y="10"/>
                  </a:lnTo>
                  <a:lnTo>
                    <a:pt x="49" y="14"/>
                  </a:lnTo>
                  <a:lnTo>
                    <a:pt x="52" y="18"/>
                  </a:lnTo>
                  <a:lnTo>
                    <a:pt x="52" y="22"/>
                  </a:lnTo>
                  <a:lnTo>
                    <a:pt x="52" y="29"/>
                  </a:lnTo>
                  <a:lnTo>
                    <a:pt x="49" y="33"/>
                  </a:lnTo>
                  <a:lnTo>
                    <a:pt x="47" y="37"/>
                  </a:lnTo>
                  <a:lnTo>
                    <a:pt x="43" y="41"/>
                  </a:lnTo>
                  <a:lnTo>
                    <a:pt x="41" y="43"/>
                  </a:lnTo>
                  <a:lnTo>
                    <a:pt x="36" y="45"/>
                  </a:lnTo>
                  <a:lnTo>
                    <a:pt x="30" y="48"/>
                  </a:lnTo>
                  <a:lnTo>
                    <a:pt x="26" y="48"/>
                  </a:lnTo>
                  <a:lnTo>
                    <a:pt x="21" y="48"/>
                  </a:lnTo>
                  <a:lnTo>
                    <a:pt x="15" y="45"/>
                  </a:lnTo>
                  <a:lnTo>
                    <a:pt x="10" y="43"/>
                  </a:lnTo>
                  <a:lnTo>
                    <a:pt x="8" y="41"/>
                  </a:lnTo>
                  <a:lnTo>
                    <a:pt x="4" y="37"/>
                  </a:lnTo>
                  <a:lnTo>
                    <a:pt x="2" y="33"/>
                  </a:lnTo>
                  <a:lnTo>
                    <a:pt x="2" y="29"/>
                  </a:lnTo>
                  <a:lnTo>
                    <a:pt x="0" y="22"/>
                  </a:lnTo>
                  <a:lnTo>
                    <a:pt x="2" y="18"/>
                  </a:lnTo>
                  <a:lnTo>
                    <a:pt x="2" y="14"/>
                  </a:lnTo>
                  <a:lnTo>
                    <a:pt x="4" y="10"/>
                  </a:lnTo>
                  <a:lnTo>
                    <a:pt x="8" y="6"/>
                  </a:lnTo>
                  <a:lnTo>
                    <a:pt x="10" y="4"/>
                  </a:lnTo>
                  <a:lnTo>
                    <a:pt x="15" y="2"/>
                  </a:lnTo>
                  <a:lnTo>
                    <a:pt x="21" y="0"/>
                  </a:lnTo>
                  <a:lnTo>
                    <a:pt x="26" y="0"/>
                  </a:lnTo>
                </a:path>
              </a:pathLst>
            </a:custGeom>
            <a:solidFill>
              <a:srgbClr val="000000"/>
            </a:solidFill>
            <a:ln w="9525" cap="rnd">
              <a:noFill/>
              <a:round/>
              <a:headEnd type="none" w="sm" len="sm"/>
              <a:tailEnd type="none" w="sm" len="sm"/>
            </a:ln>
            <a:effectLst/>
          </p:spPr>
          <p:txBody>
            <a:bodyPr/>
            <a:lstStyle/>
            <a:p>
              <a:endParaRPr lang="en-US"/>
            </a:p>
          </p:txBody>
        </p:sp>
        <p:sp>
          <p:nvSpPr>
            <p:cNvPr id="81936" name="Freeform 16"/>
            <p:cNvSpPr>
              <a:spLocks/>
            </p:cNvSpPr>
            <p:nvPr/>
          </p:nvSpPr>
          <p:spPr bwMode="blackWhite">
            <a:xfrm>
              <a:off x="2753" y="2205"/>
              <a:ext cx="50" cy="49"/>
            </a:xfrm>
            <a:custGeom>
              <a:avLst/>
              <a:gdLst/>
              <a:ahLst/>
              <a:cxnLst>
                <a:cxn ang="0">
                  <a:pos x="25" y="0"/>
                </a:cxn>
                <a:cxn ang="0">
                  <a:pos x="29" y="0"/>
                </a:cxn>
                <a:cxn ang="0">
                  <a:pos x="34" y="2"/>
                </a:cxn>
                <a:cxn ang="0">
                  <a:pos x="38" y="4"/>
                </a:cxn>
                <a:cxn ang="0">
                  <a:pos x="42" y="6"/>
                </a:cxn>
                <a:cxn ang="0">
                  <a:pos x="44" y="10"/>
                </a:cxn>
                <a:cxn ang="0">
                  <a:pos x="46" y="14"/>
                </a:cxn>
                <a:cxn ang="0">
                  <a:pos x="49" y="18"/>
                </a:cxn>
                <a:cxn ang="0">
                  <a:pos x="49" y="22"/>
                </a:cxn>
                <a:cxn ang="0">
                  <a:pos x="49" y="29"/>
                </a:cxn>
                <a:cxn ang="0">
                  <a:pos x="46" y="33"/>
                </a:cxn>
                <a:cxn ang="0">
                  <a:pos x="44" y="37"/>
                </a:cxn>
                <a:cxn ang="0">
                  <a:pos x="42" y="41"/>
                </a:cxn>
                <a:cxn ang="0">
                  <a:pos x="38" y="43"/>
                </a:cxn>
                <a:cxn ang="0">
                  <a:pos x="34" y="45"/>
                </a:cxn>
                <a:cxn ang="0">
                  <a:pos x="29" y="48"/>
                </a:cxn>
                <a:cxn ang="0">
                  <a:pos x="25" y="48"/>
                </a:cxn>
                <a:cxn ang="0">
                  <a:pos x="19" y="48"/>
                </a:cxn>
                <a:cxn ang="0">
                  <a:pos x="14" y="45"/>
                </a:cxn>
                <a:cxn ang="0">
                  <a:pos x="10" y="43"/>
                </a:cxn>
                <a:cxn ang="0">
                  <a:pos x="6" y="41"/>
                </a:cxn>
                <a:cxn ang="0">
                  <a:pos x="4" y="37"/>
                </a:cxn>
                <a:cxn ang="0">
                  <a:pos x="2" y="33"/>
                </a:cxn>
                <a:cxn ang="0">
                  <a:pos x="0" y="29"/>
                </a:cxn>
                <a:cxn ang="0">
                  <a:pos x="0" y="22"/>
                </a:cxn>
                <a:cxn ang="0">
                  <a:pos x="0" y="18"/>
                </a:cxn>
                <a:cxn ang="0">
                  <a:pos x="2" y="14"/>
                </a:cxn>
                <a:cxn ang="0">
                  <a:pos x="4" y="10"/>
                </a:cxn>
                <a:cxn ang="0">
                  <a:pos x="6" y="6"/>
                </a:cxn>
                <a:cxn ang="0">
                  <a:pos x="10" y="4"/>
                </a:cxn>
                <a:cxn ang="0">
                  <a:pos x="14" y="2"/>
                </a:cxn>
                <a:cxn ang="0">
                  <a:pos x="19" y="0"/>
                </a:cxn>
                <a:cxn ang="0">
                  <a:pos x="25" y="0"/>
                </a:cxn>
              </a:cxnLst>
              <a:rect l="0" t="0" r="r" b="b"/>
              <a:pathLst>
                <a:path w="50" h="49">
                  <a:moveTo>
                    <a:pt x="25" y="0"/>
                  </a:moveTo>
                  <a:lnTo>
                    <a:pt x="29" y="0"/>
                  </a:lnTo>
                  <a:lnTo>
                    <a:pt x="34" y="2"/>
                  </a:lnTo>
                  <a:lnTo>
                    <a:pt x="38" y="4"/>
                  </a:lnTo>
                  <a:lnTo>
                    <a:pt x="42" y="6"/>
                  </a:lnTo>
                  <a:lnTo>
                    <a:pt x="44" y="10"/>
                  </a:lnTo>
                  <a:lnTo>
                    <a:pt x="46" y="14"/>
                  </a:lnTo>
                  <a:lnTo>
                    <a:pt x="49" y="18"/>
                  </a:lnTo>
                  <a:lnTo>
                    <a:pt x="49" y="22"/>
                  </a:lnTo>
                  <a:lnTo>
                    <a:pt x="49" y="29"/>
                  </a:lnTo>
                  <a:lnTo>
                    <a:pt x="46" y="33"/>
                  </a:lnTo>
                  <a:lnTo>
                    <a:pt x="44" y="37"/>
                  </a:lnTo>
                  <a:lnTo>
                    <a:pt x="42" y="41"/>
                  </a:lnTo>
                  <a:lnTo>
                    <a:pt x="38" y="43"/>
                  </a:lnTo>
                  <a:lnTo>
                    <a:pt x="34" y="45"/>
                  </a:lnTo>
                  <a:lnTo>
                    <a:pt x="29" y="48"/>
                  </a:lnTo>
                  <a:lnTo>
                    <a:pt x="25" y="48"/>
                  </a:lnTo>
                  <a:lnTo>
                    <a:pt x="19" y="48"/>
                  </a:lnTo>
                  <a:lnTo>
                    <a:pt x="14" y="45"/>
                  </a:lnTo>
                  <a:lnTo>
                    <a:pt x="10" y="43"/>
                  </a:lnTo>
                  <a:lnTo>
                    <a:pt x="6" y="41"/>
                  </a:lnTo>
                  <a:lnTo>
                    <a:pt x="4" y="37"/>
                  </a:lnTo>
                  <a:lnTo>
                    <a:pt x="2" y="33"/>
                  </a:lnTo>
                  <a:lnTo>
                    <a:pt x="0" y="29"/>
                  </a:lnTo>
                  <a:lnTo>
                    <a:pt x="0" y="22"/>
                  </a:lnTo>
                  <a:lnTo>
                    <a:pt x="0" y="18"/>
                  </a:lnTo>
                  <a:lnTo>
                    <a:pt x="2" y="14"/>
                  </a:lnTo>
                  <a:lnTo>
                    <a:pt x="4" y="10"/>
                  </a:lnTo>
                  <a:lnTo>
                    <a:pt x="6" y="6"/>
                  </a:lnTo>
                  <a:lnTo>
                    <a:pt x="10" y="4"/>
                  </a:lnTo>
                  <a:lnTo>
                    <a:pt x="14" y="2"/>
                  </a:lnTo>
                  <a:lnTo>
                    <a:pt x="19" y="0"/>
                  </a:lnTo>
                  <a:lnTo>
                    <a:pt x="25" y="0"/>
                  </a:lnTo>
                </a:path>
              </a:pathLst>
            </a:custGeom>
            <a:solidFill>
              <a:srgbClr val="000000"/>
            </a:solidFill>
            <a:ln w="9525" cap="rnd">
              <a:noFill/>
              <a:round/>
              <a:headEnd type="none" w="sm" len="sm"/>
              <a:tailEnd type="none" w="sm" len="sm"/>
            </a:ln>
            <a:effectLst/>
          </p:spPr>
          <p:txBody>
            <a:bodyPr/>
            <a:lstStyle/>
            <a:p>
              <a:endParaRPr lang="en-US"/>
            </a:p>
          </p:txBody>
        </p:sp>
        <p:sp>
          <p:nvSpPr>
            <p:cNvPr id="81937" name="Rectangle 17"/>
            <p:cNvSpPr>
              <a:spLocks noChangeArrowheads="1"/>
            </p:cNvSpPr>
            <p:nvPr/>
          </p:nvSpPr>
          <p:spPr bwMode="blackWhite">
            <a:xfrm>
              <a:off x="2355" y="1023"/>
              <a:ext cx="831" cy="180"/>
            </a:xfrm>
            <a:prstGeom prst="rect">
              <a:avLst/>
            </a:prstGeom>
            <a:noFill/>
            <a:ln w="9525">
              <a:noFill/>
              <a:miter lim="800000"/>
              <a:headEnd/>
              <a:tailEnd/>
            </a:ln>
            <a:effectLst/>
          </p:spPr>
          <p:txBody>
            <a:bodyPr wrap="none" lIns="73025" tIns="36513" rIns="73025" bIns="36513">
              <a:spAutoFit/>
            </a:bodyPr>
            <a:lstStyle/>
            <a:p>
              <a:pPr defTabSz="525463" eaLnBrk="0" hangingPunct="0">
                <a:spcBef>
                  <a:spcPct val="50000"/>
                </a:spcBef>
              </a:pPr>
              <a:r>
                <a:rPr lang="en-US" sz="1400" b="1">
                  <a:latin typeface="Verdana" pitchFamily="34" charset="0"/>
                </a:rPr>
                <a:t>or DECLARE</a:t>
              </a:r>
            </a:p>
          </p:txBody>
        </p:sp>
        <p:sp>
          <p:nvSpPr>
            <p:cNvPr id="81938" name="Rectangle 18"/>
            <p:cNvSpPr>
              <a:spLocks noChangeArrowheads="1"/>
            </p:cNvSpPr>
            <p:nvPr/>
          </p:nvSpPr>
          <p:spPr bwMode="blackWhite">
            <a:xfrm>
              <a:off x="2355" y="1462"/>
              <a:ext cx="610" cy="238"/>
            </a:xfrm>
            <a:prstGeom prst="rect">
              <a:avLst/>
            </a:prstGeom>
            <a:noFill/>
            <a:ln w="9525">
              <a:noFill/>
              <a:miter lim="800000"/>
              <a:headEnd/>
              <a:tailEnd/>
            </a:ln>
            <a:effectLst/>
          </p:spPr>
          <p:txBody>
            <a:bodyPr wrap="none" lIns="73025" tIns="36513" rIns="73025" bIns="36513">
              <a:spAutoFit/>
            </a:bodyPr>
            <a:lstStyle/>
            <a:p>
              <a:pPr defTabSz="525463" eaLnBrk="0" hangingPunct="0">
                <a:spcBef>
                  <a:spcPct val="50000"/>
                </a:spcBef>
              </a:pPr>
              <a:r>
                <a:rPr lang="en-US" sz="2000">
                  <a:solidFill>
                    <a:srgbClr val="800000"/>
                  </a:solidFill>
                  <a:latin typeface="Verdana" pitchFamily="34" charset="0"/>
                </a:rPr>
                <a:t>BEGIN</a:t>
              </a:r>
            </a:p>
          </p:txBody>
        </p:sp>
        <p:sp>
          <p:nvSpPr>
            <p:cNvPr id="81939" name="Rectangle 19"/>
            <p:cNvSpPr>
              <a:spLocks noChangeArrowheads="1"/>
            </p:cNvSpPr>
            <p:nvPr/>
          </p:nvSpPr>
          <p:spPr bwMode="blackWhite">
            <a:xfrm>
              <a:off x="2355" y="1907"/>
              <a:ext cx="1017" cy="238"/>
            </a:xfrm>
            <a:prstGeom prst="rect">
              <a:avLst/>
            </a:prstGeom>
            <a:noFill/>
            <a:ln w="9525">
              <a:noFill/>
              <a:miter lim="800000"/>
              <a:headEnd/>
              <a:tailEnd/>
            </a:ln>
            <a:effectLst/>
          </p:spPr>
          <p:txBody>
            <a:bodyPr wrap="none" lIns="73025" tIns="36513" rIns="73025" bIns="36513">
              <a:spAutoFit/>
            </a:bodyPr>
            <a:lstStyle/>
            <a:p>
              <a:pPr defTabSz="525463" eaLnBrk="0" hangingPunct="0">
                <a:spcBef>
                  <a:spcPct val="50000"/>
                </a:spcBef>
              </a:pPr>
              <a:r>
                <a:rPr lang="en-US" sz="2000">
                  <a:latin typeface="Verdana" pitchFamily="34" charset="0"/>
                </a:rPr>
                <a:t>EXCEPTION</a:t>
              </a:r>
            </a:p>
          </p:txBody>
        </p:sp>
        <p:sp>
          <p:nvSpPr>
            <p:cNvPr id="81940" name="Rectangle 20"/>
            <p:cNvSpPr>
              <a:spLocks noChangeArrowheads="1"/>
            </p:cNvSpPr>
            <p:nvPr/>
          </p:nvSpPr>
          <p:spPr bwMode="blackWhite">
            <a:xfrm>
              <a:off x="2355" y="2346"/>
              <a:ext cx="505" cy="238"/>
            </a:xfrm>
            <a:prstGeom prst="rect">
              <a:avLst/>
            </a:prstGeom>
            <a:noFill/>
            <a:ln w="9525">
              <a:noFill/>
              <a:miter lim="800000"/>
              <a:headEnd/>
              <a:tailEnd/>
            </a:ln>
            <a:effectLst/>
          </p:spPr>
          <p:txBody>
            <a:bodyPr wrap="none" lIns="73025" tIns="36513" rIns="73025" bIns="36513">
              <a:spAutoFit/>
            </a:bodyPr>
            <a:lstStyle/>
            <a:p>
              <a:pPr defTabSz="525463" eaLnBrk="0" hangingPunct="0">
                <a:spcBef>
                  <a:spcPct val="50000"/>
                </a:spcBef>
              </a:pPr>
              <a:r>
                <a:rPr lang="en-US" sz="2000">
                  <a:solidFill>
                    <a:srgbClr val="800000"/>
                  </a:solidFill>
                  <a:latin typeface="Verdana" pitchFamily="34" charset="0"/>
                </a:rPr>
                <a:t>END;</a:t>
              </a:r>
            </a:p>
          </p:txBody>
        </p:sp>
        <p:sp>
          <p:nvSpPr>
            <p:cNvPr id="81941" name="Rectangle 21"/>
            <p:cNvSpPr>
              <a:spLocks noChangeArrowheads="1"/>
            </p:cNvSpPr>
            <p:nvPr/>
          </p:nvSpPr>
          <p:spPr bwMode="blackWhite">
            <a:xfrm>
              <a:off x="2277" y="816"/>
              <a:ext cx="1289" cy="219"/>
            </a:xfrm>
            <a:prstGeom prst="rect">
              <a:avLst/>
            </a:prstGeom>
            <a:noFill/>
            <a:ln w="9525">
              <a:noFill/>
              <a:miter lim="800000"/>
              <a:headEnd/>
              <a:tailEnd/>
            </a:ln>
            <a:effectLst/>
          </p:spPr>
          <p:txBody>
            <a:bodyPr wrap="none" lIns="73025" tIns="36513" rIns="73025" bIns="36513">
              <a:spAutoFit/>
            </a:bodyPr>
            <a:lstStyle/>
            <a:p>
              <a:pPr algn="ctr" defTabSz="525463" eaLnBrk="0" hangingPunct="0">
                <a:spcBef>
                  <a:spcPct val="50000"/>
                </a:spcBef>
              </a:pPr>
              <a:r>
                <a:rPr lang="en-US">
                  <a:latin typeface="Verdana" pitchFamily="34" charset="0"/>
                </a:rPr>
                <a:t>&lt;</a:t>
              </a:r>
              <a:r>
                <a:rPr lang="en-US" i="1">
                  <a:latin typeface="Verdana" pitchFamily="34" charset="0"/>
                </a:rPr>
                <a:t>header</a:t>
              </a:r>
              <a:r>
                <a:rPr lang="en-US">
                  <a:latin typeface="Verdana" pitchFamily="34" charset="0"/>
                </a:rPr>
                <a:t>&gt; IS|AS</a:t>
              </a:r>
            </a:p>
          </p:txBody>
        </p:sp>
      </p:grpSp>
      <p:graphicFrame>
        <p:nvGraphicFramePr>
          <p:cNvPr id="81942" name="Object 22"/>
          <p:cNvGraphicFramePr>
            <a:graphicFrameLocks/>
          </p:cNvGraphicFramePr>
          <p:nvPr/>
        </p:nvGraphicFramePr>
        <p:xfrm>
          <a:off x="565150" y="3402013"/>
          <a:ext cx="3562350" cy="2782887"/>
        </p:xfrm>
        <a:graphic>
          <a:graphicData uri="http://schemas.openxmlformats.org/presentationml/2006/ole">
            <p:oleObj spid="_x0000_s4098" name="Document" r:id="rId4" imgW="3553271" imgH="2787294" progId="Word.Document.8">
              <p:embed/>
            </p:oleObj>
          </a:graphicData>
        </a:graphic>
      </p:graphicFrame>
      <p:graphicFrame>
        <p:nvGraphicFramePr>
          <p:cNvPr id="81943" name="Object 23"/>
          <p:cNvGraphicFramePr>
            <a:graphicFrameLocks/>
          </p:cNvGraphicFramePr>
          <p:nvPr/>
        </p:nvGraphicFramePr>
        <p:xfrm>
          <a:off x="5607050" y="3187700"/>
          <a:ext cx="3524250" cy="3333750"/>
        </p:xfrm>
        <a:graphic>
          <a:graphicData uri="http://schemas.openxmlformats.org/presentationml/2006/ole">
            <p:oleObj spid="_x0000_s4099" name="Document" r:id="rId5" imgW="3567277" imgH="3375683" progId="Word.Document.8">
              <p:embed/>
            </p:oleObj>
          </a:graphicData>
        </a:graphic>
      </p:graphicFrame>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PL/SQL</a:t>
            </a:r>
          </a:p>
        </p:txBody>
      </p:sp>
      <p:sp>
        <p:nvSpPr>
          <p:cNvPr id="5" name="Slide Number Placeholder 4"/>
          <p:cNvSpPr>
            <a:spLocks noGrp="1"/>
          </p:cNvSpPr>
          <p:nvPr>
            <p:ph type="sldNum" sz="quarter" idx="11"/>
          </p:nvPr>
        </p:nvSpPr>
        <p:spPr/>
        <p:txBody>
          <a:bodyPr/>
          <a:lstStyle/>
          <a:p>
            <a:fld id="{B15D67C5-91A9-4DA2-8A52-2863CCDF740E}" type="slidenum">
              <a:rPr lang="en-US"/>
              <a:pPr/>
              <a:t>35</a:t>
            </a:fld>
            <a:r>
              <a:rPr lang="en-US"/>
              <a:t> of 1</a:t>
            </a:r>
          </a:p>
        </p:txBody>
      </p:sp>
      <p:sp>
        <p:nvSpPr>
          <p:cNvPr id="86018" name="Rectangle 2"/>
          <p:cNvSpPr>
            <a:spLocks noGrp="1" noChangeArrowheads="1"/>
          </p:cNvSpPr>
          <p:nvPr>
            <p:ph type="title"/>
          </p:nvPr>
        </p:nvSpPr>
        <p:spPr>
          <a:noFill/>
          <a:ln/>
        </p:spPr>
        <p:txBody>
          <a:bodyPr wrap="square" lIns="92075" tIns="46038" rIns="92075" bIns="46038" anchor="t"/>
          <a:lstStyle/>
          <a:p>
            <a:r>
              <a:rPr lang="en-US"/>
              <a:t>Overview of Subprograms</a:t>
            </a:r>
          </a:p>
        </p:txBody>
      </p:sp>
      <p:sp>
        <p:nvSpPr>
          <p:cNvPr id="86019" name="Rectangle 3"/>
          <p:cNvSpPr>
            <a:spLocks noGrp="1" noChangeArrowheads="1"/>
          </p:cNvSpPr>
          <p:nvPr>
            <p:ph type="body" idx="1"/>
          </p:nvPr>
        </p:nvSpPr>
        <p:spPr>
          <a:xfrm>
            <a:off x="381000" y="1395413"/>
            <a:ext cx="8382000" cy="4875212"/>
          </a:xfrm>
          <a:noFill/>
          <a:ln/>
        </p:spPr>
        <p:txBody>
          <a:bodyPr lIns="92075" tIns="46038" rIns="92075" bIns="46038">
            <a:spAutoFit/>
          </a:bodyPr>
          <a:lstStyle/>
          <a:p>
            <a:pPr>
              <a:lnSpc>
                <a:spcPct val="90000"/>
              </a:lnSpc>
              <a:buFont typeface="Wingdings" pitchFamily="2" charset="2"/>
              <a:buNone/>
            </a:pPr>
            <a:r>
              <a:rPr lang="en-US"/>
              <a:t>A subprogram:</a:t>
            </a:r>
          </a:p>
          <a:p>
            <a:pPr>
              <a:lnSpc>
                <a:spcPct val="90000"/>
              </a:lnSpc>
            </a:pPr>
            <a:r>
              <a:rPr lang="en-US"/>
              <a:t>Is a named PL/SQL block that can accept parameters and be invoked from a calling environment</a:t>
            </a:r>
          </a:p>
          <a:p>
            <a:pPr>
              <a:lnSpc>
                <a:spcPct val="90000"/>
              </a:lnSpc>
            </a:pPr>
            <a:r>
              <a:rPr lang="en-US"/>
              <a:t>Is of two types:</a:t>
            </a:r>
          </a:p>
          <a:p>
            <a:pPr lvl="1">
              <a:lnSpc>
                <a:spcPct val="90000"/>
              </a:lnSpc>
            </a:pPr>
            <a:r>
              <a:rPr lang="en-US"/>
              <a:t>A procedure that performs an action</a:t>
            </a:r>
          </a:p>
          <a:p>
            <a:pPr lvl="1">
              <a:lnSpc>
                <a:spcPct val="90000"/>
              </a:lnSpc>
            </a:pPr>
            <a:r>
              <a:rPr lang="en-US"/>
              <a:t>A function that computes a value</a:t>
            </a:r>
          </a:p>
          <a:p>
            <a:pPr>
              <a:lnSpc>
                <a:spcPct val="90000"/>
              </a:lnSpc>
            </a:pPr>
            <a:r>
              <a:rPr lang="en-US"/>
              <a:t>Is based on standard PL/SQL block structure</a:t>
            </a:r>
          </a:p>
          <a:p>
            <a:pPr>
              <a:lnSpc>
                <a:spcPct val="90000"/>
              </a:lnSpc>
            </a:pPr>
            <a:r>
              <a:rPr lang="en-US"/>
              <a:t>Provides modularity, reusability, extensibility,</a:t>
            </a:r>
            <a:br>
              <a:rPr lang="en-US"/>
            </a:br>
            <a:r>
              <a:rPr lang="en-US"/>
              <a:t>and maintainability</a:t>
            </a:r>
          </a:p>
          <a:p>
            <a:pPr>
              <a:lnSpc>
                <a:spcPct val="90000"/>
              </a:lnSpc>
            </a:pPr>
            <a:r>
              <a:rPr lang="en-US"/>
              <a:t>Provides easy maintenance, improved data security and integrity, improved performance, and improved code clarity</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PL/SQL</a:t>
            </a:r>
          </a:p>
        </p:txBody>
      </p:sp>
      <p:sp>
        <p:nvSpPr>
          <p:cNvPr id="5" name="Slide Number Placeholder 4"/>
          <p:cNvSpPr>
            <a:spLocks noGrp="1"/>
          </p:cNvSpPr>
          <p:nvPr>
            <p:ph type="sldNum" sz="quarter" idx="11"/>
          </p:nvPr>
        </p:nvSpPr>
        <p:spPr/>
        <p:txBody>
          <a:bodyPr/>
          <a:lstStyle/>
          <a:p>
            <a:fld id="{0650489B-9605-41E6-BC00-B388C4C4B4DD}" type="slidenum">
              <a:rPr lang="en-US"/>
              <a:pPr/>
              <a:t>36</a:t>
            </a:fld>
            <a:r>
              <a:rPr lang="en-US"/>
              <a:t> of 1</a:t>
            </a:r>
          </a:p>
        </p:txBody>
      </p:sp>
      <p:sp>
        <p:nvSpPr>
          <p:cNvPr id="88066" name="Rectangle 2"/>
          <p:cNvSpPr>
            <a:spLocks noGrp="1" noChangeArrowheads="1"/>
          </p:cNvSpPr>
          <p:nvPr>
            <p:ph type="title"/>
          </p:nvPr>
        </p:nvSpPr>
        <p:spPr>
          <a:xfrm>
            <a:off x="2406650" y="228600"/>
            <a:ext cx="6243638" cy="652463"/>
          </a:xfrm>
          <a:noFill/>
          <a:ln/>
        </p:spPr>
        <p:txBody>
          <a:bodyPr wrap="square" lIns="92075" tIns="46038" rIns="92075" bIns="46038" anchor="t"/>
          <a:lstStyle/>
          <a:p>
            <a:r>
              <a:rPr lang="en-US" sz="2400"/>
              <a:t>Block Structure for Anonymous</a:t>
            </a:r>
            <a:br>
              <a:rPr lang="en-US" sz="2400"/>
            </a:br>
            <a:r>
              <a:rPr lang="en-US" sz="2400"/>
              <a:t>PL/SQL Blocks</a:t>
            </a:r>
          </a:p>
        </p:txBody>
      </p:sp>
      <p:sp>
        <p:nvSpPr>
          <p:cNvPr id="88067" name="Rectangle 3"/>
          <p:cNvSpPr>
            <a:spLocks noGrp="1" noChangeArrowheads="1"/>
          </p:cNvSpPr>
          <p:nvPr>
            <p:ph type="body" idx="1"/>
          </p:nvPr>
        </p:nvSpPr>
        <p:spPr>
          <a:xfrm>
            <a:off x="2133600" y="1631950"/>
            <a:ext cx="5257800" cy="3930650"/>
          </a:xfrm>
          <a:noFill/>
          <a:ln/>
        </p:spPr>
        <p:txBody>
          <a:bodyPr lIns="92075" tIns="46038" rIns="92075" bIns="46038">
            <a:spAutoFit/>
          </a:bodyPr>
          <a:lstStyle/>
          <a:p>
            <a:pPr>
              <a:buFont typeface="Wingdings" pitchFamily="2" charset="2"/>
              <a:buNone/>
            </a:pPr>
            <a:r>
              <a:rPr lang="en-US" sz="2000"/>
              <a:t>DECLARE       (optional)</a:t>
            </a:r>
          </a:p>
          <a:p>
            <a:pPr lvl="2">
              <a:spcBef>
                <a:spcPct val="0"/>
              </a:spcBef>
              <a:buFont typeface="Wingdings" pitchFamily="2" charset="2"/>
              <a:buNone/>
            </a:pPr>
            <a:r>
              <a:rPr lang="en-US" sz="2000"/>
              <a:t>Declare PL/SQL objects to be used</a:t>
            </a:r>
          </a:p>
          <a:p>
            <a:pPr lvl="2">
              <a:spcBef>
                <a:spcPct val="0"/>
              </a:spcBef>
              <a:buFont typeface="Wingdings" pitchFamily="2" charset="2"/>
              <a:buNone/>
            </a:pPr>
            <a:r>
              <a:rPr lang="en-US" sz="2000"/>
              <a:t>within this block</a:t>
            </a:r>
          </a:p>
          <a:p>
            <a:pPr>
              <a:buFont typeface="Wingdings" pitchFamily="2" charset="2"/>
              <a:buNone/>
            </a:pPr>
            <a:r>
              <a:rPr lang="en-US" sz="2000">
                <a:solidFill>
                  <a:srgbClr val="FF3300"/>
                </a:solidFill>
              </a:rPr>
              <a:t>BEGIN</a:t>
            </a:r>
            <a:r>
              <a:rPr lang="en-US" sz="2000"/>
              <a:t>           (mandatory)</a:t>
            </a:r>
          </a:p>
          <a:p>
            <a:pPr lvl="2">
              <a:spcBef>
                <a:spcPct val="0"/>
              </a:spcBef>
              <a:buFont typeface="Wingdings" pitchFamily="2" charset="2"/>
              <a:buNone/>
            </a:pPr>
            <a:r>
              <a:rPr lang="en-US" sz="2000"/>
              <a:t>Define the executable statements</a:t>
            </a:r>
          </a:p>
          <a:p>
            <a:pPr>
              <a:buFont typeface="Wingdings" pitchFamily="2" charset="2"/>
              <a:buNone/>
            </a:pPr>
            <a:r>
              <a:rPr lang="en-US" sz="2000"/>
              <a:t>EXCEPTION   (optional)</a:t>
            </a:r>
          </a:p>
          <a:p>
            <a:pPr lvl="2">
              <a:spcBef>
                <a:spcPct val="0"/>
              </a:spcBef>
              <a:buFont typeface="Wingdings" pitchFamily="2" charset="2"/>
              <a:buNone/>
            </a:pPr>
            <a:r>
              <a:rPr lang="en-US" sz="2000"/>
              <a:t>Define the actions that take place if</a:t>
            </a:r>
          </a:p>
          <a:p>
            <a:pPr lvl="2">
              <a:spcBef>
                <a:spcPct val="0"/>
              </a:spcBef>
              <a:buFont typeface="Wingdings" pitchFamily="2" charset="2"/>
              <a:buNone/>
            </a:pPr>
            <a:r>
              <a:rPr lang="en-US" sz="2000"/>
              <a:t>an error or exception arises</a:t>
            </a:r>
          </a:p>
          <a:p>
            <a:pPr>
              <a:buFont typeface="Wingdings" pitchFamily="2" charset="2"/>
              <a:buNone/>
            </a:pPr>
            <a:r>
              <a:rPr lang="en-US" sz="2000">
                <a:solidFill>
                  <a:srgbClr val="FF3300"/>
                </a:solidFill>
              </a:rPr>
              <a:t>END;</a:t>
            </a:r>
            <a:r>
              <a:rPr lang="en-US" sz="2000"/>
              <a:t>              (mandatory)</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3"/>
          <p:cNvSpPr>
            <a:spLocks noGrp="1"/>
          </p:cNvSpPr>
          <p:nvPr>
            <p:ph type="ftr" sz="quarter" idx="10"/>
          </p:nvPr>
        </p:nvSpPr>
        <p:spPr/>
        <p:txBody>
          <a:bodyPr/>
          <a:lstStyle/>
          <a:p>
            <a:r>
              <a:rPr lang="en-US"/>
              <a:t>PL/SQL</a:t>
            </a:r>
          </a:p>
        </p:txBody>
      </p:sp>
      <p:sp>
        <p:nvSpPr>
          <p:cNvPr id="13" name="Slide Number Placeholder 4"/>
          <p:cNvSpPr>
            <a:spLocks noGrp="1"/>
          </p:cNvSpPr>
          <p:nvPr>
            <p:ph type="sldNum" sz="quarter" idx="11"/>
          </p:nvPr>
        </p:nvSpPr>
        <p:spPr/>
        <p:txBody>
          <a:bodyPr/>
          <a:lstStyle/>
          <a:p>
            <a:fld id="{4D0195ED-18FC-4CCA-9337-65D252F6B2E3}" type="slidenum">
              <a:rPr lang="en-US"/>
              <a:pPr/>
              <a:t>37</a:t>
            </a:fld>
            <a:r>
              <a:rPr lang="en-US"/>
              <a:t> of 1</a:t>
            </a:r>
          </a:p>
        </p:txBody>
      </p:sp>
      <p:sp>
        <p:nvSpPr>
          <p:cNvPr id="90114" name="Rectangle 2"/>
          <p:cNvSpPr>
            <a:spLocks noGrp="1" noChangeArrowheads="1"/>
          </p:cNvSpPr>
          <p:nvPr>
            <p:ph type="title"/>
          </p:nvPr>
        </p:nvSpPr>
        <p:spPr>
          <a:xfrm>
            <a:off x="2674938" y="152400"/>
            <a:ext cx="5694362" cy="528638"/>
          </a:xfrm>
          <a:noFill/>
          <a:ln/>
        </p:spPr>
        <p:txBody>
          <a:bodyPr wrap="square" lIns="92075" tIns="46038" rIns="92075" bIns="46038" anchor="t"/>
          <a:lstStyle/>
          <a:p>
            <a:r>
              <a:rPr lang="en-US"/>
              <a:t>Block Structure for PL/SQL Subprograms</a:t>
            </a:r>
          </a:p>
        </p:txBody>
      </p:sp>
      <p:sp>
        <p:nvSpPr>
          <p:cNvPr id="90115" name="Rectangle 3"/>
          <p:cNvSpPr>
            <a:spLocks noGrp="1" noChangeArrowheads="1"/>
          </p:cNvSpPr>
          <p:nvPr>
            <p:ph type="body" idx="1"/>
          </p:nvPr>
        </p:nvSpPr>
        <p:spPr>
          <a:xfrm>
            <a:off x="533400" y="2144713"/>
            <a:ext cx="6623050" cy="3273425"/>
          </a:xfrm>
          <a:noFill/>
          <a:ln/>
        </p:spPr>
        <p:txBody>
          <a:bodyPr lIns="92075" tIns="46038" rIns="92075" bIns="46038">
            <a:spAutoFit/>
          </a:bodyPr>
          <a:lstStyle/>
          <a:p>
            <a:pPr>
              <a:lnSpc>
                <a:spcPct val="90000"/>
              </a:lnSpc>
              <a:buFont typeface="Wingdings" pitchFamily="2" charset="2"/>
              <a:buNone/>
            </a:pPr>
            <a:r>
              <a:rPr lang="en-US" sz="2200" i="1">
                <a:solidFill>
                  <a:srgbClr val="FF3300"/>
                </a:solidFill>
              </a:rPr>
              <a:t>&lt;header&gt;</a:t>
            </a:r>
            <a:r>
              <a:rPr lang="en-US" sz="2200">
                <a:solidFill>
                  <a:srgbClr val="FF3300"/>
                </a:solidFill>
              </a:rPr>
              <a:t>  							</a:t>
            </a:r>
          </a:p>
          <a:p>
            <a:pPr>
              <a:lnSpc>
                <a:spcPct val="90000"/>
              </a:lnSpc>
              <a:buFont typeface="Wingdings" pitchFamily="2" charset="2"/>
              <a:buNone/>
            </a:pPr>
            <a:r>
              <a:rPr lang="en-US" sz="2200">
                <a:solidFill>
                  <a:srgbClr val="FF3300"/>
                </a:solidFill>
              </a:rPr>
              <a:t>IS </a:t>
            </a:r>
            <a:r>
              <a:rPr lang="en-US" sz="2200"/>
              <a:t>|</a:t>
            </a:r>
            <a:r>
              <a:rPr lang="en-US" sz="2200">
                <a:solidFill>
                  <a:srgbClr val="FF3300"/>
                </a:solidFill>
              </a:rPr>
              <a:t> AS</a:t>
            </a:r>
            <a:endParaRPr lang="en-US" sz="2200"/>
          </a:p>
          <a:p>
            <a:pPr>
              <a:lnSpc>
                <a:spcPct val="90000"/>
              </a:lnSpc>
              <a:buFont typeface="Wingdings" pitchFamily="2" charset="2"/>
              <a:buNone/>
            </a:pPr>
            <a:r>
              <a:rPr lang="en-US" sz="2200"/>
              <a:t>	Declaration section		</a:t>
            </a:r>
          </a:p>
          <a:p>
            <a:pPr>
              <a:lnSpc>
                <a:spcPct val="90000"/>
              </a:lnSpc>
              <a:buFont typeface="Wingdings" pitchFamily="2" charset="2"/>
              <a:buNone/>
            </a:pPr>
            <a:r>
              <a:rPr lang="en-US" sz="2200">
                <a:solidFill>
                  <a:srgbClr val="FF3300"/>
                </a:solidFill>
              </a:rPr>
              <a:t>BEGIN</a:t>
            </a:r>
            <a:endParaRPr lang="en-US" sz="2200"/>
          </a:p>
          <a:p>
            <a:pPr>
              <a:lnSpc>
                <a:spcPct val="90000"/>
              </a:lnSpc>
              <a:buFont typeface="Wingdings" pitchFamily="2" charset="2"/>
              <a:buNone/>
            </a:pPr>
            <a:r>
              <a:rPr lang="en-US" sz="2200"/>
              <a:t>	Executable section</a:t>
            </a:r>
          </a:p>
          <a:p>
            <a:pPr>
              <a:lnSpc>
                <a:spcPct val="90000"/>
              </a:lnSpc>
              <a:buFont typeface="Wingdings" pitchFamily="2" charset="2"/>
              <a:buNone/>
            </a:pPr>
            <a:r>
              <a:rPr lang="en-US" sz="2200"/>
              <a:t>EXCEPTION 		</a:t>
            </a:r>
            <a:r>
              <a:rPr lang="en-US" sz="2200">
                <a:solidFill>
                  <a:schemeClr val="accent2"/>
                </a:solidFill>
              </a:rPr>
              <a:t>(optional)</a:t>
            </a:r>
            <a:endParaRPr lang="en-US" sz="2200"/>
          </a:p>
          <a:p>
            <a:pPr>
              <a:lnSpc>
                <a:spcPct val="90000"/>
              </a:lnSpc>
              <a:buFont typeface="Wingdings" pitchFamily="2" charset="2"/>
              <a:buNone/>
            </a:pPr>
            <a:r>
              <a:rPr lang="en-US" sz="2200"/>
              <a:t>	Exception section</a:t>
            </a:r>
          </a:p>
          <a:p>
            <a:pPr>
              <a:lnSpc>
                <a:spcPct val="90000"/>
              </a:lnSpc>
              <a:buFont typeface="Wingdings" pitchFamily="2" charset="2"/>
              <a:buNone/>
            </a:pPr>
            <a:r>
              <a:rPr lang="en-US" sz="2200">
                <a:solidFill>
                  <a:srgbClr val="FF3300"/>
                </a:solidFill>
              </a:rPr>
              <a:t>END;</a:t>
            </a:r>
          </a:p>
        </p:txBody>
      </p:sp>
      <p:sp>
        <p:nvSpPr>
          <p:cNvPr id="90116" name="Rectangle 4"/>
          <p:cNvSpPr>
            <a:spLocks noChangeArrowheads="1"/>
          </p:cNvSpPr>
          <p:nvPr/>
        </p:nvSpPr>
        <p:spPr bwMode="auto">
          <a:xfrm>
            <a:off x="4587875" y="2209800"/>
            <a:ext cx="3870325" cy="396875"/>
          </a:xfrm>
          <a:prstGeom prst="rect">
            <a:avLst/>
          </a:prstGeom>
          <a:noFill/>
          <a:ln w="9525">
            <a:noFill/>
            <a:miter lim="800000"/>
            <a:headEnd/>
            <a:tailEnd/>
          </a:ln>
          <a:effectLst/>
        </p:spPr>
        <p:txBody>
          <a:bodyPr wrap="none" lIns="92075" tIns="46038" rIns="92075" bIns="46038">
            <a:spAutoFit/>
          </a:bodyPr>
          <a:lstStyle/>
          <a:p>
            <a:pPr algn="ctr" defTabSz="822325" eaLnBrk="0" hangingPunct="0">
              <a:spcBef>
                <a:spcPct val="50000"/>
              </a:spcBef>
            </a:pPr>
            <a:r>
              <a:rPr lang="en-US" sz="2000" b="1">
                <a:solidFill>
                  <a:schemeClr val="accent2"/>
                </a:solidFill>
                <a:latin typeface="Verdana" pitchFamily="34" charset="0"/>
              </a:rPr>
              <a:t>Subprogram Specification</a:t>
            </a:r>
          </a:p>
        </p:txBody>
      </p:sp>
      <p:sp>
        <p:nvSpPr>
          <p:cNvPr id="90117" name="Rectangle 5"/>
          <p:cNvSpPr>
            <a:spLocks noChangeArrowheads="1"/>
          </p:cNvSpPr>
          <p:nvPr/>
        </p:nvSpPr>
        <p:spPr bwMode="auto">
          <a:xfrm>
            <a:off x="5865813" y="4022725"/>
            <a:ext cx="2744787" cy="396875"/>
          </a:xfrm>
          <a:prstGeom prst="rect">
            <a:avLst/>
          </a:prstGeom>
          <a:noFill/>
          <a:ln w="9525">
            <a:noFill/>
            <a:miter lim="800000"/>
            <a:headEnd/>
            <a:tailEnd/>
          </a:ln>
          <a:effectLst/>
        </p:spPr>
        <p:txBody>
          <a:bodyPr wrap="none" lIns="92075" tIns="46038" rIns="92075" bIns="46038">
            <a:spAutoFit/>
          </a:bodyPr>
          <a:lstStyle/>
          <a:p>
            <a:pPr algn="ctr" defTabSz="822325" eaLnBrk="0" hangingPunct="0">
              <a:spcBef>
                <a:spcPct val="50000"/>
              </a:spcBef>
            </a:pPr>
            <a:r>
              <a:rPr lang="en-US" sz="2000" b="1">
                <a:solidFill>
                  <a:schemeClr val="accent2"/>
                </a:solidFill>
                <a:latin typeface="Verdana" pitchFamily="34" charset="0"/>
              </a:rPr>
              <a:t>Subprogram Body</a:t>
            </a:r>
          </a:p>
        </p:txBody>
      </p:sp>
      <p:grpSp>
        <p:nvGrpSpPr>
          <p:cNvPr id="2" name="Group 6"/>
          <p:cNvGrpSpPr>
            <a:grpSpLocks/>
          </p:cNvGrpSpPr>
          <p:nvPr/>
        </p:nvGrpSpPr>
        <p:grpSpPr bwMode="auto">
          <a:xfrm>
            <a:off x="2514600" y="2209800"/>
            <a:ext cx="2063750" cy="485775"/>
            <a:chOff x="1580" y="1247"/>
            <a:chExt cx="1300" cy="306"/>
          </a:xfrm>
        </p:grpSpPr>
        <p:sp>
          <p:nvSpPr>
            <p:cNvPr id="90119" name="Freeform 7"/>
            <p:cNvSpPr>
              <a:spLocks/>
            </p:cNvSpPr>
            <p:nvPr/>
          </p:nvSpPr>
          <p:spPr bwMode="auto">
            <a:xfrm>
              <a:off x="1580" y="1247"/>
              <a:ext cx="279" cy="306"/>
            </a:xfrm>
            <a:custGeom>
              <a:avLst/>
              <a:gdLst/>
              <a:ahLst/>
              <a:cxnLst>
                <a:cxn ang="0">
                  <a:pos x="0" y="0"/>
                </a:cxn>
                <a:cxn ang="0">
                  <a:pos x="278" y="0"/>
                </a:cxn>
                <a:cxn ang="0">
                  <a:pos x="278" y="305"/>
                </a:cxn>
                <a:cxn ang="0">
                  <a:pos x="7" y="305"/>
                </a:cxn>
              </a:cxnLst>
              <a:rect l="0" t="0" r="r" b="b"/>
              <a:pathLst>
                <a:path w="279" h="306">
                  <a:moveTo>
                    <a:pt x="0" y="0"/>
                  </a:moveTo>
                  <a:lnTo>
                    <a:pt x="278" y="0"/>
                  </a:lnTo>
                  <a:lnTo>
                    <a:pt x="278" y="305"/>
                  </a:lnTo>
                  <a:lnTo>
                    <a:pt x="7" y="305"/>
                  </a:lnTo>
                </a:path>
              </a:pathLst>
            </a:custGeom>
            <a:noFill/>
            <a:ln w="25400" cap="rnd" cmpd="sng">
              <a:solidFill>
                <a:schemeClr val="tx1"/>
              </a:solidFill>
              <a:prstDash val="solid"/>
              <a:round/>
              <a:headEnd type="none" w="sm" len="sm"/>
              <a:tailEnd type="none" w="sm" len="sm"/>
            </a:ln>
            <a:effectLst/>
          </p:spPr>
          <p:txBody>
            <a:bodyPr/>
            <a:lstStyle/>
            <a:p>
              <a:endParaRPr lang="en-US"/>
            </a:p>
          </p:txBody>
        </p:sp>
        <p:sp>
          <p:nvSpPr>
            <p:cNvPr id="90120" name="Line 8"/>
            <p:cNvSpPr>
              <a:spLocks noChangeShapeType="1"/>
            </p:cNvSpPr>
            <p:nvPr/>
          </p:nvSpPr>
          <p:spPr bwMode="auto">
            <a:xfrm>
              <a:off x="1824" y="1392"/>
              <a:ext cx="1056" cy="2"/>
            </a:xfrm>
            <a:prstGeom prst="line">
              <a:avLst/>
            </a:prstGeom>
            <a:noFill/>
            <a:ln w="25400">
              <a:solidFill>
                <a:schemeClr val="tx1"/>
              </a:solidFill>
              <a:round/>
              <a:headEnd type="none" w="sm" len="sm"/>
              <a:tailEnd type="stealth" w="med" len="lg"/>
            </a:ln>
            <a:effectLst/>
          </p:spPr>
          <p:txBody>
            <a:bodyPr/>
            <a:lstStyle/>
            <a:p>
              <a:endParaRPr lang="en-US"/>
            </a:p>
          </p:txBody>
        </p:sp>
      </p:grpSp>
      <p:grpSp>
        <p:nvGrpSpPr>
          <p:cNvPr id="3" name="Group 9"/>
          <p:cNvGrpSpPr>
            <a:grpSpLocks/>
          </p:cNvGrpSpPr>
          <p:nvPr/>
        </p:nvGrpSpPr>
        <p:grpSpPr bwMode="auto">
          <a:xfrm>
            <a:off x="4495800" y="3048000"/>
            <a:ext cx="1296988" cy="2174875"/>
            <a:chOff x="2680" y="1805"/>
            <a:chExt cx="817" cy="1370"/>
          </a:xfrm>
        </p:grpSpPr>
        <p:sp>
          <p:nvSpPr>
            <p:cNvPr id="90122" name="Freeform 10"/>
            <p:cNvSpPr>
              <a:spLocks/>
            </p:cNvSpPr>
            <p:nvPr/>
          </p:nvSpPr>
          <p:spPr bwMode="auto">
            <a:xfrm>
              <a:off x="2680" y="1805"/>
              <a:ext cx="469" cy="1370"/>
            </a:xfrm>
            <a:custGeom>
              <a:avLst/>
              <a:gdLst/>
              <a:ahLst/>
              <a:cxnLst>
                <a:cxn ang="0">
                  <a:pos x="0" y="0"/>
                </a:cxn>
                <a:cxn ang="0">
                  <a:pos x="468" y="0"/>
                </a:cxn>
                <a:cxn ang="0">
                  <a:pos x="468" y="1369"/>
                </a:cxn>
                <a:cxn ang="0">
                  <a:pos x="0" y="1369"/>
                </a:cxn>
              </a:cxnLst>
              <a:rect l="0" t="0" r="r" b="b"/>
              <a:pathLst>
                <a:path w="469" h="1370">
                  <a:moveTo>
                    <a:pt x="0" y="0"/>
                  </a:moveTo>
                  <a:lnTo>
                    <a:pt x="468" y="0"/>
                  </a:lnTo>
                  <a:lnTo>
                    <a:pt x="468" y="1369"/>
                  </a:lnTo>
                  <a:lnTo>
                    <a:pt x="0" y="1369"/>
                  </a:lnTo>
                </a:path>
              </a:pathLst>
            </a:custGeom>
            <a:noFill/>
            <a:ln w="25400" cap="rnd" cmpd="sng">
              <a:solidFill>
                <a:schemeClr val="tx1"/>
              </a:solidFill>
              <a:prstDash val="solid"/>
              <a:round/>
              <a:headEnd type="none" w="sm" len="sm"/>
              <a:tailEnd type="none" w="sm" len="sm"/>
            </a:ln>
            <a:effectLst/>
          </p:spPr>
          <p:txBody>
            <a:bodyPr/>
            <a:lstStyle/>
            <a:p>
              <a:endParaRPr lang="en-US"/>
            </a:p>
          </p:txBody>
        </p:sp>
        <p:sp>
          <p:nvSpPr>
            <p:cNvPr id="90123" name="Line 11"/>
            <p:cNvSpPr>
              <a:spLocks noChangeShapeType="1"/>
            </p:cNvSpPr>
            <p:nvPr/>
          </p:nvSpPr>
          <p:spPr bwMode="auto">
            <a:xfrm>
              <a:off x="3151" y="2569"/>
              <a:ext cx="346" cy="0"/>
            </a:xfrm>
            <a:prstGeom prst="line">
              <a:avLst/>
            </a:prstGeom>
            <a:noFill/>
            <a:ln w="25400">
              <a:solidFill>
                <a:schemeClr val="tx1"/>
              </a:solidFill>
              <a:round/>
              <a:headEnd type="none" w="sm" len="sm"/>
              <a:tailEnd type="stealth" w="med" len="lg"/>
            </a:ln>
            <a:effectLst/>
          </p:spPr>
          <p:txBody>
            <a:bodyPr/>
            <a:lstStyle/>
            <a:p>
              <a:endParaRPr lang="en-US"/>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ooter Placeholder 3"/>
          <p:cNvSpPr>
            <a:spLocks noGrp="1"/>
          </p:cNvSpPr>
          <p:nvPr>
            <p:ph type="ftr" sz="quarter" idx="10"/>
          </p:nvPr>
        </p:nvSpPr>
        <p:spPr/>
        <p:txBody>
          <a:bodyPr/>
          <a:lstStyle/>
          <a:p>
            <a:r>
              <a:rPr lang="en-US"/>
              <a:t>PL/SQL</a:t>
            </a:r>
          </a:p>
        </p:txBody>
      </p:sp>
      <p:sp>
        <p:nvSpPr>
          <p:cNvPr id="27" name="Slide Number Placeholder 4"/>
          <p:cNvSpPr>
            <a:spLocks noGrp="1"/>
          </p:cNvSpPr>
          <p:nvPr>
            <p:ph type="sldNum" sz="quarter" idx="11"/>
          </p:nvPr>
        </p:nvSpPr>
        <p:spPr/>
        <p:txBody>
          <a:bodyPr/>
          <a:lstStyle/>
          <a:p>
            <a:fld id="{9D51E797-EBD8-48FB-BC21-EDA7E0E00091}" type="slidenum">
              <a:rPr lang="en-US"/>
              <a:pPr/>
              <a:t>38</a:t>
            </a:fld>
            <a:r>
              <a:rPr lang="en-US"/>
              <a:t> of 1</a:t>
            </a:r>
          </a:p>
        </p:txBody>
      </p:sp>
      <p:sp>
        <p:nvSpPr>
          <p:cNvPr id="92162" name="Rectangle 2"/>
          <p:cNvSpPr>
            <a:spLocks noGrp="1" noChangeArrowheads="1"/>
          </p:cNvSpPr>
          <p:nvPr>
            <p:ph type="title"/>
          </p:nvPr>
        </p:nvSpPr>
        <p:spPr>
          <a:xfrm>
            <a:off x="2674938" y="368300"/>
            <a:ext cx="5694362" cy="528638"/>
          </a:xfrm>
          <a:noFill/>
          <a:ln/>
        </p:spPr>
        <p:txBody>
          <a:bodyPr wrap="square" lIns="92075" tIns="46038" rIns="92075" bIns="46038" anchor="t"/>
          <a:lstStyle/>
          <a:p>
            <a:r>
              <a:rPr lang="en-US"/>
              <a:t>PL/SQL Subprograms</a:t>
            </a:r>
          </a:p>
        </p:txBody>
      </p:sp>
      <p:sp>
        <p:nvSpPr>
          <p:cNvPr id="92163" name="Rectangle 3"/>
          <p:cNvSpPr>
            <a:spLocks noChangeArrowheads="1"/>
          </p:cNvSpPr>
          <p:nvPr/>
        </p:nvSpPr>
        <p:spPr bwMode="auto">
          <a:xfrm>
            <a:off x="1181100" y="1479550"/>
            <a:ext cx="1993900" cy="3778250"/>
          </a:xfrm>
          <a:prstGeom prst="rect">
            <a:avLst/>
          </a:prstGeom>
          <a:noFill/>
          <a:ln w="25400">
            <a:solidFill>
              <a:schemeClr val="tx1"/>
            </a:solidFill>
            <a:miter lim="800000"/>
            <a:headEnd/>
            <a:tailEnd/>
          </a:ln>
          <a:effectLst/>
        </p:spPr>
        <p:txBody>
          <a:bodyPr wrap="none" anchor="ctr"/>
          <a:lstStyle/>
          <a:p>
            <a:endParaRPr lang="en-US"/>
          </a:p>
        </p:txBody>
      </p:sp>
      <p:sp>
        <p:nvSpPr>
          <p:cNvPr id="92164" name="Rectangle 4"/>
          <p:cNvSpPr>
            <a:spLocks noChangeArrowheads="1"/>
          </p:cNvSpPr>
          <p:nvPr/>
        </p:nvSpPr>
        <p:spPr bwMode="auto">
          <a:xfrm>
            <a:off x="1168400" y="1457325"/>
            <a:ext cx="2003425" cy="3779838"/>
          </a:xfrm>
          <a:prstGeom prst="rect">
            <a:avLst/>
          </a:prstGeom>
          <a:noFill/>
          <a:ln w="9525">
            <a:noFill/>
            <a:miter lim="800000"/>
            <a:headEnd/>
            <a:tailEnd/>
          </a:ln>
          <a:effectLst/>
        </p:spPr>
        <p:txBody>
          <a:bodyPr lIns="92075" tIns="46038" rIns="92075" bIns="46038">
            <a:spAutoFit/>
          </a:bodyPr>
          <a:lstStyle/>
          <a:p>
            <a:pPr algn="ctr" defTabSz="822325" eaLnBrk="0" hangingPunct="0">
              <a:lnSpc>
                <a:spcPct val="70000"/>
              </a:lnSpc>
            </a:pPr>
            <a:r>
              <a:rPr lang="en-US" sz="2400">
                <a:solidFill>
                  <a:srgbClr val="FFFFCC"/>
                </a:solidFill>
                <a:latin typeface="Times New Roman" pitchFamily="18" charset="0"/>
              </a:rPr>
              <a:t> </a:t>
            </a:r>
            <a:r>
              <a:rPr lang="en-US" sz="2400">
                <a:solidFill>
                  <a:schemeClr val="tx2"/>
                </a:solidFill>
                <a:latin typeface="Times New Roman" pitchFamily="18" charset="0"/>
              </a:rPr>
              <a:t>----- --- --- --- </a:t>
            </a:r>
          </a:p>
          <a:p>
            <a:pPr algn="ctr" defTabSz="822325" eaLnBrk="0" hangingPunct="0">
              <a:lnSpc>
                <a:spcPct val="70000"/>
              </a:lnSpc>
            </a:pPr>
            <a:r>
              <a:rPr lang="en-US" sz="2400">
                <a:solidFill>
                  <a:schemeClr val="tx2"/>
                </a:solidFill>
                <a:latin typeface="Times New Roman" pitchFamily="18" charset="0"/>
              </a:rPr>
              <a:t>----- --- --- --- </a:t>
            </a:r>
          </a:p>
          <a:p>
            <a:pPr algn="ctr" defTabSz="822325" eaLnBrk="0" hangingPunct="0">
              <a:lnSpc>
                <a:spcPct val="70000"/>
              </a:lnSpc>
            </a:pPr>
            <a:r>
              <a:rPr lang="en-US" sz="2400">
                <a:solidFill>
                  <a:schemeClr val="tx2"/>
                </a:solidFill>
                <a:latin typeface="Times New Roman" pitchFamily="18" charset="0"/>
              </a:rPr>
              <a:t>  </a:t>
            </a:r>
          </a:p>
          <a:p>
            <a:pPr algn="ctr" defTabSz="822325" eaLnBrk="0" hangingPunct="0">
              <a:lnSpc>
                <a:spcPct val="80000"/>
              </a:lnSpc>
            </a:pPr>
            <a:r>
              <a:rPr lang="en-US" sz="2400">
                <a:solidFill>
                  <a:schemeClr val="tx2"/>
                </a:solidFill>
                <a:latin typeface="Times New Roman" pitchFamily="18" charset="0"/>
              </a:rPr>
              <a:t>----- --- --- --- </a:t>
            </a:r>
          </a:p>
          <a:p>
            <a:pPr algn="ctr" defTabSz="822325" eaLnBrk="0" hangingPunct="0">
              <a:lnSpc>
                <a:spcPct val="70000"/>
              </a:lnSpc>
            </a:pPr>
            <a:r>
              <a:rPr lang="en-US" sz="2400">
                <a:solidFill>
                  <a:schemeClr val="tx2"/>
                </a:solidFill>
                <a:latin typeface="Times New Roman" pitchFamily="18" charset="0"/>
              </a:rPr>
              <a:t>----- --- --- --- </a:t>
            </a:r>
          </a:p>
          <a:p>
            <a:pPr algn="ctr" defTabSz="822325" eaLnBrk="0" hangingPunct="0">
              <a:lnSpc>
                <a:spcPct val="70000"/>
              </a:lnSpc>
            </a:pPr>
            <a:r>
              <a:rPr lang="en-US" sz="2400">
                <a:solidFill>
                  <a:schemeClr val="tx2"/>
                </a:solidFill>
                <a:latin typeface="Times New Roman" pitchFamily="18" charset="0"/>
              </a:rPr>
              <a:t>----- --- --- --- </a:t>
            </a:r>
          </a:p>
          <a:p>
            <a:pPr algn="ctr" defTabSz="822325" eaLnBrk="0" hangingPunct="0">
              <a:lnSpc>
                <a:spcPct val="70000"/>
              </a:lnSpc>
            </a:pPr>
            <a:endParaRPr lang="en-US" sz="2400">
              <a:solidFill>
                <a:schemeClr val="tx2"/>
              </a:solidFill>
              <a:latin typeface="Times New Roman" pitchFamily="18" charset="0"/>
            </a:endParaRPr>
          </a:p>
          <a:p>
            <a:pPr algn="ctr" defTabSz="822325" eaLnBrk="0" hangingPunct="0">
              <a:lnSpc>
                <a:spcPct val="110000"/>
              </a:lnSpc>
            </a:pPr>
            <a:r>
              <a:rPr lang="en-US" sz="2400">
                <a:solidFill>
                  <a:schemeClr val="tx2"/>
                </a:solidFill>
                <a:latin typeface="Times New Roman" pitchFamily="18" charset="0"/>
              </a:rPr>
              <a:t>----- --- --- --- </a:t>
            </a:r>
          </a:p>
          <a:p>
            <a:pPr algn="ctr" defTabSz="822325" eaLnBrk="0" hangingPunct="0">
              <a:lnSpc>
                <a:spcPct val="70000"/>
              </a:lnSpc>
            </a:pPr>
            <a:r>
              <a:rPr lang="en-US" sz="2400">
                <a:solidFill>
                  <a:schemeClr val="tx2"/>
                </a:solidFill>
                <a:latin typeface="Times New Roman" pitchFamily="18" charset="0"/>
              </a:rPr>
              <a:t>----- --- --- --- </a:t>
            </a:r>
          </a:p>
          <a:p>
            <a:pPr algn="ctr" defTabSz="822325" eaLnBrk="0" hangingPunct="0">
              <a:lnSpc>
                <a:spcPct val="70000"/>
              </a:lnSpc>
            </a:pPr>
            <a:r>
              <a:rPr lang="en-US" sz="2400">
                <a:solidFill>
                  <a:schemeClr val="tx2"/>
                </a:solidFill>
                <a:latin typeface="Times New Roman" pitchFamily="18" charset="0"/>
              </a:rPr>
              <a:t>   </a:t>
            </a:r>
          </a:p>
          <a:p>
            <a:pPr algn="ctr" defTabSz="822325" eaLnBrk="0" hangingPunct="0"/>
            <a:r>
              <a:rPr lang="en-US" sz="2400">
                <a:solidFill>
                  <a:schemeClr val="tx2"/>
                </a:solidFill>
                <a:latin typeface="Times New Roman" pitchFamily="18" charset="0"/>
              </a:rPr>
              <a:t>----- --- --- ---</a:t>
            </a:r>
          </a:p>
          <a:p>
            <a:pPr algn="ctr" defTabSz="822325" eaLnBrk="0" hangingPunct="0">
              <a:lnSpc>
                <a:spcPct val="80000"/>
              </a:lnSpc>
            </a:pPr>
            <a:r>
              <a:rPr lang="en-US" sz="2400">
                <a:solidFill>
                  <a:schemeClr val="tx2"/>
                </a:solidFill>
                <a:latin typeface="Times New Roman" pitchFamily="18" charset="0"/>
              </a:rPr>
              <a:t>----- --- --- ---</a:t>
            </a:r>
          </a:p>
          <a:p>
            <a:pPr algn="ctr" defTabSz="822325" eaLnBrk="0" hangingPunct="0">
              <a:lnSpc>
                <a:spcPct val="80000"/>
              </a:lnSpc>
            </a:pPr>
            <a:r>
              <a:rPr lang="en-US" sz="2400">
                <a:solidFill>
                  <a:schemeClr val="tx2"/>
                </a:solidFill>
                <a:latin typeface="Times New Roman" pitchFamily="18" charset="0"/>
              </a:rPr>
              <a:t>----- --- --- ---</a:t>
            </a:r>
          </a:p>
        </p:txBody>
      </p:sp>
      <p:sp>
        <p:nvSpPr>
          <p:cNvPr id="92165" name="Rectangle 5"/>
          <p:cNvSpPr>
            <a:spLocks noChangeArrowheads="1"/>
          </p:cNvSpPr>
          <p:nvPr/>
        </p:nvSpPr>
        <p:spPr bwMode="auto">
          <a:xfrm>
            <a:off x="1539875" y="1857375"/>
            <a:ext cx="1530350" cy="560388"/>
          </a:xfrm>
          <a:prstGeom prst="rect">
            <a:avLst/>
          </a:prstGeom>
          <a:noFill/>
          <a:ln w="9525">
            <a:noFill/>
            <a:miter lim="800000"/>
            <a:headEnd/>
            <a:tailEnd/>
          </a:ln>
          <a:effectLst/>
        </p:spPr>
        <p:txBody>
          <a:bodyPr wrap="none" lIns="92075" tIns="46038" rIns="92075" bIns="46038">
            <a:spAutoFit/>
          </a:bodyPr>
          <a:lstStyle/>
          <a:p>
            <a:pPr eaLnBrk="0" hangingPunct="0">
              <a:lnSpc>
                <a:spcPct val="70000"/>
              </a:lnSpc>
            </a:pPr>
            <a:r>
              <a:rPr lang="en-US" sz="2400">
                <a:solidFill>
                  <a:schemeClr val="hlink"/>
                </a:solidFill>
                <a:latin typeface="Times New Roman" pitchFamily="18" charset="0"/>
              </a:rPr>
              <a:t> </a:t>
            </a:r>
            <a:r>
              <a:rPr lang="en-US" sz="2000">
                <a:solidFill>
                  <a:schemeClr val="hlink"/>
                </a:solidFill>
                <a:latin typeface="Times New Roman" pitchFamily="18" charset="0"/>
              </a:rPr>
              <a:t>xxx xxx xxx</a:t>
            </a:r>
          </a:p>
          <a:p>
            <a:pPr eaLnBrk="0" hangingPunct="0">
              <a:lnSpc>
                <a:spcPct val="70000"/>
              </a:lnSpc>
            </a:pPr>
            <a:r>
              <a:rPr lang="en-US" sz="2000">
                <a:solidFill>
                  <a:schemeClr val="hlink"/>
                </a:solidFill>
                <a:latin typeface="Times New Roman" pitchFamily="18" charset="0"/>
              </a:rPr>
              <a:t> xxx xxx xxx</a:t>
            </a:r>
          </a:p>
        </p:txBody>
      </p:sp>
      <p:sp>
        <p:nvSpPr>
          <p:cNvPr id="92166" name="Rectangle 6"/>
          <p:cNvSpPr>
            <a:spLocks noChangeArrowheads="1"/>
          </p:cNvSpPr>
          <p:nvPr/>
        </p:nvSpPr>
        <p:spPr bwMode="auto">
          <a:xfrm>
            <a:off x="1566863" y="2982913"/>
            <a:ext cx="1530350" cy="560387"/>
          </a:xfrm>
          <a:prstGeom prst="rect">
            <a:avLst/>
          </a:prstGeom>
          <a:noFill/>
          <a:ln w="9525">
            <a:noFill/>
            <a:miter lim="800000"/>
            <a:headEnd/>
            <a:tailEnd/>
          </a:ln>
          <a:effectLst/>
        </p:spPr>
        <p:txBody>
          <a:bodyPr wrap="none" lIns="92075" tIns="46038" rIns="92075" bIns="46038">
            <a:spAutoFit/>
          </a:bodyPr>
          <a:lstStyle/>
          <a:p>
            <a:pPr eaLnBrk="0" hangingPunct="0">
              <a:lnSpc>
                <a:spcPct val="70000"/>
              </a:lnSpc>
            </a:pPr>
            <a:r>
              <a:rPr lang="en-US" sz="2400">
                <a:solidFill>
                  <a:schemeClr val="hlink"/>
                </a:solidFill>
                <a:latin typeface="Times New Roman" pitchFamily="18" charset="0"/>
              </a:rPr>
              <a:t> </a:t>
            </a:r>
            <a:r>
              <a:rPr lang="en-US" sz="2000">
                <a:solidFill>
                  <a:schemeClr val="hlink"/>
                </a:solidFill>
                <a:latin typeface="Times New Roman" pitchFamily="18" charset="0"/>
              </a:rPr>
              <a:t>xxx xxx xxx</a:t>
            </a:r>
          </a:p>
          <a:p>
            <a:pPr eaLnBrk="0" hangingPunct="0">
              <a:lnSpc>
                <a:spcPct val="70000"/>
              </a:lnSpc>
            </a:pPr>
            <a:r>
              <a:rPr lang="en-US" sz="2000">
                <a:solidFill>
                  <a:schemeClr val="hlink"/>
                </a:solidFill>
                <a:latin typeface="Times New Roman" pitchFamily="18" charset="0"/>
              </a:rPr>
              <a:t> xxx xxx xxx</a:t>
            </a:r>
          </a:p>
        </p:txBody>
      </p:sp>
      <p:sp>
        <p:nvSpPr>
          <p:cNvPr id="92167" name="Rectangle 7"/>
          <p:cNvSpPr>
            <a:spLocks noChangeArrowheads="1"/>
          </p:cNvSpPr>
          <p:nvPr/>
        </p:nvSpPr>
        <p:spPr bwMode="auto">
          <a:xfrm>
            <a:off x="1254125" y="3879850"/>
            <a:ext cx="1771650" cy="517525"/>
          </a:xfrm>
          <a:prstGeom prst="rect">
            <a:avLst/>
          </a:prstGeom>
          <a:noFill/>
          <a:ln w="9525">
            <a:noFill/>
            <a:miter lim="800000"/>
            <a:headEnd/>
            <a:tailEnd/>
          </a:ln>
          <a:effectLst/>
        </p:spPr>
        <p:txBody>
          <a:bodyPr wrap="none" lIns="92075" tIns="46038" rIns="92075" bIns="46038">
            <a:spAutoFit/>
          </a:bodyPr>
          <a:lstStyle/>
          <a:p>
            <a:pPr eaLnBrk="0" hangingPunct="0">
              <a:lnSpc>
                <a:spcPct val="70000"/>
              </a:lnSpc>
            </a:pPr>
            <a:r>
              <a:rPr lang="en-US" sz="2000">
                <a:solidFill>
                  <a:schemeClr val="hlink"/>
                </a:solidFill>
                <a:latin typeface="Times New Roman" pitchFamily="18" charset="0"/>
              </a:rPr>
              <a:t>     xxx xxx xxx</a:t>
            </a:r>
            <a:endParaRPr lang="en-US" sz="2400">
              <a:solidFill>
                <a:schemeClr val="hlink"/>
              </a:solidFill>
              <a:latin typeface="Times New Roman" pitchFamily="18" charset="0"/>
            </a:endParaRPr>
          </a:p>
          <a:p>
            <a:pPr eaLnBrk="0" hangingPunct="0">
              <a:lnSpc>
                <a:spcPct val="70000"/>
              </a:lnSpc>
            </a:pPr>
            <a:r>
              <a:rPr lang="en-US" sz="2000">
                <a:solidFill>
                  <a:schemeClr val="hlink"/>
                </a:solidFill>
                <a:latin typeface="Times New Roman" pitchFamily="18" charset="0"/>
              </a:rPr>
              <a:t>     xxx xxx xxx</a:t>
            </a:r>
          </a:p>
        </p:txBody>
      </p:sp>
      <p:sp>
        <p:nvSpPr>
          <p:cNvPr id="92168" name="Rectangle 8"/>
          <p:cNvSpPr>
            <a:spLocks noChangeArrowheads="1"/>
          </p:cNvSpPr>
          <p:nvPr/>
        </p:nvSpPr>
        <p:spPr bwMode="auto">
          <a:xfrm>
            <a:off x="538163" y="5329238"/>
            <a:ext cx="3570287" cy="614362"/>
          </a:xfrm>
          <a:prstGeom prst="rect">
            <a:avLst/>
          </a:prstGeom>
          <a:noFill/>
          <a:ln w="9525">
            <a:noFill/>
            <a:miter lim="800000"/>
            <a:headEnd/>
            <a:tailEnd/>
          </a:ln>
          <a:effectLst/>
        </p:spPr>
        <p:txBody>
          <a:bodyPr wrap="none" lIns="92075" tIns="46038" rIns="92075" bIns="46038">
            <a:spAutoFit/>
          </a:bodyPr>
          <a:lstStyle/>
          <a:p>
            <a:pPr algn="ctr" defTabSz="822325" eaLnBrk="0" hangingPunct="0">
              <a:spcBef>
                <a:spcPct val="50000"/>
              </a:spcBef>
            </a:pPr>
            <a:r>
              <a:rPr lang="en-US" b="1">
                <a:solidFill>
                  <a:schemeClr val="accent2"/>
                </a:solidFill>
                <a:latin typeface="Verdana" pitchFamily="34" charset="0"/>
              </a:rPr>
              <a:t>Code repeated more than </a:t>
            </a:r>
          </a:p>
          <a:p>
            <a:pPr algn="ctr" defTabSz="822325" eaLnBrk="0" hangingPunct="0">
              <a:lnSpc>
                <a:spcPct val="40000"/>
              </a:lnSpc>
              <a:spcBef>
                <a:spcPct val="50000"/>
              </a:spcBef>
            </a:pPr>
            <a:r>
              <a:rPr lang="en-US" b="1">
                <a:solidFill>
                  <a:schemeClr val="accent2"/>
                </a:solidFill>
                <a:latin typeface="Verdana" pitchFamily="34" charset="0"/>
              </a:rPr>
              <a:t>once in a PL/SQL program</a:t>
            </a:r>
          </a:p>
        </p:txBody>
      </p:sp>
      <p:grpSp>
        <p:nvGrpSpPr>
          <p:cNvPr id="2" name="Group 9"/>
          <p:cNvGrpSpPr>
            <a:grpSpLocks/>
          </p:cNvGrpSpPr>
          <p:nvPr/>
        </p:nvGrpSpPr>
        <p:grpSpPr bwMode="auto">
          <a:xfrm>
            <a:off x="3167063" y="1979613"/>
            <a:ext cx="828675" cy="2319337"/>
            <a:chOff x="1995" y="1247"/>
            <a:chExt cx="522" cy="1461"/>
          </a:xfrm>
        </p:grpSpPr>
        <p:sp>
          <p:nvSpPr>
            <p:cNvPr id="92170" name="Freeform 10"/>
            <p:cNvSpPr>
              <a:spLocks/>
            </p:cNvSpPr>
            <p:nvPr/>
          </p:nvSpPr>
          <p:spPr bwMode="auto">
            <a:xfrm>
              <a:off x="2182" y="1325"/>
              <a:ext cx="126" cy="1281"/>
            </a:xfrm>
            <a:custGeom>
              <a:avLst/>
              <a:gdLst/>
              <a:ahLst/>
              <a:cxnLst>
                <a:cxn ang="0">
                  <a:pos x="0" y="0"/>
                </a:cxn>
                <a:cxn ang="0">
                  <a:pos x="125" y="0"/>
                </a:cxn>
                <a:cxn ang="0">
                  <a:pos x="125" y="1280"/>
                </a:cxn>
                <a:cxn ang="0">
                  <a:pos x="0" y="1280"/>
                </a:cxn>
              </a:cxnLst>
              <a:rect l="0" t="0" r="r" b="b"/>
              <a:pathLst>
                <a:path w="126" h="1281">
                  <a:moveTo>
                    <a:pt x="0" y="0"/>
                  </a:moveTo>
                  <a:lnTo>
                    <a:pt x="125" y="0"/>
                  </a:lnTo>
                  <a:lnTo>
                    <a:pt x="125" y="1280"/>
                  </a:lnTo>
                  <a:lnTo>
                    <a:pt x="0" y="1280"/>
                  </a:lnTo>
                </a:path>
              </a:pathLst>
            </a:custGeom>
            <a:noFill/>
            <a:ln w="25400" cap="rnd" cmpd="sng">
              <a:solidFill>
                <a:schemeClr val="tx1"/>
              </a:solidFill>
              <a:prstDash val="solid"/>
              <a:round/>
              <a:headEnd type="none" w="sm" len="sm"/>
              <a:tailEnd type="none" w="sm" len="sm"/>
            </a:ln>
            <a:effectLst/>
          </p:spPr>
          <p:txBody>
            <a:bodyPr/>
            <a:lstStyle/>
            <a:p>
              <a:endParaRPr lang="en-US"/>
            </a:p>
          </p:txBody>
        </p:sp>
        <p:sp>
          <p:nvSpPr>
            <p:cNvPr id="92171" name="Freeform 11"/>
            <p:cNvSpPr>
              <a:spLocks/>
            </p:cNvSpPr>
            <p:nvPr/>
          </p:nvSpPr>
          <p:spPr bwMode="auto">
            <a:xfrm>
              <a:off x="2008" y="1247"/>
              <a:ext cx="192" cy="214"/>
            </a:xfrm>
            <a:custGeom>
              <a:avLst/>
              <a:gdLst/>
              <a:ahLst/>
              <a:cxnLst>
                <a:cxn ang="0">
                  <a:pos x="0" y="0"/>
                </a:cxn>
                <a:cxn ang="0">
                  <a:pos x="191" y="0"/>
                </a:cxn>
                <a:cxn ang="0">
                  <a:pos x="191" y="213"/>
                </a:cxn>
                <a:cxn ang="0">
                  <a:pos x="4" y="213"/>
                </a:cxn>
              </a:cxnLst>
              <a:rect l="0" t="0" r="r" b="b"/>
              <a:pathLst>
                <a:path w="192" h="214">
                  <a:moveTo>
                    <a:pt x="0" y="0"/>
                  </a:moveTo>
                  <a:lnTo>
                    <a:pt x="191" y="0"/>
                  </a:lnTo>
                  <a:lnTo>
                    <a:pt x="191" y="213"/>
                  </a:lnTo>
                  <a:lnTo>
                    <a:pt x="4" y="213"/>
                  </a:lnTo>
                </a:path>
              </a:pathLst>
            </a:custGeom>
            <a:noFill/>
            <a:ln w="25400" cap="rnd" cmpd="sng">
              <a:solidFill>
                <a:schemeClr val="tx1"/>
              </a:solidFill>
              <a:prstDash val="solid"/>
              <a:round/>
              <a:headEnd type="none" w="sm" len="sm"/>
              <a:tailEnd type="none" w="sm" len="sm"/>
            </a:ln>
            <a:effectLst/>
          </p:spPr>
          <p:txBody>
            <a:bodyPr/>
            <a:lstStyle/>
            <a:p>
              <a:endParaRPr lang="en-US"/>
            </a:p>
          </p:txBody>
        </p:sp>
        <p:sp>
          <p:nvSpPr>
            <p:cNvPr id="92172" name="Line 12"/>
            <p:cNvSpPr>
              <a:spLocks noChangeShapeType="1"/>
            </p:cNvSpPr>
            <p:nvPr/>
          </p:nvSpPr>
          <p:spPr bwMode="auto">
            <a:xfrm>
              <a:off x="2168" y="2040"/>
              <a:ext cx="349" cy="0"/>
            </a:xfrm>
            <a:prstGeom prst="line">
              <a:avLst/>
            </a:prstGeom>
            <a:noFill/>
            <a:ln w="25400">
              <a:solidFill>
                <a:schemeClr val="tx1"/>
              </a:solidFill>
              <a:round/>
              <a:headEnd type="none" w="sm" len="sm"/>
              <a:tailEnd type="stealth" w="med" len="lg"/>
            </a:ln>
            <a:effectLst/>
          </p:spPr>
          <p:txBody>
            <a:bodyPr/>
            <a:lstStyle/>
            <a:p>
              <a:endParaRPr lang="en-US"/>
            </a:p>
          </p:txBody>
        </p:sp>
        <p:sp>
          <p:nvSpPr>
            <p:cNvPr id="92173" name="Freeform 13"/>
            <p:cNvSpPr>
              <a:spLocks/>
            </p:cNvSpPr>
            <p:nvPr/>
          </p:nvSpPr>
          <p:spPr bwMode="auto">
            <a:xfrm>
              <a:off x="1995" y="1954"/>
              <a:ext cx="172" cy="204"/>
            </a:xfrm>
            <a:custGeom>
              <a:avLst/>
              <a:gdLst/>
              <a:ahLst/>
              <a:cxnLst>
                <a:cxn ang="0">
                  <a:pos x="0" y="0"/>
                </a:cxn>
                <a:cxn ang="0">
                  <a:pos x="171" y="0"/>
                </a:cxn>
                <a:cxn ang="0">
                  <a:pos x="171" y="203"/>
                </a:cxn>
                <a:cxn ang="0">
                  <a:pos x="4" y="203"/>
                </a:cxn>
              </a:cxnLst>
              <a:rect l="0" t="0" r="r" b="b"/>
              <a:pathLst>
                <a:path w="172" h="204">
                  <a:moveTo>
                    <a:pt x="0" y="0"/>
                  </a:moveTo>
                  <a:lnTo>
                    <a:pt x="171" y="0"/>
                  </a:lnTo>
                  <a:lnTo>
                    <a:pt x="171" y="203"/>
                  </a:lnTo>
                  <a:lnTo>
                    <a:pt x="4" y="203"/>
                  </a:lnTo>
                </a:path>
              </a:pathLst>
            </a:custGeom>
            <a:noFill/>
            <a:ln w="25400" cap="rnd" cmpd="sng">
              <a:solidFill>
                <a:schemeClr val="tx1"/>
              </a:solidFill>
              <a:prstDash val="solid"/>
              <a:round/>
              <a:headEnd type="none" w="sm" len="sm"/>
              <a:tailEnd type="none" w="sm" len="sm"/>
            </a:ln>
            <a:effectLst/>
          </p:spPr>
          <p:txBody>
            <a:bodyPr/>
            <a:lstStyle/>
            <a:p>
              <a:endParaRPr lang="en-US"/>
            </a:p>
          </p:txBody>
        </p:sp>
        <p:sp>
          <p:nvSpPr>
            <p:cNvPr id="92174" name="Freeform 14"/>
            <p:cNvSpPr>
              <a:spLocks/>
            </p:cNvSpPr>
            <p:nvPr/>
          </p:nvSpPr>
          <p:spPr bwMode="auto">
            <a:xfrm>
              <a:off x="2010" y="2504"/>
              <a:ext cx="172" cy="204"/>
            </a:xfrm>
            <a:custGeom>
              <a:avLst/>
              <a:gdLst/>
              <a:ahLst/>
              <a:cxnLst>
                <a:cxn ang="0">
                  <a:pos x="0" y="0"/>
                </a:cxn>
                <a:cxn ang="0">
                  <a:pos x="171" y="0"/>
                </a:cxn>
                <a:cxn ang="0">
                  <a:pos x="171" y="203"/>
                </a:cxn>
                <a:cxn ang="0">
                  <a:pos x="4" y="203"/>
                </a:cxn>
              </a:cxnLst>
              <a:rect l="0" t="0" r="r" b="b"/>
              <a:pathLst>
                <a:path w="172" h="204">
                  <a:moveTo>
                    <a:pt x="0" y="0"/>
                  </a:moveTo>
                  <a:lnTo>
                    <a:pt x="171" y="0"/>
                  </a:lnTo>
                  <a:lnTo>
                    <a:pt x="171" y="203"/>
                  </a:lnTo>
                  <a:lnTo>
                    <a:pt x="4" y="203"/>
                  </a:lnTo>
                </a:path>
              </a:pathLst>
            </a:custGeom>
            <a:noFill/>
            <a:ln w="25400" cap="rnd" cmpd="sng">
              <a:solidFill>
                <a:schemeClr val="tx1"/>
              </a:solidFill>
              <a:prstDash val="solid"/>
              <a:round/>
              <a:headEnd type="none" w="sm" len="sm"/>
              <a:tailEnd type="none" w="sm" len="sm"/>
            </a:ln>
            <a:effectLst/>
          </p:spPr>
          <p:txBody>
            <a:bodyPr/>
            <a:lstStyle/>
            <a:p>
              <a:endParaRPr lang="en-US"/>
            </a:p>
          </p:txBody>
        </p:sp>
      </p:grpSp>
      <p:grpSp>
        <p:nvGrpSpPr>
          <p:cNvPr id="3" name="Group 15"/>
          <p:cNvGrpSpPr>
            <a:grpSpLocks/>
          </p:cNvGrpSpPr>
          <p:nvPr/>
        </p:nvGrpSpPr>
        <p:grpSpPr bwMode="auto">
          <a:xfrm>
            <a:off x="3549650" y="2894013"/>
            <a:ext cx="2690813" cy="1600200"/>
            <a:chOff x="2236" y="1823"/>
            <a:chExt cx="1695" cy="1008"/>
          </a:xfrm>
        </p:grpSpPr>
        <p:sp>
          <p:nvSpPr>
            <p:cNvPr id="92176" name="Rectangle 16"/>
            <p:cNvSpPr>
              <a:spLocks noChangeArrowheads="1"/>
            </p:cNvSpPr>
            <p:nvPr/>
          </p:nvSpPr>
          <p:spPr bwMode="auto">
            <a:xfrm>
              <a:off x="2236" y="2374"/>
              <a:ext cx="1695" cy="457"/>
            </a:xfrm>
            <a:prstGeom prst="rect">
              <a:avLst/>
            </a:prstGeom>
            <a:noFill/>
            <a:ln w="9525">
              <a:noFill/>
              <a:miter lim="800000"/>
              <a:headEnd/>
              <a:tailEnd/>
            </a:ln>
            <a:effectLst/>
          </p:spPr>
          <p:txBody>
            <a:bodyPr wrap="none" lIns="92075" tIns="46038" rIns="92075" bIns="46038">
              <a:spAutoFit/>
            </a:bodyPr>
            <a:lstStyle/>
            <a:p>
              <a:pPr algn="ctr" defTabSz="822325" eaLnBrk="0" hangingPunct="0">
                <a:lnSpc>
                  <a:spcPct val="50000"/>
                </a:lnSpc>
                <a:spcBef>
                  <a:spcPct val="50000"/>
                </a:spcBef>
              </a:pPr>
              <a:r>
                <a:rPr lang="en-US" b="1">
                  <a:solidFill>
                    <a:schemeClr val="accent2"/>
                  </a:solidFill>
                  <a:latin typeface="Verdana" pitchFamily="34" charset="0"/>
                </a:rPr>
                <a:t>Subprogram </a:t>
              </a:r>
              <a:r>
                <a:rPr lang="en-US" b="1">
                  <a:solidFill>
                    <a:schemeClr val="hlink"/>
                  </a:solidFill>
                  <a:latin typeface="Verdana" pitchFamily="34" charset="0"/>
                </a:rPr>
                <a:t>P</a:t>
              </a:r>
              <a:r>
                <a:rPr lang="en-US" b="1">
                  <a:solidFill>
                    <a:schemeClr val="accent2"/>
                  </a:solidFill>
                  <a:latin typeface="Verdana" pitchFamily="34" charset="0"/>
                </a:rPr>
                <a:t>, </a:t>
              </a:r>
            </a:p>
            <a:p>
              <a:pPr algn="ctr" defTabSz="822325" eaLnBrk="0" hangingPunct="0">
                <a:lnSpc>
                  <a:spcPct val="40000"/>
                </a:lnSpc>
                <a:spcBef>
                  <a:spcPct val="50000"/>
                </a:spcBef>
              </a:pPr>
              <a:r>
                <a:rPr lang="en-US" b="1">
                  <a:solidFill>
                    <a:schemeClr val="accent2"/>
                  </a:solidFill>
                  <a:latin typeface="Verdana" pitchFamily="34" charset="0"/>
                </a:rPr>
                <a:t>which contains the </a:t>
              </a:r>
            </a:p>
            <a:p>
              <a:pPr algn="ctr" defTabSz="822325" eaLnBrk="0" hangingPunct="0">
                <a:lnSpc>
                  <a:spcPct val="40000"/>
                </a:lnSpc>
                <a:spcBef>
                  <a:spcPct val="50000"/>
                </a:spcBef>
              </a:pPr>
              <a:r>
                <a:rPr lang="en-US" b="1">
                  <a:solidFill>
                    <a:schemeClr val="accent2"/>
                  </a:solidFill>
                  <a:latin typeface="Verdana" pitchFamily="34" charset="0"/>
                </a:rPr>
                <a:t>repeated code</a:t>
              </a:r>
            </a:p>
          </p:txBody>
        </p:sp>
        <p:sp>
          <p:nvSpPr>
            <p:cNvPr id="92177" name="Rectangle 17"/>
            <p:cNvSpPr>
              <a:spLocks noChangeArrowheads="1"/>
            </p:cNvSpPr>
            <p:nvPr/>
          </p:nvSpPr>
          <p:spPr bwMode="auto">
            <a:xfrm>
              <a:off x="2530" y="1823"/>
              <a:ext cx="987" cy="430"/>
            </a:xfrm>
            <a:prstGeom prst="rect">
              <a:avLst/>
            </a:prstGeom>
            <a:noFill/>
            <a:ln w="25400">
              <a:solidFill>
                <a:schemeClr val="tx1"/>
              </a:solidFill>
              <a:miter lim="800000"/>
              <a:headEnd/>
              <a:tailEnd/>
            </a:ln>
            <a:effectLst/>
          </p:spPr>
          <p:txBody>
            <a:bodyPr wrap="none" anchor="ctr"/>
            <a:lstStyle/>
            <a:p>
              <a:endParaRPr lang="en-US"/>
            </a:p>
          </p:txBody>
        </p:sp>
        <p:sp>
          <p:nvSpPr>
            <p:cNvPr id="92178" name="Rectangle 18"/>
            <p:cNvSpPr>
              <a:spLocks noChangeArrowheads="1"/>
            </p:cNvSpPr>
            <p:nvPr/>
          </p:nvSpPr>
          <p:spPr bwMode="auto">
            <a:xfrm>
              <a:off x="2502" y="1881"/>
              <a:ext cx="956" cy="326"/>
            </a:xfrm>
            <a:prstGeom prst="rect">
              <a:avLst/>
            </a:prstGeom>
            <a:noFill/>
            <a:ln w="9525">
              <a:noFill/>
              <a:miter lim="800000"/>
              <a:headEnd/>
              <a:tailEnd/>
            </a:ln>
            <a:effectLst/>
          </p:spPr>
          <p:txBody>
            <a:bodyPr wrap="none" lIns="92075" tIns="46038" rIns="92075" bIns="46038">
              <a:spAutoFit/>
            </a:bodyPr>
            <a:lstStyle/>
            <a:p>
              <a:pPr eaLnBrk="0" hangingPunct="0">
                <a:lnSpc>
                  <a:spcPct val="70000"/>
                </a:lnSpc>
              </a:pPr>
              <a:r>
                <a:rPr lang="en-US" sz="2000">
                  <a:solidFill>
                    <a:schemeClr val="accent1"/>
                  </a:solidFill>
                  <a:latin typeface="Times New Roman" pitchFamily="18" charset="0"/>
                </a:rPr>
                <a:t> xxx xxx xxx</a:t>
              </a:r>
            </a:p>
            <a:p>
              <a:pPr eaLnBrk="0" hangingPunct="0">
                <a:lnSpc>
                  <a:spcPct val="70000"/>
                </a:lnSpc>
              </a:pPr>
              <a:r>
                <a:rPr lang="en-US" sz="2000">
                  <a:solidFill>
                    <a:schemeClr val="accent1"/>
                  </a:solidFill>
                  <a:latin typeface="Times New Roman" pitchFamily="18" charset="0"/>
                </a:rPr>
                <a:t> xxx xxx xxx</a:t>
              </a:r>
            </a:p>
          </p:txBody>
        </p:sp>
      </p:grpSp>
      <p:grpSp>
        <p:nvGrpSpPr>
          <p:cNvPr id="4" name="Group 19"/>
          <p:cNvGrpSpPr>
            <a:grpSpLocks/>
          </p:cNvGrpSpPr>
          <p:nvPr/>
        </p:nvGrpSpPr>
        <p:grpSpPr bwMode="auto">
          <a:xfrm>
            <a:off x="6099175" y="1785938"/>
            <a:ext cx="2006600" cy="2903537"/>
            <a:chOff x="3842" y="1125"/>
            <a:chExt cx="1264" cy="1829"/>
          </a:xfrm>
        </p:grpSpPr>
        <p:sp>
          <p:nvSpPr>
            <p:cNvPr id="92180" name="Rectangle 20"/>
            <p:cNvSpPr>
              <a:spLocks noChangeArrowheads="1"/>
            </p:cNvSpPr>
            <p:nvPr/>
          </p:nvSpPr>
          <p:spPr bwMode="auto">
            <a:xfrm>
              <a:off x="3850" y="1169"/>
              <a:ext cx="1256" cy="1784"/>
            </a:xfrm>
            <a:prstGeom prst="rect">
              <a:avLst/>
            </a:prstGeom>
            <a:noFill/>
            <a:ln w="25400">
              <a:solidFill>
                <a:schemeClr val="tx1"/>
              </a:solidFill>
              <a:miter lim="800000"/>
              <a:headEnd/>
              <a:tailEnd/>
            </a:ln>
            <a:effectLst/>
          </p:spPr>
          <p:txBody>
            <a:bodyPr wrap="none" anchor="ctr"/>
            <a:lstStyle/>
            <a:p>
              <a:endParaRPr lang="en-US"/>
            </a:p>
          </p:txBody>
        </p:sp>
        <p:sp>
          <p:nvSpPr>
            <p:cNvPr id="92181" name="Rectangle 21"/>
            <p:cNvSpPr>
              <a:spLocks noChangeArrowheads="1"/>
            </p:cNvSpPr>
            <p:nvPr/>
          </p:nvSpPr>
          <p:spPr bwMode="auto">
            <a:xfrm>
              <a:off x="3842" y="1125"/>
              <a:ext cx="1262" cy="1829"/>
            </a:xfrm>
            <a:prstGeom prst="rect">
              <a:avLst/>
            </a:prstGeom>
            <a:noFill/>
            <a:ln w="9525">
              <a:noFill/>
              <a:miter lim="800000"/>
              <a:headEnd/>
              <a:tailEnd/>
            </a:ln>
            <a:effectLst/>
          </p:spPr>
          <p:txBody>
            <a:bodyPr lIns="92075" tIns="46038" rIns="92075" bIns="46038">
              <a:spAutoFit/>
            </a:bodyPr>
            <a:lstStyle/>
            <a:p>
              <a:pPr algn="ctr" defTabSz="822325" eaLnBrk="0" hangingPunct="0">
                <a:lnSpc>
                  <a:spcPct val="70000"/>
                </a:lnSpc>
              </a:pPr>
              <a:r>
                <a:rPr lang="en-US" sz="2400">
                  <a:solidFill>
                    <a:srgbClr val="FFFFCC"/>
                  </a:solidFill>
                  <a:latin typeface="Times New Roman" pitchFamily="18" charset="0"/>
                </a:rPr>
                <a:t> </a:t>
              </a:r>
              <a:r>
                <a:rPr lang="en-US" sz="2400">
                  <a:solidFill>
                    <a:schemeClr val="tx2"/>
                  </a:solidFill>
                  <a:latin typeface="Times New Roman" pitchFamily="18" charset="0"/>
                </a:rPr>
                <a:t>----- --- --- --- </a:t>
              </a:r>
            </a:p>
            <a:p>
              <a:pPr algn="ctr" defTabSz="822325" eaLnBrk="0" hangingPunct="0">
                <a:lnSpc>
                  <a:spcPct val="70000"/>
                </a:lnSpc>
              </a:pPr>
              <a:r>
                <a:rPr lang="en-US" sz="2400">
                  <a:solidFill>
                    <a:schemeClr val="tx2"/>
                  </a:solidFill>
                  <a:latin typeface="Times New Roman" pitchFamily="18" charset="0"/>
                </a:rPr>
                <a:t>----- --- --- --- </a:t>
              </a:r>
            </a:p>
            <a:p>
              <a:pPr algn="ctr" defTabSz="822325" eaLnBrk="0" hangingPunct="0">
                <a:lnSpc>
                  <a:spcPct val="70000"/>
                </a:lnSpc>
              </a:pPr>
              <a:r>
                <a:rPr lang="en-US" sz="2400">
                  <a:solidFill>
                    <a:schemeClr val="tx2"/>
                  </a:solidFill>
                  <a:latin typeface="Times New Roman" pitchFamily="18" charset="0"/>
                </a:rPr>
                <a:t>  </a:t>
              </a:r>
            </a:p>
            <a:p>
              <a:pPr algn="ctr" defTabSz="822325" eaLnBrk="0" hangingPunct="0">
                <a:lnSpc>
                  <a:spcPct val="70000"/>
                </a:lnSpc>
              </a:pPr>
              <a:r>
                <a:rPr lang="en-US" sz="2400">
                  <a:solidFill>
                    <a:schemeClr val="tx2"/>
                  </a:solidFill>
                  <a:latin typeface="Times New Roman" pitchFamily="18" charset="0"/>
                </a:rPr>
                <a:t>----- --- --- --- </a:t>
              </a:r>
            </a:p>
            <a:p>
              <a:pPr algn="ctr" defTabSz="822325" eaLnBrk="0" hangingPunct="0">
                <a:lnSpc>
                  <a:spcPct val="70000"/>
                </a:lnSpc>
              </a:pPr>
              <a:r>
                <a:rPr lang="en-US" sz="2400">
                  <a:solidFill>
                    <a:schemeClr val="tx2"/>
                  </a:solidFill>
                  <a:latin typeface="Times New Roman" pitchFamily="18" charset="0"/>
                </a:rPr>
                <a:t>----- --- --- --- </a:t>
              </a:r>
            </a:p>
            <a:p>
              <a:pPr algn="ctr" defTabSz="822325" eaLnBrk="0" hangingPunct="0">
                <a:lnSpc>
                  <a:spcPct val="70000"/>
                </a:lnSpc>
              </a:pPr>
              <a:r>
                <a:rPr lang="en-US" sz="2400">
                  <a:solidFill>
                    <a:schemeClr val="tx2"/>
                  </a:solidFill>
                  <a:latin typeface="Times New Roman" pitchFamily="18" charset="0"/>
                </a:rPr>
                <a:t>----- --- --- --- </a:t>
              </a:r>
            </a:p>
            <a:p>
              <a:pPr algn="ctr" defTabSz="822325" eaLnBrk="0" hangingPunct="0">
                <a:lnSpc>
                  <a:spcPct val="70000"/>
                </a:lnSpc>
              </a:pPr>
              <a:r>
                <a:rPr lang="en-US" sz="2400">
                  <a:solidFill>
                    <a:schemeClr val="tx2"/>
                  </a:solidFill>
                  <a:latin typeface="Times New Roman" pitchFamily="18" charset="0"/>
                </a:rPr>
                <a:t>  </a:t>
              </a:r>
            </a:p>
            <a:p>
              <a:pPr algn="ctr" defTabSz="822325" eaLnBrk="0" hangingPunct="0">
                <a:lnSpc>
                  <a:spcPct val="70000"/>
                </a:lnSpc>
              </a:pPr>
              <a:r>
                <a:rPr lang="en-US" sz="2400">
                  <a:solidFill>
                    <a:schemeClr val="tx2"/>
                  </a:solidFill>
                  <a:latin typeface="Times New Roman" pitchFamily="18" charset="0"/>
                </a:rPr>
                <a:t>----- --- --- --- </a:t>
              </a:r>
            </a:p>
            <a:p>
              <a:pPr algn="ctr" defTabSz="822325" eaLnBrk="0" hangingPunct="0">
                <a:lnSpc>
                  <a:spcPct val="70000"/>
                </a:lnSpc>
              </a:pPr>
              <a:r>
                <a:rPr lang="en-US" sz="2400">
                  <a:solidFill>
                    <a:schemeClr val="tx2"/>
                  </a:solidFill>
                  <a:latin typeface="Times New Roman" pitchFamily="18" charset="0"/>
                </a:rPr>
                <a:t>----- --- --- --- </a:t>
              </a:r>
            </a:p>
            <a:p>
              <a:pPr algn="ctr" defTabSz="822325" eaLnBrk="0" hangingPunct="0">
                <a:lnSpc>
                  <a:spcPct val="70000"/>
                </a:lnSpc>
              </a:pPr>
              <a:r>
                <a:rPr lang="en-US" sz="2400">
                  <a:solidFill>
                    <a:schemeClr val="tx2"/>
                  </a:solidFill>
                  <a:latin typeface="Times New Roman" pitchFamily="18" charset="0"/>
                </a:rPr>
                <a:t>  </a:t>
              </a:r>
            </a:p>
            <a:p>
              <a:pPr algn="ctr" defTabSz="822325" eaLnBrk="0" hangingPunct="0">
                <a:lnSpc>
                  <a:spcPct val="70000"/>
                </a:lnSpc>
              </a:pPr>
              <a:r>
                <a:rPr lang="en-US" sz="2400">
                  <a:solidFill>
                    <a:schemeClr val="tx2"/>
                  </a:solidFill>
                  <a:latin typeface="Times New Roman" pitchFamily="18" charset="0"/>
                </a:rPr>
                <a:t>----- --- --- --- </a:t>
              </a:r>
            </a:p>
          </p:txBody>
        </p:sp>
      </p:grpSp>
      <p:grpSp>
        <p:nvGrpSpPr>
          <p:cNvPr id="5" name="Group 22"/>
          <p:cNvGrpSpPr>
            <a:grpSpLocks/>
          </p:cNvGrpSpPr>
          <p:nvPr/>
        </p:nvGrpSpPr>
        <p:grpSpPr bwMode="auto">
          <a:xfrm>
            <a:off x="5265738" y="2351088"/>
            <a:ext cx="3376612" cy="3440112"/>
            <a:chOff x="3317" y="1460"/>
            <a:chExt cx="2127" cy="2167"/>
          </a:xfrm>
        </p:grpSpPr>
        <p:sp>
          <p:nvSpPr>
            <p:cNvPr id="92183" name="Line 23"/>
            <p:cNvSpPr>
              <a:spLocks noChangeShapeType="1"/>
            </p:cNvSpPr>
            <p:nvPr/>
          </p:nvSpPr>
          <p:spPr bwMode="auto">
            <a:xfrm flipH="1">
              <a:off x="3526" y="2014"/>
              <a:ext cx="337" cy="10"/>
            </a:xfrm>
            <a:prstGeom prst="line">
              <a:avLst/>
            </a:prstGeom>
            <a:noFill/>
            <a:ln w="25400">
              <a:solidFill>
                <a:schemeClr val="tx1"/>
              </a:solidFill>
              <a:round/>
              <a:headEnd type="none" w="sm" len="sm"/>
              <a:tailEnd type="stealth" w="med" len="lg"/>
            </a:ln>
            <a:effectLst/>
          </p:spPr>
          <p:txBody>
            <a:bodyPr/>
            <a:lstStyle/>
            <a:p>
              <a:endParaRPr lang="en-US"/>
            </a:p>
          </p:txBody>
        </p:sp>
        <p:sp>
          <p:nvSpPr>
            <p:cNvPr id="92184" name="Rectangle 24"/>
            <p:cNvSpPr>
              <a:spLocks noChangeArrowheads="1"/>
            </p:cNvSpPr>
            <p:nvPr/>
          </p:nvSpPr>
          <p:spPr bwMode="auto">
            <a:xfrm>
              <a:off x="3317" y="3171"/>
              <a:ext cx="2127" cy="456"/>
            </a:xfrm>
            <a:prstGeom prst="rect">
              <a:avLst/>
            </a:prstGeom>
            <a:noFill/>
            <a:ln w="9525">
              <a:noFill/>
              <a:miter lim="800000"/>
              <a:headEnd/>
              <a:tailEnd/>
            </a:ln>
            <a:effectLst/>
          </p:spPr>
          <p:txBody>
            <a:bodyPr lIns="92075" tIns="46038" rIns="92075" bIns="46038">
              <a:spAutoFit/>
            </a:bodyPr>
            <a:lstStyle/>
            <a:p>
              <a:pPr defTabSz="822325" eaLnBrk="0" hangingPunct="0">
                <a:lnSpc>
                  <a:spcPct val="40000"/>
                </a:lnSpc>
                <a:spcBef>
                  <a:spcPct val="50000"/>
                </a:spcBef>
              </a:pPr>
              <a:r>
                <a:rPr lang="en-US" b="1">
                  <a:solidFill>
                    <a:schemeClr val="accent2"/>
                  </a:solidFill>
                </a:rPr>
                <a:t>PL/SQL program invoking</a:t>
              </a:r>
            </a:p>
            <a:p>
              <a:pPr defTabSz="822325" eaLnBrk="0" hangingPunct="0">
                <a:lnSpc>
                  <a:spcPct val="40000"/>
                </a:lnSpc>
                <a:spcBef>
                  <a:spcPct val="50000"/>
                </a:spcBef>
              </a:pPr>
              <a:r>
                <a:rPr lang="en-US" b="1">
                  <a:solidFill>
                    <a:schemeClr val="accent2"/>
                  </a:solidFill>
                </a:rPr>
                <a:t>the subprogram</a:t>
              </a:r>
              <a:r>
                <a:rPr lang="en-US" sz="2000" b="1">
                  <a:solidFill>
                    <a:schemeClr val="accent2"/>
                  </a:solidFill>
                </a:rPr>
                <a:t> </a:t>
              </a:r>
              <a:r>
                <a:rPr lang="en-US" b="1">
                  <a:solidFill>
                    <a:schemeClr val="accent2"/>
                  </a:solidFill>
                </a:rPr>
                <a:t>at multiple </a:t>
              </a:r>
            </a:p>
            <a:p>
              <a:pPr defTabSz="822325" eaLnBrk="0" hangingPunct="0">
                <a:lnSpc>
                  <a:spcPct val="40000"/>
                </a:lnSpc>
                <a:spcBef>
                  <a:spcPct val="50000"/>
                </a:spcBef>
              </a:pPr>
              <a:r>
                <a:rPr lang="en-US" b="1">
                  <a:solidFill>
                    <a:schemeClr val="accent2"/>
                  </a:solidFill>
                </a:rPr>
                <a:t>locations</a:t>
              </a:r>
            </a:p>
          </p:txBody>
        </p:sp>
        <p:sp>
          <p:nvSpPr>
            <p:cNvPr id="92185" name="Rectangle 25"/>
            <p:cNvSpPr>
              <a:spLocks noChangeArrowheads="1"/>
            </p:cNvSpPr>
            <p:nvPr/>
          </p:nvSpPr>
          <p:spPr bwMode="auto">
            <a:xfrm>
              <a:off x="4352" y="1460"/>
              <a:ext cx="308" cy="1346"/>
            </a:xfrm>
            <a:prstGeom prst="rect">
              <a:avLst/>
            </a:prstGeom>
            <a:noFill/>
            <a:ln w="9525">
              <a:noFill/>
              <a:miter lim="800000"/>
              <a:headEnd/>
              <a:tailEnd/>
            </a:ln>
            <a:effectLst/>
          </p:spPr>
          <p:txBody>
            <a:bodyPr wrap="none" lIns="92075" tIns="46038" rIns="92075" bIns="46038">
              <a:spAutoFit/>
            </a:bodyPr>
            <a:lstStyle/>
            <a:p>
              <a:pPr eaLnBrk="0" hangingPunct="0">
                <a:lnSpc>
                  <a:spcPct val="70000"/>
                </a:lnSpc>
              </a:pPr>
              <a:r>
                <a:rPr lang="en-US" sz="2400">
                  <a:solidFill>
                    <a:schemeClr val="hlink"/>
                  </a:solidFill>
                  <a:latin typeface="Courier New" pitchFamily="49" charset="0"/>
                </a:rPr>
                <a:t>P</a:t>
              </a:r>
              <a:endParaRPr lang="en-US" sz="2400">
                <a:solidFill>
                  <a:srgbClr val="FFFFCC"/>
                </a:solidFill>
                <a:latin typeface="Times New Roman" pitchFamily="18" charset="0"/>
              </a:endParaRPr>
            </a:p>
            <a:p>
              <a:pPr eaLnBrk="0" hangingPunct="0">
                <a:lnSpc>
                  <a:spcPct val="70000"/>
                </a:lnSpc>
              </a:pPr>
              <a:r>
                <a:rPr lang="en-US" sz="2400">
                  <a:solidFill>
                    <a:srgbClr val="FFFFCC"/>
                  </a:solidFill>
                  <a:latin typeface="Times New Roman" pitchFamily="18" charset="0"/>
                </a:rPr>
                <a:t>    </a:t>
              </a:r>
            </a:p>
            <a:p>
              <a:pPr eaLnBrk="0" hangingPunct="0">
                <a:lnSpc>
                  <a:spcPct val="70000"/>
                </a:lnSpc>
              </a:pPr>
              <a:endParaRPr lang="en-US" sz="2400">
                <a:solidFill>
                  <a:srgbClr val="FFFFCC"/>
                </a:solidFill>
                <a:latin typeface="Times New Roman" pitchFamily="18" charset="0"/>
              </a:endParaRPr>
            </a:p>
            <a:p>
              <a:pPr eaLnBrk="0" hangingPunct="0">
                <a:lnSpc>
                  <a:spcPct val="70000"/>
                </a:lnSpc>
              </a:pPr>
              <a:r>
                <a:rPr lang="en-US" sz="2400">
                  <a:solidFill>
                    <a:srgbClr val="FFFFCC"/>
                  </a:solidFill>
                  <a:latin typeface="Times New Roman" pitchFamily="18" charset="0"/>
                </a:rPr>
                <a:t>  </a:t>
              </a:r>
            </a:p>
            <a:p>
              <a:pPr eaLnBrk="0" hangingPunct="0">
                <a:lnSpc>
                  <a:spcPct val="70000"/>
                </a:lnSpc>
              </a:pPr>
              <a:r>
                <a:rPr lang="en-US" sz="2400">
                  <a:solidFill>
                    <a:schemeClr val="hlink"/>
                  </a:solidFill>
                  <a:latin typeface="Courier New" pitchFamily="49" charset="0"/>
                </a:rPr>
                <a:t>P</a:t>
              </a:r>
              <a:endParaRPr lang="en-US" sz="2400">
                <a:solidFill>
                  <a:schemeClr val="hlink"/>
                </a:solidFill>
                <a:latin typeface="Times New Roman" pitchFamily="18" charset="0"/>
              </a:endParaRPr>
            </a:p>
            <a:p>
              <a:pPr eaLnBrk="0" hangingPunct="0">
                <a:lnSpc>
                  <a:spcPct val="70000"/>
                </a:lnSpc>
              </a:pPr>
              <a:r>
                <a:rPr lang="en-US" sz="2400">
                  <a:solidFill>
                    <a:srgbClr val="FFFFCC"/>
                  </a:solidFill>
                  <a:latin typeface="Times New Roman" pitchFamily="18" charset="0"/>
                </a:rPr>
                <a:t> </a:t>
              </a:r>
            </a:p>
            <a:p>
              <a:pPr eaLnBrk="0" hangingPunct="0">
                <a:lnSpc>
                  <a:spcPct val="70000"/>
                </a:lnSpc>
              </a:pPr>
              <a:endParaRPr lang="en-US" sz="2400">
                <a:solidFill>
                  <a:schemeClr val="hlink"/>
                </a:solidFill>
                <a:latin typeface="Times New Roman" pitchFamily="18" charset="0"/>
              </a:endParaRPr>
            </a:p>
            <a:p>
              <a:pPr eaLnBrk="0" hangingPunct="0">
                <a:lnSpc>
                  <a:spcPct val="70000"/>
                </a:lnSpc>
              </a:pPr>
              <a:r>
                <a:rPr lang="en-US" sz="2400">
                  <a:solidFill>
                    <a:schemeClr val="hlink"/>
                  </a:solidFill>
                  <a:latin typeface="Courier New" pitchFamily="49" charset="0"/>
                </a:rPr>
                <a:t>P</a:t>
              </a: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PL/SQL</a:t>
            </a:r>
          </a:p>
        </p:txBody>
      </p:sp>
      <p:sp>
        <p:nvSpPr>
          <p:cNvPr id="5" name="Slide Number Placeholder 4"/>
          <p:cNvSpPr>
            <a:spLocks noGrp="1"/>
          </p:cNvSpPr>
          <p:nvPr>
            <p:ph type="sldNum" sz="quarter" idx="11"/>
          </p:nvPr>
        </p:nvSpPr>
        <p:spPr/>
        <p:txBody>
          <a:bodyPr/>
          <a:lstStyle/>
          <a:p>
            <a:fld id="{AFA4AB7A-3AB2-4AF8-BB11-5F96E2B2DA2E}" type="slidenum">
              <a:rPr lang="en-US"/>
              <a:pPr/>
              <a:t>39</a:t>
            </a:fld>
            <a:r>
              <a:rPr lang="en-US"/>
              <a:t> of 1</a:t>
            </a:r>
          </a:p>
        </p:txBody>
      </p:sp>
      <p:sp>
        <p:nvSpPr>
          <p:cNvPr id="94210" name="Rectangle 2"/>
          <p:cNvSpPr>
            <a:spLocks noGrp="1" noChangeArrowheads="1"/>
          </p:cNvSpPr>
          <p:nvPr>
            <p:ph type="title"/>
          </p:nvPr>
        </p:nvSpPr>
        <p:spPr>
          <a:noFill/>
          <a:ln/>
        </p:spPr>
        <p:txBody>
          <a:bodyPr wrap="square" lIns="92075" tIns="46038" rIns="92075" bIns="46038" anchor="t"/>
          <a:lstStyle/>
          <a:p>
            <a:r>
              <a:rPr lang="en-US"/>
              <a:t>Benefits of Subprograms</a:t>
            </a:r>
          </a:p>
        </p:txBody>
      </p:sp>
      <p:sp>
        <p:nvSpPr>
          <p:cNvPr id="94211" name="Rectangle 3"/>
          <p:cNvSpPr>
            <a:spLocks noGrp="1" noChangeArrowheads="1"/>
          </p:cNvSpPr>
          <p:nvPr>
            <p:ph type="body" idx="1"/>
          </p:nvPr>
        </p:nvSpPr>
        <p:spPr>
          <a:xfrm>
            <a:off x="1447800" y="2343150"/>
            <a:ext cx="6400800" cy="1771650"/>
          </a:xfrm>
          <a:noFill/>
          <a:ln/>
        </p:spPr>
        <p:txBody>
          <a:bodyPr lIns="92075" tIns="46038" rIns="92075" bIns="46038">
            <a:spAutoFit/>
          </a:bodyPr>
          <a:lstStyle/>
          <a:p>
            <a:r>
              <a:rPr lang="en-US"/>
              <a:t>Easy maintenance</a:t>
            </a:r>
          </a:p>
          <a:p>
            <a:r>
              <a:rPr lang="en-US"/>
              <a:t>Improved data security and integrity</a:t>
            </a:r>
          </a:p>
          <a:p>
            <a:r>
              <a:rPr lang="en-US"/>
              <a:t>Improved performance</a:t>
            </a:r>
          </a:p>
          <a:p>
            <a:r>
              <a:rPr lang="en-US"/>
              <a:t>Improved code clarity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t>PL/SQL</a:t>
            </a:r>
          </a:p>
        </p:txBody>
      </p:sp>
      <p:sp>
        <p:nvSpPr>
          <p:cNvPr id="8" name="Slide Number Placeholder 4"/>
          <p:cNvSpPr>
            <a:spLocks noGrp="1"/>
          </p:cNvSpPr>
          <p:nvPr>
            <p:ph type="sldNum" sz="quarter" idx="11"/>
          </p:nvPr>
        </p:nvSpPr>
        <p:spPr/>
        <p:txBody>
          <a:bodyPr/>
          <a:lstStyle/>
          <a:p>
            <a:fld id="{35BE091D-A331-4E22-8F6B-7C2EA5B90B6B}" type="slidenum">
              <a:rPr lang="en-US"/>
              <a:pPr/>
              <a:t>4</a:t>
            </a:fld>
            <a:r>
              <a:rPr lang="en-US"/>
              <a:t> of 1</a:t>
            </a:r>
          </a:p>
        </p:txBody>
      </p:sp>
      <p:sp>
        <p:nvSpPr>
          <p:cNvPr id="16386"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lnSpc>
                <a:spcPct val="120000"/>
              </a:lnSpc>
              <a:spcBef>
                <a:spcPct val="60000"/>
              </a:spcBef>
            </a:pPr>
            <a:endParaRPr lang="en-US" sz="2400">
              <a:latin typeface="Times New Roman" pitchFamily="18" charset="0"/>
            </a:endParaRPr>
          </a:p>
        </p:txBody>
      </p:sp>
      <p:sp>
        <p:nvSpPr>
          <p:cNvPr id="16387"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algn="ctr" eaLnBrk="0" hangingPunct="0">
              <a:lnSpc>
                <a:spcPct val="120000"/>
              </a:lnSpc>
              <a:spcBef>
                <a:spcPct val="60000"/>
              </a:spcBef>
            </a:pPr>
            <a:endParaRPr lang="en-US" sz="2400">
              <a:latin typeface="Times New Roman" pitchFamily="18" charset="0"/>
            </a:endParaRPr>
          </a:p>
        </p:txBody>
      </p:sp>
      <p:sp>
        <p:nvSpPr>
          <p:cNvPr id="16388" name="Rectangle 4"/>
          <p:cNvSpPr>
            <a:spLocks noGrp="1" noChangeArrowheads="1"/>
          </p:cNvSpPr>
          <p:nvPr>
            <p:ph type="title"/>
          </p:nvPr>
        </p:nvSpPr>
        <p:spPr>
          <a:noFill/>
          <a:ln/>
        </p:spPr>
        <p:txBody>
          <a:bodyPr wrap="square" lIns="92075" tIns="46038" rIns="92075" bIns="46038" anchor="t"/>
          <a:lstStyle/>
          <a:p>
            <a:r>
              <a:rPr lang="en-US"/>
              <a:t>Cursors with Parameters</a:t>
            </a:r>
          </a:p>
        </p:txBody>
      </p:sp>
      <p:sp>
        <p:nvSpPr>
          <p:cNvPr id="16389" name="Rectangle 5"/>
          <p:cNvSpPr>
            <a:spLocks noGrp="1" noChangeArrowheads="1"/>
          </p:cNvSpPr>
          <p:nvPr>
            <p:ph type="body" idx="1"/>
          </p:nvPr>
        </p:nvSpPr>
        <p:spPr>
          <a:xfrm>
            <a:off x="533400" y="1463675"/>
            <a:ext cx="8305800" cy="822325"/>
          </a:xfrm>
          <a:noFill/>
          <a:ln/>
        </p:spPr>
        <p:txBody>
          <a:bodyPr lIns="92075" tIns="46038" rIns="92075" bIns="46038">
            <a:spAutoFit/>
          </a:bodyPr>
          <a:lstStyle/>
          <a:p>
            <a:pPr marL="0" indent="0" defTabSz="346075">
              <a:buFont typeface="Wingdings" pitchFamily="2" charset="2"/>
              <a:buNone/>
            </a:pPr>
            <a:r>
              <a:rPr lang="en-US"/>
              <a:t>Pass the department number and job title to the WHERE clause, in the cursor SELECT statement. </a:t>
            </a:r>
          </a:p>
        </p:txBody>
      </p:sp>
      <p:sp>
        <p:nvSpPr>
          <p:cNvPr id="16390" name="Rectangle 6"/>
          <p:cNvSpPr>
            <a:spLocks noChangeArrowheads="1"/>
          </p:cNvSpPr>
          <p:nvPr/>
        </p:nvSpPr>
        <p:spPr bwMode="auto">
          <a:xfrm>
            <a:off x="920750" y="2697163"/>
            <a:ext cx="7108825" cy="3330575"/>
          </a:xfrm>
          <a:prstGeom prst="rect">
            <a:avLst/>
          </a:prstGeom>
          <a:solidFill>
            <a:srgbClr val="FFFFCC"/>
          </a:solidFill>
          <a:ln w="12700">
            <a:solidFill>
              <a:schemeClr val="bg2"/>
            </a:solidFill>
            <a:miter lim="800000"/>
            <a:headEnd/>
            <a:tailEnd/>
          </a:ln>
          <a:effectLst/>
        </p:spPr>
        <p:txBody>
          <a:bodyPr lIns="92075" tIns="46038" rIns="92075" bIns="46038">
            <a:spAutoFit/>
          </a:bodyPr>
          <a:lstStyle/>
          <a:p>
            <a:pPr eaLnBrk="0" hangingPunct="0">
              <a:lnSpc>
                <a:spcPct val="70000"/>
              </a:lnSpc>
              <a:spcBef>
                <a:spcPct val="15000"/>
              </a:spcBef>
            </a:pPr>
            <a:r>
              <a:rPr lang="en-US">
                <a:solidFill>
                  <a:srgbClr val="000000"/>
                </a:solidFill>
                <a:latin typeface="Verdana" pitchFamily="34" charset="0"/>
              </a:rPr>
              <a:t>DECLARE</a:t>
            </a:r>
          </a:p>
          <a:p>
            <a:pPr eaLnBrk="0" hangingPunct="0">
              <a:lnSpc>
                <a:spcPct val="70000"/>
              </a:lnSpc>
              <a:spcBef>
                <a:spcPct val="15000"/>
              </a:spcBef>
            </a:pPr>
            <a:r>
              <a:rPr lang="en-US">
                <a:solidFill>
                  <a:srgbClr val="000000"/>
                </a:solidFill>
                <a:latin typeface="Verdana" pitchFamily="34" charset="0"/>
              </a:rPr>
              <a:t>  CURSOR emp_cursor</a:t>
            </a:r>
          </a:p>
          <a:p>
            <a:pPr eaLnBrk="0" hangingPunct="0">
              <a:lnSpc>
                <a:spcPct val="70000"/>
              </a:lnSpc>
              <a:spcBef>
                <a:spcPct val="15000"/>
              </a:spcBef>
            </a:pPr>
            <a:r>
              <a:rPr lang="en-US">
                <a:solidFill>
                  <a:srgbClr val="000000"/>
                </a:solidFill>
                <a:latin typeface="Verdana" pitchFamily="34" charset="0"/>
              </a:rPr>
              <a:t>  (p_deptno NUMBER, p_job VARCHAR2) IS</a:t>
            </a:r>
          </a:p>
          <a:p>
            <a:pPr eaLnBrk="0" hangingPunct="0">
              <a:lnSpc>
                <a:spcPct val="70000"/>
              </a:lnSpc>
              <a:spcBef>
                <a:spcPct val="15000"/>
              </a:spcBef>
            </a:pPr>
            <a:r>
              <a:rPr lang="en-US">
                <a:solidFill>
                  <a:srgbClr val="000000"/>
                </a:solidFill>
                <a:latin typeface="Verdana" pitchFamily="34" charset="0"/>
              </a:rPr>
              <a:t>     SELECT employee_id, last_name</a:t>
            </a:r>
          </a:p>
          <a:p>
            <a:pPr eaLnBrk="0" hangingPunct="0">
              <a:lnSpc>
                <a:spcPct val="70000"/>
              </a:lnSpc>
              <a:spcBef>
                <a:spcPct val="15000"/>
              </a:spcBef>
            </a:pPr>
            <a:r>
              <a:rPr lang="en-US">
                <a:solidFill>
                  <a:srgbClr val="000000"/>
                </a:solidFill>
                <a:latin typeface="Verdana" pitchFamily="34" charset="0"/>
              </a:rPr>
              <a:t>     FROM   employees</a:t>
            </a:r>
          </a:p>
          <a:p>
            <a:pPr eaLnBrk="0" hangingPunct="0">
              <a:lnSpc>
                <a:spcPct val="70000"/>
              </a:lnSpc>
              <a:spcBef>
                <a:spcPct val="15000"/>
              </a:spcBef>
            </a:pPr>
            <a:r>
              <a:rPr lang="en-US">
                <a:solidFill>
                  <a:srgbClr val="000000"/>
                </a:solidFill>
                <a:latin typeface="Verdana" pitchFamily="34" charset="0"/>
              </a:rPr>
              <a:t>     WHERE  department_id = p_deptno</a:t>
            </a:r>
          </a:p>
          <a:p>
            <a:pPr eaLnBrk="0" hangingPunct="0">
              <a:lnSpc>
                <a:spcPct val="70000"/>
              </a:lnSpc>
              <a:spcBef>
                <a:spcPct val="15000"/>
              </a:spcBef>
            </a:pPr>
            <a:r>
              <a:rPr lang="en-US">
                <a:solidFill>
                  <a:srgbClr val="000000"/>
                </a:solidFill>
                <a:latin typeface="Verdana" pitchFamily="34" charset="0"/>
              </a:rPr>
              <a:t>     AND    job_id = p_job;</a:t>
            </a:r>
          </a:p>
          <a:p>
            <a:pPr eaLnBrk="0" hangingPunct="0">
              <a:lnSpc>
                <a:spcPct val="70000"/>
              </a:lnSpc>
              <a:spcBef>
                <a:spcPct val="15000"/>
              </a:spcBef>
            </a:pPr>
            <a:r>
              <a:rPr lang="en-US">
                <a:solidFill>
                  <a:srgbClr val="000000"/>
                </a:solidFill>
                <a:latin typeface="Verdana" pitchFamily="34" charset="0"/>
              </a:rPr>
              <a:t>BEGIN</a:t>
            </a:r>
          </a:p>
          <a:p>
            <a:pPr eaLnBrk="0" hangingPunct="0">
              <a:lnSpc>
                <a:spcPct val="70000"/>
              </a:lnSpc>
              <a:spcBef>
                <a:spcPct val="15000"/>
              </a:spcBef>
            </a:pPr>
            <a:r>
              <a:rPr lang="en-US">
                <a:solidFill>
                  <a:srgbClr val="000000"/>
                </a:solidFill>
                <a:latin typeface="Verdana" pitchFamily="34" charset="0"/>
              </a:rPr>
              <a:t>  OPEN emp_cursor (80, 'SA_REP');</a:t>
            </a:r>
          </a:p>
          <a:p>
            <a:pPr eaLnBrk="0" hangingPunct="0">
              <a:lnSpc>
                <a:spcPct val="70000"/>
              </a:lnSpc>
              <a:spcBef>
                <a:spcPct val="15000"/>
              </a:spcBef>
            </a:pPr>
            <a:r>
              <a:rPr lang="en-US">
                <a:solidFill>
                  <a:srgbClr val="000000"/>
                </a:solidFill>
                <a:latin typeface="Verdana" pitchFamily="34" charset="0"/>
              </a:rPr>
              <a:t>  . . .</a:t>
            </a:r>
          </a:p>
          <a:p>
            <a:pPr eaLnBrk="0" hangingPunct="0">
              <a:lnSpc>
                <a:spcPct val="70000"/>
              </a:lnSpc>
              <a:spcBef>
                <a:spcPct val="15000"/>
              </a:spcBef>
            </a:pPr>
            <a:r>
              <a:rPr lang="en-US">
                <a:solidFill>
                  <a:srgbClr val="000000"/>
                </a:solidFill>
                <a:latin typeface="Verdana" pitchFamily="34" charset="0"/>
              </a:rPr>
              <a:t>  CLOSE emp_cursor;</a:t>
            </a:r>
          </a:p>
          <a:p>
            <a:pPr eaLnBrk="0" hangingPunct="0">
              <a:lnSpc>
                <a:spcPct val="70000"/>
              </a:lnSpc>
              <a:spcBef>
                <a:spcPct val="15000"/>
              </a:spcBef>
            </a:pPr>
            <a:r>
              <a:rPr lang="en-US">
                <a:solidFill>
                  <a:srgbClr val="000000"/>
                </a:solidFill>
                <a:latin typeface="Verdana" pitchFamily="34" charset="0"/>
              </a:rPr>
              <a:t>  OPEN emp_cursor (60, 'IT_PROG');</a:t>
            </a:r>
          </a:p>
          <a:p>
            <a:pPr eaLnBrk="0" hangingPunct="0">
              <a:lnSpc>
                <a:spcPct val="70000"/>
              </a:lnSpc>
              <a:spcBef>
                <a:spcPct val="15000"/>
              </a:spcBef>
            </a:pPr>
            <a:r>
              <a:rPr lang="en-US">
                <a:solidFill>
                  <a:srgbClr val="000000"/>
                </a:solidFill>
                <a:latin typeface="Verdana" pitchFamily="34" charset="0"/>
              </a:rPr>
              <a:t>  . . . 	</a:t>
            </a:r>
          </a:p>
          <a:p>
            <a:pPr eaLnBrk="0" hangingPunct="0">
              <a:lnSpc>
                <a:spcPct val="70000"/>
              </a:lnSpc>
              <a:spcBef>
                <a:spcPct val="15000"/>
              </a:spcBef>
            </a:pPr>
            <a:r>
              <a:rPr lang="en-US">
                <a:solidFill>
                  <a:srgbClr val="000000"/>
                </a:solidFill>
                <a:latin typeface="Verdana" pitchFamily="34" charset="0"/>
              </a:rPr>
              <a:t>END;</a:t>
            </a:r>
          </a:p>
        </p:txBody>
      </p:sp>
    </p:spTree>
  </p:cSld>
  <p:clrMapOvr>
    <a:masterClrMapping/>
  </p:clrMapOvr>
  <p:transition spd="slow">
    <p:cu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Footer Placeholder 2"/>
          <p:cNvSpPr>
            <a:spLocks noGrp="1"/>
          </p:cNvSpPr>
          <p:nvPr>
            <p:ph type="ftr" sz="quarter" idx="10"/>
          </p:nvPr>
        </p:nvSpPr>
        <p:spPr/>
        <p:txBody>
          <a:bodyPr/>
          <a:lstStyle/>
          <a:p>
            <a:r>
              <a:rPr lang="en-US"/>
              <a:t>PL/SQL</a:t>
            </a:r>
          </a:p>
        </p:txBody>
      </p:sp>
      <p:sp>
        <p:nvSpPr>
          <p:cNvPr id="81" name="Slide Number Placeholder 3"/>
          <p:cNvSpPr>
            <a:spLocks noGrp="1"/>
          </p:cNvSpPr>
          <p:nvPr>
            <p:ph type="sldNum" sz="quarter" idx="11"/>
          </p:nvPr>
        </p:nvSpPr>
        <p:spPr/>
        <p:txBody>
          <a:bodyPr/>
          <a:lstStyle/>
          <a:p>
            <a:fld id="{01415C78-31C7-41AB-8DED-BCA9C9DD39CC}" type="slidenum">
              <a:rPr lang="en-US"/>
              <a:pPr/>
              <a:t>40</a:t>
            </a:fld>
            <a:r>
              <a:rPr lang="en-US"/>
              <a:t> of 1</a:t>
            </a:r>
          </a:p>
        </p:txBody>
      </p:sp>
      <p:sp>
        <p:nvSpPr>
          <p:cNvPr id="96258" name="Line 2"/>
          <p:cNvSpPr>
            <a:spLocks noChangeShapeType="1"/>
          </p:cNvSpPr>
          <p:nvPr/>
        </p:nvSpPr>
        <p:spPr bwMode="auto">
          <a:xfrm flipV="1">
            <a:off x="7196138" y="4284663"/>
            <a:ext cx="0" cy="1709737"/>
          </a:xfrm>
          <a:prstGeom prst="line">
            <a:avLst/>
          </a:prstGeom>
          <a:noFill/>
          <a:ln w="25400">
            <a:solidFill>
              <a:schemeClr val="tx1"/>
            </a:solidFill>
            <a:round/>
            <a:headEnd type="none" w="sm" len="sm"/>
            <a:tailEnd type="stealth" w="med" len="lg"/>
          </a:ln>
          <a:effectLst/>
        </p:spPr>
        <p:txBody>
          <a:bodyPr/>
          <a:lstStyle/>
          <a:p>
            <a:endParaRPr lang="en-US"/>
          </a:p>
        </p:txBody>
      </p:sp>
      <p:sp>
        <p:nvSpPr>
          <p:cNvPr id="96259" name="Line 3"/>
          <p:cNvSpPr>
            <a:spLocks noChangeShapeType="1"/>
          </p:cNvSpPr>
          <p:nvPr/>
        </p:nvSpPr>
        <p:spPr bwMode="auto">
          <a:xfrm>
            <a:off x="5497513" y="4162425"/>
            <a:ext cx="1096962" cy="0"/>
          </a:xfrm>
          <a:prstGeom prst="line">
            <a:avLst/>
          </a:prstGeom>
          <a:noFill/>
          <a:ln w="25400">
            <a:solidFill>
              <a:schemeClr val="tx1"/>
            </a:solidFill>
            <a:round/>
            <a:headEnd type="none" w="sm" len="sm"/>
            <a:tailEnd type="stealth" w="med" len="lg"/>
          </a:ln>
          <a:effectLst/>
        </p:spPr>
        <p:txBody>
          <a:bodyPr/>
          <a:lstStyle/>
          <a:p>
            <a:endParaRPr lang="en-US"/>
          </a:p>
        </p:txBody>
      </p:sp>
      <p:sp>
        <p:nvSpPr>
          <p:cNvPr id="96260" name="Line 4"/>
          <p:cNvSpPr>
            <a:spLocks noChangeShapeType="1"/>
          </p:cNvSpPr>
          <p:nvPr/>
        </p:nvSpPr>
        <p:spPr bwMode="auto">
          <a:xfrm>
            <a:off x="5443538" y="2871788"/>
            <a:ext cx="1150937" cy="0"/>
          </a:xfrm>
          <a:prstGeom prst="line">
            <a:avLst/>
          </a:prstGeom>
          <a:noFill/>
          <a:ln w="25400">
            <a:solidFill>
              <a:schemeClr val="tx1"/>
            </a:solidFill>
            <a:round/>
            <a:headEnd type="none" w="sm" len="sm"/>
            <a:tailEnd type="stealth" w="med" len="lg"/>
          </a:ln>
          <a:effectLst/>
        </p:spPr>
        <p:txBody>
          <a:bodyPr/>
          <a:lstStyle/>
          <a:p>
            <a:endParaRPr lang="en-US"/>
          </a:p>
        </p:txBody>
      </p:sp>
      <p:sp>
        <p:nvSpPr>
          <p:cNvPr id="96261" name="Line 5"/>
          <p:cNvSpPr>
            <a:spLocks noChangeShapeType="1"/>
          </p:cNvSpPr>
          <p:nvPr/>
        </p:nvSpPr>
        <p:spPr bwMode="auto">
          <a:xfrm>
            <a:off x="3959225" y="3451225"/>
            <a:ext cx="2635250" cy="0"/>
          </a:xfrm>
          <a:prstGeom prst="line">
            <a:avLst/>
          </a:prstGeom>
          <a:noFill/>
          <a:ln w="25400">
            <a:solidFill>
              <a:schemeClr val="tx1"/>
            </a:solidFill>
            <a:round/>
            <a:headEnd type="none" w="sm" len="sm"/>
            <a:tailEnd type="stealth" w="med" len="lg"/>
          </a:ln>
          <a:effectLst/>
        </p:spPr>
        <p:txBody>
          <a:bodyPr/>
          <a:lstStyle/>
          <a:p>
            <a:endParaRPr lang="en-US"/>
          </a:p>
        </p:txBody>
      </p:sp>
      <p:sp>
        <p:nvSpPr>
          <p:cNvPr id="96262" name="Rectangle 6"/>
          <p:cNvSpPr>
            <a:spLocks noGrp="1" noChangeArrowheads="1"/>
          </p:cNvSpPr>
          <p:nvPr>
            <p:ph type="title"/>
          </p:nvPr>
        </p:nvSpPr>
        <p:spPr>
          <a:noFill/>
          <a:ln/>
        </p:spPr>
        <p:txBody>
          <a:bodyPr wrap="square" lIns="92075" tIns="46038" rIns="92075" bIns="46038" anchor="t"/>
          <a:lstStyle/>
          <a:p>
            <a:r>
              <a:rPr lang="en-US"/>
              <a:t>Invoking Stored Procedures </a:t>
            </a:r>
            <a:br>
              <a:rPr lang="en-US"/>
            </a:br>
            <a:r>
              <a:rPr lang="en-US"/>
              <a:t>and Functions</a:t>
            </a:r>
          </a:p>
        </p:txBody>
      </p:sp>
      <p:sp>
        <p:nvSpPr>
          <p:cNvPr id="96263" name="Rectangle 7"/>
          <p:cNvSpPr>
            <a:spLocks noChangeArrowheads="1"/>
          </p:cNvSpPr>
          <p:nvPr/>
        </p:nvSpPr>
        <p:spPr bwMode="auto">
          <a:xfrm>
            <a:off x="6605588" y="2633663"/>
            <a:ext cx="1144587" cy="1658937"/>
          </a:xfrm>
          <a:prstGeom prst="rect">
            <a:avLst/>
          </a:prstGeom>
          <a:solidFill>
            <a:schemeClr val="tx1"/>
          </a:solidFill>
          <a:ln w="12700">
            <a:solidFill>
              <a:srgbClr val="000000"/>
            </a:solidFill>
            <a:miter lim="800000"/>
            <a:headEnd/>
            <a:tailEnd/>
          </a:ln>
          <a:effectLst/>
        </p:spPr>
        <p:txBody>
          <a:bodyPr wrap="none" lIns="92075" tIns="46038" rIns="92075" bIns="46038" anchor="ctr"/>
          <a:lstStyle/>
          <a:p>
            <a:pPr algn="ctr" eaLnBrk="0" hangingPunct="0"/>
            <a:r>
              <a:rPr lang="en-US" sz="1000" b="1">
                <a:solidFill>
                  <a:srgbClr val="000000"/>
                </a:solidFill>
              </a:rPr>
              <a:t>xxxxxxxxxxxxxx</a:t>
            </a:r>
          </a:p>
          <a:p>
            <a:pPr algn="ctr" eaLnBrk="0" hangingPunct="0"/>
            <a:r>
              <a:rPr lang="en-US" sz="1000" b="1">
                <a:solidFill>
                  <a:srgbClr val="000000"/>
                </a:solidFill>
              </a:rPr>
              <a:t>vvvvvvvvvvvvvv</a:t>
            </a:r>
          </a:p>
          <a:p>
            <a:pPr algn="ctr" eaLnBrk="0" hangingPunct="0"/>
            <a:r>
              <a:rPr lang="en-US" sz="1000" b="1">
                <a:solidFill>
                  <a:srgbClr val="000000"/>
                </a:solidFill>
              </a:rPr>
              <a:t>xxxxxxxxxxxxxx</a:t>
            </a:r>
          </a:p>
          <a:p>
            <a:pPr algn="ctr" eaLnBrk="0" hangingPunct="0"/>
            <a:r>
              <a:rPr lang="en-US" sz="1000" b="1">
                <a:solidFill>
                  <a:srgbClr val="000000"/>
                </a:solidFill>
              </a:rPr>
              <a:t>vvvvvvvvvvvvvv</a:t>
            </a:r>
          </a:p>
          <a:p>
            <a:pPr algn="ctr" eaLnBrk="0" hangingPunct="0"/>
            <a:r>
              <a:rPr lang="en-US" sz="1000" b="1">
                <a:solidFill>
                  <a:srgbClr val="000000"/>
                </a:solidFill>
              </a:rPr>
              <a:t>xxxxxxxxxxxxxx</a:t>
            </a:r>
          </a:p>
          <a:p>
            <a:pPr algn="ctr" eaLnBrk="0" hangingPunct="0"/>
            <a:r>
              <a:rPr lang="en-US" sz="1000" b="1">
                <a:solidFill>
                  <a:srgbClr val="000000"/>
                </a:solidFill>
              </a:rPr>
              <a:t>vvvvvvvvvvvvvv</a:t>
            </a:r>
          </a:p>
          <a:p>
            <a:pPr algn="ctr" eaLnBrk="0" hangingPunct="0"/>
            <a:r>
              <a:rPr lang="en-US" sz="1000" b="1">
                <a:solidFill>
                  <a:srgbClr val="000000"/>
                </a:solidFill>
              </a:rPr>
              <a:t>xxxxxxxxxxxxxx</a:t>
            </a:r>
          </a:p>
          <a:p>
            <a:pPr algn="ctr" eaLnBrk="0" hangingPunct="0"/>
            <a:r>
              <a:rPr lang="en-US" sz="1000" b="1">
                <a:solidFill>
                  <a:srgbClr val="000000"/>
                </a:solidFill>
              </a:rPr>
              <a:t>vvvvvvvvvvvvvv</a:t>
            </a:r>
          </a:p>
          <a:p>
            <a:pPr algn="ctr" eaLnBrk="0" hangingPunct="0"/>
            <a:r>
              <a:rPr lang="en-US" sz="1000" b="1">
                <a:solidFill>
                  <a:srgbClr val="000000"/>
                </a:solidFill>
              </a:rPr>
              <a:t>xxxxxxxxxxxxxx</a:t>
            </a:r>
          </a:p>
          <a:p>
            <a:pPr algn="ctr" eaLnBrk="0" hangingPunct="0"/>
            <a:r>
              <a:rPr lang="en-US" sz="1000" b="1">
                <a:solidFill>
                  <a:srgbClr val="000000"/>
                </a:solidFill>
              </a:rPr>
              <a:t>vvvvvvvvvvvvvv</a:t>
            </a:r>
          </a:p>
        </p:txBody>
      </p:sp>
      <p:sp>
        <p:nvSpPr>
          <p:cNvPr id="96264" name="Rectangle 8"/>
          <p:cNvSpPr>
            <a:spLocks noChangeArrowheads="1"/>
          </p:cNvSpPr>
          <p:nvPr/>
        </p:nvSpPr>
        <p:spPr bwMode="auto">
          <a:xfrm>
            <a:off x="5969000" y="1908175"/>
            <a:ext cx="2401888" cy="666750"/>
          </a:xfrm>
          <a:prstGeom prst="rect">
            <a:avLst/>
          </a:prstGeom>
          <a:noFill/>
          <a:ln w="25400">
            <a:solidFill>
              <a:schemeClr val="tx1"/>
            </a:solidFill>
            <a:miter lim="800000"/>
            <a:headEnd/>
            <a:tailEnd/>
          </a:ln>
          <a:effectLst/>
        </p:spPr>
        <p:txBody>
          <a:bodyPr wrap="none" lIns="92075" tIns="46038" rIns="92075" bIns="46038">
            <a:spAutoFit/>
          </a:bodyPr>
          <a:lstStyle/>
          <a:p>
            <a:pPr algn="ctr" eaLnBrk="0" hangingPunct="0"/>
            <a:r>
              <a:rPr lang="en-US" b="1">
                <a:latin typeface="Verdana" pitchFamily="34" charset="0"/>
              </a:rPr>
              <a:t>LOG_EXECUTION</a:t>
            </a:r>
          </a:p>
          <a:p>
            <a:pPr algn="ctr" eaLnBrk="0" hangingPunct="0"/>
            <a:r>
              <a:rPr lang="en-US" b="1">
                <a:latin typeface="Verdana" pitchFamily="34" charset="0"/>
              </a:rPr>
              <a:t>procedure</a:t>
            </a:r>
          </a:p>
        </p:txBody>
      </p:sp>
      <p:sp>
        <p:nvSpPr>
          <p:cNvPr id="96265" name="Rectangle 9"/>
          <p:cNvSpPr>
            <a:spLocks noChangeArrowheads="1"/>
          </p:cNvSpPr>
          <p:nvPr/>
        </p:nvSpPr>
        <p:spPr bwMode="auto">
          <a:xfrm>
            <a:off x="4691063" y="1908175"/>
            <a:ext cx="847725" cy="366713"/>
          </a:xfrm>
          <a:prstGeom prst="rect">
            <a:avLst/>
          </a:prstGeom>
          <a:noFill/>
          <a:ln w="9525">
            <a:noFill/>
            <a:miter lim="800000"/>
            <a:headEnd/>
            <a:tailEnd/>
          </a:ln>
          <a:effectLst/>
        </p:spPr>
        <p:txBody>
          <a:bodyPr wrap="none" lIns="92075" tIns="46038" rIns="92075" bIns="46038">
            <a:spAutoFit/>
          </a:bodyPr>
          <a:lstStyle/>
          <a:p>
            <a:pPr eaLnBrk="0" hangingPunct="0"/>
            <a:r>
              <a:rPr lang="en-US" b="1">
                <a:latin typeface="Verdana" pitchFamily="34" charset="0"/>
              </a:rPr>
              <a:t>Scott</a:t>
            </a:r>
          </a:p>
        </p:txBody>
      </p:sp>
      <p:sp>
        <p:nvSpPr>
          <p:cNvPr id="96266" name="Rectangle 10"/>
          <p:cNvSpPr>
            <a:spLocks noChangeArrowheads="1"/>
          </p:cNvSpPr>
          <p:nvPr/>
        </p:nvSpPr>
        <p:spPr bwMode="auto">
          <a:xfrm>
            <a:off x="4630738" y="3787775"/>
            <a:ext cx="990600" cy="1436688"/>
          </a:xfrm>
          <a:prstGeom prst="rect">
            <a:avLst/>
          </a:prstGeom>
          <a:solidFill>
            <a:schemeClr val="tx1"/>
          </a:solidFill>
          <a:ln w="12700">
            <a:solidFill>
              <a:srgbClr val="000000"/>
            </a:solidFill>
            <a:miter lim="800000"/>
            <a:headEnd/>
            <a:tailEnd/>
          </a:ln>
          <a:effectLst/>
        </p:spPr>
        <p:txBody>
          <a:bodyPr wrap="none" lIns="92075" tIns="46038" rIns="92075" bIns="46038" anchor="ctr"/>
          <a:lstStyle/>
          <a:p>
            <a:pPr algn="ctr" eaLnBrk="0" hangingPunct="0"/>
            <a:r>
              <a:rPr lang="en-US" sz="800" b="1">
                <a:solidFill>
                  <a:srgbClr val="000000"/>
                </a:solidFill>
              </a:rPr>
              <a:t>xxxxxxxxxxxxxx</a:t>
            </a:r>
          </a:p>
          <a:p>
            <a:pPr algn="ctr" eaLnBrk="0" hangingPunct="0"/>
            <a:r>
              <a:rPr lang="en-US" sz="800" b="1">
                <a:solidFill>
                  <a:srgbClr val="000000"/>
                </a:solidFill>
              </a:rPr>
              <a:t>vvvvvvvvvvvvvv</a:t>
            </a:r>
          </a:p>
          <a:p>
            <a:pPr algn="ctr" eaLnBrk="0" hangingPunct="0"/>
            <a:r>
              <a:rPr lang="en-US" sz="800" b="1">
                <a:solidFill>
                  <a:srgbClr val="000000"/>
                </a:solidFill>
              </a:rPr>
              <a:t>xxxxxxxxxxxxxx</a:t>
            </a:r>
          </a:p>
          <a:p>
            <a:pPr algn="ctr" eaLnBrk="0" hangingPunct="0"/>
            <a:r>
              <a:rPr lang="en-US" sz="800" b="1">
                <a:solidFill>
                  <a:srgbClr val="000000"/>
                </a:solidFill>
              </a:rPr>
              <a:t>vvvvvvvvvvvvvv</a:t>
            </a:r>
          </a:p>
          <a:p>
            <a:pPr algn="ctr" eaLnBrk="0" hangingPunct="0"/>
            <a:r>
              <a:rPr lang="en-US" sz="800" b="1">
                <a:solidFill>
                  <a:srgbClr val="000000"/>
                </a:solidFill>
              </a:rPr>
              <a:t>xxxxxxxxxxxxxx</a:t>
            </a:r>
          </a:p>
          <a:p>
            <a:pPr algn="ctr" eaLnBrk="0" hangingPunct="0"/>
            <a:r>
              <a:rPr lang="en-US" sz="800" b="1">
                <a:solidFill>
                  <a:srgbClr val="000000"/>
                </a:solidFill>
              </a:rPr>
              <a:t>vvvvvvvvvvvvvv</a:t>
            </a:r>
          </a:p>
          <a:p>
            <a:pPr algn="ctr" eaLnBrk="0" hangingPunct="0"/>
            <a:r>
              <a:rPr lang="en-US" sz="800" b="1">
                <a:solidFill>
                  <a:srgbClr val="000000"/>
                </a:solidFill>
              </a:rPr>
              <a:t>xxxxxxxxxxxxxx</a:t>
            </a:r>
          </a:p>
          <a:p>
            <a:pPr algn="ctr" eaLnBrk="0" hangingPunct="0"/>
            <a:r>
              <a:rPr lang="en-US" sz="800" b="1">
                <a:solidFill>
                  <a:srgbClr val="000000"/>
                </a:solidFill>
              </a:rPr>
              <a:t>vvvvvvvvvvvvvv</a:t>
            </a:r>
          </a:p>
          <a:p>
            <a:pPr algn="ctr" eaLnBrk="0" hangingPunct="0"/>
            <a:r>
              <a:rPr lang="en-US" sz="800" b="1">
                <a:solidFill>
                  <a:srgbClr val="000000"/>
                </a:solidFill>
              </a:rPr>
              <a:t>xxxxxxxxxxxxxx</a:t>
            </a:r>
          </a:p>
          <a:p>
            <a:pPr algn="ctr" eaLnBrk="0" hangingPunct="0"/>
            <a:r>
              <a:rPr lang="en-US" sz="800" b="1">
                <a:solidFill>
                  <a:srgbClr val="000000"/>
                </a:solidFill>
              </a:rPr>
              <a:t>vvvvvvvvvvvvvv</a:t>
            </a:r>
          </a:p>
        </p:txBody>
      </p:sp>
      <p:sp>
        <p:nvSpPr>
          <p:cNvPr id="96267" name="Rectangle 11"/>
          <p:cNvSpPr>
            <a:spLocks noChangeArrowheads="1"/>
          </p:cNvSpPr>
          <p:nvPr/>
        </p:nvSpPr>
        <p:spPr bwMode="auto">
          <a:xfrm>
            <a:off x="4724400" y="5265738"/>
            <a:ext cx="847725" cy="366712"/>
          </a:xfrm>
          <a:prstGeom prst="rect">
            <a:avLst/>
          </a:prstGeom>
          <a:noFill/>
          <a:ln w="9525">
            <a:noFill/>
            <a:miter lim="800000"/>
            <a:headEnd/>
            <a:tailEnd/>
          </a:ln>
          <a:effectLst/>
        </p:spPr>
        <p:txBody>
          <a:bodyPr wrap="none" lIns="92075" tIns="46038" rIns="92075" bIns="46038">
            <a:spAutoFit/>
          </a:bodyPr>
          <a:lstStyle/>
          <a:p>
            <a:pPr eaLnBrk="0" hangingPunct="0"/>
            <a:r>
              <a:rPr lang="en-US" b="1">
                <a:latin typeface="Verdana" pitchFamily="34" charset="0"/>
              </a:rPr>
              <a:t>Scott</a:t>
            </a:r>
          </a:p>
        </p:txBody>
      </p:sp>
      <p:grpSp>
        <p:nvGrpSpPr>
          <p:cNvPr id="2" name="Group 12"/>
          <p:cNvGrpSpPr>
            <a:grpSpLocks/>
          </p:cNvGrpSpPr>
          <p:nvPr/>
        </p:nvGrpSpPr>
        <p:grpSpPr bwMode="auto">
          <a:xfrm>
            <a:off x="4584700" y="2262188"/>
            <a:ext cx="930275" cy="1063625"/>
            <a:chOff x="2888" y="1425"/>
            <a:chExt cx="586" cy="670"/>
          </a:xfrm>
        </p:grpSpPr>
        <p:sp>
          <p:nvSpPr>
            <p:cNvPr id="96269" name="Freeform 13"/>
            <p:cNvSpPr>
              <a:spLocks/>
            </p:cNvSpPr>
            <p:nvPr/>
          </p:nvSpPr>
          <p:spPr bwMode="auto">
            <a:xfrm>
              <a:off x="2931" y="1425"/>
              <a:ext cx="308" cy="541"/>
            </a:xfrm>
            <a:custGeom>
              <a:avLst/>
              <a:gdLst/>
              <a:ahLst/>
              <a:cxnLst>
                <a:cxn ang="0">
                  <a:pos x="137" y="169"/>
                </a:cxn>
                <a:cxn ang="0">
                  <a:pos x="130" y="122"/>
                </a:cxn>
                <a:cxn ang="0">
                  <a:pos x="102" y="112"/>
                </a:cxn>
                <a:cxn ang="0">
                  <a:pos x="101" y="104"/>
                </a:cxn>
                <a:cxn ang="0">
                  <a:pos x="104" y="102"/>
                </a:cxn>
                <a:cxn ang="0">
                  <a:pos x="114" y="99"/>
                </a:cxn>
                <a:cxn ang="0">
                  <a:pos x="121" y="81"/>
                </a:cxn>
                <a:cxn ang="0">
                  <a:pos x="122" y="72"/>
                </a:cxn>
                <a:cxn ang="0">
                  <a:pos x="127" y="70"/>
                </a:cxn>
                <a:cxn ang="0">
                  <a:pos x="126" y="59"/>
                </a:cxn>
                <a:cxn ang="0">
                  <a:pos x="120" y="43"/>
                </a:cxn>
                <a:cxn ang="0">
                  <a:pos x="113" y="21"/>
                </a:cxn>
                <a:cxn ang="0">
                  <a:pos x="95" y="5"/>
                </a:cxn>
                <a:cxn ang="0">
                  <a:pos x="70" y="1"/>
                </a:cxn>
                <a:cxn ang="0">
                  <a:pos x="46" y="15"/>
                </a:cxn>
                <a:cxn ang="0">
                  <a:pos x="38" y="36"/>
                </a:cxn>
                <a:cxn ang="0">
                  <a:pos x="38" y="62"/>
                </a:cxn>
                <a:cxn ang="0">
                  <a:pos x="46" y="81"/>
                </a:cxn>
                <a:cxn ang="0">
                  <a:pos x="50" y="105"/>
                </a:cxn>
                <a:cxn ang="0">
                  <a:pos x="21" y="129"/>
                </a:cxn>
                <a:cxn ang="0">
                  <a:pos x="4" y="151"/>
                </a:cxn>
                <a:cxn ang="0">
                  <a:pos x="1" y="181"/>
                </a:cxn>
                <a:cxn ang="0">
                  <a:pos x="16" y="245"/>
                </a:cxn>
                <a:cxn ang="0">
                  <a:pos x="16" y="292"/>
                </a:cxn>
                <a:cxn ang="0">
                  <a:pos x="21" y="337"/>
                </a:cxn>
                <a:cxn ang="0">
                  <a:pos x="50" y="372"/>
                </a:cxn>
                <a:cxn ang="0">
                  <a:pos x="83" y="372"/>
                </a:cxn>
                <a:cxn ang="0">
                  <a:pos x="132" y="367"/>
                </a:cxn>
                <a:cxn ang="0">
                  <a:pos x="174" y="367"/>
                </a:cxn>
                <a:cxn ang="0">
                  <a:pos x="214" y="376"/>
                </a:cxn>
                <a:cxn ang="0">
                  <a:pos x="214" y="396"/>
                </a:cxn>
                <a:cxn ang="0">
                  <a:pos x="212" y="437"/>
                </a:cxn>
                <a:cxn ang="0">
                  <a:pos x="220" y="488"/>
                </a:cxn>
                <a:cxn ang="0">
                  <a:pos x="216" y="515"/>
                </a:cxn>
                <a:cxn ang="0">
                  <a:pos x="216" y="525"/>
                </a:cxn>
                <a:cxn ang="0">
                  <a:pos x="236" y="537"/>
                </a:cxn>
                <a:cxn ang="0">
                  <a:pos x="262" y="537"/>
                </a:cxn>
                <a:cxn ang="0">
                  <a:pos x="289" y="538"/>
                </a:cxn>
                <a:cxn ang="0">
                  <a:pos x="304" y="532"/>
                </a:cxn>
                <a:cxn ang="0">
                  <a:pos x="301" y="522"/>
                </a:cxn>
                <a:cxn ang="0">
                  <a:pos x="264" y="511"/>
                </a:cxn>
                <a:cxn ang="0">
                  <a:pos x="253" y="491"/>
                </a:cxn>
                <a:cxn ang="0">
                  <a:pos x="257" y="458"/>
                </a:cxn>
                <a:cxn ang="0">
                  <a:pos x="264" y="414"/>
                </a:cxn>
                <a:cxn ang="0">
                  <a:pos x="267" y="387"/>
                </a:cxn>
                <a:cxn ang="0">
                  <a:pos x="274" y="371"/>
                </a:cxn>
                <a:cxn ang="0">
                  <a:pos x="271" y="350"/>
                </a:cxn>
                <a:cxn ang="0">
                  <a:pos x="242" y="330"/>
                </a:cxn>
                <a:cxn ang="0">
                  <a:pos x="205" y="314"/>
                </a:cxn>
                <a:cxn ang="0">
                  <a:pos x="176" y="306"/>
                </a:cxn>
                <a:cxn ang="0">
                  <a:pos x="153" y="296"/>
                </a:cxn>
              </a:cxnLst>
              <a:rect l="0" t="0" r="r" b="b"/>
              <a:pathLst>
                <a:path w="308" h="541">
                  <a:moveTo>
                    <a:pt x="132" y="205"/>
                  </a:moveTo>
                  <a:lnTo>
                    <a:pt x="133" y="202"/>
                  </a:lnTo>
                  <a:lnTo>
                    <a:pt x="134" y="194"/>
                  </a:lnTo>
                  <a:lnTo>
                    <a:pt x="135" y="182"/>
                  </a:lnTo>
                  <a:lnTo>
                    <a:pt x="137" y="169"/>
                  </a:lnTo>
                  <a:lnTo>
                    <a:pt x="137" y="155"/>
                  </a:lnTo>
                  <a:lnTo>
                    <a:pt x="138" y="142"/>
                  </a:lnTo>
                  <a:lnTo>
                    <a:pt x="137" y="132"/>
                  </a:lnTo>
                  <a:lnTo>
                    <a:pt x="134" y="125"/>
                  </a:lnTo>
                  <a:lnTo>
                    <a:pt x="130" y="122"/>
                  </a:lnTo>
                  <a:lnTo>
                    <a:pt x="124" y="119"/>
                  </a:lnTo>
                  <a:lnTo>
                    <a:pt x="118" y="117"/>
                  </a:lnTo>
                  <a:lnTo>
                    <a:pt x="112" y="115"/>
                  </a:lnTo>
                  <a:lnTo>
                    <a:pt x="107" y="113"/>
                  </a:lnTo>
                  <a:lnTo>
                    <a:pt x="102" y="112"/>
                  </a:lnTo>
                  <a:lnTo>
                    <a:pt x="99" y="110"/>
                  </a:lnTo>
                  <a:lnTo>
                    <a:pt x="99" y="109"/>
                  </a:lnTo>
                  <a:lnTo>
                    <a:pt x="100" y="107"/>
                  </a:lnTo>
                  <a:lnTo>
                    <a:pt x="101" y="106"/>
                  </a:lnTo>
                  <a:lnTo>
                    <a:pt x="101" y="104"/>
                  </a:lnTo>
                  <a:lnTo>
                    <a:pt x="102" y="103"/>
                  </a:lnTo>
                  <a:lnTo>
                    <a:pt x="102" y="102"/>
                  </a:lnTo>
                  <a:lnTo>
                    <a:pt x="102" y="101"/>
                  </a:lnTo>
                  <a:lnTo>
                    <a:pt x="103" y="102"/>
                  </a:lnTo>
                  <a:lnTo>
                    <a:pt x="104" y="102"/>
                  </a:lnTo>
                  <a:lnTo>
                    <a:pt x="106" y="101"/>
                  </a:lnTo>
                  <a:lnTo>
                    <a:pt x="108" y="101"/>
                  </a:lnTo>
                  <a:lnTo>
                    <a:pt x="110" y="101"/>
                  </a:lnTo>
                  <a:lnTo>
                    <a:pt x="112" y="100"/>
                  </a:lnTo>
                  <a:lnTo>
                    <a:pt x="114" y="99"/>
                  </a:lnTo>
                  <a:lnTo>
                    <a:pt x="115" y="97"/>
                  </a:lnTo>
                  <a:lnTo>
                    <a:pt x="117" y="93"/>
                  </a:lnTo>
                  <a:lnTo>
                    <a:pt x="119" y="89"/>
                  </a:lnTo>
                  <a:lnTo>
                    <a:pt x="120" y="85"/>
                  </a:lnTo>
                  <a:lnTo>
                    <a:pt x="121" y="81"/>
                  </a:lnTo>
                  <a:lnTo>
                    <a:pt x="121" y="77"/>
                  </a:lnTo>
                  <a:lnTo>
                    <a:pt x="122" y="74"/>
                  </a:lnTo>
                  <a:lnTo>
                    <a:pt x="122" y="72"/>
                  </a:lnTo>
                  <a:lnTo>
                    <a:pt x="122" y="71"/>
                  </a:lnTo>
                  <a:lnTo>
                    <a:pt x="122" y="72"/>
                  </a:lnTo>
                  <a:lnTo>
                    <a:pt x="123" y="72"/>
                  </a:lnTo>
                  <a:lnTo>
                    <a:pt x="124" y="72"/>
                  </a:lnTo>
                  <a:lnTo>
                    <a:pt x="125" y="71"/>
                  </a:lnTo>
                  <a:lnTo>
                    <a:pt x="126" y="71"/>
                  </a:lnTo>
                  <a:lnTo>
                    <a:pt x="127" y="70"/>
                  </a:lnTo>
                  <a:lnTo>
                    <a:pt x="128" y="69"/>
                  </a:lnTo>
                  <a:lnTo>
                    <a:pt x="128" y="68"/>
                  </a:lnTo>
                  <a:lnTo>
                    <a:pt x="128" y="66"/>
                  </a:lnTo>
                  <a:lnTo>
                    <a:pt x="127" y="63"/>
                  </a:lnTo>
                  <a:lnTo>
                    <a:pt x="126" y="59"/>
                  </a:lnTo>
                  <a:lnTo>
                    <a:pt x="125" y="56"/>
                  </a:lnTo>
                  <a:lnTo>
                    <a:pt x="123" y="52"/>
                  </a:lnTo>
                  <a:lnTo>
                    <a:pt x="122" y="49"/>
                  </a:lnTo>
                  <a:lnTo>
                    <a:pt x="121" y="46"/>
                  </a:lnTo>
                  <a:lnTo>
                    <a:pt x="120" y="43"/>
                  </a:lnTo>
                  <a:lnTo>
                    <a:pt x="119" y="40"/>
                  </a:lnTo>
                  <a:lnTo>
                    <a:pt x="119" y="36"/>
                  </a:lnTo>
                  <a:lnTo>
                    <a:pt x="117" y="32"/>
                  </a:lnTo>
                  <a:lnTo>
                    <a:pt x="116" y="26"/>
                  </a:lnTo>
                  <a:lnTo>
                    <a:pt x="113" y="21"/>
                  </a:lnTo>
                  <a:lnTo>
                    <a:pt x="111" y="16"/>
                  </a:lnTo>
                  <a:lnTo>
                    <a:pt x="107" y="12"/>
                  </a:lnTo>
                  <a:lnTo>
                    <a:pt x="104" y="10"/>
                  </a:lnTo>
                  <a:lnTo>
                    <a:pt x="99" y="7"/>
                  </a:lnTo>
                  <a:lnTo>
                    <a:pt x="95" y="5"/>
                  </a:lnTo>
                  <a:lnTo>
                    <a:pt x="91" y="3"/>
                  </a:lnTo>
                  <a:lnTo>
                    <a:pt x="86" y="1"/>
                  </a:lnTo>
                  <a:lnTo>
                    <a:pt x="81" y="0"/>
                  </a:lnTo>
                  <a:lnTo>
                    <a:pt x="76" y="0"/>
                  </a:lnTo>
                  <a:lnTo>
                    <a:pt x="70" y="1"/>
                  </a:lnTo>
                  <a:lnTo>
                    <a:pt x="65" y="3"/>
                  </a:lnTo>
                  <a:lnTo>
                    <a:pt x="59" y="6"/>
                  </a:lnTo>
                  <a:lnTo>
                    <a:pt x="54" y="9"/>
                  </a:lnTo>
                  <a:lnTo>
                    <a:pt x="49" y="12"/>
                  </a:lnTo>
                  <a:lnTo>
                    <a:pt x="46" y="15"/>
                  </a:lnTo>
                  <a:lnTo>
                    <a:pt x="43" y="17"/>
                  </a:lnTo>
                  <a:lnTo>
                    <a:pt x="40" y="21"/>
                  </a:lnTo>
                  <a:lnTo>
                    <a:pt x="39" y="25"/>
                  </a:lnTo>
                  <a:lnTo>
                    <a:pt x="38" y="31"/>
                  </a:lnTo>
                  <a:lnTo>
                    <a:pt x="38" y="36"/>
                  </a:lnTo>
                  <a:lnTo>
                    <a:pt x="37" y="42"/>
                  </a:lnTo>
                  <a:lnTo>
                    <a:pt x="37" y="48"/>
                  </a:lnTo>
                  <a:lnTo>
                    <a:pt x="37" y="53"/>
                  </a:lnTo>
                  <a:lnTo>
                    <a:pt x="37" y="58"/>
                  </a:lnTo>
                  <a:lnTo>
                    <a:pt x="38" y="62"/>
                  </a:lnTo>
                  <a:lnTo>
                    <a:pt x="39" y="66"/>
                  </a:lnTo>
                  <a:lnTo>
                    <a:pt x="41" y="69"/>
                  </a:lnTo>
                  <a:lnTo>
                    <a:pt x="43" y="72"/>
                  </a:lnTo>
                  <a:lnTo>
                    <a:pt x="45" y="76"/>
                  </a:lnTo>
                  <a:lnTo>
                    <a:pt x="46" y="81"/>
                  </a:lnTo>
                  <a:lnTo>
                    <a:pt x="47" y="86"/>
                  </a:lnTo>
                  <a:lnTo>
                    <a:pt x="48" y="92"/>
                  </a:lnTo>
                  <a:lnTo>
                    <a:pt x="49" y="97"/>
                  </a:lnTo>
                  <a:lnTo>
                    <a:pt x="50" y="102"/>
                  </a:lnTo>
                  <a:lnTo>
                    <a:pt x="50" y="105"/>
                  </a:lnTo>
                  <a:lnTo>
                    <a:pt x="49" y="108"/>
                  </a:lnTo>
                  <a:lnTo>
                    <a:pt x="44" y="113"/>
                  </a:lnTo>
                  <a:lnTo>
                    <a:pt x="37" y="118"/>
                  </a:lnTo>
                  <a:lnTo>
                    <a:pt x="29" y="124"/>
                  </a:lnTo>
                  <a:lnTo>
                    <a:pt x="21" y="129"/>
                  </a:lnTo>
                  <a:lnTo>
                    <a:pt x="14" y="135"/>
                  </a:lnTo>
                  <a:lnTo>
                    <a:pt x="9" y="140"/>
                  </a:lnTo>
                  <a:lnTo>
                    <a:pt x="7" y="144"/>
                  </a:lnTo>
                  <a:lnTo>
                    <a:pt x="6" y="147"/>
                  </a:lnTo>
                  <a:lnTo>
                    <a:pt x="4" y="151"/>
                  </a:lnTo>
                  <a:lnTo>
                    <a:pt x="2" y="155"/>
                  </a:lnTo>
                  <a:lnTo>
                    <a:pt x="1" y="159"/>
                  </a:lnTo>
                  <a:lnTo>
                    <a:pt x="0" y="165"/>
                  </a:lnTo>
                  <a:lnTo>
                    <a:pt x="0" y="172"/>
                  </a:lnTo>
                  <a:lnTo>
                    <a:pt x="1" y="181"/>
                  </a:lnTo>
                  <a:lnTo>
                    <a:pt x="5" y="191"/>
                  </a:lnTo>
                  <a:lnTo>
                    <a:pt x="9" y="203"/>
                  </a:lnTo>
                  <a:lnTo>
                    <a:pt x="12" y="216"/>
                  </a:lnTo>
                  <a:lnTo>
                    <a:pt x="15" y="231"/>
                  </a:lnTo>
                  <a:lnTo>
                    <a:pt x="16" y="245"/>
                  </a:lnTo>
                  <a:lnTo>
                    <a:pt x="17" y="258"/>
                  </a:lnTo>
                  <a:lnTo>
                    <a:pt x="17" y="270"/>
                  </a:lnTo>
                  <a:lnTo>
                    <a:pt x="17" y="280"/>
                  </a:lnTo>
                  <a:lnTo>
                    <a:pt x="17" y="286"/>
                  </a:lnTo>
                  <a:lnTo>
                    <a:pt x="16" y="292"/>
                  </a:lnTo>
                  <a:lnTo>
                    <a:pt x="16" y="299"/>
                  </a:lnTo>
                  <a:lnTo>
                    <a:pt x="16" y="308"/>
                  </a:lnTo>
                  <a:lnTo>
                    <a:pt x="17" y="317"/>
                  </a:lnTo>
                  <a:lnTo>
                    <a:pt x="19" y="326"/>
                  </a:lnTo>
                  <a:lnTo>
                    <a:pt x="21" y="337"/>
                  </a:lnTo>
                  <a:lnTo>
                    <a:pt x="25" y="347"/>
                  </a:lnTo>
                  <a:lnTo>
                    <a:pt x="30" y="357"/>
                  </a:lnTo>
                  <a:lnTo>
                    <a:pt x="35" y="364"/>
                  </a:lnTo>
                  <a:lnTo>
                    <a:pt x="42" y="369"/>
                  </a:lnTo>
                  <a:lnTo>
                    <a:pt x="50" y="372"/>
                  </a:lnTo>
                  <a:lnTo>
                    <a:pt x="58" y="373"/>
                  </a:lnTo>
                  <a:lnTo>
                    <a:pt x="66" y="374"/>
                  </a:lnTo>
                  <a:lnTo>
                    <a:pt x="73" y="373"/>
                  </a:lnTo>
                  <a:lnTo>
                    <a:pt x="79" y="373"/>
                  </a:lnTo>
                  <a:lnTo>
                    <a:pt x="83" y="372"/>
                  </a:lnTo>
                  <a:lnTo>
                    <a:pt x="90" y="372"/>
                  </a:lnTo>
                  <a:lnTo>
                    <a:pt x="100" y="371"/>
                  </a:lnTo>
                  <a:lnTo>
                    <a:pt x="110" y="370"/>
                  </a:lnTo>
                  <a:lnTo>
                    <a:pt x="121" y="369"/>
                  </a:lnTo>
                  <a:lnTo>
                    <a:pt x="132" y="367"/>
                  </a:lnTo>
                  <a:lnTo>
                    <a:pt x="142" y="366"/>
                  </a:lnTo>
                  <a:lnTo>
                    <a:pt x="151" y="365"/>
                  </a:lnTo>
                  <a:lnTo>
                    <a:pt x="158" y="365"/>
                  </a:lnTo>
                  <a:lnTo>
                    <a:pt x="165" y="366"/>
                  </a:lnTo>
                  <a:lnTo>
                    <a:pt x="174" y="367"/>
                  </a:lnTo>
                  <a:lnTo>
                    <a:pt x="183" y="369"/>
                  </a:lnTo>
                  <a:lnTo>
                    <a:pt x="193" y="371"/>
                  </a:lnTo>
                  <a:lnTo>
                    <a:pt x="202" y="373"/>
                  </a:lnTo>
                  <a:lnTo>
                    <a:pt x="209" y="374"/>
                  </a:lnTo>
                  <a:lnTo>
                    <a:pt x="214" y="376"/>
                  </a:lnTo>
                  <a:lnTo>
                    <a:pt x="216" y="376"/>
                  </a:lnTo>
                  <a:lnTo>
                    <a:pt x="216" y="378"/>
                  </a:lnTo>
                  <a:lnTo>
                    <a:pt x="216" y="382"/>
                  </a:lnTo>
                  <a:lnTo>
                    <a:pt x="215" y="388"/>
                  </a:lnTo>
                  <a:lnTo>
                    <a:pt x="214" y="396"/>
                  </a:lnTo>
                  <a:lnTo>
                    <a:pt x="213" y="405"/>
                  </a:lnTo>
                  <a:lnTo>
                    <a:pt x="213" y="414"/>
                  </a:lnTo>
                  <a:lnTo>
                    <a:pt x="212" y="422"/>
                  </a:lnTo>
                  <a:lnTo>
                    <a:pt x="212" y="430"/>
                  </a:lnTo>
                  <a:lnTo>
                    <a:pt x="212" y="437"/>
                  </a:lnTo>
                  <a:lnTo>
                    <a:pt x="214" y="447"/>
                  </a:lnTo>
                  <a:lnTo>
                    <a:pt x="215" y="457"/>
                  </a:lnTo>
                  <a:lnTo>
                    <a:pt x="217" y="468"/>
                  </a:lnTo>
                  <a:lnTo>
                    <a:pt x="219" y="478"/>
                  </a:lnTo>
                  <a:lnTo>
                    <a:pt x="220" y="488"/>
                  </a:lnTo>
                  <a:lnTo>
                    <a:pt x="220" y="496"/>
                  </a:lnTo>
                  <a:lnTo>
                    <a:pt x="219" y="502"/>
                  </a:lnTo>
                  <a:lnTo>
                    <a:pt x="218" y="507"/>
                  </a:lnTo>
                  <a:lnTo>
                    <a:pt x="217" y="511"/>
                  </a:lnTo>
                  <a:lnTo>
                    <a:pt x="216" y="515"/>
                  </a:lnTo>
                  <a:lnTo>
                    <a:pt x="216" y="519"/>
                  </a:lnTo>
                  <a:lnTo>
                    <a:pt x="215" y="521"/>
                  </a:lnTo>
                  <a:lnTo>
                    <a:pt x="215" y="523"/>
                  </a:lnTo>
                  <a:lnTo>
                    <a:pt x="215" y="525"/>
                  </a:lnTo>
                  <a:lnTo>
                    <a:pt x="216" y="525"/>
                  </a:lnTo>
                  <a:lnTo>
                    <a:pt x="221" y="540"/>
                  </a:lnTo>
                  <a:lnTo>
                    <a:pt x="222" y="539"/>
                  </a:lnTo>
                  <a:lnTo>
                    <a:pt x="226" y="539"/>
                  </a:lnTo>
                  <a:lnTo>
                    <a:pt x="230" y="538"/>
                  </a:lnTo>
                  <a:lnTo>
                    <a:pt x="236" y="537"/>
                  </a:lnTo>
                  <a:lnTo>
                    <a:pt x="242" y="536"/>
                  </a:lnTo>
                  <a:lnTo>
                    <a:pt x="249" y="536"/>
                  </a:lnTo>
                  <a:lnTo>
                    <a:pt x="254" y="536"/>
                  </a:lnTo>
                  <a:lnTo>
                    <a:pt x="258" y="536"/>
                  </a:lnTo>
                  <a:lnTo>
                    <a:pt x="262" y="537"/>
                  </a:lnTo>
                  <a:lnTo>
                    <a:pt x="267" y="537"/>
                  </a:lnTo>
                  <a:lnTo>
                    <a:pt x="273" y="538"/>
                  </a:lnTo>
                  <a:lnTo>
                    <a:pt x="279" y="538"/>
                  </a:lnTo>
                  <a:lnTo>
                    <a:pt x="284" y="538"/>
                  </a:lnTo>
                  <a:lnTo>
                    <a:pt x="289" y="538"/>
                  </a:lnTo>
                  <a:lnTo>
                    <a:pt x="294" y="538"/>
                  </a:lnTo>
                  <a:lnTo>
                    <a:pt x="296" y="537"/>
                  </a:lnTo>
                  <a:lnTo>
                    <a:pt x="299" y="536"/>
                  </a:lnTo>
                  <a:lnTo>
                    <a:pt x="301" y="534"/>
                  </a:lnTo>
                  <a:lnTo>
                    <a:pt x="304" y="532"/>
                  </a:lnTo>
                  <a:lnTo>
                    <a:pt x="306" y="530"/>
                  </a:lnTo>
                  <a:lnTo>
                    <a:pt x="307" y="527"/>
                  </a:lnTo>
                  <a:lnTo>
                    <a:pt x="306" y="525"/>
                  </a:lnTo>
                  <a:lnTo>
                    <a:pt x="305" y="523"/>
                  </a:lnTo>
                  <a:lnTo>
                    <a:pt x="301" y="522"/>
                  </a:lnTo>
                  <a:lnTo>
                    <a:pt x="295" y="520"/>
                  </a:lnTo>
                  <a:lnTo>
                    <a:pt x="287" y="518"/>
                  </a:lnTo>
                  <a:lnTo>
                    <a:pt x="280" y="516"/>
                  </a:lnTo>
                  <a:lnTo>
                    <a:pt x="272" y="514"/>
                  </a:lnTo>
                  <a:lnTo>
                    <a:pt x="264" y="511"/>
                  </a:lnTo>
                  <a:lnTo>
                    <a:pt x="258" y="508"/>
                  </a:lnTo>
                  <a:lnTo>
                    <a:pt x="254" y="504"/>
                  </a:lnTo>
                  <a:lnTo>
                    <a:pt x="253" y="501"/>
                  </a:lnTo>
                  <a:lnTo>
                    <a:pt x="253" y="496"/>
                  </a:lnTo>
                  <a:lnTo>
                    <a:pt x="253" y="491"/>
                  </a:lnTo>
                  <a:lnTo>
                    <a:pt x="253" y="486"/>
                  </a:lnTo>
                  <a:lnTo>
                    <a:pt x="254" y="479"/>
                  </a:lnTo>
                  <a:lnTo>
                    <a:pt x="254" y="473"/>
                  </a:lnTo>
                  <a:lnTo>
                    <a:pt x="255" y="465"/>
                  </a:lnTo>
                  <a:lnTo>
                    <a:pt x="257" y="458"/>
                  </a:lnTo>
                  <a:lnTo>
                    <a:pt x="258" y="451"/>
                  </a:lnTo>
                  <a:lnTo>
                    <a:pt x="260" y="442"/>
                  </a:lnTo>
                  <a:lnTo>
                    <a:pt x="262" y="433"/>
                  </a:lnTo>
                  <a:lnTo>
                    <a:pt x="263" y="423"/>
                  </a:lnTo>
                  <a:lnTo>
                    <a:pt x="264" y="414"/>
                  </a:lnTo>
                  <a:lnTo>
                    <a:pt x="265" y="405"/>
                  </a:lnTo>
                  <a:lnTo>
                    <a:pt x="266" y="397"/>
                  </a:lnTo>
                  <a:lnTo>
                    <a:pt x="267" y="392"/>
                  </a:lnTo>
                  <a:lnTo>
                    <a:pt x="266" y="389"/>
                  </a:lnTo>
                  <a:lnTo>
                    <a:pt x="267" y="387"/>
                  </a:lnTo>
                  <a:lnTo>
                    <a:pt x="268" y="385"/>
                  </a:lnTo>
                  <a:lnTo>
                    <a:pt x="269" y="382"/>
                  </a:lnTo>
                  <a:lnTo>
                    <a:pt x="271" y="379"/>
                  </a:lnTo>
                  <a:lnTo>
                    <a:pt x="272" y="375"/>
                  </a:lnTo>
                  <a:lnTo>
                    <a:pt x="274" y="371"/>
                  </a:lnTo>
                  <a:lnTo>
                    <a:pt x="274" y="367"/>
                  </a:lnTo>
                  <a:lnTo>
                    <a:pt x="274" y="363"/>
                  </a:lnTo>
                  <a:lnTo>
                    <a:pt x="273" y="359"/>
                  </a:lnTo>
                  <a:lnTo>
                    <a:pt x="272" y="355"/>
                  </a:lnTo>
                  <a:lnTo>
                    <a:pt x="271" y="350"/>
                  </a:lnTo>
                  <a:lnTo>
                    <a:pt x="268" y="346"/>
                  </a:lnTo>
                  <a:lnTo>
                    <a:pt x="265" y="341"/>
                  </a:lnTo>
                  <a:lnTo>
                    <a:pt x="259" y="337"/>
                  </a:lnTo>
                  <a:lnTo>
                    <a:pt x="252" y="333"/>
                  </a:lnTo>
                  <a:lnTo>
                    <a:pt x="242" y="330"/>
                  </a:lnTo>
                  <a:lnTo>
                    <a:pt x="231" y="327"/>
                  </a:lnTo>
                  <a:lnTo>
                    <a:pt x="223" y="323"/>
                  </a:lnTo>
                  <a:lnTo>
                    <a:pt x="216" y="320"/>
                  </a:lnTo>
                  <a:lnTo>
                    <a:pt x="210" y="317"/>
                  </a:lnTo>
                  <a:lnTo>
                    <a:pt x="205" y="314"/>
                  </a:lnTo>
                  <a:lnTo>
                    <a:pt x="200" y="311"/>
                  </a:lnTo>
                  <a:lnTo>
                    <a:pt x="195" y="310"/>
                  </a:lnTo>
                  <a:lnTo>
                    <a:pt x="189" y="309"/>
                  </a:lnTo>
                  <a:lnTo>
                    <a:pt x="183" y="308"/>
                  </a:lnTo>
                  <a:lnTo>
                    <a:pt x="176" y="306"/>
                  </a:lnTo>
                  <a:lnTo>
                    <a:pt x="170" y="304"/>
                  </a:lnTo>
                  <a:lnTo>
                    <a:pt x="164" y="302"/>
                  </a:lnTo>
                  <a:lnTo>
                    <a:pt x="159" y="299"/>
                  </a:lnTo>
                  <a:lnTo>
                    <a:pt x="155" y="297"/>
                  </a:lnTo>
                  <a:lnTo>
                    <a:pt x="153" y="296"/>
                  </a:lnTo>
                  <a:lnTo>
                    <a:pt x="152" y="295"/>
                  </a:lnTo>
                  <a:lnTo>
                    <a:pt x="132" y="205"/>
                  </a:lnTo>
                </a:path>
              </a:pathLst>
            </a:custGeom>
            <a:solidFill>
              <a:srgbClr val="4C4C4C"/>
            </a:solidFill>
            <a:ln w="9525" cap="rnd">
              <a:noFill/>
              <a:round/>
              <a:headEnd type="none" w="sm" len="sm"/>
              <a:tailEnd type="none" w="sm" len="sm"/>
            </a:ln>
            <a:effectLst/>
          </p:spPr>
          <p:txBody>
            <a:bodyPr/>
            <a:lstStyle/>
            <a:p>
              <a:endParaRPr lang="en-US"/>
            </a:p>
          </p:txBody>
        </p:sp>
        <p:sp>
          <p:nvSpPr>
            <p:cNvPr id="96270" name="Freeform 14"/>
            <p:cNvSpPr>
              <a:spLocks/>
            </p:cNvSpPr>
            <p:nvPr/>
          </p:nvSpPr>
          <p:spPr bwMode="auto">
            <a:xfrm>
              <a:off x="3325" y="1668"/>
              <a:ext cx="143" cy="408"/>
            </a:xfrm>
            <a:custGeom>
              <a:avLst/>
              <a:gdLst/>
              <a:ahLst/>
              <a:cxnLst>
                <a:cxn ang="0">
                  <a:pos x="0" y="407"/>
                </a:cxn>
                <a:cxn ang="0">
                  <a:pos x="0" y="133"/>
                </a:cxn>
                <a:cxn ang="0">
                  <a:pos x="142" y="0"/>
                </a:cxn>
                <a:cxn ang="0">
                  <a:pos x="142" y="256"/>
                </a:cxn>
                <a:cxn ang="0">
                  <a:pos x="0" y="407"/>
                </a:cxn>
              </a:cxnLst>
              <a:rect l="0" t="0" r="r" b="b"/>
              <a:pathLst>
                <a:path w="143" h="408">
                  <a:moveTo>
                    <a:pt x="0" y="407"/>
                  </a:moveTo>
                  <a:lnTo>
                    <a:pt x="0" y="133"/>
                  </a:lnTo>
                  <a:lnTo>
                    <a:pt x="142" y="0"/>
                  </a:lnTo>
                  <a:lnTo>
                    <a:pt x="142" y="256"/>
                  </a:lnTo>
                  <a:lnTo>
                    <a:pt x="0" y="407"/>
                  </a:lnTo>
                </a:path>
              </a:pathLst>
            </a:custGeom>
            <a:solidFill>
              <a:srgbClr val="4C4C4C"/>
            </a:solidFill>
            <a:ln w="9525" cap="rnd">
              <a:noFill/>
              <a:round/>
              <a:headEnd type="none" w="sm" len="sm"/>
              <a:tailEnd type="none" w="sm" len="sm"/>
            </a:ln>
            <a:effectLst/>
          </p:spPr>
          <p:txBody>
            <a:bodyPr/>
            <a:lstStyle/>
            <a:p>
              <a:endParaRPr lang="en-US"/>
            </a:p>
          </p:txBody>
        </p:sp>
        <p:sp>
          <p:nvSpPr>
            <p:cNvPr id="96271" name="Freeform 15"/>
            <p:cNvSpPr>
              <a:spLocks/>
            </p:cNvSpPr>
            <p:nvPr/>
          </p:nvSpPr>
          <p:spPr bwMode="auto">
            <a:xfrm>
              <a:off x="3051" y="1878"/>
              <a:ext cx="22" cy="22"/>
            </a:xfrm>
            <a:custGeom>
              <a:avLst/>
              <a:gdLst/>
              <a:ahLst/>
              <a:cxnLst>
                <a:cxn ang="0">
                  <a:pos x="11" y="21"/>
                </a:cxn>
                <a:cxn ang="0">
                  <a:pos x="13" y="21"/>
                </a:cxn>
                <a:cxn ang="0">
                  <a:pos x="15" y="20"/>
                </a:cxn>
                <a:cxn ang="0">
                  <a:pos x="17" y="19"/>
                </a:cxn>
                <a:cxn ang="0">
                  <a:pos x="18" y="18"/>
                </a:cxn>
                <a:cxn ang="0">
                  <a:pos x="19" y="16"/>
                </a:cxn>
                <a:cxn ang="0">
                  <a:pos x="20" y="14"/>
                </a:cxn>
                <a:cxn ang="0">
                  <a:pos x="21" y="12"/>
                </a:cxn>
                <a:cxn ang="0">
                  <a:pos x="21" y="10"/>
                </a:cxn>
                <a:cxn ang="0">
                  <a:pos x="21" y="8"/>
                </a:cxn>
                <a:cxn ang="0">
                  <a:pos x="20" y="6"/>
                </a:cxn>
                <a:cxn ang="0">
                  <a:pos x="19" y="4"/>
                </a:cxn>
                <a:cxn ang="0">
                  <a:pos x="18" y="3"/>
                </a:cxn>
                <a:cxn ang="0">
                  <a:pos x="17" y="1"/>
                </a:cxn>
                <a:cxn ang="0">
                  <a:pos x="15" y="0"/>
                </a:cxn>
                <a:cxn ang="0">
                  <a:pos x="13" y="0"/>
                </a:cxn>
                <a:cxn ang="0">
                  <a:pos x="11" y="0"/>
                </a:cxn>
                <a:cxn ang="0">
                  <a:pos x="8" y="0"/>
                </a:cxn>
                <a:cxn ang="0">
                  <a:pos x="7" y="0"/>
                </a:cxn>
                <a:cxn ang="0">
                  <a:pos x="5" y="1"/>
                </a:cxn>
                <a:cxn ang="0">
                  <a:pos x="3" y="3"/>
                </a:cxn>
                <a:cxn ang="0">
                  <a:pos x="2" y="4"/>
                </a:cxn>
                <a:cxn ang="0">
                  <a:pos x="1" y="6"/>
                </a:cxn>
                <a:cxn ang="0">
                  <a:pos x="0" y="8"/>
                </a:cxn>
                <a:cxn ang="0">
                  <a:pos x="0" y="10"/>
                </a:cxn>
                <a:cxn ang="0">
                  <a:pos x="0" y="12"/>
                </a:cxn>
                <a:cxn ang="0">
                  <a:pos x="1" y="14"/>
                </a:cxn>
                <a:cxn ang="0">
                  <a:pos x="2" y="16"/>
                </a:cxn>
                <a:cxn ang="0">
                  <a:pos x="3" y="18"/>
                </a:cxn>
                <a:cxn ang="0">
                  <a:pos x="5" y="19"/>
                </a:cxn>
                <a:cxn ang="0">
                  <a:pos x="7" y="20"/>
                </a:cxn>
                <a:cxn ang="0">
                  <a:pos x="8" y="21"/>
                </a:cxn>
                <a:cxn ang="0">
                  <a:pos x="11" y="21"/>
                </a:cxn>
              </a:cxnLst>
              <a:rect l="0" t="0" r="r" b="b"/>
              <a:pathLst>
                <a:path w="22" h="22">
                  <a:moveTo>
                    <a:pt x="11" y="21"/>
                  </a:moveTo>
                  <a:lnTo>
                    <a:pt x="13" y="21"/>
                  </a:lnTo>
                  <a:lnTo>
                    <a:pt x="15" y="20"/>
                  </a:lnTo>
                  <a:lnTo>
                    <a:pt x="17" y="19"/>
                  </a:lnTo>
                  <a:lnTo>
                    <a:pt x="18" y="18"/>
                  </a:lnTo>
                  <a:lnTo>
                    <a:pt x="19" y="16"/>
                  </a:lnTo>
                  <a:lnTo>
                    <a:pt x="20" y="14"/>
                  </a:lnTo>
                  <a:lnTo>
                    <a:pt x="21" y="12"/>
                  </a:lnTo>
                  <a:lnTo>
                    <a:pt x="21" y="10"/>
                  </a:lnTo>
                  <a:lnTo>
                    <a:pt x="21" y="8"/>
                  </a:lnTo>
                  <a:lnTo>
                    <a:pt x="20" y="6"/>
                  </a:lnTo>
                  <a:lnTo>
                    <a:pt x="19" y="4"/>
                  </a:lnTo>
                  <a:lnTo>
                    <a:pt x="18" y="3"/>
                  </a:lnTo>
                  <a:lnTo>
                    <a:pt x="17" y="1"/>
                  </a:lnTo>
                  <a:lnTo>
                    <a:pt x="15" y="0"/>
                  </a:lnTo>
                  <a:lnTo>
                    <a:pt x="13" y="0"/>
                  </a:lnTo>
                  <a:lnTo>
                    <a:pt x="11" y="0"/>
                  </a:lnTo>
                  <a:lnTo>
                    <a:pt x="8" y="0"/>
                  </a:lnTo>
                  <a:lnTo>
                    <a:pt x="7" y="0"/>
                  </a:lnTo>
                  <a:lnTo>
                    <a:pt x="5" y="1"/>
                  </a:lnTo>
                  <a:lnTo>
                    <a:pt x="3" y="3"/>
                  </a:lnTo>
                  <a:lnTo>
                    <a:pt x="2" y="4"/>
                  </a:lnTo>
                  <a:lnTo>
                    <a:pt x="1" y="6"/>
                  </a:lnTo>
                  <a:lnTo>
                    <a:pt x="0" y="8"/>
                  </a:lnTo>
                  <a:lnTo>
                    <a:pt x="0" y="10"/>
                  </a:lnTo>
                  <a:lnTo>
                    <a:pt x="0" y="12"/>
                  </a:lnTo>
                  <a:lnTo>
                    <a:pt x="1" y="14"/>
                  </a:lnTo>
                  <a:lnTo>
                    <a:pt x="2" y="16"/>
                  </a:lnTo>
                  <a:lnTo>
                    <a:pt x="3" y="18"/>
                  </a:lnTo>
                  <a:lnTo>
                    <a:pt x="5" y="19"/>
                  </a:lnTo>
                  <a:lnTo>
                    <a:pt x="7" y="20"/>
                  </a:lnTo>
                  <a:lnTo>
                    <a:pt x="8" y="21"/>
                  </a:lnTo>
                  <a:lnTo>
                    <a:pt x="11" y="21"/>
                  </a:lnTo>
                </a:path>
              </a:pathLst>
            </a:custGeom>
            <a:solidFill>
              <a:srgbClr val="4C4C4C"/>
            </a:solidFill>
            <a:ln w="9525" cap="rnd">
              <a:noFill/>
              <a:round/>
              <a:headEnd type="none" w="sm" len="sm"/>
              <a:tailEnd type="none" w="sm" len="sm"/>
            </a:ln>
            <a:effectLst/>
          </p:spPr>
          <p:txBody>
            <a:bodyPr/>
            <a:lstStyle/>
            <a:p>
              <a:endParaRPr lang="en-US"/>
            </a:p>
          </p:txBody>
        </p:sp>
        <p:sp>
          <p:nvSpPr>
            <p:cNvPr id="96272" name="Freeform 16"/>
            <p:cNvSpPr>
              <a:spLocks/>
            </p:cNvSpPr>
            <p:nvPr/>
          </p:nvSpPr>
          <p:spPr bwMode="auto">
            <a:xfrm>
              <a:off x="2971" y="1868"/>
              <a:ext cx="22" cy="22"/>
            </a:xfrm>
            <a:custGeom>
              <a:avLst/>
              <a:gdLst/>
              <a:ahLst/>
              <a:cxnLst>
                <a:cxn ang="0">
                  <a:pos x="10" y="21"/>
                </a:cxn>
                <a:cxn ang="0">
                  <a:pos x="12" y="20"/>
                </a:cxn>
                <a:cxn ang="0">
                  <a:pos x="14" y="20"/>
                </a:cxn>
                <a:cxn ang="0">
                  <a:pos x="16" y="19"/>
                </a:cxn>
                <a:cxn ang="0">
                  <a:pos x="18" y="18"/>
                </a:cxn>
                <a:cxn ang="0">
                  <a:pos x="19" y="16"/>
                </a:cxn>
                <a:cxn ang="0">
                  <a:pos x="20" y="14"/>
                </a:cxn>
                <a:cxn ang="0">
                  <a:pos x="21" y="12"/>
                </a:cxn>
                <a:cxn ang="0">
                  <a:pos x="21" y="10"/>
                </a:cxn>
                <a:cxn ang="0">
                  <a:pos x="21" y="8"/>
                </a:cxn>
                <a:cxn ang="0">
                  <a:pos x="20" y="6"/>
                </a:cxn>
                <a:cxn ang="0">
                  <a:pos x="19" y="4"/>
                </a:cxn>
                <a:cxn ang="0">
                  <a:pos x="18" y="3"/>
                </a:cxn>
                <a:cxn ang="0">
                  <a:pos x="16" y="1"/>
                </a:cxn>
                <a:cxn ang="0">
                  <a:pos x="14" y="0"/>
                </a:cxn>
                <a:cxn ang="0">
                  <a:pos x="12" y="0"/>
                </a:cxn>
                <a:cxn ang="0">
                  <a:pos x="10" y="0"/>
                </a:cxn>
                <a:cxn ang="0">
                  <a:pos x="8" y="0"/>
                </a:cxn>
                <a:cxn ang="0">
                  <a:pos x="6" y="0"/>
                </a:cxn>
                <a:cxn ang="0">
                  <a:pos x="4" y="1"/>
                </a:cxn>
                <a:cxn ang="0">
                  <a:pos x="3" y="3"/>
                </a:cxn>
                <a:cxn ang="0">
                  <a:pos x="1" y="4"/>
                </a:cxn>
                <a:cxn ang="0">
                  <a:pos x="0" y="6"/>
                </a:cxn>
                <a:cxn ang="0">
                  <a:pos x="0" y="8"/>
                </a:cxn>
                <a:cxn ang="0">
                  <a:pos x="0" y="10"/>
                </a:cxn>
                <a:cxn ang="0">
                  <a:pos x="0" y="12"/>
                </a:cxn>
                <a:cxn ang="0">
                  <a:pos x="0" y="14"/>
                </a:cxn>
                <a:cxn ang="0">
                  <a:pos x="1" y="16"/>
                </a:cxn>
                <a:cxn ang="0">
                  <a:pos x="3" y="18"/>
                </a:cxn>
                <a:cxn ang="0">
                  <a:pos x="4" y="19"/>
                </a:cxn>
                <a:cxn ang="0">
                  <a:pos x="6" y="20"/>
                </a:cxn>
                <a:cxn ang="0">
                  <a:pos x="8" y="20"/>
                </a:cxn>
                <a:cxn ang="0">
                  <a:pos x="10" y="21"/>
                </a:cxn>
              </a:cxnLst>
              <a:rect l="0" t="0" r="r" b="b"/>
              <a:pathLst>
                <a:path w="22" h="22">
                  <a:moveTo>
                    <a:pt x="10" y="21"/>
                  </a:moveTo>
                  <a:lnTo>
                    <a:pt x="12" y="20"/>
                  </a:lnTo>
                  <a:lnTo>
                    <a:pt x="14" y="20"/>
                  </a:lnTo>
                  <a:lnTo>
                    <a:pt x="16" y="19"/>
                  </a:lnTo>
                  <a:lnTo>
                    <a:pt x="18" y="18"/>
                  </a:lnTo>
                  <a:lnTo>
                    <a:pt x="19" y="16"/>
                  </a:lnTo>
                  <a:lnTo>
                    <a:pt x="20" y="14"/>
                  </a:lnTo>
                  <a:lnTo>
                    <a:pt x="21" y="12"/>
                  </a:lnTo>
                  <a:lnTo>
                    <a:pt x="21" y="10"/>
                  </a:lnTo>
                  <a:lnTo>
                    <a:pt x="21" y="8"/>
                  </a:lnTo>
                  <a:lnTo>
                    <a:pt x="20" y="6"/>
                  </a:lnTo>
                  <a:lnTo>
                    <a:pt x="19" y="4"/>
                  </a:lnTo>
                  <a:lnTo>
                    <a:pt x="18" y="3"/>
                  </a:lnTo>
                  <a:lnTo>
                    <a:pt x="16" y="1"/>
                  </a:lnTo>
                  <a:lnTo>
                    <a:pt x="14" y="0"/>
                  </a:lnTo>
                  <a:lnTo>
                    <a:pt x="12" y="0"/>
                  </a:lnTo>
                  <a:lnTo>
                    <a:pt x="10" y="0"/>
                  </a:lnTo>
                  <a:lnTo>
                    <a:pt x="8" y="0"/>
                  </a:lnTo>
                  <a:lnTo>
                    <a:pt x="6" y="0"/>
                  </a:lnTo>
                  <a:lnTo>
                    <a:pt x="4" y="1"/>
                  </a:lnTo>
                  <a:lnTo>
                    <a:pt x="3" y="3"/>
                  </a:lnTo>
                  <a:lnTo>
                    <a:pt x="1" y="4"/>
                  </a:lnTo>
                  <a:lnTo>
                    <a:pt x="0" y="6"/>
                  </a:lnTo>
                  <a:lnTo>
                    <a:pt x="0" y="8"/>
                  </a:lnTo>
                  <a:lnTo>
                    <a:pt x="0" y="10"/>
                  </a:lnTo>
                  <a:lnTo>
                    <a:pt x="0" y="12"/>
                  </a:lnTo>
                  <a:lnTo>
                    <a:pt x="0" y="14"/>
                  </a:lnTo>
                  <a:lnTo>
                    <a:pt x="1" y="16"/>
                  </a:lnTo>
                  <a:lnTo>
                    <a:pt x="3" y="18"/>
                  </a:lnTo>
                  <a:lnTo>
                    <a:pt x="4" y="19"/>
                  </a:lnTo>
                  <a:lnTo>
                    <a:pt x="6" y="20"/>
                  </a:lnTo>
                  <a:lnTo>
                    <a:pt x="8" y="20"/>
                  </a:lnTo>
                  <a:lnTo>
                    <a:pt x="10" y="21"/>
                  </a:lnTo>
                </a:path>
              </a:pathLst>
            </a:custGeom>
            <a:solidFill>
              <a:srgbClr val="4C4C4C"/>
            </a:solidFill>
            <a:ln w="9525" cap="rnd">
              <a:noFill/>
              <a:round/>
              <a:headEnd type="none" w="sm" len="sm"/>
              <a:tailEnd type="none" w="sm" len="sm"/>
            </a:ln>
            <a:effectLst/>
          </p:spPr>
          <p:txBody>
            <a:bodyPr/>
            <a:lstStyle/>
            <a:p>
              <a:endParaRPr lang="en-US"/>
            </a:p>
          </p:txBody>
        </p:sp>
        <p:sp>
          <p:nvSpPr>
            <p:cNvPr id="96273" name="Freeform 17"/>
            <p:cNvSpPr>
              <a:spLocks/>
            </p:cNvSpPr>
            <p:nvPr/>
          </p:nvSpPr>
          <p:spPr bwMode="auto">
            <a:xfrm>
              <a:off x="3004" y="1808"/>
              <a:ext cx="17" cy="89"/>
            </a:xfrm>
            <a:custGeom>
              <a:avLst/>
              <a:gdLst/>
              <a:ahLst/>
              <a:cxnLst>
                <a:cxn ang="0">
                  <a:pos x="16" y="88"/>
                </a:cxn>
                <a:cxn ang="0">
                  <a:pos x="16" y="0"/>
                </a:cxn>
                <a:cxn ang="0">
                  <a:pos x="0" y="0"/>
                </a:cxn>
                <a:cxn ang="0">
                  <a:pos x="0" y="88"/>
                </a:cxn>
                <a:cxn ang="0">
                  <a:pos x="16" y="88"/>
                </a:cxn>
              </a:cxnLst>
              <a:rect l="0" t="0" r="r" b="b"/>
              <a:pathLst>
                <a:path w="17" h="89">
                  <a:moveTo>
                    <a:pt x="16" y="88"/>
                  </a:moveTo>
                  <a:lnTo>
                    <a:pt x="16" y="0"/>
                  </a:lnTo>
                  <a:lnTo>
                    <a:pt x="0" y="0"/>
                  </a:lnTo>
                  <a:lnTo>
                    <a:pt x="0" y="88"/>
                  </a:lnTo>
                  <a:lnTo>
                    <a:pt x="16" y="88"/>
                  </a:lnTo>
                </a:path>
              </a:pathLst>
            </a:custGeom>
            <a:solidFill>
              <a:srgbClr val="000000"/>
            </a:solidFill>
            <a:ln w="9525" cap="rnd">
              <a:noFill/>
              <a:round/>
              <a:headEnd type="none" w="sm" len="sm"/>
              <a:tailEnd type="none" w="sm" len="sm"/>
            </a:ln>
            <a:effectLst/>
          </p:spPr>
          <p:txBody>
            <a:bodyPr/>
            <a:lstStyle/>
            <a:p>
              <a:endParaRPr lang="en-US"/>
            </a:p>
          </p:txBody>
        </p:sp>
        <p:sp>
          <p:nvSpPr>
            <p:cNvPr id="96274" name="Freeform 18"/>
            <p:cNvSpPr>
              <a:spLocks/>
            </p:cNvSpPr>
            <p:nvPr/>
          </p:nvSpPr>
          <p:spPr bwMode="auto">
            <a:xfrm>
              <a:off x="3005" y="1886"/>
              <a:ext cx="64" cy="53"/>
            </a:xfrm>
            <a:custGeom>
              <a:avLst/>
              <a:gdLst/>
              <a:ahLst/>
              <a:cxnLst>
                <a:cxn ang="0">
                  <a:pos x="10" y="0"/>
                </a:cxn>
                <a:cxn ang="0">
                  <a:pos x="63" y="45"/>
                </a:cxn>
                <a:cxn ang="0">
                  <a:pos x="63" y="52"/>
                </a:cxn>
                <a:cxn ang="0">
                  <a:pos x="0" y="14"/>
                </a:cxn>
                <a:cxn ang="0">
                  <a:pos x="10" y="0"/>
                </a:cxn>
              </a:cxnLst>
              <a:rect l="0" t="0" r="r" b="b"/>
              <a:pathLst>
                <a:path w="64" h="53">
                  <a:moveTo>
                    <a:pt x="10" y="0"/>
                  </a:moveTo>
                  <a:lnTo>
                    <a:pt x="63" y="45"/>
                  </a:lnTo>
                  <a:lnTo>
                    <a:pt x="63" y="52"/>
                  </a:lnTo>
                  <a:lnTo>
                    <a:pt x="0" y="14"/>
                  </a:lnTo>
                  <a:lnTo>
                    <a:pt x="10" y="0"/>
                  </a:lnTo>
                </a:path>
              </a:pathLst>
            </a:custGeom>
            <a:solidFill>
              <a:srgbClr val="000000"/>
            </a:solidFill>
            <a:ln w="9525" cap="rnd">
              <a:noFill/>
              <a:round/>
              <a:headEnd type="none" w="sm" len="sm"/>
              <a:tailEnd type="none" w="sm" len="sm"/>
            </a:ln>
            <a:effectLst/>
          </p:spPr>
          <p:txBody>
            <a:bodyPr/>
            <a:lstStyle/>
            <a:p>
              <a:endParaRPr lang="en-US"/>
            </a:p>
          </p:txBody>
        </p:sp>
        <p:sp>
          <p:nvSpPr>
            <p:cNvPr id="96275" name="Freeform 19"/>
            <p:cNvSpPr>
              <a:spLocks/>
            </p:cNvSpPr>
            <p:nvPr/>
          </p:nvSpPr>
          <p:spPr bwMode="auto">
            <a:xfrm>
              <a:off x="2972" y="1892"/>
              <a:ext cx="43" cy="66"/>
            </a:xfrm>
            <a:custGeom>
              <a:avLst/>
              <a:gdLst/>
              <a:ahLst/>
              <a:cxnLst>
                <a:cxn ang="0">
                  <a:pos x="33" y="0"/>
                </a:cxn>
                <a:cxn ang="0">
                  <a:pos x="0" y="53"/>
                </a:cxn>
                <a:cxn ang="0">
                  <a:pos x="0" y="65"/>
                </a:cxn>
                <a:cxn ang="0">
                  <a:pos x="42" y="11"/>
                </a:cxn>
                <a:cxn ang="0">
                  <a:pos x="33" y="0"/>
                </a:cxn>
              </a:cxnLst>
              <a:rect l="0" t="0" r="r" b="b"/>
              <a:pathLst>
                <a:path w="43" h="66">
                  <a:moveTo>
                    <a:pt x="33" y="0"/>
                  </a:moveTo>
                  <a:lnTo>
                    <a:pt x="0" y="53"/>
                  </a:lnTo>
                  <a:lnTo>
                    <a:pt x="0" y="65"/>
                  </a:lnTo>
                  <a:lnTo>
                    <a:pt x="42" y="11"/>
                  </a:lnTo>
                  <a:lnTo>
                    <a:pt x="33" y="0"/>
                  </a:lnTo>
                </a:path>
              </a:pathLst>
            </a:custGeom>
            <a:solidFill>
              <a:srgbClr val="000000"/>
            </a:solidFill>
            <a:ln w="9525" cap="rnd">
              <a:noFill/>
              <a:round/>
              <a:headEnd type="none" w="sm" len="sm"/>
              <a:tailEnd type="none" w="sm" len="sm"/>
            </a:ln>
            <a:effectLst/>
          </p:spPr>
          <p:txBody>
            <a:bodyPr/>
            <a:lstStyle/>
            <a:p>
              <a:endParaRPr lang="en-US"/>
            </a:p>
          </p:txBody>
        </p:sp>
        <p:sp>
          <p:nvSpPr>
            <p:cNvPr id="96276" name="Freeform 20"/>
            <p:cNvSpPr>
              <a:spLocks/>
            </p:cNvSpPr>
            <p:nvPr/>
          </p:nvSpPr>
          <p:spPr bwMode="auto">
            <a:xfrm>
              <a:off x="2938" y="1891"/>
              <a:ext cx="70" cy="17"/>
            </a:xfrm>
            <a:custGeom>
              <a:avLst/>
              <a:gdLst/>
              <a:ahLst/>
              <a:cxnLst>
                <a:cxn ang="0">
                  <a:pos x="64" y="0"/>
                </a:cxn>
                <a:cxn ang="0">
                  <a:pos x="0" y="10"/>
                </a:cxn>
                <a:cxn ang="0">
                  <a:pos x="0" y="16"/>
                </a:cxn>
                <a:cxn ang="0">
                  <a:pos x="69" y="12"/>
                </a:cxn>
                <a:cxn ang="0">
                  <a:pos x="64" y="0"/>
                </a:cxn>
              </a:cxnLst>
              <a:rect l="0" t="0" r="r" b="b"/>
              <a:pathLst>
                <a:path w="70" h="17">
                  <a:moveTo>
                    <a:pt x="64" y="0"/>
                  </a:moveTo>
                  <a:lnTo>
                    <a:pt x="0" y="10"/>
                  </a:lnTo>
                  <a:lnTo>
                    <a:pt x="0" y="16"/>
                  </a:lnTo>
                  <a:lnTo>
                    <a:pt x="69" y="12"/>
                  </a:lnTo>
                  <a:lnTo>
                    <a:pt x="64" y="0"/>
                  </a:lnTo>
                </a:path>
              </a:pathLst>
            </a:custGeom>
            <a:solidFill>
              <a:srgbClr val="000000"/>
            </a:solidFill>
            <a:ln w="9525" cap="rnd">
              <a:noFill/>
              <a:round/>
              <a:headEnd type="none" w="sm" len="sm"/>
              <a:tailEnd type="none" w="sm" len="sm"/>
            </a:ln>
            <a:effectLst/>
          </p:spPr>
          <p:txBody>
            <a:bodyPr/>
            <a:lstStyle/>
            <a:p>
              <a:endParaRPr lang="en-US"/>
            </a:p>
          </p:txBody>
        </p:sp>
        <p:sp>
          <p:nvSpPr>
            <p:cNvPr id="96277" name="Freeform 21"/>
            <p:cNvSpPr>
              <a:spLocks/>
            </p:cNvSpPr>
            <p:nvPr/>
          </p:nvSpPr>
          <p:spPr bwMode="auto">
            <a:xfrm>
              <a:off x="3014" y="1873"/>
              <a:ext cx="50" cy="26"/>
            </a:xfrm>
            <a:custGeom>
              <a:avLst/>
              <a:gdLst/>
              <a:ahLst/>
              <a:cxnLst>
                <a:cxn ang="0">
                  <a:pos x="0" y="16"/>
                </a:cxn>
                <a:cxn ang="0">
                  <a:pos x="49" y="0"/>
                </a:cxn>
                <a:cxn ang="0">
                  <a:pos x="49" y="4"/>
                </a:cxn>
                <a:cxn ang="0">
                  <a:pos x="1" y="25"/>
                </a:cxn>
                <a:cxn ang="0">
                  <a:pos x="0" y="16"/>
                </a:cxn>
              </a:cxnLst>
              <a:rect l="0" t="0" r="r" b="b"/>
              <a:pathLst>
                <a:path w="50" h="26">
                  <a:moveTo>
                    <a:pt x="0" y="16"/>
                  </a:moveTo>
                  <a:lnTo>
                    <a:pt x="49" y="0"/>
                  </a:lnTo>
                  <a:lnTo>
                    <a:pt x="49" y="4"/>
                  </a:lnTo>
                  <a:lnTo>
                    <a:pt x="1" y="25"/>
                  </a:lnTo>
                  <a:lnTo>
                    <a:pt x="0" y="16"/>
                  </a:lnTo>
                </a:path>
              </a:pathLst>
            </a:custGeom>
            <a:solidFill>
              <a:srgbClr val="000000"/>
            </a:solidFill>
            <a:ln w="9525" cap="rnd">
              <a:noFill/>
              <a:round/>
              <a:headEnd type="none" w="sm" len="sm"/>
              <a:tailEnd type="none" w="sm" len="sm"/>
            </a:ln>
            <a:effectLst/>
          </p:spPr>
          <p:txBody>
            <a:bodyPr/>
            <a:lstStyle/>
            <a:p>
              <a:endParaRPr lang="en-US"/>
            </a:p>
          </p:txBody>
        </p:sp>
        <p:sp>
          <p:nvSpPr>
            <p:cNvPr id="96278" name="Freeform 22"/>
            <p:cNvSpPr>
              <a:spLocks/>
            </p:cNvSpPr>
            <p:nvPr/>
          </p:nvSpPr>
          <p:spPr bwMode="auto">
            <a:xfrm>
              <a:off x="2982" y="1862"/>
              <a:ext cx="27" cy="36"/>
            </a:xfrm>
            <a:custGeom>
              <a:avLst/>
              <a:gdLst/>
              <a:ahLst/>
              <a:cxnLst>
                <a:cxn ang="0">
                  <a:pos x="26" y="25"/>
                </a:cxn>
                <a:cxn ang="0">
                  <a:pos x="0" y="0"/>
                </a:cxn>
                <a:cxn ang="0">
                  <a:pos x="0" y="4"/>
                </a:cxn>
                <a:cxn ang="0">
                  <a:pos x="21" y="35"/>
                </a:cxn>
                <a:cxn ang="0">
                  <a:pos x="26" y="25"/>
                </a:cxn>
              </a:cxnLst>
              <a:rect l="0" t="0" r="r" b="b"/>
              <a:pathLst>
                <a:path w="27" h="36">
                  <a:moveTo>
                    <a:pt x="26" y="25"/>
                  </a:moveTo>
                  <a:lnTo>
                    <a:pt x="0" y="0"/>
                  </a:lnTo>
                  <a:lnTo>
                    <a:pt x="0" y="4"/>
                  </a:lnTo>
                  <a:lnTo>
                    <a:pt x="21" y="35"/>
                  </a:lnTo>
                  <a:lnTo>
                    <a:pt x="26" y="25"/>
                  </a:lnTo>
                </a:path>
              </a:pathLst>
            </a:custGeom>
            <a:solidFill>
              <a:srgbClr val="000000"/>
            </a:solidFill>
            <a:ln w="9525" cap="rnd">
              <a:noFill/>
              <a:round/>
              <a:headEnd type="none" w="sm" len="sm"/>
              <a:tailEnd type="none" w="sm" len="sm"/>
            </a:ln>
            <a:effectLst/>
          </p:spPr>
          <p:txBody>
            <a:bodyPr/>
            <a:lstStyle/>
            <a:p>
              <a:endParaRPr lang="en-US"/>
            </a:p>
          </p:txBody>
        </p:sp>
        <p:sp>
          <p:nvSpPr>
            <p:cNvPr id="96279" name="Freeform 23"/>
            <p:cNvSpPr>
              <a:spLocks/>
            </p:cNvSpPr>
            <p:nvPr/>
          </p:nvSpPr>
          <p:spPr bwMode="auto">
            <a:xfrm>
              <a:off x="2960" y="1952"/>
              <a:ext cx="27" cy="27"/>
            </a:xfrm>
            <a:custGeom>
              <a:avLst/>
              <a:gdLst/>
              <a:ahLst/>
              <a:cxnLst>
                <a:cxn ang="0">
                  <a:pos x="13" y="26"/>
                </a:cxn>
                <a:cxn ang="0">
                  <a:pos x="16" y="25"/>
                </a:cxn>
                <a:cxn ang="0">
                  <a:pos x="18" y="25"/>
                </a:cxn>
                <a:cxn ang="0">
                  <a:pos x="21" y="23"/>
                </a:cxn>
                <a:cxn ang="0">
                  <a:pos x="22" y="22"/>
                </a:cxn>
                <a:cxn ang="0">
                  <a:pos x="24" y="20"/>
                </a:cxn>
                <a:cxn ang="0">
                  <a:pos x="25" y="18"/>
                </a:cxn>
                <a:cxn ang="0">
                  <a:pos x="26" y="15"/>
                </a:cxn>
                <a:cxn ang="0">
                  <a:pos x="26" y="13"/>
                </a:cxn>
                <a:cxn ang="0">
                  <a:pos x="26" y="10"/>
                </a:cxn>
                <a:cxn ang="0">
                  <a:pos x="25" y="8"/>
                </a:cxn>
                <a:cxn ang="0">
                  <a:pos x="24" y="5"/>
                </a:cxn>
                <a:cxn ang="0">
                  <a:pos x="22" y="3"/>
                </a:cxn>
                <a:cxn ang="0">
                  <a:pos x="21" y="2"/>
                </a:cxn>
                <a:cxn ang="0">
                  <a:pos x="18" y="1"/>
                </a:cxn>
                <a:cxn ang="0">
                  <a:pos x="16" y="0"/>
                </a:cxn>
                <a:cxn ang="0">
                  <a:pos x="13" y="0"/>
                </a:cxn>
                <a:cxn ang="0">
                  <a:pos x="11" y="0"/>
                </a:cxn>
                <a:cxn ang="0">
                  <a:pos x="8" y="1"/>
                </a:cxn>
                <a:cxn ang="0">
                  <a:pos x="6" y="2"/>
                </a:cxn>
                <a:cxn ang="0">
                  <a:pos x="4" y="3"/>
                </a:cxn>
                <a:cxn ang="0">
                  <a:pos x="2" y="5"/>
                </a:cxn>
                <a:cxn ang="0">
                  <a:pos x="1" y="8"/>
                </a:cxn>
                <a:cxn ang="0">
                  <a:pos x="0" y="10"/>
                </a:cxn>
                <a:cxn ang="0">
                  <a:pos x="0" y="13"/>
                </a:cxn>
                <a:cxn ang="0">
                  <a:pos x="0" y="15"/>
                </a:cxn>
                <a:cxn ang="0">
                  <a:pos x="1" y="18"/>
                </a:cxn>
                <a:cxn ang="0">
                  <a:pos x="2" y="20"/>
                </a:cxn>
                <a:cxn ang="0">
                  <a:pos x="4" y="22"/>
                </a:cxn>
                <a:cxn ang="0">
                  <a:pos x="6" y="23"/>
                </a:cxn>
                <a:cxn ang="0">
                  <a:pos x="8" y="25"/>
                </a:cxn>
                <a:cxn ang="0">
                  <a:pos x="11" y="25"/>
                </a:cxn>
                <a:cxn ang="0">
                  <a:pos x="13" y="26"/>
                </a:cxn>
              </a:cxnLst>
              <a:rect l="0" t="0" r="r" b="b"/>
              <a:pathLst>
                <a:path w="27" h="27">
                  <a:moveTo>
                    <a:pt x="13" y="26"/>
                  </a:moveTo>
                  <a:lnTo>
                    <a:pt x="16" y="25"/>
                  </a:lnTo>
                  <a:lnTo>
                    <a:pt x="18" y="25"/>
                  </a:lnTo>
                  <a:lnTo>
                    <a:pt x="21" y="23"/>
                  </a:lnTo>
                  <a:lnTo>
                    <a:pt x="22" y="22"/>
                  </a:lnTo>
                  <a:lnTo>
                    <a:pt x="24" y="20"/>
                  </a:lnTo>
                  <a:lnTo>
                    <a:pt x="25" y="18"/>
                  </a:lnTo>
                  <a:lnTo>
                    <a:pt x="26" y="15"/>
                  </a:lnTo>
                  <a:lnTo>
                    <a:pt x="26" y="13"/>
                  </a:lnTo>
                  <a:lnTo>
                    <a:pt x="26" y="10"/>
                  </a:lnTo>
                  <a:lnTo>
                    <a:pt x="25" y="8"/>
                  </a:lnTo>
                  <a:lnTo>
                    <a:pt x="24" y="5"/>
                  </a:lnTo>
                  <a:lnTo>
                    <a:pt x="22" y="3"/>
                  </a:lnTo>
                  <a:lnTo>
                    <a:pt x="21" y="2"/>
                  </a:lnTo>
                  <a:lnTo>
                    <a:pt x="18" y="1"/>
                  </a:lnTo>
                  <a:lnTo>
                    <a:pt x="16" y="0"/>
                  </a:lnTo>
                  <a:lnTo>
                    <a:pt x="13" y="0"/>
                  </a:lnTo>
                  <a:lnTo>
                    <a:pt x="11" y="0"/>
                  </a:lnTo>
                  <a:lnTo>
                    <a:pt x="8" y="1"/>
                  </a:lnTo>
                  <a:lnTo>
                    <a:pt x="6" y="2"/>
                  </a:lnTo>
                  <a:lnTo>
                    <a:pt x="4" y="3"/>
                  </a:lnTo>
                  <a:lnTo>
                    <a:pt x="2" y="5"/>
                  </a:lnTo>
                  <a:lnTo>
                    <a:pt x="1" y="8"/>
                  </a:lnTo>
                  <a:lnTo>
                    <a:pt x="0" y="10"/>
                  </a:lnTo>
                  <a:lnTo>
                    <a:pt x="0" y="13"/>
                  </a:lnTo>
                  <a:lnTo>
                    <a:pt x="0" y="15"/>
                  </a:lnTo>
                  <a:lnTo>
                    <a:pt x="1" y="18"/>
                  </a:lnTo>
                  <a:lnTo>
                    <a:pt x="2" y="20"/>
                  </a:lnTo>
                  <a:lnTo>
                    <a:pt x="4" y="22"/>
                  </a:lnTo>
                  <a:lnTo>
                    <a:pt x="6" y="23"/>
                  </a:lnTo>
                  <a:lnTo>
                    <a:pt x="8" y="25"/>
                  </a:lnTo>
                  <a:lnTo>
                    <a:pt x="11" y="25"/>
                  </a:lnTo>
                  <a:lnTo>
                    <a:pt x="13" y="26"/>
                  </a:lnTo>
                </a:path>
              </a:pathLst>
            </a:custGeom>
            <a:solidFill>
              <a:srgbClr val="4C4C4C"/>
            </a:solidFill>
            <a:ln w="9525" cap="rnd">
              <a:noFill/>
              <a:round/>
              <a:headEnd type="none" w="sm" len="sm"/>
              <a:tailEnd type="none" w="sm" len="sm"/>
            </a:ln>
            <a:effectLst/>
          </p:spPr>
          <p:txBody>
            <a:bodyPr/>
            <a:lstStyle/>
            <a:p>
              <a:endParaRPr lang="en-US"/>
            </a:p>
          </p:txBody>
        </p:sp>
        <p:sp>
          <p:nvSpPr>
            <p:cNvPr id="96280" name="Freeform 24"/>
            <p:cNvSpPr>
              <a:spLocks/>
            </p:cNvSpPr>
            <p:nvPr/>
          </p:nvSpPr>
          <p:spPr bwMode="auto">
            <a:xfrm>
              <a:off x="2925" y="1904"/>
              <a:ext cx="27" cy="27"/>
            </a:xfrm>
            <a:custGeom>
              <a:avLst/>
              <a:gdLst/>
              <a:ahLst/>
              <a:cxnLst>
                <a:cxn ang="0">
                  <a:pos x="13" y="26"/>
                </a:cxn>
                <a:cxn ang="0">
                  <a:pos x="15" y="26"/>
                </a:cxn>
                <a:cxn ang="0">
                  <a:pos x="18" y="25"/>
                </a:cxn>
                <a:cxn ang="0">
                  <a:pos x="20" y="24"/>
                </a:cxn>
                <a:cxn ang="0">
                  <a:pos x="22" y="22"/>
                </a:cxn>
                <a:cxn ang="0">
                  <a:pos x="24" y="21"/>
                </a:cxn>
                <a:cxn ang="0">
                  <a:pos x="25" y="18"/>
                </a:cxn>
                <a:cxn ang="0">
                  <a:pos x="26" y="16"/>
                </a:cxn>
                <a:cxn ang="0">
                  <a:pos x="26" y="13"/>
                </a:cxn>
                <a:cxn ang="0">
                  <a:pos x="26" y="11"/>
                </a:cxn>
                <a:cxn ang="0">
                  <a:pos x="25" y="8"/>
                </a:cxn>
                <a:cxn ang="0">
                  <a:pos x="24" y="6"/>
                </a:cxn>
                <a:cxn ang="0">
                  <a:pos x="22" y="4"/>
                </a:cxn>
                <a:cxn ang="0">
                  <a:pos x="20" y="2"/>
                </a:cxn>
                <a:cxn ang="0">
                  <a:pos x="18" y="1"/>
                </a:cxn>
                <a:cxn ang="0">
                  <a:pos x="15" y="0"/>
                </a:cxn>
                <a:cxn ang="0">
                  <a:pos x="13" y="0"/>
                </a:cxn>
                <a:cxn ang="0">
                  <a:pos x="10" y="0"/>
                </a:cxn>
                <a:cxn ang="0">
                  <a:pos x="8" y="1"/>
                </a:cxn>
                <a:cxn ang="0">
                  <a:pos x="5" y="2"/>
                </a:cxn>
                <a:cxn ang="0">
                  <a:pos x="4" y="4"/>
                </a:cxn>
                <a:cxn ang="0">
                  <a:pos x="2" y="6"/>
                </a:cxn>
                <a:cxn ang="0">
                  <a:pos x="1" y="8"/>
                </a:cxn>
                <a:cxn ang="0">
                  <a:pos x="0" y="11"/>
                </a:cxn>
                <a:cxn ang="0">
                  <a:pos x="0" y="13"/>
                </a:cxn>
                <a:cxn ang="0">
                  <a:pos x="0" y="16"/>
                </a:cxn>
                <a:cxn ang="0">
                  <a:pos x="1" y="18"/>
                </a:cxn>
                <a:cxn ang="0">
                  <a:pos x="2" y="21"/>
                </a:cxn>
                <a:cxn ang="0">
                  <a:pos x="4" y="22"/>
                </a:cxn>
                <a:cxn ang="0">
                  <a:pos x="5" y="24"/>
                </a:cxn>
                <a:cxn ang="0">
                  <a:pos x="8" y="25"/>
                </a:cxn>
                <a:cxn ang="0">
                  <a:pos x="10" y="26"/>
                </a:cxn>
                <a:cxn ang="0">
                  <a:pos x="13" y="26"/>
                </a:cxn>
              </a:cxnLst>
              <a:rect l="0" t="0" r="r" b="b"/>
              <a:pathLst>
                <a:path w="27" h="27">
                  <a:moveTo>
                    <a:pt x="13" y="26"/>
                  </a:moveTo>
                  <a:lnTo>
                    <a:pt x="15" y="26"/>
                  </a:lnTo>
                  <a:lnTo>
                    <a:pt x="18" y="25"/>
                  </a:lnTo>
                  <a:lnTo>
                    <a:pt x="20" y="24"/>
                  </a:lnTo>
                  <a:lnTo>
                    <a:pt x="22" y="22"/>
                  </a:lnTo>
                  <a:lnTo>
                    <a:pt x="24" y="21"/>
                  </a:lnTo>
                  <a:lnTo>
                    <a:pt x="25" y="18"/>
                  </a:lnTo>
                  <a:lnTo>
                    <a:pt x="26" y="16"/>
                  </a:lnTo>
                  <a:lnTo>
                    <a:pt x="26" y="13"/>
                  </a:lnTo>
                  <a:lnTo>
                    <a:pt x="26" y="11"/>
                  </a:lnTo>
                  <a:lnTo>
                    <a:pt x="25" y="8"/>
                  </a:lnTo>
                  <a:lnTo>
                    <a:pt x="24" y="6"/>
                  </a:lnTo>
                  <a:lnTo>
                    <a:pt x="22" y="4"/>
                  </a:lnTo>
                  <a:lnTo>
                    <a:pt x="20" y="2"/>
                  </a:lnTo>
                  <a:lnTo>
                    <a:pt x="18" y="1"/>
                  </a:lnTo>
                  <a:lnTo>
                    <a:pt x="15" y="0"/>
                  </a:lnTo>
                  <a:lnTo>
                    <a:pt x="13" y="0"/>
                  </a:lnTo>
                  <a:lnTo>
                    <a:pt x="10" y="0"/>
                  </a:lnTo>
                  <a:lnTo>
                    <a:pt x="8" y="1"/>
                  </a:lnTo>
                  <a:lnTo>
                    <a:pt x="5" y="2"/>
                  </a:lnTo>
                  <a:lnTo>
                    <a:pt x="4" y="4"/>
                  </a:lnTo>
                  <a:lnTo>
                    <a:pt x="2" y="6"/>
                  </a:lnTo>
                  <a:lnTo>
                    <a:pt x="1" y="8"/>
                  </a:lnTo>
                  <a:lnTo>
                    <a:pt x="0" y="11"/>
                  </a:lnTo>
                  <a:lnTo>
                    <a:pt x="0" y="13"/>
                  </a:lnTo>
                  <a:lnTo>
                    <a:pt x="0" y="16"/>
                  </a:lnTo>
                  <a:lnTo>
                    <a:pt x="1" y="18"/>
                  </a:lnTo>
                  <a:lnTo>
                    <a:pt x="2" y="21"/>
                  </a:lnTo>
                  <a:lnTo>
                    <a:pt x="4" y="22"/>
                  </a:lnTo>
                  <a:lnTo>
                    <a:pt x="5" y="24"/>
                  </a:lnTo>
                  <a:lnTo>
                    <a:pt x="8" y="25"/>
                  </a:lnTo>
                  <a:lnTo>
                    <a:pt x="10" y="26"/>
                  </a:lnTo>
                  <a:lnTo>
                    <a:pt x="13" y="26"/>
                  </a:lnTo>
                </a:path>
              </a:pathLst>
            </a:custGeom>
            <a:solidFill>
              <a:srgbClr val="4C4C4C"/>
            </a:solidFill>
            <a:ln w="9525" cap="rnd">
              <a:noFill/>
              <a:round/>
              <a:headEnd type="none" w="sm" len="sm"/>
              <a:tailEnd type="none" w="sm" len="sm"/>
            </a:ln>
            <a:effectLst/>
          </p:spPr>
          <p:txBody>
            <a:bodyPr/>
            <a:lstStyle/>
            <a:p>
              <a:endParaRPr lang="en-US"/>
            </a:p>
          </p:txBody>
        </p:sp>
        <p:sp>
          <p:nvSpPr>
            <p:cNvPr id="96281" name="Freeform 25"/>
            <p:cNvSpPr>
              <a:spLocks/>
            </p:cNvSpPr>
            <p:nvPr/>
          </p:nvSpPr>
          <p:spPr bwMode="auto">
            <a:xfrm>
              <a:off x="3056" y="1936"/>
              <a:ext cx="27" cy="27"/>
            </a:xfrm>
            <a:custGeom>
              <a:avLst/>
              <a:gdLst/>
              <a:ahLst/>
              <a:cxnLst>
                <a:cxn ang="0">
                  <a:pos x="13" y="26"/>
                </a:cxn>
                <a:cxn ang="0">
                  <a:pos x="16" y="26"/>
                </a:cxn>
                <a:cxn ang="0">
                  <a:pos x="18" y="25"/>
                </a:cxn>
                <a:cxn ang="0">
                  <a:pos x="20" y="24"/>
                </a:cxn>
                <a:cxn ang="0">
                  <a:pos x="22" y="22"/>
                </a:cxn>
                <a:cxn ang="0">
                  <a:pos x="24" y="20"/>
                </a:cxn>
                <a:cxn ang="0">
                  <a:pos x="25" y="18"/>
                </a:cxn>
                <a:cxn ang="0">
                  <a:pos x="26" y="16"/>
                </a:cxn>
                <a:cxn ang="0">
                  <a:pos x="26" y="13"/>
                </a:cxn>
                <a:cxn ang="0">
                  <a:pos x="26" y="10"/>
                </a:cxn>
                <a:cxn ang="0">
                  <a:pos x="25" y="8"/>
                </a:cxn>
                <a:cxn ang="0">
                  <a:pos x="24" y="6"/>
                </a:cxn>
                <a:cxn ang="0">
                  <a:pos x="22" y="4"/>
                </a:cxn>
                <a:cxn ang="0">
                  <a:pos x="20" y="2"/>
                </a:cxn>
                <a:cxn ang="0">
                  <a:pos x="18" y="1"/>
                </a:cxn>
                <a:cxn ang="0">
                  <a:pos x="16" y="0"/>
                </a:cxn>
                <a:cxn ang="0">
                  <a:pos x="13" y="0"/>
                </a:cxn>
                <a:cxn ang="0">
                  <a:pos x="10" y="0"/>
                </a:cxn>
                <a:cxn ang="0">
                  <a:pos x="8" y="1"/>
                </a:cxn>
                <a:cxn ang="0">
                  <a:pos x="6" y="2"/>
                </a:cxn>
                <a:cxn ang="0">
                  <a:pos x="4" y="4"/>
                </a:cxn>
                <a:cxn ang="0">
                  <a:pos x="2" y="6"/>
                </a:cxn>
                <a:cxn ang="0">
                  <a:pos x="1" y="8"/>
                </a:cxn>
                <a:cxn ang="0">
                  <a:pos x="0" y="10"/>
                </a:cxn>
                <a:cxn ang="0">
                  <a:pos x="0" y="13"/>
                </a:cxn>
                <a:cxn ang="0">
                  <a:pos x="0" y="16"/>
                </a:cxn>
                <a:cxn ang="0">
                  <a:pos x="1" y="18"/>
                </a:cxn>
                <a:cxn ang="0">
                  <a:pos x="2" y="20"/>
                </a:cxn>
                <a:cxn ang="0">
                  <a:pos x="4" y="22"/>
                </a:cxn>
                <a:cxn ang="0">
                  <a:pos x="6" y="24"/>
                </a:cxn>
                <a:cxn ang="0">
                  <a:pos x="8" y="25"/>
                </a:cxn>
                <a:cxn ang="0">
                  <a:pos x="10" y="26"/>
                </a:cxn>
                <a:cxn ang="0">
                  <a:pos x="13" y="26"/>
                </a:cxn>
              </a:cxnLst>
              <a:rect l="0" t="0" r="r" b="b"/>
              <a:pathLst>
                <a:path w="27" h="27">
                  <a:moveTo>
                    <a:pt x="13" y="26"/>
                  </a:moveTo>
                  <a:lnTo>
                    <a:pt x="16" y="26"/>
                  </a:lnTo>
                  <a:lnTo>
                    <a:pt x="18" y="25"/>
                  </a:lnTo>
                  <a:lnTo>
                    <a:pt x="20" y="24"/>
                  </a:lnTo>
                  <a:lnTo>
                    <a:pt x="22" y="22"/>
                  </a:lnTo>
                  <a:lnTo>
                    <a:pt x="24" y="20"/>
                  </a:lnTo>
                  <a:lnTo>
                    <a:pt x="25" y="18"/>
                  </a:lnTo>
                  <a:lnTo>
                    <a:pt x="26" y="16"/>
                  </a:lnTo>
                  <a:lnTo>
                    <a:pt x="26" y="13"/>
                  </a:lnTo>
                  <a:lnTo>
                    <a:pt x="26" y="10"/>
                  </a:lnTo>
                  <a:lnTo>
                    <a:pt x="25" y="8"/>
                  </a:lnTo>
                  <a:lnTo>
                    <a:pt x="24" y="6"/>
                  </a:lnTo>
                  <a:lnTo>
                    <a:pt x="22" y="4"/>
                  </a:lnTo>
                  <a:lnTo>
                    <a:pt x="20" y="2"/>
                  </a:lnTo>
                  <a:lnTo>
                    <a:pt x="18" y="1"/>
                  </a:lnTo>
                  <a:lnTo>
                    <a:pt x="16" y="0"/>
                  </a:lnTo>
                  <a:lnTo>
                    <a:pt x="13" y="0"/>
                  </a:lnTo>
                  <a:lnTo>
                    <a:pt x="10" y="0"/>
                  </a:lnTo>
                  <a:lnTo>
                    <a:pt x="8" y="1"/>
                  </a:lnTo>
                  <a:lnTo>
                    <a:pt x="6" y="2"/>
                  </a:lnTo>
                  <a:lnTo>
                    <a:pt x="4" y="4"/>
                  </a:lnTo>
                  <a:lnTo>
                    <a:pt x="2" y="6"/>
                  </a:lnTo>
                  <a:lnTo>
                    <a:pt x="1" y="8"/>
                  </a:lnTo>
                  <a:lnTo>
                    <a:pt x="0" y="10"/>
                  </a:lnTo>
                  <a:lnTo>
                    <a:pt x="0" y="13"/>
                  </a:lnTo>
                  <a:lnTo>
                    <a:pt x="0" y="16"/>
                  </a:lnTo>
                  <a:lnTo>
                    <a:pt x="1" y="18"/>
                  </a:lnTo>
                  <a:lnTo>
                    <a:pt x="2" y="20"/>
                  </a:lnTo>
                  <a:lnTo>
                    <a:pt x="4" y="22"/>
                  </a:lnTo>
                  <a:lnTo>
                    <a:pt x="6" y="24"/>
                  </a:lnTo>
                  <a:lnTo>
                    <a:pt x="8" y="25"/>
                  </a:lnTo>
                  <a:lnTo>
                    <a:pt x="10" y="26"/>
                  </a:lnTo>
                  <a:lnTo>
                    <a:pt x="13" y="26"/>
                  </a:lnTo>
                </a:path>
              </a:pathLst>
            </a:custGeom>
            <a:solidFill>
              <a:srgbClr val="4C4C4C"/>
            </a:solidFill>
            <a:ln w="9525" cap="rnd">
              <a:noFill/>
              <a:round/>
              <a:headEnd type="none" w="sm" len="sm"/>
              <a:tailEnd type="none" w="sm" len="sm"/>
            </a:ln>
            <a:effectLst/>
          </p:spPr>
          <p:txBody>
            <a:bodyPr/>
            <a:lstStyle/>
            <a:p>
              <a:endParaRPr lang="en-US"/>
            </a:p>
          </p:txBody>
        </p:sp>
        <p:sp>
          <p:nvSpPr>
            <p:cNvPr id="96282" name="Freeform 26"/>
            <p:cNvSpPr>
              <a:spLocks/>
            </p:cNvSpPr>
            <p:nvPr/>
          </p:nvSpPr>
          <p:spPr bwMode="auto">
            <a:xfrm>
              <a:off x="3051" y="1878"/>
              <a:ext cx="22" cy="22"/>
            </a:xfrm>
            <a:custGeom>
              <a:avLst/>
              <a:gdLst/>
              <a:ahLst/>
              <a:cxnLst>
                <a:cxn ang="0">
                  <a:pos x="11" y="21"/>
                </a:cxn>
                <a:cxn ang="0">
                  <a:pos x="13" y="21"/>
                </a:cxn>
                <a:cxn ang="0">
                  <a:pos x="15" y="20"/>
                </a:cxn>
                <a:cxn ang="0">
                  <a:pos x="17" y="19"/>
                </a:cxn>
                <a:cxn ang="0">
                  <a:pos x="18" y="18"/>
                </a:cxn>
                <a:cxn ang="0">
                  <a:pos x="19" y="16"/>
                </a:cxn>
                <a:cxn ang="0">
                  <a:pos x="20" y="14"/>
                </a:cxn>
                <a:cxn ang="0">
                  <a:pos x="21" y="12"/>
                </a:cxn>
                <a:cxn ang="0">
                  <a:pos x="21" y="10"/>
                </a:cxn>
                <a:cxn ang="0">
                  <a:pos x="21" y="8"/>
                </a:cxn>
                <a:cxn ang="0">
                  <a:pos x="20" y="6"/>
                </a:cxn>
                <a:cxn ang="0">
                  <a:pos x="19" y="4"/>
                </a:cxn>
                <a:cxn ang="0">
                  <a:pos x="18" y="3"/>
                </a:cxn>
                <a:cxn ang="0">
                  <a:pos x="17" y="1"/>
                </a:cxn>
                <a:cxn ang="0">
                  <a:pos x="15" y="0"/>
                </a:cxn>
                <a:cxn ang="0">
                  <a:pos x="13" y="0"/>
                </a:cxn>
                <a:cxn ang="0">
                  <a:pos x="11" y="0"/>
                </a:cxn>
                <a:cxn ang="0">
                  <a:pos x="8" y="0"/>
                </a:cxn>
                <a:cxn ang="0">
                  <a:pos x="7" y="0"/>
                </a:cxn>
                <a:cxn ang="0">
                  <a:pos x="5" y="1"/>
                </a:cxn>
                <a:cxn ang="0">
                  <a:pos x="3" y="3"/>
                </a:cxn>
                <a:cxn ang="0">
                  <a:pos x="2" y="4"/>
                </a:cxn>
                <a:cxn ang="0">
                  <a:pos x="1" y="6"/>
                </a:cxn>
                <a:cxn ang="0">
                  <a:pos x="0" y="8"/>
                </a:cxn>
                <a:cxn ang="0">
                  <a:pos x="0" y="10"/>
                </a:cxn>
                <a:cxn ang="0">
                  <a:pos x="0" y="12"/>
                </a:cxn>
                <a:cxn ang="0">
                  <a:pos x="1" y="14"/>
                </a:cxn>
                <a:cxn ang="0">
                  <a:pos x="2" y="16"/>
                </a:cxn>
                <a:cxn ang="0">
                  <a:pos x="3" y="18"/>
                </a:cxn>
                <a:cxn ang="0">
                  <a:pos x="5" y="19"/>
                </a:cxn>
                <a:cxn ang="0">
                  <a:pos x="7" y="20"/>
                </a:cxn>
                <a:cxn ang="0">
                  <a:pos x="8" y="21"/>
                </a:cxn>
                <a:cxn ang="0">
                  <a:pos x="11" y="21"/>
                </a:cxn>
              </a:cxnLst>
              <a:rect l="0" t="0" r="r" b="b"/>
              <a:pathLst>
                <a:path w="22" h="22">
                  <a:moveTo>
                    <a:pt x="11" y="21"/>
                  </a:moveTo>
                  <a:lnTo>
                    <a:pt x="13" y="21"/>
                  </a:lnTo>
                  <a:lnTo>
                    <a:pt x="15" y="20"/>
                  </a:lnTo>
                  <a:lnTo>
                    <a:pt x="17" y="19"/>
                  </a:lnTo>
                  <a:lnTo>
                    <a:pt x="18" y="18"/>
                  </a:lnTo>
                  <a:lnTo>
                    <a:pt x="19" y="16"/>
                  </a:lnTo>
                  <a:lnTo>
                    <a:pt x="20" y="14"/>
                  </a:lnTo>
                  <a:lnTo>
                    <a:pt x="21" y="12"/>
                  </a:lnTo>
                  <a:lnTo>
                    <a:pt x="21" y="10"/>
                  </a:lnTo>
                  <a:lnTo>
                    <a:pt x="21" y="8"/>
                  </a:lnTo>
                  <a:lnTo>
                    <a:pt x="20" y="6"/>
                  </a:lnTo>
                  <a:lnTo>
                    <a:pt x="19" y="4"/>
                  </a:lnTo>
                  <a:lnTo>
                    <a:pt x="18" y="3"/>
                  </a:lnTo>
                  <a:lnTo>
                    <a:pt x="17" y="1"/>
                  </a:lnTo>
                  <a:lnTo>
                    <a:pt x="15" y="0"/>
                  </a:lnTo>
                  <a:lnTo>
                    <a:pt x="13" y="0"/>
                  </a:lnTo>
                  <a:lnTo>
                    <a:pt x="11" y="0"/>
                  </a:lnTo>
                  <a:lnTo>
                    <a:pt x="8" y="0"/>
                  </a:lnTo>
                  <a:lnTo>
                    <a:pt x="7" y="0"/>
                  </a:lnTo>
                  <a:lnTo>
                    <a:pt x="5" y="1"/>
                  </a:lnTo>
                  <a:lnTo>
                    <a:pt x="3" y="3"/>
                  </a:lnTo>
                  <a:lnTo>
                    <a:pt x="2" y="4"/>
                  </a:lnTo>
                  <a:lnTo>
                    <a:pt x="1" y="6"/>
                  </a:lnTo>
                  <a:lnTo>
                    <a:pt x="0" y="8"/>
                  </a:lnTo>
                  <a:lnTo>
                    <a:pt x="0" y="10"/>
                  </a:lnTo>
                  <a:lnTo>
                    <a:pt x="0" y="12"/>
                  </a:lnTo>
                  <a:lnTo>
                    <a:pt x="1" y="14"/>
                  </a:lnTo>
                  <a:lnTo>
                    <a:pt x="2" y="16"/>
                  </a:lnTo>
                  <a:lnTo>
                    <a:pt x="3" y="18"/>
                  </a:lnTo>
                  <a:lnTo>
                    <a:pt x="5" y="19"/>
                  </a:lnTo>
                  <a:lnTo>
                    <a:pt x="7" y="20"/>
                  </a:lnTo>
                  <a:lnTo>
                    <a:pt x="8" y="21"/>
                  </a:lnTo>
                  <a:lnTo>
                    <a:pt x="11" y="21"/>
                  </a:lnTo>
                </a:path>
              </a:pathLst>
            </a:custGeom>
            <a:solidFill>
              <a:srgbClr val="4C4C4C"/>
            </a:solidFill>
            <a:ln w="9525" cap="rnd">
              <a:noFill/>
              <a:round/>
              <a:headEnd type="none" w="sm" len="sm"/>
              <a:tailEnd type="none" w="sm" len="sm"/>
            </a:ln>
            <a:effectLst/>
          </p:spPr>
          <p:txBody>
            <a:bodyPr/>
            <a:lstStyle/>
            <a:p>
              <a:endParaRPr lang="en-US"/>
            </a:p>
          </p:txBody>
        </p:sp>
        <p:sp>
          <p:nvSpPr>
            <p:cNvPr id="96283" name="Freeform 27"/>
            <p:cNvSpPr>
              <a:spLocks/>
            </p:cNvSpPr>
            <p:nvPr/>
          </p:nvSpPr>
          <p:spPr bwMode="auto">
            <a:xfrm>
              <a:off x="2971" y="1868"/>
              <a:ext cx="22" cy="22"/>
            </a:xfrm>
            <a:custGeom>
              <a:avLst/>
              <a:gdLst/>
              <a:ahLst/>
              <a:cxnLst>
                <a:cxn ang="0">
                  <a:pos x="10" y="21"/>
                </a:cxn>
                <a:cxn ang="0">
                  <a:pos x="12" y="20"/>
                </a:cxn>
                <a:cxn ang="0">
                  <a:pos x="14" y="20"/>
                </a:cxn>
                <a:cxn ang="0">
                  <a:pos x="16" y="19"/>
                </a:cxn>
                <a:cxn ang="0">
                  <a:pos x="18" y="18"/>
                </a:cxn>
                <a:cxn ang="0">
                  <a:pos x="19" y="16"/>
                </a:cxn>
                <a:cxn ang="0">
                  <a:pos x="20" y="14"/>
                </a:cxn>
                <a:cxn ang="0">
                  <a:pos x="21" y="12"/>
                </a:cxn>
                <a:cxn ang="0">
                  <a:pos x="21" y="10"/>
                </a:cxn>
                <a:cxn ang="0">
                  <a:pos x="21" y="8"/>
                </a:cxn>
                <a:cxn ang="0">
                  <a:pos x="20" y="6"/>
                </a:cxn>
                <a:cxn ang="0">
                  <a:pos x="19" y="4"/>
                </a:cxn>
                <a:cxn ang="0">
                  <a:pos x="18" y="3"/>
                </a:cxn>
                <a:cxn ang="0">
                  <a:pos x="16" y="1"/>
                </a:cxn>
                <a:cxn ang="0">
                  <a:pos x="14" y="0"/>
                </a:cxn>
                <a:cxn ang="0">
                  <a:pos x="12" y="0"/>
                </a:cxn>
                <a:cxn ang="0">
                  <a:pos x="10" y="0"/>
                </a:cxn>
                <a:cxn ang="0">
                  <a:pos x="8" y="0"/>
                </a:cxn>
                <a:cxn ang="0">
                  <a:pos x="6" y="0"/>
                </a:cxn>
                <a:cxn ang="0">
                  <a:pos x="4" y="1"/>
                </a:cxn>
                <a:cxn ang="0">
                  <a:pos x="3" y="3"/>
                </a:cxn>
                <a:cxn ang="0">
                  <a:pos x="1" y="4"/>
                </a:cxn>
                <a:cxn ang="0">
                  <a:pos x="0" y="6"/>
                </a:cxn>
                <a:cxn ang="0">
                  <a:pos x="0" y="8"/>
                </a:cxn>
                <a:cxn ang="0">
                  <a:pos x="0" y="10"/>
                </a:cxn>
                <a:cxn ang="0">
                  <a:pos x="0" y="12"/>
                </a:cxn>
                <a:cxn ang="0">
                  <a:pos x="0" y="14"/>
                </a:cxn>
                <a:cxn ang="0">
                  <a:pos x="1" y="16"/>
                </a:cxn>
                <a:cxn ang="0">
                  <a:pos x="3" y="18"/>
                </a:cxn>
                <a:cxn ang="0">
                  <a:pos x="4" y="19"/>
                </a:cxn>
                <a:cxn ang="0">
                  <a:pos x="6" y="20"/>
                </a:cxn>
                <a:cxn ang="0">
                  <a:pos x="8" y="20"/>
                </a:cxn>
                <a:cxn ang="0">
                  <a:pos x="10" y="21"/>
                </a:cxn>
              </a:cxnLst>
              <a:rect l="0" t="0" r="r" b="b"/>
              <a:pathLst>
                <a:path w="22" h="22">
                  <a:moveTo>
                    <a:pt x="10" y="21"/>
                  </a:moveTo>
                  <a:lnTo>
                    <a:pt x="12" y="20"/>
                  </a:lnTo>
                  <a:lnTo>
                    <a:pt x="14" y="20"/>
                  </a:lnTo>
                  <a:lnTo>
                    <a:pt x="16" y="19"/>
                  </a:lnTo>
                  <a:lnTo>
                    <a:pt x="18" y="18"/>
                  </a:lnTo>
                  <a:lnTo>
                    <a:pt x="19" y="16"/>
                  </a:lnTo>
                  <a:lnTo>
                    <a:pt x="20" y="14"/>
                  </a:lnTo>
                  <a:lnTo>
                    <a:pt x="21" y="12"/>
                  </a:lnTo>
                  <a:lnTo>
                    <a:pt x="21" y="10"/>
                  </a:lnTo>
                  <a:lnTo>
                    <a:pt x="21" y="8"/>
                  </a:lnTo>
                  <a:lnTo>
                    <a:pt x="20" y="6"/>
                  </a:lnTo>
                  <a:lnTo>
                    <a:pt x="19" y="4"/>
                  </a:lnTo>
                  <a:lnTo>
                    <a:pt x="18" y="3"/>
                  </a:lnTo>
                  <a:lnTo>
                    <a:pt x="16" y="1"/>
                  </a:lnTo>
                  <a:lnTo>
                    <a:pt x="14" y="0"/>
                  </a:lnTo>
                  <a:lnTo>
                    <a:pt x="12" y="0"/>
                  </a:lnTo>
                  <a:lnTo>
                    <a:pt x="10" y="0"/>
                  </a:lnTo>
                  <a:lnTo>
                    <a:pt x="8" y="0"/>
                  </a:lnTo>
                  <a:lnTo>
                    <a:pt x="6" y="0"/>
                  </a:lnTo>
                  <a:lnTo>
                    <a:pt x="4" y="1"/>
                  </a:lnTo>
                  <a:lnTo>
                    <a:pt x="3" y="3"/>
                  </a:lnTo>
                  <a:lnTo>
                    <a:pt x="1" y="4"/>
                  </a:lnTo>
                  <a:lnTo>
                    <a:pt x="0" y="6"/>
                  </a:lnTo>
                  <a:lnTo>
                    <a:pt x="0" y="8"/>
                  </a:lnTo>
                  <a:lnTo>
                    <a:pt x="0" y="10"/>
                  </a:lnTo>
                  <a:lnTo>
                    <a:pt x="0" y="12"/>
                  </a:lnTo>
                  <a:lnTo>
                    <a:pt x="0" y="14"/>
                  </a:lnTo>
                  <a:lnTo>
                    <a:pt x="1" y="16"/>
                  </a:lnTo>
                  <a:lnTo>
                    <a:pt x="3" y="18"/>
                  </a:lnTo>
                  <a:lnTo>
                    <a:pt x="4" y="19"/>
                  </a:lnTo>
                  <a:lnTo>
                    <a:pt x="6" y="20"/>
                  </a:lnTo>
                  <a:lnTo>
                    <a:pt x="8" y="20"/>
                  </a:lnTo>
                  <a:lnTo>
                    <a:pt x="10" y="21"/>
                  </a:lnTo>
                </a:path>
              </a:pathLst>
            </a:custGeom>
            <a:solidFill>
              <a:srgbClr val="969696"/>
            </a:solidFill>
            <a:ln w="9525" cap="rnd">
              <a:noFill/>
              <a:round/>
              <a:headEnd type="none" w="sm" len="sm"/>
              <a:tailEnd type="none" w="sm" len="sm"/>
            </a:ln>
            <a:effectLst/>
          </p:spPr>
          <p:txBody>
            <a:bodyPr/>
            <a:lstStyle/>
            <a:p>
              <a:endParaRPr lang="en-US"/>
            </a:p>
          </p:txBody>
        </p:sp>
        <p:sp>
          <p:nvSpPr>
            <p:cNvPr id="96284" name="Freeform 28"/>
            <p:cNvSpPr>
              <a:spLocks/>
            </p:cNvSpPr>
            <p:nvPr/>
          </p:nvSpPr>
          <p:spPr bwMode="auto">
            <a:xfrm>
              <a:off x="3004" y="1808"/>
              <a:ext cx="17" cy="89"/>
            </a:xfrm>
            <a:custGeom>
              <a:avLst/>
              <a:gdLst/>
              <a:ahLst/>
              <a:cxnLst>
                <a:cxn ang="0">
                  <a:pos x="16" y="88"/>
                </a:cxn>
                <a:cxn ang="0">
                  <a:pos x="16" y="0"/>
                </a:cxn>
                <a:cxn ang="0">
                  <a:pos x="0" y="0"/>
                </a:cxn>
                <a:cxn ang="0">
                  <a:pos x="0" y="88"/>
                </a:cxn>
                <a:cxn ang="0">
                  <a:pos x="16" y="88"/>
                </a:cxn>
              </a:cxnLst>
              <a:rect l="0" t="0" r="r" b="b"/>
              <a:pathLst>
                <a:path w="17" h="89">
                  <a:moveTo>
                    <a:pt x="16" y="88"/>
                  </a:moveTo>
                  <a:lnTo>
                    <a:pt x="16" y="0"/>
                  </a:lnTo>
                  <a:lnTo>
                    <a:pt x="0" y="0"/>
                  </a:lnTo>
                  <a:lnTo>
                    <a:pt x="0" y="88"/>
                  </a:lnTo>
                  <a:lnTo>
                    <a:pt x="16" y="88"/>
                  </a:lnTo>
                </a:path>
              </a:pathLst>
            </a:custGeom>
            <a:solidFill>
              <a:srgbClr val="CBCBCB"/>
            </a:solidFill>
            <a:ln w="9525" cap="rnd">
              <a:noFill/>
              <a:round/>
              <a:headEnd type="none" w="sm" len="sm"/>
              <a:tailEnd type="none" w="sm" len="sm"/>
            </a:ln>
            <a:effectLst/>
          </p:spPr>
          <p:txBody>
            <a:bodyPr/>
            <a:lstStyle/>
            <a:p>
              <a:endParaRPr lang="en-US"/>
            </a:p>
          </p:txBody>
        </p:sp>
        <p:sp>
          <p:nvSpPr>
            <p:cNvPr id="96285" name="Freeform 29"/>
            <p:cNvSpPr>
              <a:spLocks/>
            </p:cNvSpPr>
            <p:nvPr/>
          </p:nvSpPr>
          <p:spPr bwMode="auto">
            <a:xfrm>
              <a:off x="3005" y="1886"/>
              <a:ext cx="64" cy="53"/>
            </a:xfrm>
            <a:custGeom>
              <a:avLst/>
              <a:gdLst/>
              <a:ahLst/>
              <a:cxnLst>
                <a:cxn ang="0">
                  <a:pos x="10" y="0"/>
                </a:cxn>
                <a:cxn ang="0">
                  <a:pos x="63" y="45"/>
                </a:cxn>
                <a:cxn ang="0">
                  <a:pos x="63" y="52"/>
                </a:cxn>
                <a:cxn ang="0">
                  <a:pos x="0" y="14"/>
                </a:cxn>
                <a:cxn ang="0">
                  <a:pos x="10" y="0"/>
                </a:cxn>
              </a:cxnLst>
              <a:rect l="0" t="0" r="r" b="b"/>
              <a:pathLst>
                <a:path w="64" h="53">
                  <a:moveTo>
                    <a:pt x="10" y="0"/>
                  </a:moveTo>
                  <a:lnTo>
                    <a:pt x="63" y="45"/>
                  </a:lnTo>
                  <a:lnTo>
                    <a:pt x="63" y="52"/>
                  </a:lnTo>
                  <a:lnTo>
                    <a:pt x="0" y="14"/>
                  </a:lnTo>
                  <a:lnTo>
                    <a:pt x="10" y="0"/>
                  </a:lnTo>
                </a:path>
              </a:pathLst>
            </a:custGeom>
            <a:solidFill>
              <a:srgbClr val="CBCBCB"/>
            </a:solidFill>
            <a:ln w="9525" cap="rnd">
              <a:noFill/>
              <a:round/>
              <a:headEnd type="none" w="sm" len="sm"/>
              <a:tailEnd type="none" w="sm" len="sm"/>
            </a:ln>
            <a:effectLst/>
          </p:spPr>
          <p:txBody>
            <a:bodyPr/>
            <a:lstStyle/>
            <a:p>
              <a:endParaRPr lang="en-US"/>
            </a:p>
          </p:txBody>
        </p:sp>
        <p:sp>
          <p:nvSpPr>
            <p:cNvPr id="96286" name="Freeform 30"/>
            <p:cNvSpPr>
              <a:spLocks/>
            </p:cNvSpPr>
            <p:nvPr/>
          </p:nvSpPr>
          <p:spPr bwMode="auto">
            <a:xfrm>
              <a:off x="2972" y="1892"/>
              <a:ext cx="43" cy="66"/>
            </a:xfrm>
            <a:custGeom>
              <a:avLst/>
              <a:gdLst/>
              <a:ahLst/>
              <a:cxnLst>
                <a:cxn ang="0">
                  <a:pos x="33" y="0"/>
                </a:cxn>
                <a:cxn ang="0">
                  <a:pos x="0" y="53"/>
                </a:cxn>
                <a:cxn ang="0">
                  <a:pos x="0" y="65"/>
                </a:cxn>
                <a:cxn ang="0">
                  <a:pos x="42" y="11"/>
                </a:cxn>
                <a:cxn ang="0">
                  <a:pos x="33" y="0"/>
                </a:cxn>
              </a:cxnLst>
              <a:rect l="0" t="0" r="r" b="b"/>
              <a:pathLst>
                <a:path w="43" h="66">
                  <a:moveTo>
                    <a:pt x="33" y="0"/>
                  </a:moveTo>
                  <a:lnTo>
                    <a:pt x="0" y="53"/>
                  </a:lnTo>
                  <a:lnTo>
                    <a:pt x="0" y="65"/>
                  </a:lnTo>
                  <a:lnTo>
                    <a:pt x="42" y="11"/>
                  </a:lnTo>
                  <a:lnTo>
                    <a:pt x="33" y="0"/>
                  </a:lnTo>
                </a:path>
              </a:pathLst>
            </a:custGeom>
            <a:solidFill>
              <a:srgbClr val="CBCBCB"/>
            </a:solidFill>
            <a:ln w="9525" cap="rnd">
              <a:noFill/>
              <a:round/>
              <a:headEnd type="none" w="sm" len="sm"/>
              <a:tailEnd type="none" w="sm" len="sm"/>
            </a:ln>
            <a:effectLst/>
          </p:spPr>
          <p:txBody>
            <a:bodyPr/>
            <a:lstStyle/>
            <a:p>
              <a:endParaRPr lang="en-US"/>
            </a:p>
          </p:txBody>
        </p:sp>
        <p:sp>
          <p:nvSpPr>
            <p:cNvPr id="96287" name="Freeform 31"/>
            <p:cNvSpPr>
              <a:spLocks/>
            </p:cNvSpPr>
            <p:nvPr/>
          </p:nvSpPr>
          <p:spPr bwMode="auto">
            <a:xfrm>
              <a:off x="2938" y="1891"/>
              <a:ext cx="70" cy="17"/>
            </a:xfrm>
            <a:custGeom>
              <a:avLst/>
              <a:gdLst/>
              <a:ahLst/>
              <a:cxnLst>
                <a:cxn ang="0">
                  <a:pos x="64" y="0"/>
                </a:cxn>
                <a:cxn ang="0">
                  <a:pos x="0" y="10"/>
                </a:cxn>
                <a:cxn ang="0">
                  <a:pos x="0" y="16"/>
                </a:cxn>
                <a:cxn ang="0">
                  <a:pos x="69" y="12"/>
                </a:cxn>
                <a:cxn ang="0">
                  <a:pos x="64" y="0"/>
                </a:cxn>
              </a:cxnLst>
              <a:rect l="0" t="0" r="r" b="b"/>
              <a:pathLst>
                <a:path w="70" h="17">
                  <a:moveTo>
                    <a:pt x="64" y="0"/>
                  </a:moveTo>
                  <a:lnTo>
                    <a:pt x="0" y="10"/>
                  </a:lnTo>
                  <a:lnTo>
                    <a:pt x="0" y="16"/>
                  </a:lnTo>
                  <a:lnTo>
                    <a:pt x="69" y="12"/>
                  </a:lnTo>
                  <a:lnTo>
                    <a:pt x="64" y="0"/>
                  </a:lnTo>
                </a:path>
              </a:pathLst>
            </a:custGeom>
            <a:solidFill>
              <a:srgbClr val="CBCBCB"/>
            </a:solidFill>
            <a:ln w="9525" cap="rnd">
              <a:noFill/>
              <a:round/>
              <a:headEnd type="none" w="sm" len="sm"/>
              <a:tailEnd type="none" w="sm" len="sm"/>
            </a:ln>
            <a:effectLst/>
          </p:spPr>
          <p:txBody>
            <a:bodyPr/>
            <a:lstStyle/>
            <a:p>
              <a:endParaRPr lang="en-US"/>
            </a:p>
          </p:txBody>
        </p:sp>
        <p:sp>
          <p:nvSpPr>
            <p:cNvPr id="96288" name="Freeform 32"/>
            <p:cNvSpPr>
              <a:spLocks/>
            </p:cNvSpPr>
            <p:nvPr/>
          </p:nvSpPr>
          <p:spPr bwMode="auto">
            <a:xfrm>
              <a:off x="3014" y="1873"/>
              <a:ext cx="50" cy="26"/>
            </a:xfrm>
            <a:custGeom>
              <a:avLst/>
              <a:gdLst/>
              <a:ahLst/>
              <a:cxnLst>
                <a:cxn ang="0">
                  <a:pos x="0" y="16"/>
                </a:cxn>
                <a:cxn ang="0">
                  <a:pos x="49" y="0"/>
                </a:cxn>
                <a:cxn ang="0">
                  <a:pos x="49" y="4"/>
                </a:cxn>
                <a:cxn ang="0">
                  <a:pos x="1" y="25"/>
                </a:cxn>
                <a:cxn ang="0">
                  <a:pos x="0" y="16"/>
                </a:cxn>
              </a:cxnLst>
              <a:rect l="0" t="0" r="r" b="b"/>
              <a:pathLst>
                <a:path w="50" h="26">
                  <a:moveTo>
                    <a:pt x="0" y="16"/>
                  </a:moveTo>
                  <a:lnTo>
                    <a:pt x="49" y="0"/>
                  </a:lnTo>
                  <a:lnTo>
                    <a:pt x="49" y="4"/>
                  </a:lnTo>
                  <a:lnTo>
                    <a:pt x="1" y="25"/>
                  </a:lnTo>
                  <a:lnTo>
                    <a:pt x="0" y="16"/>
                  </a:lnTo>
                </a:path>
              </a:pathLst>
            </a:custGeom>
            <a:solidFill>
              <a:srgbClr val="CBCBCB"/>
            </a:solidFill>
            <a:ln w="9525" cap="rnd">
              <a:noFill/>
              <a:round/>
              <a:headEnd type="none" w="sm" len="sm"/>
              <a:tailEnd type="none" w="sm" len="sm"/>
            </a:ln>
            <a:effectLst/>
          </p:spPr>
          <p:txBody>
            <a:bodyPr/>
            <a:lstStyle/>
            <a:p>
              <a:endParaRPr lang="en-US"/>
            </a:p>
          </p:txBody>
        </p:sp>
        <p:sp>
          <p:nvSpPr>
            <p:cNvPr id="96289" name="Freeform 33"/>
            <p:cNvSpPr>
              <a:spLocks/>
            </p:cNvSpPr>
            <p:nvPr/>
          </p:nvSpPr>
          <p:spPr bwMode="auto">
            <a:xfrm>
              <a:off x="2982" y="1862"/>
              <a:ext cx="27" cy="36"/>
            </a:xfrm>
            <a:custGeom>
              <a:avLst/>
              <a:gdLst/>
              <a:ahLst/>
              <a:cxnLst>
                <a:cxn ang="0">
                  <a:pos x="26" y="25"/>
                </a:cxn>
                <a:cxn ang="0">
                  <a:pos x="0" y="0"/>
                </a:cxn>
                <a:cxn ang="0">
                  <a:pos x="0" y="4"/>
                </a:cxn>
                <a:cxn ang="0">
                  <a:pos x="21" y="35"/>
                </a:cxn>
                <a:cxn ang="0">
                  <a:pos x="26" y="25"/>
                </a:cxn>
              </a:cxnLst>
              <a:rect l="0" t="0" r="r" b="b"/>
              <a:pathLst>
                <a:path w="27" h="36">
                  <a:moveTo>
                    <a:pt x="26" y="25"/>
                  </a:moveTo>
                  <a:lnTo>
                    <a:pt x="0" y="0"/>
                  </a:lnTo>
                  <a:lnTo>
                    <a:pt x="0" y="4"/>
                  </a:lnTo>
                  <a:lnTo>
                    <a:pt x="21" y="35"/>
                  </a:lnTo>
                  <a:lnTo>
                    <a:pt x="26" y="25"/>
                  </a:lnTo>
                </a:path>
              </a:pathLst>
            </a:custGeom>
            <a:solidFill>
              <a:srgbClr val="CBCBCB"/>
            </a:solidFill>
            <a:ln w="9525" cap="rnd">
              <a:noFill/>
              <a:round/>
              <a:headEnd type="none" w="sm" len="sm"/>
              <a:tailEnd type="none" w="sm" len="sm"/>
            </a:ln>
            <a:effectLst/>
          </p:spPr>
          <p:txBody>
            <a:bodyPr/>
            <a:lstStyle/>
            <a:p>
              <a:endParaRPr lang="en-US"/>
            </a:p>
          </p:txBody>
        </p:sp>
        <p:sp>
          <p:nvSpPr>
            <p:cNvPr id="96290" name="Freeform 34"/>
            <p:cNvSpPr>
              <a:spLocks/>
            </p:cNvSpPr>
            <p:nvPr/>
          </p:nvSpPr>
          <p:spPr bwMode="auto">
            <a:xfrm>
              <a:off x="2960" y="1952"/>
              <a:ext cx="27" cy="27"/>
            </a:xfrm>
            <a:custGeom>
              <a:avLst/>
              <a:gdLst/>
              <a:ahLst/>
              <a:cxnLst>
                <a:cxn ang="0">
                  <a:pos x="13" y="26"/>
                </a:cxn>
                <a:cxn ang="0">
                  <a:pos x="16" y="25"/>
                </a:cxn>
                <a:cxn ang="0">
                  <a:pos x="18" y="25"/>
                </a:cxn>
                <a:cxn ang="0">
                  <a:pos x="21" y="23"/>
                </a:cxn>
                <a:cxn ang="0">
                  <a:pos x="22" y="22"/>
                </a:cxn>
                <a:cxn ang="0">
                  <a:pos x="24" y="20"/>
                </a:cxn>
                <a:cxn ang="0">
                  <a:pos x="25" y="18"/>
                </a:cxn>
                <a:cxn ang="0">
                  <a:pos x="26" y="15"/>
                </a:cxn>
                <a:cxn ang="0">
                  <a:pos x="26" y="13"/>
                </a:cxn>
                <a:cxn ang="0">
                  <a:pos x="26" y="10"/>
                </a:cxn>
                <a:cxn ang="0">
                  <a:pos x="25" y="8"/>
                </a:cxn>
                <a:cxn ang="0">
                  <a:pos x="24" y="5"/>
                </a:cxn>
                <a:cxn ang="0">
                  <a:pos x="22" y="3"/>
                </a:cxn>
                <a:cxn ang="0">
                  <a:pos x="21" y="2"/>
                </a:cxn>
                <a:cxn ang="0">
                  <a:pos x="18" y="1"/>
                </a:cxn>
                <a:cxn ang="0">
                  <a:pos x="16" y="0"/>
                </a:cxn>
                <a:cxn ang="0">
                  <a:pos x="13" y="0"/>
                </a:cxn>
                <a:cxn ang="0">
                  <a:pos x="11" y="0"/>
                </a:cxn>
                <a:cxn ang="0">
                  <a:pos x="8" y="1"/>
                </a:cxn>
                <a:cxn ang="0">
                  <a:pos x="6" y="2"/>
                </a:cxn>
                <a:cxn ang="0">
                  <a:pos x="4" y="3"/>
                </a:cxn>
                <a:cxn ang="0">
                  <a:pos x="2" y="5"/>
                </a:cxn>
                <a:cxn ang="0">
                  <a:pos x="1" y="8"/>
                </a:cxn>
                <a:cxn ang="0">
                  <a:pos x="0" y="10"/>
                </a:cxn>
                <a:cxn ang="0">
                  <a:pos x="0" y="13"/>
                </a:cxn>
                <a:cxn ang="0">
                  <a:pos x="0" y="15"/>
                </a:cxn>
                <a:cxn ang="0">
                  <a:pos x="1" y="18"/>
                </a:cxn>
                <a:cxn ang="0">
                  <a:pos x="2" y="20"/>
                </a:cxn>
                <a:cxn ang="0">
                  <a:pos x="4" y="22"/>
                </a:cxn>
                <a:cxn ang="0">
                  <a:pos x="6" y="23"/>
                </a:cxn>
                <a:cxn ang="0">
                  <a:pos x="8" y="25"/>
                </a:cxn>
                <a:cxn ang="0">
                  <a:pos x="11" y="25"/>
                </a:cxn>
                <a:cxn ang="0">
                  <a:pos x="13" y="26"/>
                </a:cxn>
              </a:cxnLst>
              <a:rect l="0" t="0" r="r" b="b"/>
              <a:pathLst>
                <a:path w="27" h="27">
                  <a:moveTo>
                    <a:pt x="13" y="26"/>
                  </a:moveTo>
                  <a:lnTo>
                    <a:pt x="16" y="25"/>
                  </a:lnTo>
                  <a:lnTo>
                    <a:pt x="18" y="25"/>
                  </a:lnTo>
                  <a:lnTo>
                    <a:pt x="21" y="23"/>
                  </a:lnTo>
                  <a:lnTo>
                    <a:pt x="22" y="22"/>
                  </a:lnTo>
                  <a:lnTo>
                    <a:pt x="24" y="20"/>
                  </a:lnTo>
                  <a:lnTo>
                    <a:pt x="25" y="18"/>
                  </a:lnTo>
                  <a:lnTo>
                    <a:pt x="26" y="15"/>
                  </a:lnTo>
                  <a:lnTo>
                    <a:pt x="26" y="13"/>
                  </a:lnTo>
                  <a:lnTo>
                    <a:pt x="26" y="10"/>
                  </a:lnTo>
                  <a:lnTo>
                    <a:pt x="25" y="8"/>
                  </a:lnTo>
                  <a:lnTo>
                    <a:pt x="24" y="5"/>
                  </a:lnTo>
                  <a:lnTo>
                    <a:pt x="22" y="3"/>
                  </a:lnTo>
                  <a:lnTo>
                    <a:pt x="21" y="2"/>
                  </a:lnTo>
                  <a:lnTo>
                    <a:pt x="18" y="1"/>
                  </a:lnTo>
                  <a:lnTo>
                    <a:pt x="16" y="0"/>
                  </a:lnTo>
                  <a:lnTo>
                    <a:pt x="13" y="0"/>
                  </a:lnTo>
                  <a:lnTo>
                    <a:pt x="11" y="0"/>
                  </a:lnTo>
                  <a:lnTo>
                    <a:pt x="8" y="1"/>
                  </a:lnTo>
                  <a:lnTo>
                    <a:pt x="6" y="2"/>
                  </a:lnTo>
                  <a:lnTo>
                    <a:pt x="4" y="3"/>
                  </a:lnTo>
                  <a:lnTo>
                    <a:pt x="2" y="5"/>
                  </a:lnTo>
                  <a:lnTo>
                    <a:pt x="1" y="8"/>
                  </a:lnTo>
                  <a:lnTo>
                    <a:pt x="0" y="10"/>
                  </a:lnTo>
                  <a:lnTo>
                    <a:pt x="0" y="13"/>
                  </a:lnTo>
                  <a:lnTo>
                    <a:pt x="0" y="15"/>
                  </a:lnTo>
                  <a:lnTo>
                    <a:pt x="1" y="18"/>
                  </a:lnTo>
                  <a:lnTo>
                    <a:pt x="2" y="20"/>
                  </a:lnTo>
                  <a:lnTo>
                    <a:pt x="4" y="22"/>
                  </a:lnTo>
                  <a:lnTo>
                    <a:pt x="6" y="23"/>
                  </a:lnTo>
                  <a:lnTo>
                    <a:pt x="8" y="25"/>
                  </a:lnTo>
                  <a:lnTo>
                    <a:pt x="11" y="25"/>
                  </a:lnTo>
                  <a:lnTo>
                    <a:pt x="13" y="26"/>
                  </a:lnTo>
                </a:path>
              </a:pathLst>
            </a:custGeom>
            <a:solidFill>
              <a:srgbClr val="969696"/>
            </a:solidFill>
            <a:ln w="9525" cap="rnd">
              <a:noFill/>
              <a:round/>
              <a:headEnd type="none" w="sm" len="sm"/>
              <a:tailEnd type="none" w="sm" len="sm"/>
            </a:ln>
            <a:effectLst/>
          </p:spPr>
          <p:txBody>
            <a:bodyPr/>
            <a:lstStyle/>
            <a:p>
              <a:endParaRPr lang="en-US"/>
            </a:p>
          </p:txBody>
        </p:sp>
        <p:sp>
          <p:nvSpPr>
            <p:cNvPr id="96291" name="Freeform 35"/>
            <p:cNvSpPr>
              <a:spLocks/>
            </p:cNvSpPr>
            <p:nvPr/>
          </p:nvSpPr>
          <p:spPr bwMode="auto">
            <a:xfrm>
              <a:off x="2925" y="1904"/>
              <a:ext cx="27" cy="27"/>
            </a:xfrm>
            <a:custGeom>
              <a:avLst/>
              <a:gdLst/>
              <a:ahLst/>
              <a:cxnLst>
                <a:cxn ang="0">
                  <a:pos x="13" y="26"/>
                </a:cxn>
                <a:cxn ang="0">
                  <a:pos x="15" y="26"/>
                </a:cxn>
                <a:cxn ang="0">
                  <a:pos x="18" y="25"/>
                </a:cxn>
                <a:cxn ang="0">
                  <a:pos x="20" y="24"/>
                </a:cxn>
                <a:cxn ang="0">
                  <a:pos x="22" y="22"/>
                </a:cxn>
                <a:cxn ang="0">
                  <a:pos x="24" y="21"/>
                </a:cxn>
                <a:cxn ang="0">
                  <a:pos x="25" y="18"/>
                </a:cxn>
                <a:cxn ang="0">
                  <a:pos x="26" y="16"/>
                </a:cxn>
                <a:cxn ang="0">
                  <a:pos x="26" y="13"/>
                </a:cxn>
                <a:cxn ang="0">
                  <a:pos x="26" y="11"/>
                </a:cxn>
                <a:cxn ang="0">
                  <a:pos x="25" y="8"/>
                </a:cxn>
                <a:cxn ang="0">
                  <a:pos x="24" y="6"/>
                </a:cxn>
                <a:cxn ang="0">
                  <a:pos x="22" y="4"/>
                </a:cxn>
                <a:cxn ang="0">
                  <a:pos x="20" y="2"/>
                </a:cxn>
                <a:cxn ang="0">
                  <a:pos x="18" y="1"/>
                </a:cxn>
                <a:cxn ang="0">
                  <a:pos x="15" y="0"/>
                </a:cxn>
                <a:cxn ang="0">
                  <a:pos x="13" y="0"/>
                </a:cxn>
                <a:cxn ang="0">
                  <a:pos x="10" y="0"/>
                </a:cxn>
                <a:cxn ang="0">
                  <a:pos x="8" y="1"/>
                </a:cxn>
                <a:cxn ang="0">
                  <a:pos x="5" y="2"/>
                </a:cxn>
                <a:cxn ang="0">
                  <a:pos x="4" y="4"/>
                </a:cxn>
                <a:cxn ang="0">
                  <a:pos x="2" y="6"/>
                </a:cxn>
                <a:cxn ang="0">
                  <a:pos x="1" y="8"/>
                </a:cxn>
                <a:cxn ang="0">
                  <a:pos x="0" y="11"/>
                </a:cxn>
                <a:cxn ang="0">
                  <a:pos x="0" y="13"/>
                </a:cxn>
                <a:cxn ang="0">
                  <a:pos x="0" y="16"/>
                </a:cxn>
                <a:cxn ang="0">
                  <a:pos x="1" y="18"/>
                </a:cxn>
                <a:cxn ang="0">
                  <a:pos x="2" y="21"/>
                </a:cxn>
                <a:cxn ang="0">
                  <a:pos x="4" y="22"/>
                </a:cxn>
                <a:cxn ang="0">
                  <a:pos x="5" y="24"/>
                </a:cxn>
                <a:cxn ang="0">
                  <a:pos x="8" y="25"/>
                </a:cxn>
                <a:cxn ang="0">
                  <a:pos x="10" y="26"/>
                </a:cxn>
                <a:cxn ang="0">
                  <a:pos x="13" y="26"/>
                </a:cxn>
              </a:cxnLst>
              <a:rect l="0" t="0" r="r" b="b"/>
              <a:pathLst>
                <a:path w="27" h="27">
                  <a:moveTo>
                    <a:pt x="13" y="26"/>
                  </a:moveTo>
                  <a:lnTo>
                    <a:pt x="15" y="26"/>
                  </a:lnTo>
                  <a:lnTo>
                    <a:pt x="18" y="25"/>
                  </a:lnTo>
                  <a:lnTo>
                    <a:pt x="20" y="24"/>
                  </a:lnTo>
                  <a:lnTo>
                    <a:pt x="22" y="22"/>
                  </a:lnTo>
                  <a:lnTo>
                    <a:pt x="24" y="21"/>
                  </a:lnTo>
                  <a:lnTo>
                    <a:pt x="25" y="18"/>
                  </a:lnTo>
                  <a:lnTo>
                    <a:pt x="26" y="16"/>
                  </a:lnTo>
                  <a:lnTo>
                    <a:pt x="26" y="13"/>
                  </a:lnTo>
                  <a:lnTo>
                    <a:pt x="26" y="11"/>
                  </a:lnTo>
                  <a:lnTo>
                    <a:pt x="25" y="8"/>
                  </a:lnTo>
                  <a:lnTo>
                    <a:pt x="24" y="6"/>
                  </a:lnTo>
                  <a:lnTo>
                    <a:pt x="22" y="4"/>
                  </a:lnTo>
                  <a:lnTo>
                    <a:pt x="20" y="2"/>
                  </a:lnTo>
                  <a:lnTo>
                    <a:pt x="18" y="1"/>
                  </a:lnTo>
                  <a:lnTo>
                    <a:pt x="15" y="0"/>
                  </a:lnTo>
                  <a:lnTo>
                    <a:pt x="13" y="0"/>
                  </a:lnTo>
                  <a:lnTo>
                    <a:pt x="10" y="0"/>
                  </a:lnTo>
                  <a:lnTo>
                    <a:pt x="8" y="1"/>
                  </a:lnTo>
                  <a:lnTo>
                    <a:pt x="5" y="2"/>
                  </a:lnTo>
                  <a:lnTo>
                    <a:pt x="4" y="4"/>
                  </a:lnTo>
                  <a:lnTo>
                    <a:pt x="2" y="6"/>
                  </a:lnTo>
                  <a:lnTo>
                    <a:pt x="1" y="8"/>
                  </a:lnTo>
                  <a:lnTo>
                    <a:pt x="0" y="11"/>
                  </a:lnTo>
                  <a:lnTo>
                    <a:pt x="0" y="13"/>
                  </a:lnTo>
                  <a:lnTo>
                    <a:pt x="0" y="16"/>
                  </a:lnTo>
                  <a:lnTo>
                    <a:pt x="1" y="18"/>
                  </a:lnTo>
                  <a:lnTo>
                    <a:pt x="2" y="21"/>
                  </a:lnTo>
                  <a:lnTo>
                    <a:pt x="4" y="22"/>
                  </a:lnTo>
                  <a:lnTo>
                    <a:pt x="5" y="24"/>
                  </a:lnTo>
                  <a:lnTo>
                    <a:pt x="8" y="25"/>
                  </a:lnTo>
                  <a:lnTo>
                    <a:pt x="10" y="26"/>
                  </a:lnTo>
                  <a:lnTo>
                    <a:pt x="13" y="26"/>
                  </a:lnTo>
                </a:path>
              </a:pathLst>
            </a:custGeom>
            <a:solidFill>
              <a:srgbClr val="969696"/>
            </a:solidFill>
            <a:ln w="9525" cap="rnd">
              <a:noFill/>
              <a:round/>
              <a:headEnd type="none" w="sm" len="sm"/>
              <a:tailEnd type="none" w="sm" len="sm"/>
            </a:ln>
            <a:effectLst/>
          </p:spPr>
          <p:txBody>
            <a:bodyPr/>
            <a:lstStyle/>
            <a:p>
              <a:endParaRPr lang="en-US"/>
            </a:p>
          </p:txBody>
        </p:sp>
        <p:sp>
          <p:nvSpPr>
            <p:cNvPr id="96292" name="Freeform 36"/>
            <p:cNvSpPr>
              <a:spLocks/>
            </p:cNvSpPr>
            <p:nvPr/>
          </p:nvSpPr>
          <p:spPr bwMode="auto">
            <a:xfrm>
              <a:off x="3056" y="1936"/>
              <a:ext cx="27" cy="27"/>
            </a:xfrm>
            <a:custGeom>
              <a:avLst/>
              <a:gdLst/>
              <a:ahLst/>
              <a:cxnLst>
                <a:cxn ang="0">
                  <a:pos x="13" y="26"/>
                </a:cxn>
                <a:cxn ang="0">
                  <a:pos x="16" y="26"/>
                </a:cxn>
                <a:cxn ang="0">
                  <a:pos x="18" y="25"/>
                </a:cxn>
                <a:cxn ang="0">
                  <a:pos x="20" y="24"/>
                </a:cxn>
                <a:cxn ang="0">
                  <a:pos x="22" y="22"/>
                </a:cxn>
                <a:cxn ang="0">
                  <a:pos x="24" y="20"/>
                </a:cxn>
                <a:cxn ang="0">
                  <a:pos x="25" y="18"/>
                </a:cxn>
                <a:cxn ang="0">
                  <a:pos x="26" y="16"/>
                </a:cxn>
                <a:cxn ang="0">
                  <a:pos x="26" y="13"/>
                </a:cxn>
                <a:cxn ang="0">
                  <a:pos x="26" y="10"/>
                </a:cxn>
                <a:cxn ang="0">
                  <a:pos x="25" y="8"/>
                </a:cxn>
                <a:cxn ang="0">
                  <a:pos x="24" y="6"/>
                </a:cxn>
                <a:cxn ang="0">
                  <a:pos x="22" y="4"/>
                </a:cxn>
                <a:cxn ang="0">
                  <a:pos x="20" y="2"/>
                </a:cxn>
                <a:cxn ang="0">
                  <a:pos x="18" y="1"/>
                </a:cxn>
                <a:cxn ang="0">
                  <a:pos x="16" y="0"/>
                </a:cxn>
                <a:cxn ang="0">
                  <a:pos x="13" y="0"/>
                </a:cxn>
                <a:cxn ang="0">
                  <a:pos x="10" y="0"/>
                </a:cxn>
                <a:cxn ang="0">
                  <a:pos x="8" y="1"/>
                </a:cxn>
                <a:cxn ang="0">
                  <a:pos x="6" y="2"/>
                </a:cxn>
                <a:cxn ang="0">
                  <a:pos x="4" y="4"/>
                </a:cxn>
                <a:cxn ang="0">
                  <a:pos x="2" y="6"/>
                </a:cxn>
                <a:cxn ang="0">
                  <a:pos x="1" y="8"/>
                </a:cxn>
                <a:cxn ang="0">
                  <a:pos x="0" y="10"/>
                </a:cxn>
                <a:cxn ang="0">
                  <a:pos x="0" y="13"/>
                </a:cxn>
                <a:cxn ang="0">
                  <a:pos x="0" y="16"/>
                </a:cxn>
                <a:cxn ang="0">
                  <a:pos x="1" y="18"/>
                </a:cxn>
                <a:cxn ang="0">
                  <a:pos x="2" y="20"/>
                </a:cxn>
                <a:cxn ang="0">
                  <a:pos x="4" y="22"/>
                </a:cxn>
                <a:cxn ang="0">
                  <a:pos x="6" y="24"/>
                </a:cxn>
                <a:cxn ang="0">
                  <a:pos x="8" y="25"/>
                </a:cxn>
                <a:cxn ang="0">
                  <a:pos x="10" y="26"/>
                </a:cxn>
                <a:cxn ang="0">
                  <a:pos x="13" y="26"/>
                </a:cxn>
              </a:cxnLst>
              <a:rect l="0" t="0" r="r" b="b"/>
              <a:pathLst>
                <a:path w="27" h="27">
                  <a:moveTo>
                    <a:pt x="13" y="26"/>
                  </a:moveTo>
                  <a:lnTo>
                    <a:pt x="16" y="26"/>
                  </a:lnTo>
                  <a:lnTo>
                    <a:pt x="18" y="25"/>
                  </a:lnTo>
                  <a:lnTo>
                    <a:pt x="20" y="24"/>
                  </a:lnTo>
                  <a:lnTo>
                    <a:pt x="22" y="22"/>
                  </a:lnTo>
                  <a:lnTo>
                    <a:pt x="24" y="20"/>
                  </a:lnTo>
                  <a:lnTo>
                    <a:pt x="25" y="18"/>
                  </a:lnTo>
                  <a:lnTo>
                    <a:pt x="26" y="16"/>
                  </a:lnTo>
                  <a:lnTo>
                    <a:pt x="26" y="13"/>
                  </a:lnTo>
                  <a:lnTo>
                    <a:pt x="26" y="10"/>
                  </a:lnTo>
                  <a:lnTo>
                    <a:pt x="25" y="8"/>
                  </a:lnTo>
                  <a:lnTo>
                    <a:pt x="24" y="6"/>
                  </a:lnTo>
                  <a:lnTo>
                    <a:pt x="22" y="4"/>
                  </a:lnTo>
                  <a:lnTo>
                    <a:pt x="20" y="2"/>
                  </a:lnTo>
                  <a:lnTo>
                    <a:pt x="18" y="1"/>
                  </a:lnTo>
                  <a:lnTo>
                    <a:pt x="16" y="0"/>
                  </a:lnTo>
                  <a:lnTo>
                    <a:pt x="13" y="0"/>
                  </a:lnTo>
                  <a:lnTo>
                    <a:pt x="10" y="0"/>
                  </a:lnTo>
                  <a:lnTo>
                    <a:pt x="8" y="1"/>
                  </a:lnTo>
                  <a:lnTo>
                    <a:pt x="6" y="2"/>
                  </a:lnTo>
                  <a:lnTo>
                    <a:pt x="4" y="4"/>
                  </a:lnTo>
                  <a:lnTo>
                    <a:pt x="2" y="6"/>
                  </a:lnTo>
                  <a:lnTo>
                    <a:pt x="1" y="8"/>
                  </a:lnTo>
                  <a:lnTo>
                    <a:pt x="0" y="10"/>
                  </a:lnTo>
                  <a:lnTo>
                    <a:pt x="0" y="13"/>
                  </a:lnTo>
                  <a:lnTo>
                    <a:pt x="0" y="16"/>
                  </a:lnTo>
                  <a:lnTo>
                    <a:pt x="1" y="18"/>
                  </a:lnTo>
                  <a:lnTo>
                    <a:pt x="2" y="20"/>
                  </a:lnTo>
                  <a:lnTo>
                    <a:pt x="4" y="22"/>
                  </a:lnTo>
                  <a:lnTo>
                    <a:pt x="6" y="24"/>
                  </a:lnTo>
                  <a:lnTo>
                    <a:pt x="8" y="25"/>
                  </a:lnTo>
                  <a:lnTo>
                    <a:pt x="10" y="26"/>
                  </a:lnTo>
                  <a:lnTo>
                    <a:pt x="13" y="26"/>
                  </a:lnTo>
                </a:path>
              </a:pathLst>
            </a:custGeom>
            <a:solidFill>
              <a:srgbClr val="4C4C4C"/>
            </a:solidFill>
            <a:ln w="9525" cap="rnd">
              <a:noFill/>
              <a:round/>
              <a:headEnd type="none" w="sm" len="sm"/>
              <a:tailEnd type="none" w="sm" len="sm"/>
            </a:ln>
            <a:effectLst/>
          </p:spPr>
          <p:txBody>
            <a:bodyPr/>
            <a:lstStyle/>
            <a:p>
              <a:endParaRPr lang="en-US"/>
            </a:p>
          </p:txBody>
        </p:sp>
        <p:sp>
          <p:nvSpPr>
            <p:cNvPr id="96293" name="Freeform 37"/>
            <p:cNvSpPr>
              <a:spLocks/>
            </p:cNvSpPr>
            <p:nvPr/>
          </p:nvSpPr>
          <p:spPr bwMode="auto">
            <a:xfrm>
              <a:off x="2936" y="1728"/>
              <a:ext cx="48" cy="85"/>
            </a:xfrm>
            <a:custGeom>
              <a:avLst/>
              <a:gdLst/>
              <a:ahLst/>
              <a:cxnLst>
                <a:cxn ang="0">
                  <a:pos x="8" y="0"/>
                </a:cxn>
                <a:cxn ang="0">
                  <a:pos x="8" y="1"/>
                </a:cxn>
                <a:cxn ang="0">
                  <a:pos x="7" y="4"/>
                </a:cxn>
                <a:cxn ang="0">
                  <a:pos x="6" y="8"/>
                </a:cxn>
                <a:cxn ang="0">
                  <a:pos x="5" y="13"/>
                </a:cxn>
                <a:cxn ang="0">
                  <a:pos x="3" y="19"/>
                </a:cxn>
                <a:cxn ang="0">
                  <a:pos x="2" y="25"/>
                </a:cxn>
                <a:cxn ang="0">
                  <a:pos x="0" y="32"/>
                </a:cxn>
                <a:cxn ang="0">
                  <a:pos x="0" y="39"/>
                </a:cxn>
                <a:cxn ang="0">
                  <a:pos x="0" y="46"/>
                </a:cxn>
                <a:cxn ang="0">
                  <a:pos x="2" y="52"/>
                </a:cxn>
                <a:cxn ang="0">
                  <a:pos x="5" y="58"/>
                </a:cxn>
                <a:cxn ang="0">
                  <a:pos x="8" y="63"/>
                </a:cxn>
                <a:cxn ang="0">
                  <a:pos x="12" y="68"/>
                </a:cxn>
                <a:cxn ang="0">
                  <a:pos x="16" y="73"/>
                </a:cxn>
                <a:cxn ang="0">
                  <a:pos x="19" y="77"/>
                </a:cxn>
                <a:cxn ang="0">
                  <a:pos x="21" y="80"/>
                </a:cxn>
                <a:cxn ang="0">
                  <a:pos x="23" y="83"/>
                </a:cxn>
                <a:cxn ang="0">
                  <a:pos x="26" y="84"/>
                </a:cxn>
                <a:cxn ang="0">
                  <a:pos x="31" y="84"/>
                </a:cxn>
                <a:cxn ang="0">
                  <a:pos x="35" y="83"/>
                </a:cxn>
                <a:cxn ang="0">
                  <a:pos x="40" y="82"/>
                </a:cxn>
                <a:cxn ang="0">
                  <a:pos x="44" y="80"/>
                </a:cxn>
                <a:cxn ang="0">
                  <a:pos x="46" y="79"/>
                </a:cxn>
                <a:cxn ang="0">
                  <a:pos x="47" y="78"/>
                </a:cxn>
                <a:cxn ang="0">
                  <a:pos x="45" y="78"/>
                </a:cxn>
                <a:cxn ang="0">
                  <a:pos x="43" y="79"/>
                </a:cxn>
                <a:cxn ang="0">
                  <a:pos x="40" y="78"/>
                </a:cxn>
                <a:cxn ang="0">
                  <a:pos x="38" y="78"/>
                </a:cxn>
                <a:cxn ang="0">
                  <a:pos x="35" y="77"/>
                </a:cxn>
                <a:cxn ang="0">
                  <a:pos x="33" y="75"/>
                </a:cxn>
                <a:cxn ang="0">
                  <a:pos x="31" y="73"/>
                </a:cxn>
                <a:cxn ang="0">
                  <a:pos x="29" y="70"/>
                </a:cxn>
                <a:cxn ang="0">
                  <a:pos x="25" y="66"/>
                </a:cxn>
                <a:cxn ang="0">
                  <a:pos x="20" y="61"/>
                </a:cxn>
                <a:cxn ang="0">
                  <a:pos x="15" y="56"/>
                </a:cxn>
                <a:cxn ang="0">
                  <a:pos x="11" y="50"/>
                </a:cxn>
                <a:cxn ang="0">
                  <a:pos x="7" y="43"/>
                </a:cxn>
                <a:cxn ang="0">
                  <a:pos x="6" y="35"/>
                </a:cxn>
                <a:cxn ang="0">
                  <a:pos x="6" y="26"/>
                </a:cxn>
                <a:cxn ang="0">
                  <a:pos x="8" y="21"/>
                </a:cxn>
                <a:cxn ang="0">
                  <a:pos x="9" y="16"/>
                </a:cxn>
                <a:cxn ang="0">
                  <a:pos x="10" y="12"/>
                </a:cxn>
                <a:cxn ang="0">
                  <a:pos x="11" y="9"/>
                </a:cxn>
                <a:cxn ang="0">
                  <a:pos x="12" y="6"/>
                </a:cxn>
                <a:cxn ang="0">
                  <a:pos x="13" y="4"/>
                </a:cxn>
                <a:cxn ang="0">
                  <a:pos x="14" y="3"/>
                </a:cxn>
                <a:cxn ang="0">
                  <a:pos x="8" y="0"/>
                </a:cxn>
              </a:cxnLst>
              <a:rect l="0" t="0" r="r" b="b"/>
              <a:pathLst>
                <a:path w="48" h="85">
                  <a:moveTo>
                    <a:pt x="8" y="0"/>
                  </a:moveTo>
                  <a:lnTo>
                    <a:pt x="8" y="1"/>
                  </a:lnTo>
                  <a:lnTo>
                    <a:pt x="7" y="4"/>
                  </a:lnTo>
                  <a:lnTo>
                    <a:pt x="6" y="8"/>
                  </a:lnTo>
                  <a:lnTo>
                    <a:pt x="5" y="13"/>
                  </a:lnTo>
                  <a:lnTo>
                    <a:pt x="3" y="19"/>
                  </a:lnTo>
                  <a:lnTo>
                    <a:pt x="2" y="25"/>
                  </a:lnTo>
                  <a:lnTo>
                    <a:pt x="0" y="32"/>
                  </a:lnTo>
                  <a:lnTo>
                    <a:pt x="0" y="39"/>
                  </a:lnTo>
                  <a:lnTo>
                    <a:pt x="0" y="46"/>
                  </a:lnTo>
                  <a:lnTo>
                    <a:pt x="2" y="52"/>
                  </a:lnTo>
                  <a:lnTo>
                    <a:pt x="5" y="58"/>
                  </a:lnTo>
                  <a:lnTo>
                    <a:pt x="8" y="63"/>
                  </a:lnTo>
                  <a:lnTo>
                    <a:pt x="12" y="68"/>
                  </a:lnTo>
                  <a:lnTo>
                    <a:pt x="16" y="73"/>
                  </a:lnTo>
                  <a:lnTo>
                    <a:pt x="19" y="77"/>
                  </a:lnTo>
                  <a:lnTo>
                    <a:pt x="21" y="80"/>
                  </a:lnTo>
                  <a:lnTo>
                    <a:pt x="23" y="83"/>
                  </a:lnTo>
                  <a:lnTo>
                    <a:pt x="26" y="84"/>
                  </a:lnTo>
                  <a:lnTo>
                    <a:pt x="31" y="84"/>
                  </a:lnTo>
                  <a:lnTo>
                    <a:pt x="35" y="83"/>
                  </a:lnTo>
                  <a:lnTo>
                    <a:pt x="40" y="82"/>
                  </a:lnTo>
                  <a:lnTo>
                    <a:pt x="44" y="80"/>
                  </a:lnTo>
                  <a:lnTo>
                    <a:pt x="46" y="79"/>
                  </a:lnTo>
                  <a:lnTo>
                    <a:pt x="47" y="78"/>
                  </a:lnTo>
                  <a:lnTo>
                    <a:pt x="45" y="78"/>
                  </a:lnTo>
                  <a:lnTo>
                    <a:pt x="43" y="79"/>
                  </a:lnTo>
                  <a:lnTo>
                    <a:pt x="40" y="78"/>
                  </a:lnTo>
                  <a:lnTo>
                    <a:pt x="38" y="78"/>
                  </a:lnTo>
                  <a:lnTo>
                    <a:pt x="35" y="77"/>
                  </a:lnTo>
                  <a:lnTo>
                    <a:pt x="33" y="75"/>
                  </a:lnTo>
                  <a:lnTo>
                    <a:pt x="31" y="73"/>
                  </a:lnTo>
                  <a:lnTo>
                    <a:pt x="29" y="70"/>
                  </a:lnTo>
                  <a:lnTo>
                    <a:pt x="25" y="66"/>
                  </a:lnTo>
                  <a:lnTo>
                    <a:pt x="20" y="61"/>
                  </a:lnTo>
                  <a:lnTo>
                    <a:pt x="15" y="56"/>
                  </a:lnTo>
                  <a:lnTo>
                    <a:pt x="11" y="50"/>
                  </a:lnTo>
                  <a:lnTo>
                    <a:pt x="7" y="43"/>
                  </a:lnTo>
                  <a:lnTo>
                    <a:pt x="6" y="35"/>
                  </a:lnTo>
                  <a:lnTo>
                    <a:pt x="6" y="26"/>
                  </a:lnTo>
                  <a:lnTo>
                    <a:pt x="8" y="21"/>
                  </a:lnTo>
                  <a:lnTo>
                    <a:pt x="9" y="16"/>
                  </a:lnTo>
                  <a:lnTo>
                    <a:pt x="10" y="12"/>
                  </a:lnTo>
                  <a:lnTo>
                    <a:pt x="11" y="9"/>
                  </a:lnTo>
                  <a:lnTo>
                    <a:pt x="12" y="6"/>
                  </a:lnTo>
                  <a:lnTo>
                    <a:pt x="13" y="4"/>
                  </a:lnTo>
                  <a:lnTo>
                    <a:pt x="14" y="3"/>
                  </a:lnTo>
                  <a:lnTo>
                    <a:pt x="8" y="0"/>
                  </a:lnTo>
                </a:path>
              </a:pathLst>
            </a:custGeom>
            <a:solidFill>
              <a:srgbClr val="CBCBCB"/>
            </a:solidFill>
            <a:ln w="9525" cap="rnd">
              <a:noFill/>
              <a:round/>
              <a:headEnd type="none" w="sm" len="sm"/>
              <a:tailEnd type="none" w="sm" len="sm"/>
            </a:ln>
            <a:effectLst/>
          </p:spPr>
          <p:txBody>
            <a:bodyPr/>
            <a:lstStyle/>
            <a:p>
              <a:endParaRPr lang="en-US"/>
            </a:p>
          </p:txBody>
        </p:sp>
        <p:sp>
          <p:nvSpPr>
            <p:cNvPr id="96294" name="Freeform 38"/>
            <p:cNvSpPr>
              <a:spLocks/>
            </p:cNvSpPr>
            <p:nvPr/>
          </p:nvSpPr>
          <p:spPr bwMode="auto">
            <a:xfrm>
              <a:off x="2888" y="1567"/>
              <a:ext cx="108" cy="190"/>
            </a:xfrm>
            <a:custGeom>
              <a:avLst/>
              <a:gdLst/>
              <a:ahLst/>
              <a:cxnLst>
                <a:cxn ang="0">
                  <a:pos x="45" y="188"/>
                </a:cxn>
                <a:cxn ang="0">
                  <a:pos x="60" y="185"/>
                </a:cxn>
                <a:cxn ang="0">
                  <a:pos x="81" y="177"/>
                </a:cxn>
                <a:cxn ang="0">
                  <a:pos x="99" y="164"/>
                </a:cxn>
                <a:cxn ang="0">
                  <a:pos x="107" y="146"/>
                </a:cxn>
                <a:cxn ang="0">
                  <a:pos x="101" y="129"/>
                </a:cxn>
                <a:cxn ang="0">
                  <a:pos x="88" y="111"/>
                </a:cxn>
                <a:cxn ang="0">
                  <a:pos x="74" y="91"/>
                </a:cxn>
                <a:cxn ang="0">
                  <a:pos x="67" y="66"/>
                </a:cxn>
                <a:cxn ang="0">
                  <a:pos x="74" y="41"/>
                </a:cxn>
                <a:cxn ang="0">
                  <a:pos x="86" y="19"/>
                </a:cxn>
                <a:cxn ang="0">
                  <a:pos x="91" y="5"/>
                </a:cxn>
                <a:cxn ang="0">
                  <a:pos x="82" y="0"/>
                </a:cxn>
                <a:cxn ang="0">
                  <a:pos x="59" y="1"/>
                </a:cxn>
                <a:cxn ang="0">
                  <a:pos x="32" y="6"/>
                </a:cxn>
                <a:cxn ang="0">
                  <a:pos x="12" y="13"/>
                </a:cxn>
                <a:cxn ang="0">
                  <a:pos x="5" y="21"/>
                </a:cxn>
                <a:cxn ang="0">
                  <a:pos x="1" y="28"/>
                </a:cxn>
                <a:cxn ang="0">
                  <a:pos x="0" y="35"/>
                </a:cxn>
                <a:cxn ang="0">
                  <a:pos x="2" y="47"/>
                </a:cxn>
                <a:cxn ang="0">
                  <a:pos x="8" y="63"/>
                </a:cxn>
                <a:cxn ang="0">
                  <a:pos x="13" y="74"/>
                </a:cxn>
                <a:cxn ang="0">
                  <a:pos x="16" y="82"/>
                </a:cxn>
                <a:cxn ang="0">
                  <a:pos x="18" y="95"/>
                </a:cxn>
                <a:cxn ang="0">
                  <a:pos x="19" y="116"/>
                </a:cxn>
                <a:cxn ang="0">
                  <a:pos x="17" y="131"/>
                </a:cxn>
                <a:cxn ang="0">
                  <a:pos x="16" y="142"/>
                </a:cxn>
                <a:cxn ang="0">
                  <a:pos x="15" y="153"/>
                </a:cxn>
                <a:cxn ang="0">
                  <a:pos x="17" y="167"/>
                </a:cxn>
                <a:cxn ang="0">
                  <a:pos x="19" y="176"/>
                </a:cxn>
                <a:cxn ang="0">
                  <a:pos x="22" y="182"/>
                </a:cxn>
                <a:cxn ang="0">
                  <a:pos x="26" y="185"/>
                </a:cxn>
                <a:cxn ang="0">
                  <a:pos x="31" y="187"/>
                </a:cxn>
                <a:cxn ang="0">
                  <a:pos x="35" y="188"/>
                </a:cxn>
                <a:cxn ang="0">
                  <a:pos x="40" y="189"/>
                </a:cxn>
                <a:cxn ang="0">
                  <a:pos x="43" y="189"/>
                </a:cxn>
              </a:cxnLst>
              <a:rect l="0" t="0" r="r" b="b"/>
              <a:pathLst>
                <a:path w="108" h="190">
                  <a:moveTo>
                    <a:pt x="43" y="189"/>
                  </a:moveTo>
                  <a:lnTo>
                    <a:pt x="45" y="188"/>
                  </a:lnTo>
                  <a:lnTo>
                    <a:pt x="51" y="187"/>
                  </a:lnTo>
                  <a:lnTo>
                    <a:pt x="60" y="185"/>
                  </a:lnTo>
                  <a:lnTo>
                    <a:pt x="70" y="181"/>
                  </a:lnTo>
                  <a:lnTo>
                    <a:pt x="81" y="177"/>
                  </a:lnTo>
                  <a:lnTo>
                    <a:pt x="91" y="171"/>
                  </a:lnTo>
                  <a:lnTo>
                    <a:pt x="99" y="164"/>
                  </a:lnTo>
                  <a:lnTo>
                    <a:pt x="105" y="156"/>
                  </a:lnTo>
                  <a:lnTo>
                    <a:pt x="107" y="146"/>
                  </a:lnTo>
                  <a:lnTo>
                    <a:pt x="106" y="138"/>
                  </a:lnTo>
                  <a:lnTo>
                    <a:pt x="101" y="129"/>
                  </a:lnTo>
                  <a:lnTo>
                    <a:pt x="95" y="120"/>
                  </a:lnTo>
                  <a:lnTo>
                    <a:pt x="88" y="111"/>
                  </a:lnTo>
                  <a:lnTo>
                    <a:pt x="81" y="101"/>
                  </a:lnTo>
                  <a:lnTo>
                    <a:pt x="74" y="91"/>
                  </a:lnTo>
                  <a:lnTo>
                    <a:pt x="69" y="80"/>
                  </a:lnTo>
                  <a:lnTo>
                    <a:pt x="67" y="66"/>
                  </a:lnTo>
                  <a:lnTo>
                    <a:pt x="69" y="53"/>
                  </a:lnTo>
                  <a:lnTo>
                    <a:pt x="74" y="41"/>
                  </a:lnTo>
                  <a:lnTo>
                    <a:pt x="80" y="29"/>
                  </a:lnTo>
                  <a:lnTo>
                    <a:pt x="86" y="19"/>
                  </a:lnTo>
                  <a:lnTo>
                    <a:pt x="90" y="11"/>
                  </a:lnTo>
                  <a:lnTo>
                    <a:pt x="91" y="5"/>
                  </a:lnTo>
                  <a:lnTo>
                    <a:pt x="89" y="2"/>
                  </a:lnTo>
                  <a:lnTo>
                    <a:pt x="82" y="0"/>
                  </a:lnTo>
                  <a:lnTo>
                    <a:pt x="71" y="0"/>
                  </a:lnTo>
                  <a:lnTo>
                    <a:pt x="59" y="1"/>
                  </a:lnTo>
                  <a:lnTo>
                    <a:pt x="45" y="3"/>
                  </a:lnTo>
                  <a:lnTo>
                    <a:pt x="32" y="6"/>
                  </a:lnTo>
                  <a:lnTo>
                    <a:pt x="21" y="9"/>
                  </a:lnTo>
                  <a:lnTo>
                    <a:pt x="12" y="13"/>
                  </a:lnTo>
                  <a:lnTo>
                    <a:pt x="8" y="17"/>
                  </a:lnTo>
                  <a:lnTo>
                    <a:pt x="5" y="21"/>
                  </a:lnTo>
                  <a:lnTo>
                    <a:pt x="3" y="24"/>
                  </a:lnTo>
                  <a:lnTo>
                    <a:pt x="1" y="28"/>
                  </a:lnTo>
                  <a:lnTo>
                    <a:pt x="0" y="31"/>
                  </a:lnTo>
                  <a:lnTo>
                    <a:pt x="0" y="35"/>
                  </a:lnTo>
                  <a:lnTo>
                    <a:pt x="0" y="40"/>
                  </a:lnTo>
                  <a:lnTo>
                    <a:pt x="2" y="47"/>
                  </a:lnTo>
                  <a:lnTo>
                    <a:pt x="5" y="55"/>
                  </a:lnTo>
                  <a:lnTo>
                    <a:pt x="8" y="63"/>
                  </a:lnTo>
                  <a:lnTo>
                    <a:pt x="11" y="69"/>
                  </a:lnTo>
                  <a:lnTo>
                    <a:pt x="13" y="74"/>
                  </a:lnTo>
                  <a:lnTo>
                    <a:pt x="15" y="78"/>
                  </a:lnTo>
                  <a:lnTo>
                    <a:pt x="16" y="82"/>
                  </a:lnTo>
                  <a:lnTo>
                    <a:pt x="17" y="88"/>
                  </a:lnTo>
                  <a:lnTo>
                    <a:pt x="18" y="95"/>
                  </a:lnTo>
                  <a:lnTo>
                    <a:pt x="18" y="105"/>
                  </a:lnTo>
                  <a:lnTo>
                    <a:pt x="19" y="116"/>
                  </a:lnTo>
                  <a:lnTo>
                    <a:pt x="18" y="124"/>
                  </a:lnTo>
                  <a:lnTo>
                    <a:pt x="17" y="131"/>
                  </a:lnTo>
                  <a:lnTo>
                    <a:pt x="17" y="137"/>
                  </a:lnTo>
                  <a:lnTo>
                    <a:pt x="16" y="142"/>
                  </a:lnTo>
                  <a:lnTo>
                    <a:pt x="15" y="147"/>
                  </a:lnTo>
                  <a:lnTo>
                    <a:pt x="15" y="153"/>
                  </a:lnTo>
                  <a:lnTo>
                    <a:pt x="16" y="160"/>
                  </a:lnTo>
                  <a:lnTo>
                    <a:pt x="17" y="167"/>
                  </a:lnTo>
                  <a:lnTo>
                    <a:pt x="18" y="172"/>
                  </a:lnTo>
                  <a:lnTo>
                    <a:pt x="19" y="176"/>
                  </a:lnTo>
                  <a:lnTo>
                    <a:pt x="21" y="179"/>
                  </a:lnTo>
                  <a:lnTo>
                    <a:pt x="22" y="182"/>
                  </a:lnTo>
                  <a:lnTo>
                    <a:pt x="24" y="184"/>
                  </a:lnTo>
                  <a:lnTo>
                    <a:pt x="26" y="185"/>
                  </a:lnTo>
                  <a:lnTo>
                    <a:pt x="28" y="186"/>
                  </a:lnTo>
                  <a:lnTo>
                    <a:pt x="31" y="187"/>
                  </a:lnTo>
                  <a:lnTo>
                    <a:pt x="33" y="188"/>
                  </a:lnTo>
                  <a:lnTo>
                    <a:pt x="35" y="188"/>
                  </a:lnTo>
                  <a:lnTo>
                    <a:pt x="38" y="189"/>
                  </a:lnTo>
                  <a:lnTo>
                    <a:pt x="40" y="189"/>
                  </a:lnTo>
                  <a:lnTo>
                    <a:pt x="41" y="189"/>
                  </a:lnTo>
                  <a:lnTo>
                    <a:pt x="43" y="189"/>
                  </a:lnTo>
                </a:path>
              </a:pathLst>
            </a:custGeom>
            <a:solidFill>
              <a:srgbClr val="006A60"/>
            </a:solidFill>
            <a:ln w="9525" cap="rnd">
              <a:noFill/>
              <a:round/>
              <a:headEnd type="none" w="sm" len="sm"/>
              <a:tailEnd type="none" w="sm" len="sm"/>
            </a:ln>
            <a:effectLst/>
          </p:spPr>
          <p:txBody>
            <a:bodyPr/>
            <a:lstStyle/>
            <a:p>
              <a:endParaRPr lang="en-US"/>
            </a:p>
          </p:txBody>
        </p:sp>
        <p:sp>
          <p:nvSpPr>
            <p:cNvPr id="96295" name="Freeform 39"/>
            <p:cNvSpPr>
              <a:spLocks/>
            </p:cNvSpPr>
            <p:nvPr/>
          </p:nvSpPr>
          <p:spPr bwMode="auto">
            <a:xfrm>
              <a:off x="2923" y="1771"/>
              <a:ext cx="169" cy="84"/>
            </a:xfrm>
            <a:custGeom>
              <a:avLst/>
              <a:gdLst/>
              <a:ahLst/>
              <a:cxnLst>
                <a:cxn ang="0">
                  <a:pos x="20" y="83"/>
                </a:cxn>
                <a:cxn ang="0">
                  <a:pos x="144" y="83"/>
                </a:cxn>
                <a:cxn ang="0">
                  <a:pos x="145" y="83"/>
                </a:cxn>
                <a:cxn ang="0">
                  <a:pos x="148" y="80"/>
                </a:cxn>
                <a:cxn ang="0">
                  <a:pos x="152" y="76"/>
                </a:cxn>
                <a:cxn ang="0">
                  <a:pos x="157" y="71"/>
                </a:cxn>
                <a:cxn ang="0">
                  <a:pos x="162" y="66"/>
                </a:cxn>
                <a:cxn ang="0">
                  <a:pos x="166" y="60"/>
                </a:cxn>
                <a:cxn ang="0">
                  <a:pos x="168" y="55"/>
                </a:cxn>
                <a:cxn ang="0">
                  <a:pos x="168" y="51"/>
                </a:cxn>
                <a:cxn ang="0">
                  <a:pos x="167" y="46"/>
                </a:cxn>
                <a:cxn ang="0">
                  <a:pos x="167" y="42"/>
                </a:cxn>
                <a:cxn ang="0">
                  <a:pos x="166" y="38"/>
                </a:cxn>
                <a:cxn ang="0">
                  <a:pos x="165" y="35"/>
                </a:cxn>
                <a:cxn ang="0">
                  <a:pos x="163" y="33"/>
                </a:cxn>
                <a:cxn ang="0">
                  <a:pos x="160" y="31"/>
                </a:cxn>
                <a:cxn ang="0">
                  <a:pos x="155" y="30"/>
                </a:cxn>
                <a:cxn ang="0">
                  <a:pos x="148" y="30"/>
                </a:cxn>
                <a:cxn ang="0">
                  <a:pos x="140" y="28"/>
                </a:cxn>
                <a:cxn ang="0">
                  <a:pos x="132" y="24"/>
                </a:cxn>
                <a:cxn ang="0">
                  <a:pos x="125" y="19"/>
                </a:cxn>
                <a:cxn ang="0">
                  <a:pos x="117" y="13"/>
                </a:cxn>
                <a:cxn ang="0">
                  <a:pos x="110" y="7"/>
                </a:cxn>
                <a:cxn ang="0">
                  <a:pos x="101" y="2"/>
                </a:cxn>
                <a:cxn ang="0">
                  <a:pos x="92" y="0"/>
                </a:cxn>
                <a:cxn ang="0">
                  <a:pos x="82" y="0"/>
                </a:cxn>
                <a:cxn ang="0">
                  <a:pos x="71" y="3"/>
                </a:cxn>
                <a:cxn ang="0">
                  <a:pos x="59" y="8"/>
                </a:cxn>
                <a:cxn ang="0">
                  <a:pos x="46" y="14"/>
                </a:cxn>
                <a:cxn ang="0">
                  <a:pos x="34" y="21"/>
                </a:cxn>
                <a:cxn ang="0">
                  <a:pos x="23" y="29"/>
                </a:cxn>
                <a:cxn ang="0">
                  <a:pos x="14" y="36"/>
                </a:cxn>
                <a:cxn ang="0">
                  <a:pos x="8" y="42"/>
                </a:cxn>
                <a:cxn ang="0">
                  <a:pos x="5" y="47"/>
                </a:cxn>
                <a:cxn ang="0">
                  <a:pos x="3" y="51"/>
                </a:cxn>
                <a:cxn ang="0">
                  <a:pos x="2" y="54"/>
                </a:cxn>
                <a:cxn ang="0">
                  <a:pos x="1" y="57"/>
                </a:cxn>
                <a:cxn ang="0">
                  <a:pos x="0" y="60"/>
                </a:cxn>
                <a:cxn ang="0">
                  <a:pos x="0" y="63"/>
                </a:cxn>
                <a:cxn ang="0">
                  <a:pos x="0" y="65"/>
                </a:cxn>
                <a:cxn ang="0">
                  <a:pos x="1" y="68"/>
                </a:cxn>
                <a:cxn ang="0">
                  <a:pos x="3" y="70"/>
                </a:cxn>
                <a:cxn ang="0">
                  <a:pos x="5" y="72"/>
                </a:cxn>
                <a:cxn ang="0">
                  <a:pos x="8" y="74"/>
                </a:cxn>
                <a:cxn ang="0">
                  <a:pos x="11" y="77"/>
                </a:cxn>
                <a:cxn ang="0">
                  <a:pos x="14" y="79"/>
                </a:cxn>
                <a:cxn ang="0">
                  <a:pos x="16" y="81"/>
                </a:cxn>
                <a:cxn ang="0">
                  <a:pos x="18" y="82"/>
                </a:cxn>
                <a:cxn ang="0">
                  <a:pos x="20" y="83"/>
                </a:cxn>
              </a:cxnLst>
              <a:rect l="0" t="0" r="r" b="b"/>
              <a:pathLst>
                <a:path w="169" h="84">
                  <a:moveTo>
                    <a:pt x="20" y="83"/>
                  </a:moveTo>
                  <a:lnTo>
                    <a:pt x="144" y="83"/>
                  </a:lnTo>
                  <a:lnTo>
                    <a:pt x="145" y="83"/>
                  </a:lnTo>
                  <a:lnTo>
                    <a:pt x="148" y="80"/>
                  </a:lnTo>
                  <a:lnTo>
                    <a:pt x="152" y="76"/>
                  </a:lnTo>
                  <a:lnTo>
                    <a:pt x="157" y="71"/>
                  </a:lnTo>
                  <a:lnTo>
                    <a:pt x="162" y="66"/>
                  </a:lnTo>
                  <a:lnTo>
                    <a:pt x="166" y="60"/>
                  </a:lnTo>
                  <a:lnTo>
                    <a:pt x="168" y="55"/>
                  </a:lnTo>
                  <a:lnTo>
                    <a:pt x="168" y="51"/>
                  </a:lnTo>
                  <a:lnTo>
                    <a:pt x="167" y="46"/>
                  </a:lnTo>
                  <a:lnTo>
                    <a:pt x="167" y="42"/>
                  </a:lnTo>
                  <a:lnTo>
                    <a:pt x="166" y="38"/>
                  </a:lnTo>
                  <a:lnTo>
                    <a:pt x="165" y="35"/>
                  </a:lnTo>
                  <a:lnTo>
                    <a:pt x="163" y="33"/>
                  </a:lnTo>
                  <a:lnTo>
                    <a:pt x="160" y="31"/>
                  </a:lnTo>
                  <a:lnTo>
                    <a:pt x="155" y="30"/>
                  </a:lnTo>
                  <a:lnTo>
                    <a:pt x="148" y="30"/>
                  </a:lnTo>
                  <a:lnTo>
                    <a:pt x="140" y="28"/>
                  </a:lnTo>
                  <a:lnTo>
                    <a:pt x="132" y="24"/>
                  </a:lnTo>
                  <a:lnTo>
                    <a:pt x="125" y="19"/>
                  </a:lnTo>
                  <a:lnTo>
                    <a:pt x="117" y="13"/>
                  </a:lnTo>
                  <a:lnTo>
                    <a:pt x="110" y="7"/>
                  </a:lnTo>
                  <a:lnTo>
                    <a:pt x="101" y="2"/>
                  </a:lnTo>
                  <a:lnTo>
                    <a:pt x="92" y="0"/>
                  </a:lnTo>
                  <a:lnTo>
                    <a:pt x="82" y="0"/>
                  </a:lnTo>
                  <a:lnTo>
                    <a:pt x="71" y="3"/>
                  </a:lnTo>
                  <a:lnTo>
                    <a:pt x="59" y="8"/>
                  </a:lnTo>
                  <a:lnTo>
                    <a:pt x="46" y="14"/>
                  </a:lnTo>
                  <a:lnTo>
                    <a:pt x="34" y="21"/>
                  </a:lnTo>
                  <a:lnTo>
                    <a:pt x="23" y="29"/>
                  </a:lnTo>
                  <a:lnTo>
                    <a:pt x="14" y="36"/>
                  </a:lnTo>
                  <a:lnTo>
                    <a:pt x="8" y="42"/>
                  </a:lnTo>
                  <a:lnTo>
                    <a:pt x="5" y="47"/>
                  </a:lnTo>
                  <a:lnTo>
                    <a:pt x="3" y="51"/>
                  </a:lnTo>
                  <a:lnTo>
                    <a:pt x="2" y="54"/>
                  </a:lnTo>
                  <a:lnTo>
                    <a:pt x="1" y="57"/>
                  </a:lnTo>
                  <a:lnTo>
                    <a:pt x="0" y="60"/>
                  </a:lnTo>
                  <a:lnTo>
                    <a:pt x="0" y="63"/>
                  </a:lnTo>
                  <a:lnTo>
                    <a:pt x="0" y="65"/>
                  </a:lnTo>
                  <a:lnTo>
                    <a:pt x="1" y="68"/>
                  </a:lnTo>
                  <a:lnTo>
                    <a:pt x="3" y="70"/>
                  </a:lnTo>
                  <a:lnTo>
                    <a:pt x="5" y="72"/>
                  </a:lnTo>
                  <a:lnTo>
                    <a:pt x="8" y="74"/>
                  </a:lnTo>
                  <a:lnTo>
                    <a:pt x="11" y="77"/>
                  </a:lnTo>
                  <a:lnTo>
                    <a:pt x="14" y="79"/>
                  </a:lnTo>
                  <a:lnTo>
                    <a:pt x="16" y="81"/>
                  </a:lnTo>
                  <a:lnTo>
                    <a:pt x="18" y="82"/>
                  </a:lnTo>
                  <a:lnTo>
                    <a:pt x="20" y="83"/>
                  </a:lnTo>
                </a:path>
              </a:pathLst>
            </a:custGeom>
            <a:solidFill>
              <a:srgbClr val="006A60"/>
            </a:solidFill>
            <a:ln w="9525" cap="rnd">
              <a:noFill/>
              <a:round/>
              <a:headEnd type="none" w="sm" len="sm"/>
              <a:tailEnd type="none" w="sm" len="sm"/>
            </a:ln>
            <a:effectLst/>
          </p:spPr>
          <p:txBody>
            <a:bodyPr/>
            <a:lstStyle/>
            <a:p>
              <a:endParaRPr lang="en-US"/>
            </a:p>
          </p:txBody>
        </p:sp>
        <p:sp>
          <p:nvSpPr>
            <p:cNvPr id="96296" name="Freeform 40"/>
            <p:cNvSpPr>
              <a:spLocks/>
            </p:cNvSpPr>
            <p:nvPr/>
          </p:nvSpPr>
          <p:spPr bwMode="auto">
            <a:xfrm>
              <a:off x="2929" y="1427"/>
              <a:ext cx="308" cy="541"/>
            </a:xfrm>
            <a:custGeom>
              <a:avLst/>
              <a:gdLst/>
              <a:ahLst/>
              <a:cxnLst>
                <a:cxn ang="0">
                  <a:pos x="135" y="186"/>
                </a:cxn>
                <a:cxn ang="0">
                  <a:pos x="137" y="132"/>
                </a:cxn>
                <a:cxn ang="0">
                  <a:pos x="118" y="117"/>
                </a:cxn>
                <a:cxn ang="0">
                  <a:pos x="99" y="110"/>
                </a:cxn>
                <a:cxn ang="0">
                  <a:pos x="101" y="105"/>
                </a:cxn>
                <a:cxn ang="0">
                  <a:pos x="104" y="102"/>
                </a:cxn>
                <a:cxn ang="0">
                  <a:pos x="112" y="100"/>
                </a:cxn>
                <a:cxn ang="0">
                  <a:pos x="119" y="89"/>
                </a:cxn>
                <a:cxn ang="0">
                  <a:pos x="121" y="74"/>
                </a:cxn>
                <a:cxn ang="0">
                  <a:pos x="123" y="72"/>
                </a:cxn>
                <a:cxn ang="0">
                  <a:pos x="127" y="70"/>
                </a:cxn>
                <a:cxn ang="0">
                  <a:pos x="127" y="63"/>
                </a:cxn>
                <a:cxn ang="0">
                  <a:pos x="122" y="49"/>
                </a:cxn>
                <a:cxn ang="0">
                  <a:pos x="119" y="37"/>
                </a:cxn>
                <a:cxn ang="0">
                  <a:pos x="111" y="16"/>
                </a:cxn>
                <a:cxn ang="0">
                  <a:pos x="95" y="5"/>
                </a:cxn>
                <a:cxn ang="0">
                  <a:pos x="76" y="0"/>
                </a:cxn>
                <a:cxn ang="0">
                  <a:pos x="54" y="9"/>
                </a:cxn>
                <a:cxn ang="0">
                  <a:pos x="40" y="21"/>
                </a:cxn>
                <a:cxn ang="0">
                  <a:pos x="37" y="42"/>
                </a:cxn>
                <a:cxn ang="0">
                  <a:pos x="38" y="62"/>
                </a:cxn>
                <a:cxn ang="0">
                  <a:pos x="45" y="76"/>
                </a:cxn>
                <a:cxn ang="0">
                  <a:pos x="49" y="97"/>
                </a:cxn>
                <a:cxn ang="0">
                  <a:pos x="44" y="113"/>
                </a:cxn>
                <a:cxn ang="0">
                  <a:pos x="14" y="135"/>
                </a:cxn>
                <a:cxn ang="0">
                  <a:pos x="4" y="151"/>
                </a:cxn>
                <a:cxn ang="0">
                  <a:pos x="0" y="172"/>
                </a:cxn>
                <a:cxn ang="0">
                  <a:pos x="12" y="217"/>
                </a:cxn>
                <a:cxn ang="0">
                  <a:pos x="17" y="270"/>
                </a:cxn>
                <a:cxn ang="0">
                  <a:pos x="16" y="299"/>
                </a:cxn>
                <a:cxn ang="0">
                  <a:pos x="21" y="337"/>
                </a:cxn>
                <a:cxn ang="0">
                  <a:pos x="42" y="371"/>
                </a:cxn>
                <a:cxn ang="0">
                  <a:pos x="74" y="383"/>
                </a:cxn>
                <a:cxn ang="0">
                  <a:pos x="100" y="381"/>
                </a:cxn>
                <a:cxn ang="0">
                  <a:pos x="142" y="368"/>
                </a:cxn>
                <a:cxn ang="0">
                  <a:pos x="174" y="367"/>
                </a:cxn>
                <a:cxn ang="0">
                  <a:pos x="209" y="374"/>
                </a:cxn>
                <a:cxn ang="0">
                  <a:pos x="216" y="382"/>
                </a:cxn>
                <a:cxn ang="0">
                  <a:pos x="213" y="414"/>
                </a:cxn>
                <a:cxn ang="0">
                  <a:pos x="214" y="447"/>
                </a:cxn>
                <a:cxn ang="0">
                  <a:pos x="220" y="488"/>
                </a:cxn>
                <a:cxn ang="0">
                  <a:pos x="216" y="511"/>
                </a:cxn>
                <a:cxn ang="0">
                  <a:pos x="215" y="523"/>
                </a:cxn>
                <a:cxn ang="0">
                  <a:pos x="225" y="539"/>
                </a:cxn>
                <a:cxn ang="0">
                  <a:pos x="249" y="536"/>
                </a:cxn>
                <a:cxn ang="0">
                  <a:pos x="267" y="537"/>
                </a:cxn>
                <a:cxn ang="0">
                  <a:pos x="289" y="538"/>
                </a:cxn>
                <a:cxn ang="0">
                  <a:pos x="301" y="534"/>
                </a:cxn>
                <a:cxn ang="0">
                  <a:pos x="306" y="525"/>
                </a:cxn>
                <a:cxn ang="0">
                  <a:pos x="287" y="518"/>
                </a:cxn>
                <a:cxn ang="0">
                  <a:pos x="258" y="508"/>
                </a:cxn>
                <a:cxn ang="0">
                  <a:pos x="253" y="491"/>
                </a:cxn>
                <a:cxn ang="0">
                  <a:pos x="255" y="466"/>
                </a:cxn>
                <a:cxn ang="0">
                  <a:pos x="261" y="433"/>
                </a:cxn>
                <a:cxn ang="0">
                  <a:pos x="266" y="397"/>
                </a:cxn>
                <a:cxn ang="0">
                  <a:pos x="267" y="385"/>
                </a:cxn>
                <a:cxn ang="0">
                  <a:pos x="274" y="371"/>
                </a:cxn>
                <a:cxn ang="0">
                  <a:pos x="272" y="355"/>
                </a:cxn>
                <a:cxn ang="0">
                  <a:pos x="259" y="337"/>
                </a:cxn>
                <a:cxn ang="0">
                  <a:pos x="223" y="323"/>
                </a:cxn>
                <a:cxn ang="0">
                  <a:pos x="200" y="311"/>
                </a:cxn>
                <a:cxn ang="0">
                  <a:pos x="176" y="306"/>
                </a:cxn>
                <a:cxn ang="0">
                  <a:pos x="155" y="297"/>
                </a:cxn>
              </a:cxnLst>
              <a:rect l="0" t="0" r="r" b="b"/>
              <a:pathLst>
                <a:path w="308" h="541">
                  <a:moveTo>
                    <a:pt x="132" y="210"/>
                  </a:moveTo>
                  <a:lnTo>
                    <a:pt x="133" y="207"/>
                  </a:lnTo>
                  <a:lnTo>
                    <a:pt x="134" y="198"/>
                  </a:lnTo>
                  <a:lnTo>
                    <a:pt x="135" y="186"/>
                  </a:lnTo>
                  <a:lnTo>
                    <a:pt x="137" y="171"/>
                  </a:lnTo>
                  <a:lnTo>
                    <a:pt x="137" y="157"/>
                  </a:lnTo>
                  <a:lnTo>
                    <a:pt x="138" y="143"/>
                  </a:lnTo>
                  <a:lnTo>
                    <a:pt x="137" y="132"/>
                  </a:lnTo>
                  <a:lnTo>
                    <a:pt x="134" y="125"/>
                  </a:lnTo>
                  <a:lnTo>
                    <a:pt x="130" y="122"/>
                  </a:lnTo>
                  <a:lnTo>
                    <a:pt x="124" y="119"/>
                  </a:lnTo>
                  <a:lnTo>
                    <a:pt x="118" y="117"/>
                  </a:lnTo>
                  <a:lnTo>
                    <a:pt x="112" y="115"/>
                  </a:lnTo>
                  <a:lnTo>
                    <a:pt x="107" y="113"/>
                  </a:lnTo>
                  <a:lnTo>
                    <a:pt x="102" y="112"/>
                  </a:lnTo>
                  <a:lnTo>
                    <a:pt x="99" y="110"/>
                  </a:lnTo>
                  <a:lnTo>
                    <a:pt x="99" y="109"/>
                  </a:lnTo>
                  <a:lnTo>
                    <a:pt x="100" y="107"/>
                  </a:lnTo>
                  <a:lnTo>
                    <a:pt x="101" y="106"/>
                  </a:lnTo>
                  <a:lnTo>
                    <a:pt x="101" y="105"/>
                  </a:lnTo>
                  <a:lnTo>
                    <a:pt x="102" y="103"/>
                  </a:lnTo>
                  <a:lnTo>
                    <a:pt x="102" y="102"/>
                  </a:lnTo>
                  <a:lnTo>
                    <a:pt x="103" y="102"/>
                  </a:lnTo>
                  <a:lnTo>
                    <a:pt x="104" y="102"/>
                  </a:lnTo>
                  <a:lnTo>
                    <a:pt x="106" y="101"/>
                  </a:lnTo>
                  <a:lnTo>
                    <a:pt x="108" y="101"/>
                  </a:lnTo>
                  <a:lnTo>
                    <a:pt x="110" y="101"/>
                  </a:lnTo>
                  <a:lnTo>
                    <a:pt x="112" y="100"/>
                  </a:lnTo>
                  <a:lnTo>
                    <a:pt x="114" y="99"/>
                  </a:lnTo>
                  <a:lnTo>
                    <a:pt x="115" y="97"/>
                  </a:lnTo>
                  <a:lnTo>
                    <a:pt x="117" y="93"/>
                  </a:lnTo>
                  <a:lnTo>
                    <a:pt x="119" y="89"/>
                  </a:lnTo>
                  <a:lnTo>
                    <a:pt x="120" y="85"/>
                  </a:lnTo>
                  <a:lnTo>
                    <a:pt x="120" y="81"/>
                  </a:lnTo>
                  <a:lnTo>
                    <a:pt x="121" y="77"/>
                  </a:lnTo>
                  <a:lnTo>
                    <a:pt x="121" y="74"/>
                  </a:lnTo>
                  <a:lnTo>
                    <a:pt x="122" y="72"/>
                  </a:lnTo>
                  <a:lnTo>
                    <a:pt x="122" y="71"/>
                  </a:lnTo>
                  <a:lnTo>
                    <a:pt x="122" y="72"/>
                  </a:lnTo>
                  <a:lnTo>
                    <a:pt x="123" y="72"/>
                  </a:lnTo>
                  <a:lnTo>
                    <a:pt x="124" y="72"/>
                  </a:lnTo>
                  <a:lnTo>
                    <a:pt x="125" y="71"/>
                  </a:lnTo>
                  <a:lnTo>
                    <a:pt x="126" y="71"/>
                  </a:lnTo>
                  <a:lnTo>
                    <a:pt x="127" y="70"/>
                  </a:lnTo>
                  <a:lnTo>
                    <a:pt x="128" y="69"/>
                  </a:lnTo>
                  <a:lnTo>
                    <a:pt x="128" y="68"/>
                  </a:lnTo>
                  <a:lnTo>
                    <a:pt x="128" y="66"/>
                  </a:lnTo>
                  <a:lnTo>
                    <a:pt x="127" y="63"/>
                  </a:lnTo>
                  <a:lnTo>
                    <a:pt x="126" y="60"/>
                  </a:lnTo>
                  <a:lnTo>
                    <a:pt x="125" y="56"/>
                  </a:lnTo>
                  <a:lnTo>
                    <a:pt x="123" y="52"/>
                  </a:lnTo>
                  <a:lnTo>
                    <a:pt x="122" y="49"/>
                  </a:lnTo>
                  <a:lnTo>
                    <a:pt x="121" y="46"/>
                  </a:lnTo>
                  <a:lnTo>
                    <a:pt x="120" y="43"/>
                  </a:lnTo>
                  <a:lnTo>
                    <a:pt x="119" y="41"/>
                  </a:lnTo>
                  <a:lnTo>
                    <a:pt x="119" y="37"/>
                  </a:lnTo>
                  <a:lnTo>
                    <a:pt x="117" y="32"/>
                  </a:lnTo>
                  <a:lnTo>
                    <a:pt x="115" y="26"/>
                  </a:lnTo>
                  <a:lnTo>
                    <a:pt x="113" y="21"/>
                  </a:lnTo>
                  <a:lnTo>
                    <a:pt x="111" y="16"/>
                  </a:lnTo>
                  <a:lnTo>
                    <a:pt x="107" y="12"/>
                  </a:lnTo>
                  <a:lnTo>
                    <a:pt x="104" y="10"/>
                  </a:lnTo>
                  <a:lnTo>
                    <a:pt x="99" y="7"/>
                  </a:lnTo>
                  <a:lnTo>
                    <a:pt x="95" y="5"/>
                  </a:lnTo>
                  <a:lnTo>
                    <a:pt x="91" y="3"/>
                  </a:lnTo>
                  <a:lnTo>
                    <a:pt x="86" y="1"/>
                  </a:lnTo>
                  <a:lnTo>
                    <a:pt x="81" y="0"/>
                  </a:lnTo>
                  <a:lnTo>
                    <a:pt x="76" y="0"/>
                  </a:lnTo>
                  <a:lnTo>
                    <a:pt x="70" y="1"/>
                  </a:lnTo>
                  <a:lnTo>
                    <a:pt x="65" y="3"/>
                  </a:lnTo>
                  <a:lnTo>
                    <a:pt x="59" y="6"/>
                  </a:lnTo>
                  <a:lnTo>
                    <a:pt x="54" y="9"/>
                  </a:lnTo>
                  <a:lnTo>
                    <a:pt x="49" y="12"/>
                  </a:lnTo>
                  <a:lnTo>
                    <a:pt x="46" y="15"/>
                  </a:lnTo>
                  <a:lnTo>
                    <a:pt x="43" y="18"/>
                  </a:lnTo>
                  <a:lnTo>
                    <a:pt x="40" y="21"/>
                  </a:lnTo>
                  <a:lnTo>
                    <a:pt x="39" y="25"/>
                  </a:lnTo>
                  <a:lnTo>
                    <a:pt x="38" y="31"/>
                  </a:lnTo>
                  <a:lnTo>
                    <a:pt x="38" y="36"/>
                  </a:lnTo>
                  <a:lnTo>
                    <a:pt x="37" y="42"/>
                  </a:lnTo>
                  <a:lnTo>
                    <a:pt x="37" y="48"/>
                  </a:lnTo>
                  <a:lnTo>
                    <a:pt x="37" y="53"/>
                  </a:lnTo>
                  <a:lnTo>
                    <a:pt x="37" y="58"/>
                  </a:lnTo>
                  <a:lnTo>
                    <a:pt x="38" y="62"/>
                  </a:lnTo>
                  <a:lnTo>
                    <a:pt x="39" y="66"/>
                  </a:lnTo>
                  <a:lnTo>
                    <a:pt x="41" y="69"/>
                  </a:lnTo>
                  <a:lnTo>
                    <a:pt x="43" y="72"/>
                  </a:lnTo>
                  <a:lnTo>
                    <a:pt x="45" y="76"/>
                  </a:lnTo>
                  <a:lnTo>
                    <a:pt x="46" y="81"/>
                  </a:lnTo>
                  <a:lnTo>
                    <a:pt x="47" y="87"/>
                  </a:lnTo>
                  <a:lnTo>
                    <a:pt x="48" y="92"/>
                  </a:lnTo>
                  <a:lnTo>
                    <a:pt x="49" y="97"/>
                  </a:lnTo>
                  <a:lnTo>
                    <a:pt x="50" y="102"/>
                  </a:lnTo>
                  <a:lnTo>
                    <a:pt x="50" y="105"/>
                  </a:lnTo>
                  <a:lnTo>
                    <a:pt x="49" y="108"/>
                  </a:lnTo>
                  <a:lnTo>
                    <a:pt x="44" y="113"/>
                  </a:lnTo>
                  <a:lnTo>
                    <a:pt x="37" y="118"/>
                  </a:lnTo>
                  <a:lnTo>
                    <a:pt x="29" y="124"/>
                  </a:lnTo>
                  <a:lnTo>
                    <a:pt x="21" y="129"/>
                  </a:lnTo>
                  <a:lnTo>
                    <a:pt x="14" y="135"/>
                  </a:lnTo>
                  <a:lnTo>
                    <a:pt x="9" y="140"/>
                  </a:lnTo>
                  <a:lnTo>
                    <a:pt x="7" y="144"/>
                  </a:lnTo>
                  <a:lnTo>
                    <a:pt x="6" y="147"/>
                  </a:lnTo>
                  <a:lnTo>
                    <a:pt x="4" y="151"/>
                  </a:lnTo>
                  <a:lnTo>
                    <a:pt x="2" y="155"/>
                  </a:lnTo>
                  <a:lnTo>
                    <a:pt x="1" y="159"/>
                  </a:lnTo>
                  <a:lnTo>
                    <a:pt x="0" y="165"/>
                  </a:lnTo>
                  <a:lnTo>
                    <a:pt x="0" y="172"/>
                  </a:lnTo>
                  <a:lnTo>
                    <a:pt x="1" y="181"/>
                  </a:lnTo>
                  <a:lnTo>
                    <a:pt x="5" y="191"/>
                  </a:lnTo>
                  <a:lnTo>
                    <a:pt x="9" y="203"/>
                  </a:lnTo>
                  <a:lnTo>
                    <a:pt x="12" y="217"/>
                  </a:lnTo>
                  <a:lnTo>
                    <a:pt x="15" y="231"/>
                  </a:lnTo>
                  <a:lnTo>
                    <a:pt x="16" y="245"/>
                  </a:lnTo>
                  <a:lnTo>
                    <a:pt x="17" y="258"/>
                  </a:lnTo>
                  <a:lnTo>
                    <a:pt x="17" y="270"/>
                  </a:lnTo>
                  <a:lnTo>
                    <a:pt x="17" y="280"/>
                  </a:lnTo>
                  <a:lnTo>
                    <a:pt x="17" y="286"/>
                  </a:lnTo>
                  <a:lnTo>
                    <a:pt x="16" y="292"/>
                  </a:lnTo>
                  <a:lnTo>
                    <a:pt x="16" y="299"/>
                  </a:lnTo>
                  <a:lnTo>
                    <a:pt x="16" y="308"/>
                  </a:lnTo>
                  <a:lnTo>
                    <a:pt x="17" y="317"/>
                  </a:lnTo>
                  <a:lnTo>
                    <a:pt x="19" y="326"/>
                  </a:lnTo>
                  <a:lnTo>
                    <a:pt x="21" y="337"/>
                  </a:lnTo>
                  <a:lnTo>
                    <a:pt x="25" y="347"/>
                  </a:lnTo>
                  <a:lnTo>
                    <a:pt x="29" y="357"/>
                  </a:lnTo>
                  <a:lnTo>
                    <a:pt x="35" y="365"/>
                  </a:lnTo>
                  <a:lnTo>
                    <a:pt x="42" y="371"/>
                  </a:lnTo>
                  <a:lnTo>
                    <a:pt x="50" y="376"/>
                  </a:lnTo>
                  <a:lnTo>
                    <a:pt x="58" y="379"/>
                  </a:lnTo>
                  <a:lnTo>
                    <a:pt x="66" y="382"/>
                  </a:lnTo>
                  <a:lnTo>
                    <a:pt x="74" y="383"/>
                  </a:lnTo>
                  <a:lnTo>
                    <a:pt x="79" y="384"/>
                  </a:lnTo>
                  <a:lnTo>
                    <a:pt x="83" y="385"/>
                  </a:lnTo>
                  <a:lnTo>
                    <a:pt x="91" y="384"/>
                  </a:lnTo>
                  <a:lnTo>
                    <a:pt x="100" y="381"/>
                  </a:lnTo>
                  <a:lnTo>
                    <a:pt x="110" y="378"/>
                  </a:lnTo>
                  <a:lnTo>
                    <a:pt x="121" y="375"/>
                  </a:lnTo>
                  <a:lnTo>
                    <a:pt x="132" y="371"/>
                  </a:lnTo>
                  <a:lnTo>
                    <a:pt x="142" y="368"/>
                  </a:lnTo>
                  <a:lnTo>
                    <a:pt x="151" y="366"/>
                  </a:lnTo>
                  <a:lnTo>
                    <a:pt x="158" y="365"/>
                  </a:lnTo>
                  <a:lnTo>
                    <a:pt x="165" y="366"/>
                  </a:lnTo>
                  <a:lnTo>
                    <a:pt x="174" y="367"/>
                  </a:lnTo>
                  <a:lnTo>
                    <a:pt x="183" y="369"/>
                  </a:lnTo>
                  <a:lnTo>
                    <a:pt x="193" y="371"/>
                  </a:lnTo>
                  <a:lnTo>
                    <a:pt x="202" y="373"/>
                  </a:lnTo>
                  <a:lnTo>
                    <a:pt x="209" y="374"/>
                  </a:lnTo>
                  <a:lnTo>
                    <a:pt x="214" y="376"/>
                  </a:lnTo>
                  <a:lnTo>
                    <a:pt x="216" y="376"/>
                  </a:lnTo>
                  <a:lnTo>
                    <a:pt x="216" y="378"/>
                  </a:lnTo>
                  <a:lnTo>
                    <a:pt x="216" y="382"/>
                  </a:lnTo>
                  <a:lnTo>
                    <a:pt x="215" y="389"/>
                  </a:lnTo>
                  <a:lnTo>
                    <a:pt x="214" y="396"/>
                  </a:lnTo>
                  <a:lnTo>
                    <a:pt x="213" y="405"/>
                  </a:lnTo>
                  <a:lnTo>
                    <a:pt x="213" y="414"/>
                  </a:lnTo>
                  <a:lnTo>
                    <a:pt x="212" y="422"/>
                  </a:lnTo>
                  <a:lnTo>
                    <a:pt x="212" y="430"/>
                  </a:lnTo>
                  <a:lnTo>
                    <a:pt x="212" y="437"/>
                  </a:lnTo>
                  <a:lnTo>
                    <a:pt x="214" y="447"/>
                  </a:lnTo>
                  <a:lnTo>
                    <a:pt x="215" y="457"/>
                  </a:lnTo>
                  <a:lnTo>
                    <a:pt x="217" y="468"/>
                  </a:lnTo>
                  <a:lnTo>
                    <a:pt x="219" y="478"/>
                  </a:lnTo>
                  <a:lnTo>
                    <a:pt x="220" y="488"/>
                  </a:lnTo>
                  <a:lnTo>
                    <a:pt x="220" y="496"/>
                  </a:lnTo>
                  <a:lnTo>
                    <a:pt x="219" y="502"/>
                  </a:lnTo>
                  <a:lnTo>
                    <a:pt x="218" y="507"/>
                  </a:lnTo>
                  <a:lnTo>
                    <a:pt x="216" y="511"/>
                  </a:lnTo>
                  <a:lnTo>
                    <a:pt x="216" y="515"/>
                  </a:lnTo>
                  <a:lnTo>
                    <a:pt x="215" y="519"/>
                  </a:lnTo>
                  <a:lnTo>
                    <a:pt x="215" y="521"/>
                  </a:lnTo>
                  <a:lnTo>
                    <a:pt x="215" y="523"/>
                  </a:lnTo>
                  <a:lnTo>
                    <a:pt x="215" y="525"/>
                  </a:lnTo>
                  <a:lnTo>
                    <a:pt x="221" y="540"/>
                  </a:lnTo>
                  <a:lnTo>
                    <a:pt x="222" y="540"/>
                  </a:lnTo>
                  <a:lnTo>
                    <a:pt x="225" y="539"/>
                  </a:lnTo>
                  <a:lnTo>
                    <a:pt x="230" y="538"/>
                  </a:lnTo>
                  <a:lnTo>
                    <a:pt x="236" y="537"/>
                  </a:lnTo>
                  <a:lnTo>
                    <a:pt x="242" y="537"/>
                  </a:lnTo>
                  <a:lnTo>
                    <a:pt x="249" y="536"/>
                  </a:lnTo>
                  <a:lnTo>
                    <a:pt x="254" y="536"/>
                  </a:lnTo>
                  <a:lnTo>
                    <a:pt x="258" y="536"/>
                  </a:lnTo>
                  <a:lnTo>
                    <a:pt x="262" y="537"/>
                  </a:lnTo>
                  <a:lnTo>
                    <a:pt x="267" y="537"/>
                  </a:lnTo>
                  <a:lnTo>
                    <a:pt x="273" y="538"/>
                  </a:lnTo>
                  <a:lnTo>
                    <a:pt x="279" y="538"/>
                  </a:lnTo>
                  <a:lnTo>
                    <a:pt x="284" y="538"/>
                  </a:lnTo>
                  <a:lnTo>
                    <a:pt x="289" y="538"/>
                  </a:lnTo>
                  <a:lnTo>
                    <a:pt x="293" y="538"/>
                  </a:lnTo>
                  <a:lnTo>
                    <a:pt x="296" y="537"/>
                  </a:lnTo>
                  <a:lnTo>
                    <a:pt x="299" y="536"/>
                  </a:lnTo>
                  <a:lnTo>
                    <a:pt x="301" y="534"/>
                  </a:lnTo>
                  <a:lnTo>
                    <a:pt x="304" y="532"/>
                  </a:lnTo>
                  <a:lnTo>
                    <a:pt x="306" y="530"/>
                  </a:lnTo>
                  <a:lnTo>
                    <a:pt x="307" y="527"/>
                  </a:lnTo>
                  <a:lnTo>
                    <a:pt x="306" y="525"/>
                  </a:lnTo>
                  <a:lnTo>
                    <a:pt x="305" y="523"/>
                  </a:lnTo>
                  <a:lnTo>
                    <a:pt x="301" y="522"/>
                  </a:lnTo>
                  <a:lnTo>
                    <a:pt x="295" y="520"/>
                  </a:lnTo>
                  <a:lnTo>
                    <a:pt x="287" y="518"/>
                  </a:lnTo>
                  <a:lnTo>
                    <a:pt x="279" y="516"/>
                  </a:lnTo>
                  <a:lnTo>
                    <a:pt x="272" y="514"/>
                  </a:lnTo>
                  <a:lnTo>
                    <a:pt x="264" y="511"/>
                  </a:lnTo>
                  <a:lnTo>
                    <a:pt x="258" y="508"/>
                  </a:lnTo>
                  <a:lnTo>
                    <a:pt x="254" y="504"/>
                  </a:lnTo>
                  <a:lnTo>
                    <a:pt x="253" y="501"/>
                  </a:lnTo>
                  <a:lnTo>
                    <a:pt x="253" y="496"/>
                  </a:lnTo>
                  <a:lnTo>
                    <a:pt x="253" y="491"/>
                  </a:lnTo>
                  <a:lnTo>
                    <a:pt x="253" y="486"/>
                  </a:lnTo>
                  <a:lnTo>
                    <a:pt x="254" y="479"/>
                  </a:lnTo>
                  <a:lnTo>
                    <a:pt x="254" y="473"/>
                  </a:lnTo>
                  <a:lnTo>
                    <a:pt x="255" y="466"/>
                  </a:lnTo>
                  <a:lnTo>
                    <a:pt x="257" y="458"/>
                  </a:lnTo>
                  <a:lnTo>
                    <a:pt x="258" y="451"/>
                  </a:lnTo>
                  <a:lnTo>
                    <a:pt x="260" y="442"/>
                  </a:lnTo>
                  <a:lnTo>
                    <a:pt x="261" y="433"/>
                  </a:lnTo>
                  <a:lnTo>
                    <a:pt x="263" y="423"/>
                  </a:lnTo>
                  <a:lnTo>
                    <a:pt x="264" y="414"/>
                  </a:lnTo>
                  <a:lnTo>
                    <a:pt x="265" y="405"/>
                  </a:lnTo>
                  <a:lnTo>
                    <a:pt x="266" y="397"/>
                  </a:lnTo>
                  <a:lnTo>
                    <a:pt x="266" y="392"/>
                  </a:lnTo>
                  <a:lnTo>
                    <a:pt x="266" y="389"/>
                  </a:lnTo>
                  <a:lnTo>
                    <a:pt x="266" y="387"/>
                  </a:lnTo>
                  <a:lnTo>
                    <a:pt x="267" y="385"/>
                  </a:lnTo>
                  <a:lnTo>
                    <a:pt x="269" y="382"/>
                  </a:lnTo>
                  <a:lnTo>
                    <a:pt x="271" y="379"/>
                  </a:lnTo>
                  <a:lnTo>
                    <a:pt x="272" y="375"/>
                  </a:lnTo>
                  <a:lnTo>
                    <a:pt x="274" y="371"/>
                  </a:lnTo>
                  <a:lnTo>
                    <a:pt x="274" y="367"/>
                  </a:lnTo>
                  <a:lnTo>
                    <a:pt x="274" y="363"/>
                  </a:lnTo>
                  <a:lnTo>
                    <a:pt x="273" y="359"/>
                  </a:lnTo>
                  <a:lnTo>
                    <a:pt x="272" y="355"/>
                  </a:lnTo>
                  <a:lnTo>
                    <a:pt x="270" y="350"/>
                  </a:lnTo>
                  <a:lnTo>
                    <a:pt x="268" y="346"/>
                  </a:lnTo>
                  <a:lnTo>
                    <a:pt x="265" y="341"/>
                  </a:lnTo>
                  <a:lnTo>
                    <a:pt x="259" y="337"/>
                  </a:lnTo>
                  <a:lnTo>
                    <a:pt x="252" y="333"/>
                  </a:lnTo>
                  <a:lnTo>
                    <a:pt x="242" y="330"/>
                  </a:lnTo>
                  <a:lnTo>
                    <a:pt x="231" y="327"/>
                  </a:lnTo>
                  <a:lnTo>
                    <a:pt x="223" y="323"/>
                  </a:lnTo>
                  <a:lnTo>
                    <a:pt x="216" y="320"/>
                  </a:lnTo>
                  <a:lnTo>
                    <a:pt x="210" y="317"/>
                  </a:lnTo>
                  <a:lnTo>
                    <a:pt x="205" y="314"/>
                  </a:lnTo>
                  <a:lnTo>
                    <a:pt x="200" y="311"/>
                  </a:lnTo>
                  <a:lnTo>
                    <a:pt x="195" y="310"/>
                  </a:lnTo>
                  <a:lnTo>
                    <a:pt x="189" y="309"/>
                  </a:lnTo>
                  <a:lnTo>
                    <a:pt x="182" y="308"/>
                  </a:lnTo>
                  <a:lnTo>
                    <a:pt x="176" y="306"/>
                  </a:lnTo>
                  <a:lnTo>
                    <a:pt x="170" y="304"/>
                  </a:lnTo>
                  <a:lnTo>
                    <a:pt x="164" y="301"/>
                  </a:lnTo>
                  <a:lnTo>
                    <a:pt x="159" y="299"/>
                  </a:lnTo>
                  <a:lnTo>
                    <a:pt x="155" y="297"/>
                  </a:lnTo>
                  <a:lnTo>
                    <a:pt x="152" y="295"/>
                  </a:lnTo>
                  <a:lnTo>
                    <a:pt x="151" y="294"/>
                  </a:lnTo>
                  <a:lnTo>
                    <a:pt x="132" y="210"/>
                  </a:lnTo>
                </a:path>
              </a:pathLst>
            </a:custGeom>
            <a:solidFill>
              <a:srgbClr val="A4E0A4"/>
            </a:solidFill>
            <a:ln w="9525" cap="rnd">
              <a:noFill/>
              <a:round/>
              <a:headEnd type="none" w="sm" len="sm"/>
              <a:tailEnd type="none" w="sm" len="sm"/>
            </a:ln>
            <a:effectLst/>
          </p:spPr>
          <p:txBody>
            <a:bodyPr/>
            <a:lstStyle/>
            <a:p>
              <a:endParaRPr lang="en-US"/>
            </a:p>
          </p:txBody>
        </p:sp>
        <p:sp>
          <p:nvSpPr>
            <p:cNvPr id="96297" name="Freeform 41"/>
            <p:cNvSpPr>
              <a:spLocks/>
            </p:cNvSpPr>
            <p:nvPr/>
          </p:nvSpPr>
          <p:spPr bwMode="auto">
            <a:xfrm>
              <a:off x="3017" y="1625"/>
              <a:ext cx="456" cy="179"/>
            </a:xfrm>
            <a:custGeom>
              <a:avLst/>
              <a:gdLst/>
              <a:ahLst/>
              <a:cxnLst>
                <a:cxn ang="0">
                  <a:pos x="189" y="0"/>
                </a:cxn>
                <a:cxn ang="0">
                  <a:pos x="0" y="136"/>
                </a:cxn>
                <a:cxn ang="0">
                  <a:pos x="310" y="178"/>
                </a:cxn>
                <a:cxn ang="0">
                  <a:pos x="455" y="35"/>
                </a:cxn>
                <a:cxn ang="0">
                  <a:pos x="189" y="0"/>
                </a:cxn>
              </a:cxnLst>
              <a:rect l="0" t="0" r="r" b="b"/>
              <a:pathLst>
                <a:path w="456" h="179">
                  <a:moveTo>
                    <a:pt x="189" y="0"/>
                  </a:moveTo>
                  <a:lnTo>
                    <a:pt x="0" y="136"/>
                  </a:lnTo>
                  <a:lnTo>
                    <a:pt x="310" y="178"/>
                  </a:lnTo>
                  <a:lnTo>
                    <a:pt x="455" y="35"/>
                  </a:lnTo>
                  <a:lnTo>
                    <a:pt x="189" y="0"/>
                  </a:lnTo>
                </a:path>
              </a:pathLst>
            </a:custGeom>
            <a:solidFill>
              <a:srgbClr val="F5E1AE"/>
            </a:solidFill>
            <a:ln w="9525" cap="rnd">
              <a:noFill/>
              <a:round/>
              <a:headEnd type="none" w="sm" len="sm"/>
              <a:tailEnd type="none" w="sm" len="sm"/>
            </a:ln>
            <a:effectLst/>
          </p:spPr>
          <p:txBody>
            <a:bodyPr/>
            <a:lstStyle/>
            <a:p>
              <a:endParaRPr lang="en-US"/>
            </a:p>
          </p:txBody>
        </p:sp>
        <p:sp>
          <p:nvSpPr>
            <p:cNvPr id="96298" name="Freeform 42"/>
            <p:cNvSpPr>
              <a:spLocks/>
            </p:cNvSpPr>
            <p:nvPr/>
          </p:nvSpPr>
          <p:spPr bwMode="auto">
            <a:xfrm>
              <a:off x="3099" y="1655"/>
              <a:ext cx="119" cy="55"/>
            </a:xfrm>
            <a:custGeom>
              <a:avLst/>
              <a:gdLst/>
              <a:ahLst/>
              <a:cxnLst>
                <a:cxn ang="0">
                  <a:pos x="118" y="0"/>
                </a:cxn>
                <a:cxn ang="0">
                  <a:pos x="75" y="1"/>
                </a:cxn>
                <a:cxn ang="0">
                  <a:pos x="0" y="54"/>
                </a:cxn>
                <a:cxn ang="0">
                  <a:pos x="56" y="52"/>
                </a:cxn>
                <a:cxn ang="0">
                  <a:pos x="118" y="0"/>
                </a:cxn>
              </a:cxnLst>
              <a:rect l="0" t="0" r="r" b="b"/>
              <a:pathLst>
                <a:path w="119" h="55">
                  <a:moveTo>
                    <a:pt x="118" y="0"/>
                  </a:moveTo>
                  <a:lnTo>
                    <a:pt x="75" y="1"/>
                  </a:lnTo>
                  <a:lnTo>
                    <a:pt x="0" y="54"/>
                  </a:lnTo>
                  <a:lnTo>
                    <a:pt x="56" y="52"/>
                  </a:lnTo>
                  <a:lnTo>
                    <a:pt x="118" y="0"/>
                  </a:lnTo>
                </a:path>
              </a:pathLst>
            </a:custGeom>
            <a:solidFill>
              <a:srgbClr val="7F7F7F"/>
            </a:solidFill>
            <a:ln w="9525" cap="rnd">
              <a:noFill/>
              <a:round/>
              <a:headEnd type="none" w="sm" len="sm"/>
              <a:tailEnd type="none" w="sm" len="sm"/>
            </a:ln>
            <a:effectLst/>
          </p:spPr>
          <p:txBody>
            <a:bodyPr/>
            <a:lstStyle/>
            <a:p>
              <a:endParaRPr lang="en-US"/>
            </a:p>
          </p:txBody>
        </p:sp>
        <p:sp>
          <p:nvSpPr>
            <p:cNvPr id="96299" name="Freeform 43"/>
            <p:cNvSpPr>
              <a:spLocks/>
            </p:cNvSpPr>
            <p:nvPr/>
          </p:nvSpPr>
          <p:spPr bwMode="auto">
            <a:xfrm>
              <a:off x="3099" y="1652"/>
              <a:ext cx="119" cy="54"/>
            </a:xfrm>
            <a:custGeom>
              <a:avLst/>
              <a:gdLst/>
              <a:ahLst/>
              <a:cxnLst>
                <a:cxn ang="0">
                  <a:pos x="118" y="0"/>
                </a:cxn>
                <a:cxn ang="0">
                  <a:pos x="75" y="1"/>
                </a:cxn>
                <a:cxn ang="0">
                  <a:pos x="0" y="53"/>
                </a:cxn>
                <a:cxn ang="0">
                  <a:pos x="56" y="51"/>
                </a:cxn>
                <a:cxn ang="0">
                  <a:pos x="118" y="0"/>
                </a:cxn>
              </a:cxnLst>
              <a:rect l="0" t="0" r="r" b="b"/>
              <a:pathLst>
                <a:path w="119" h="54">
                  <a:moveTo>
                    <a:pt x="118" y="0"/>
                  </a:moveTo>
                  <a:lnTo>
                    <a:pt x="75" y="1"/>
                  </a:lnTo>
                  <a:lnTo>
                    <a:pt x="0" y="53"/>
                  </a:lnTo>
                  <a:lnTo>
                    <a:pt x="56" y="51"/>
                  </a:lnTo>
                  <a:lnTo>
                    <a:pt x="118" y="0"/>
                  </a:lnTo>
                </a:path>
              </a:pathLst>
            </a:custGeom>
            <a:solidFill>
              <a:srgbClr val="B2B2B2"/>
            </a:solidFill>
            <a:ln w="9525" cap="rnd">
              <a:noFill/>
              <a:round/>
              <a:headEnd type="none" w="sm" len="sm"/>
              <a:tailEnd type="none" w="sm" len="sm"/>
            </a:ln>
            <a:effectLst/>
          </p:spPr>
          <p:txBody>
            <a:bodyPr/>
            <a:lstStyle/>
            <a:p>
              <a:endParaRPr lang="en-US"/>
            </a:p>
          </p:txBody>
        </p:sp>
        <p:sp>
          <p:nvSpPr>
            <p:cNvPr id="96300" name="Freeform 44"/>
            <p:cNvSpPr>
              <a:spLocks/>
            </p:cNvSpPr>
            <p:nvPr/>
          </p:nvSpPr>
          <p:spPr bwMode="auto">
            <a:xfrm>
              <a:off x="2952" y="1556"/>
              <a:ext cx="212" cy="153"/>
            </a:xfrm>
            <a:custGeom>
              <a:avLst/>
              <a:gdLst/>
              <a:ahLst/>
              <a:cxnLst>
                <a:cxn ang="0">
                  <a:pos x="28" y="14"/>
                </a:cxn>
                <a:cxn ang="0">
                  <a:pos x="34" y="26"/>
                </a:cxn>
                <a:cxn ang="0">
                  <a:pos x="43" y="43"/>
                </a:cxn>
                <a:cxn ang="0">
                  <a:pos x="51" y="60"/>
                </a:cxn>
                <a:cxn ang="0">
                  <a:pos x="55" y="72"/>
                </a:cxn>
                <a:cxn ang="0">
                  <a:pos x="60" y="86"/>
                </a:cxn>
                <a:cxn ang="0">
                  <a:pos x="66" y="98"/>
                </a:cxn>
                <a:cxn ang="0">
                  <a:pos x="72" y="107"/>
                </a:cxn>
                <a:cxn ang="0">
                  <a:pos x="81" y="109"/>
                </a:cxn>
                <a:cxn ang="0">
                  <a:pos x="107" y="112"/>
                </a:cxn>
                <a:cxn ang="0">
                  <a:pos x="139" y="115"/>
                </a:cxn>
                <a:cxn ang="0">
                  <a:pos x="163" y="118"/>
                </a:cxn>
                <a:cxn ang="0">
                  <a:pos x="167" y="118"/>
                </a:cxn>
                <a:cxn ang="0">
                  <a:pos x="169" y="117"/>
                </a:cxn>
                <a:cxn ang="0">
                  <a:pos x="174" y="115"/>
                </a:cxn>
                <a:cxn ang="0">
                  <a:pos x="180" y="115"/>
                </a:cxn>
                <a:cxn ang="0">
                  <a:pos x="185" y="116"/>
                </a:cxn>
                <a:cxn ang="0">
                  <a:pos x="193" y="119"/>
                </a:cxn>
                <a:cxn ang="0">
                  <a:pos x="202" y="123"/>
                </a:cxn>
                <a:cxn ang="0">
                  <a:pos x="209" y="127"/>
                </a:cxn>
                <a:cxn ang="0">
                  <a:pos x="211" y="132"/>
                </a:cxn>
                <a:cxn ang="0">
                  <a:pos x="207" y="136"/>
                </a:cxn>
                <a:cxn ang="0">
                  <a:pos x="199" y="138"/>
                </a:cxn>
                <a:cxn ang="0">
                  <a:pos x="188" y="139"/>
                </a:cxn>
                <a:cxn ang="0">
                  <a:pos x="178" y="138"/>
                </a:cxn>
                <a:cxn ang="0">
                  <a:pos x="170" y="136"/>
                </a:cxn>
                <a:cxn ang="0">
                  <a:pos x="165" y="136"/>
                </a:cxn>
                <a:cxn ang="0">
                  <a:pos x="162" y="136"/>
                </a:cxn>
                <a:cxn ang="0">
                  <a:pos x="157" y="138"/>
                </a:cxn>
                <a:cxn ang="0">
                  <a:pos x="136" y="144"/>
                </a:cxn>
                <a:cxn ang="0">
                  <a:pos x="109" y="150"/>
                </a:cxn>
                <a:cxn ang="0">
                  <a:pos x="85" y="152"/>
                </a:cxn>
                <a:cxn ang="0">
                  <a:pos x="72" y="147"/>
                </a:cxn>
                <a:cxn ang="0">
                  <a:pos x="58" y="137"/>
                </a:cxn>
                <a:cxn ang="0">
                  <a:pos x="42" y="123"/>
                </a:cxn>
                <a:cxn ang="0">
                  <a:pos x="28" y="107"/>
                </a:cxn>
                <a:cxn ang="0">
                  <a:pos x="18" y="89"/>
                </a:cxn>
                <a:cxn ang="0">
                  <a:pos x="12" y="71"/>
                </a:cxn>
                <a:cxn ang="0">
                  <a:pos x="9" y="54"/>
                </a:cxn>
                <a:cxn ang="0">
                  <a:pos x="7" y="40"/>
                </a:cxn>
                <a:cxn ang="0">
                  <a:pos x="7" y="30"/>
                </a:cxn>
                <a:cxn ang="0">
                  <a:pos x="5" y="20"/>
                </a:cxn>
                <a:cxn ang="0">
                  <a:pos x="2" y="10"/>
                </a:cxn>
                <a:cxn ang="0">
                  <a:pos x="0" y="2"/>
                </a:cxn>
                <a:cxn ang="0">
                  <a:pos x="27" y="12"/>
                </a:cxn>
              </a:cxnLst>
              <a:rect l="0" t="0" r="r" b="b"/>
              <a:pathLst>
                <a:path w="212" h="153">
                  <a:moveTo>
                    <a:pt x="27" y="12"/>
                  </a:moveTo>
                  <a:lnTo>
                    <a:pt x="28" y="14"/>
                  </a:lnTo>
                  <a:lnTo>
                    <a:pt x="30" y="19"/>
                  </a:lnTo>
                  <a:lnTo>
                    <a:pt x="34" y="26"/>
                  </a:lnTo>
                  <a:lnTo>
                    <a:pt x="38" y="34"/>
                  </a:lnTo>
                  <a:lnTo>
                    <a:pt x="43" y="43"/>
                  </a:lnTo>
                  <a:lnTo>
                    <a:pt x="47" y="52"/>
                  </a:lnTo>
                  <a:lnTo>
                    <a:pt x="51" y="60"/>
                  </a:lnTo>
                  <a:lnTo>
                    <a:pt x="53" y="66"/>
                  </a:lnTo>
                  <a:lnTo>
                    <a:pt x="55" y="72"/>
                  </a:lnTo>
                  <a:lnTo>
                    <a:pt x="58" y="79"/>
                  </a:lnTo>
                  <a:lnTo>
                    <a:pt x="60" y="86"/>
                  </a:lnTo>
                  <a:lnTo>
                    <a:pt x="63" y="92"/>
                  </a:lnTo>
                  <a:lnTo>
                    <a:pt x="66" y="98"/>
                  </a:lnTo>
                  <a:lnTo>
                    <a:pt x="69" y="103"/>
                  </a:lnTo>
                  <a:lnTo>
                    <a:pt x="72" y="107"/>
                  </a:lnTo>
                  <a:lnTo>
                    <a:pt x="75" y="108"/>
                  </a:lnTo>
                  <a:lnTo>
                    <a:pt x="81" y="109"/>
                  </a:lnTo>
                  <a:lnTo>
                    <a:pt x="92" y="110"/>
                  </a:lnTo>
                  <a:lnTo>
                    <a:pt x="107" y="112"/>
                  </a:lnTo>
                  <a:lnTo>
                    <a:pt x="123" y="114"/>
                  </a:lnTo>
                  <a:lnTo>
                    <a:pt x="139" y="115"/>
                  </a:lnTo>
                  <a:lnTo>
                    <a:pt x="153" y="117"/>
                  </a:lnTo>
                  <a:lnTo>
                    <a:pt x="163" y="118"/>
                  </a:lnTo>
                  <a:lnTo>
                    <a:pt x="166" y="118"/>
                  </a:lnTo>
                  <a:lnTo>
                    <a:pt x="167" y="118"/>
                  </a:lnTo>
                  <a:lnTo>
                    <a:pt x="168" y="117"/>
                  </a:lnTo>
                  <a:lnTo>
                    <a:pt x="169" y="117"/>
                  </a:lnTo>
                  <a:lnTo>
                    <a:pt x="172" y="116"/>
                  </a:lnTo>
                  <a:lnTo>
                    <a:pt x="174" y="115"/>
                  </a:lnTo>
                  <a:lnTo>
                    <a:pt x="177" y="115"/>
                  </a:lnTo>
                  <a:lnTo>
                    <a:pt x="180" y="115"/>
                  </a:lnTo>
                  <a:lnTo>
                    <a:pt x="182" y="115"/>
                  </a:lnTo>
                  <a:lnTo>
                    <a:pt x="185" y="116"/>
                  </a:lnTo>
                  <a:lnTo>
                    <a:pt x="189" y="117"/>
                  </a:lnTo>
                  <a:lnTo>
                    <a:pt x="193" y="119"/>
                  </a:lnTo>
                  <a:lnTo>
                    <a:pt x="198" y="121"/>
                  </a:lnTo>
                  <a:lnTo>
                    <a:pt x="202" y="123"/>
                  </a:lnTo>
                  <a:lnTo>
                    <a:pt x="206" y="125"/>
                  </a:lnTo>
                  <a:lnTo>
                    <a:pt x="209" y="127"/>
                  </a:lnTo>
                  <a:lnTo>
                    <a:pt x="211" y="130"/>
                  </a:lnTo>
                  <a:lnTo>
                    <a:pt x="211" y="132"/>
                  </a:lnTo>
                  <a:lnTo>
                    <a:pt x="210" y="134"/>
                  </a:lnTo>
                  <a:lnTo>
                    <a:pt x="207" y="136"/>
                  </a:lnTo>
                  <a:lnTo>
                    <a:pt x="203" y="137"/>
                  </a:lnTo>
                  <a:lnTo>
                    <a:pt x="199" y="138"/>
                  </a:lnTo>
                  <a:lnTo>
                    <a:pt x="194" y="139"/>
                  </a:lnTo>
                  <a:lnTo>
                    <a:pt x="188" y="139"/>
                  </a:lnTo>
                  <a:lnTo>
                    <a:pt x="183" y="139"/>
                  </a:lnTo>
                  <a:lnTo>
                    <a:pt x="178" y="138"/>
                  </a:lnTo>
                  <a:lnTo>
                    <a:pt x="173" y="137"/>
                  </a:lnTo>
                  <a:lnTo>
                    <a:pt x="170" y="136"/>
                  </a:lnTo>
                  <a:lnTo>
                    <a:pt x="167" y="136"/>
                  </a:lnTo>
                  <a:lnTo>
                    <a:pt x="165" y="136"/>
                  </a:lnTo>
                  <a:lnTo>
                    <a:pt x="164" y="136"/>
                  </a:lnTo>
                  <a:lnTo>
                    <a:pt x="162" y="136"/>
                  </a:lnTo>
                  <a:lnTo>
                    <a:pt x="161" y="137"/>
                  </a:lnTo>
                  <a:lnTo>
                    <a:pt x="157" y="138"/>
                  </a:lnTo>
                  <a:lnTo>
                    <a:pt x="148" y="141"/>
                  </a:lnTo>
                  <a:lnTo>
                    <a:pt x="136" y="144"/>
                  </a:lnTo>
                  <a:lnTo>
                    <a:pt x="123" y="147"/>
                  </a:lnTo>
                  <a:lnTo>
                    <a:pt x="109" y="150"/>
                  </a:lnTo>
                  <a:lnTo>
                    <a:pt x="96" y="152"/>
                  </a:lnTo>
                  <a:lnTo>
                    <a:pt x="85" y="152"/>
                  </a:lnTo>
                  <a:lnTo>
                    <a:pt x="78" y="151"/>
                  </a:lnTo>
                  <a:lnTo>
                    <a:pt x="72" y="147"/>
                  </a:lnTo>
                  <a:lnTo>
                    <a:pt x="65" y="143"/>
                  </a:lnTo>
                  <a:lnTo>
                    <a:pt x="58" y="137"/>
                  </a:lnTo>
                  <a:lnTo>
                    <a:pt x="50" y="131"/>
                  </a:lnTo>
                  <a:lnTo>
                    <a:pt x="42" y="123"/>
                  </a:lnTo>
                  <a:lnTo>
                    <a:pt x="35" y="115"/>
                  </a:lnTo>
                  <a:lnTo>
                    <a:pt x="28" y="107"/>
                  </a:lnTo>
                  <a:lnTo>
                    <a:pt x="22" y="98"/>
                  </a:lnTo>
                  <a:lnTo>
                    <a:pt x="18" y="89"/>
                  </a:lnTo>
                  <a:lnTo>
                    <a:pt x="15" y="80"/>
                  </a:lnTo>
                  <a:lnTo>
                    <a:pt x="12" y="71"/>
                  </a:lnTo>
                  <a:lnTo>
                    <a:pt x="10" y="62"/>
                  </a:lnTo>
                  <a:lnTo>
                    <a:pt x="9" y="54"/>
                  </a:lnTo>
                  <a:lnTo>
                    <a:pt x="8" y="46"/>
                  </a:lnTo>
                  <a:lnTo>
                    <a:pt x="7" y="40"/>
                  </a:lnTo>
                  <a:lnTo>
                    <a:pt x="7" y="34"/>
                  </a:lnTo>
                  <a:lnTo>
                    <a:pt x="7" y="30"/>
                  </a:lnTo>
                  <a:lnTo>
                    <a:pt x="6" y="25"/>
                  </a:lnTo>
                  <a:lnTo>
                    <a:pt x="5" y="20"/>
                  </a:lnTo>
                  <a:lnTo>
                    <a:pt x="3" y="15"/>
                  </a:lnTo>
                  <a:lnTo>
                    <a:pt x="2" y="10"/>
                  </a:lnTo>
                  <a:lnTo>
                    <a:pt x="1" y="6"/>
                  </a:lnTo>
                  <a:lnTo>
                    <a:pt x="0" y="2"/>
                  </a:lnTo>
                  <a:lnTo>
                    <a:pt x="1" y="0"/>
                  </a:lnTo>
                  <a:lnTo>
                    <a:pt x="27" y="12"/>
                  </a:lnTo>
                </a:path>
              </a:pathLst>
            </a:custGeom>
            <a:solidFill>
              <a:srgbClr val="4C4C4C"/>
            </a:solidFill>
            <a:ln w="9525" cap="rnd">
              <a:noFill/>
              <a:round/>
              <a:headEnd type="none" w="sm" len="sm"/>
              <a:tailEnd type="none" w="sm" len="sm"/>
            </a:ln>
            <a:effectLst/>
          </p:spPr>
          <p:txBody>
            <a:bodyPr/>
            <a:lstStyle/>
            <a:p>
              <a:endParaRPr lang="en-US"/>
            </a:p>
          </p:txBody>
        </p:sp>
        <p:sp>
          <p:nvSpPr>
            <p:cNvPr id="96301" name="Freeform 45"/>
            <p:cNvSpPr>
              <a:spLocks/>
            </p:cNvSpPr>
            <p:nvPr/>
          </p:nvSpPr>
          <p:spPr bwMode="auto">
            <a:xfrm>
              <a:off x="2944" y="1554"/>
              <a:ext cx="224" cy="150"/>
            </a:xfrm>
            <a:custGeom>
              <a:avLst/>
              <a:gdLst/>
              <a:ahLst/>
              <a:cxnLst>
                <a:cxn ang="0">
                  <a:pos x="36" y="13"/>
                </a:cxn>
                <a:cxn ang="0">
                  <a:pos x="40" y="25"/>
                </a:cxn>
                <a:cxn ang="0">
                  <a:pos x="47" y="42"/>
                </a:cxn>
                <a:cxn ang="0">
                  <a:pos x="53" y="59"/>
                </a:cxn>
                <a:cxn ang="0">
                  <a:pos x="58" y="71"/>
                </a:cxn>
                <a:cxn ang="0">
                  <a:pos x="66" y="84"/>
                </a:cxn>
                <a:cxn ang="0">
                  <a:pos x="75" y="96"/>
                </a:cxn>
                <a:cxn ang="0">
                  <a:pos x="84" y="105"/>
                </a:cxn>
                <a:cxn ang="0">
                  <a:pos x="93" y="107"/>
                </a:cxn>
                <a:cxn ang="0">
                  <a:pos x="119" y="109"/>
                </a:cxn>
                <a:cxn ang="0">
                  <a:pos x="152" y="113"/>
                </a:cxn>
                <a:cxn ang="0">
                  <a:pos x="175" y="115"/>
                </a:cxn>
                <a:cxn ang="0">
                  <a:pos x="179" y="115"/>
                </a:cxn>
                <a:cxn ang="0">
                  <a:pos x="182" y="114"/>
                </a:cxn>
                <a:cxn ang="0">
                  <a:pos x="187" y="113"/>
                </a:cxn>
                <a:cxn ang="0">
                  <a:pos x="192" y="112"/>
                </a:cxn>
                <a:cxn ang="0">
                  <a:pos x="198" y="114"/>
                </a:cxn>
                <a:cxn ang="0">
                  <a:pos x="206" y="116"/>
                </a:cxn>
                <a:cxn ang="0">
                  <a:pos x="215" y="120"/>
                </a:cxn>
                <a:cxn ang="0">
                  <a:pos x="221" y="125"/>
                </a:cxn>
                <a:cxn ang="0">
                  <a:pos x="223" y="130"/>
                </a:cxn>
                <a:cxn ang="0">
                  <a:pos x="220" y="133"/>
                </a:cxn>
                <a:cxn ang="0">
                  <a:pos x="212" y="136"/>
                </a:cxn>
                <a:cxn ang="0">
                  <a:pos x="201" y="137"/>
                </a:cxn>
                <a:cxn ang="0">
                  <a:pos x="190" y="135"/>
                </a:cxn>
                <a:cxn ang="0">
                  <a:pos x="183" y="134"/>
                </a:cxn>
                <a:cxn ang="0">
                  <a:pos x="178" y="133"/>
                </a:cxn>
                <a:cxn ang="0">
                  <a:pos x="175" y="134"/>
                </a:cxn>
                <a:cxn ang="0">
                  <a:pos x="169" y="136"/>
                </a:cxn>
                <a:cxn ang="0">
                  <a:pos x="149" y="141"/>
                </a:cxn>
                <a:cxn ang="0">
                  <a:pos x="121" y="147"/>
                </a:cxn>
                <a:cxn ang="0">
                  <a:pos x="97" y="149"/>
                </a:cxn>
                <a:cxn ang="0">
                  <a:pos x="85" y="145"/>
                </a:cxn>
                <a:cxn ang="0">
                  <a:pos x="71" y="135"/>
                </a:cxn>
                <a:cxn ang="0">
                  <a:pos x="55" y="121"/>
                </a:cxn>
                <a:cxn ang="0">
                  <a:pos x="41" y="104"/>
                </a:cxn>
                <a:cxn ang="0">
                  <a:pos x="30" y="86"/>
                </a:cxn>
                <a:cxn ang="0">
                  <a:pos x="18" y="63"/>
                </a:cxn>
                <a:cxn ang="0">
                  <a:pos x="8" y="39"/>
                </a:cxn>
                <a:cxn ang="0">
                  <a:pos x="1" y="20"/>
                </a:cxn>
                <a:cxn ang="0">
                  <a:pos x="0" y="10"/>
                </a:cxn>
                <a:cxn ang="0">
                  <a:pos x="2" y="6"/>
                </a:cxn>
                <a:cxn ang="0">
                  <a:pos x="5" y="3"/>
                </a:cxn>
                <a:cxn ang="0">
                  <a:pos x="10" y="2"/>
                </a:cxn>
                <a:cxn ang="0">
                  <a:pos x="35" y="12"/>
                </a:cxn>
              </a:cxnLst>
              <a:rect l="0" t="0" r="r" b="b"/>
              <a:pathLst>
                <a:path w="224" h="150">
                  <a:moveTo>
                    <a:pt x="35" y="12"/>
                  </a:moveTo>
                  <a:lnTo>
                    <a:pt x="36" y="13"/>
                  </a:lnTo>
                  <a:lnTo>
                    <a:pt x="38" y="18"/>
                  </a:lnTo>
                  <a:lnTo>
                    <a:pt x="40" y="25"/>
                  </a:lnTo>
                  <a:lnTo>
                    <a:pt x="44" y="33"/>
                  </a:lnTo>
                  <a:lnTo>
                    <a:pt x="47" y="42"/>
                  </a:lnTo>
                  <a:lnTo>
                    <a:pt x="50" y="51"/>
                  </a:lnTo>
                  <a:lnTo>
                    <a:pt x="53" y="59"/>
                  </a:lnTo>
                  <a:lnTo>
                    <a:pt x="55" y="66"/>
                  </a:lnTo>
                  <a:lnTo>
                    <a:pt x="58" y="71"/>
                  </a:lnTo>
                  <a:lnTo>
                    <a:pt x="61" y="78"/>
                  </a:lnTo>
                  <a:lnTo>
                    <a:pt x="66" y="84"/>
                  </a:lnTo>
                  <a:lnTo>
                    <a:pt x="70" y="91"/>
                  </a:lnTo>
                  <a:lnTo>
                    <a:pt x="75" y="96"/>
                  </a:lnTo>
                  <a:lnTo>
                    <a:pt x="80" y="101"/>
                  </a:lnTo>
                  <a:lnTo>
                    <a:pt x="84" y="105"/>
                  </a:lnTo>
                  <a:lnTo>
                    <a:pt x="88" y="106"/>
                  </a:lnTo>
                  <a:lnTo>
                    <a:pt x="93" y="107"/>
                  </a:lnTo>
                  <a:lnTo>
                    <a:pt x="105" y="108"/>
                  </a:lnTo>
                  <a:lnTo>
                    <a:pt x="119" y="109"/>
                  </a:lnTo>
                  <a:lnTo>
                    <a:pt x="136" y="111"/>
                  </a:lnTo>
                  <a:lnTo>
                    <a:pt x="152" y="113"/>
                  </a:lnTo>
                  <a:lnTo>
                    <a:pt x="165" y="114"/>
                  </a:lnTo>
                  <a:lnTo>
                    <a:pt x="175" y="115"/>
                  </a:lnTo>
                  <a:lnTo>
                    <a:pt x="179" y="116"/>
                  </a:lnTo>
                  <a:lnTo>
                    <a:pt x="179" y="115"/>
                  </a:lnTo>
                  <a:lnTo>
                    <a:pt x="180" y="115"/>
                  </a:lnTo>
                  <a:lnTo>
                    <a:pt x="182" y="114"/>
                  </a:lnTo>
                  <a:lnTo>
                    <a:pt x="184" y="113"/>
                  </a:lnTo>
                  <a:lnTo>
                    <a:pt x="187" y="113"/>
                  </a:lnTo>
                  <a:lnTo>
                    <a:pt x="189" y="112"/>
                  </a:lnTo>
                  <a:lnTo>
                    <a:pt x="192" y="112"/>
                  </a:lnTo>
                  <a:lnTo>
                    <a:pt x="195" y="113"/>
                  </a:lnTo>
                  <a:lnTo>
                    <a:pt x="198" y="114"/>
                  </a:lnTo>
                  <a:lnTo>
                    <a:pt x="202" y="115"/>
                  </a:lnTo>
                  <a:lnTo>
                    <a:pt x="206" y="116"/>
                  </a:lnTo>
                  <a:lnTo>
                    <a:pt x="210" y="118"/>
                  </a:lnTo>
                  <a:lnTo>
                    <a:pt x="215" y="120"/>
                  </a:lnTo>
                  <a:lnTo>
                    <a:pt x="219" y="122"/>
                  </a:lnTo>
                  <a:lnTo>
                    <a:pt x="221" y="125"/>
                  </a:lnTo>
                  <a:lnTo>
                    <a:pt x="223" y="127"/>
                  </a:lnTo>
                  <a:lnTo>
                    <a:pt x="223" y="130"/>
                  </a:lnTo>
                  <a:lnTo>
                    <a:pt x="222" y="132"/>
                  </a:lnTo>
                  <a:lnTo>
                    <a:pt x="220" y="133"/>
                  </a:lnTo>
                  <a:lnTo>
                    <a:pt x="216" y="135"/>
                  </a:lnTo>
                  <a:lnTo>
                    <a:pt x="212" y="136"/>
                  </a:lnTo>
                  <a:lnTo>
                    <a:pt x="207" y="137"/>
                  </a:lnTo>
                  <a:lnTo>
                    <a:pt x="201" y="137"/>
                  </a:lnTo>
                  <a:lnTo>
                    <a:pt x="195" y="136"/>
                  </a:lnTo>
                  <a:lnTo>
                    <a:pt x="190" y="135"/>
                  </a:lnTo>
                  <a:lnTo>
                    <a:pt x="186" y="135"/>
                  </a:lnTo>
                  <a:lnTo>
                    <a:pt x="183" y="134"/>
                  </a:lnTo>
                  <a:lnTo>
                    <a:pt x="180" y="134"/>
                  </a:lnTo>
                  <a:lnTo>
                    <a:pt x="178" y="133"/>
                  </a:lnTo>
                  <a:lnTo>
                    <a:pt x="176" y="133"/>
                  </a:lnTo>
                  <a:lnTo>
                    <a:pt x="175" y="134"/>
                  </a:lnTo>
                  <a:lnTo>
                    <a:pt x="173" y="134"/>
                  </a:lnTo>
                  <a:lnTo>
                    <a:pt x="169" y="136"/>
                  </a:lnTo>
                  <a:lnTo>
                    <a:pt x="161" y="138"/>
                  </a:lnTo>
                  <a:lnTo>
                    <a:pt x="149" y="141"/>
                  </a:lnTo>
                  <a:lnTo>
                    <a:pt x="135" y="145"/>
                  </a:lnTo>
                  <a:lnTo>
                    <a:pt x="121" y="147"/>
                  </a:lnTo>
                  <a:lnTo>
                    <a:pt x="108" y="149"/>
                  </a:lnTo>
                  <a:lnTo>
                    <a:pt x="97" y="149"/>
                  </a:lnTo>
                  <a:lnTo>
                    <a:pt x="90" y="148"/>
                  </a:lnTo>
                  <a:lnTo>
                    <a:pt x="85" y="145"/>
                  </a:lnTo>
                  <a:lnTo>
                    <a:pt x="78" y="140"/>
                  </a:lnTo>
                  <a:lnTo>
                    <a:pt x="71" y="135"/>
                  </a:lnTo>
                  <a:lnTo>
                    <a:pt x="63" y="128"/>
                  </a:lnTo>
                  <a:lnTo>
                    <a:pt x="55" y="121"/>
                  </a:lnTo>
                  <a:lnTo>
                    <a:pt x="47" y="113"/>
                  </a:lnTo>
                  <a:lnTo>
                    <a:pt x="41" y="104"/>
                  </a:lnTo>
                  <a:lnTo>
                    <a:pt x="35" y="96"/>
                  </a:lnTo>
                  <a:lnTo>
                    <a:pt x="30" y="86"/>
                  </a:lnTo>
                  <a:lnTo>
                    <a:pt x="24" y="75"/>
                  </a:lnTo>
                  <a:lnTo>
                    <a:pt x="18" y="63"/>
                  </a:lnTo>
                  <a:lnTo>
                    <a:pt x="13" y="51"/>
                  </a:lnTo>
                  <a:lnTo>
                    <a:pt x="8" y="39"/>
                  </a:lnTo>
                  <a:lnTo>
                    <a:pt x="4" y="28"/>
                  </a:lnTo>
                  <a:lnTo>
                    <a:pt x="1" y="20"/>
                  </a:lnTo>
                  <a:lnTo>
                    <a:pt x="0" y="14"/>
                  </a:lnTo>
                  <a:lnTo>
                    <a:pt x="0" y="10"/>
                  </a:lnTo>
                  <a:lnTo>
                    <a:pt x="1" y="7"/>
                  </a:lnTo>
                  <a:lnTo>
                    <a:pt x="2" y="6"/>
                  </a:lnTo>
                  <a:lnTo>
                    <a:pt x="4" y="4"/>
                  </a:lnTo>
                  <a:lnTo>
                    <a:pt x="5" y="3"/>
                  </a:lnTo>
                  <a:lnTo>
                    <a:pt x="7" y="3"/>
                  </a:lnTo>
                  <a:lnTo>
                    <a:pt x="10" y="2"/>
                  </a:lnTo>
                  <a:lnTo>
                    <a:pt x="12" y="0"/>
                  </a:lnTo>
                  <a:lnTo>
                    <a:pt x="35" y="12"/>
                  </a:lnTo>
                </a:path>
              </a:pathLst>
            </a:custGeom>
            <a:solidFill>
              <a:srgbClr val="4C4C4C"/>
            </a:solidFill>
            <a:ln w="9525" cap="rnd">
              <a:noFill/>
              <a:round/>
              <a:headEnd type="none" w="sm" len="sm"/>
              <a:tailEnd type="none" w="sm" len="sm"/>
            </a:ln>
            <a:effectLst/>
          </p:spPr>
          <p:txBody>
            <a:bodyPr/>
            <a:lstStyle/>
            <a:p>
              <a:endParaRPr lang="en-US"/>
            </a:p>
          </p:txBody>
        </p:sp>
        <p:sp>
          <p:nvSpPr>
            <p:cNvPr id="96302" name="Freeform 46"/>
            <p:cNvSpPr>
              <a:spLocks/>
            </p:cNvSpPr>
            <p:nvPr/>
          </p:nvSpPr>
          <p:spPr bwMode="auto">
            <a:xfrm>
              <a:off x="3036" y="1776"/>
              <a:ext cx="291" cy="313"/>
            </a:xfrm>
            <a:custGeom>
              <a:avLst/>
              <a:gdLst/>
              <a:ahLst/>
              <a:cxnLst>
                <a:cxn ang="0">
                  <a:pos x="290" y="312"/>
                </a:cxn>
                <a:cxn ang="0">
                  <a:pos x="290" y="38"/>
                </a:cxn>
                <a:cxn ang="0">
                  <a:pos x="0" y="0"/>
                </a:cxn>
                <a:cxn ang="0">
                  <a:pos x="0" y="256"/>
                </a:cxn>
                <a:cxn ang="0">
                  <a:pos x="290" y="312"/>
                </a:cxn>
              </a:cxnLst>
              <a:rect l="0" t="0" r="r" b="b"/>
              <a:pathLst>
                <a:path w="291" h="313">
                  <a:moveTo>
                    <a:pt x="290" y="312"/>
                  </a:moveTo>
                  <a:lnTo>
                    <a:pt x="290" y="38"/>
                  </a:lnTo>
                  <a:lnTo>
                    <a:pt x="0" y="0"/>
                  </a:lnTo>
                  <a:lnTo>
                    <a:pt x="0" y="256"/>
                  </a:lnTo>
                  <a:lnTo>
                    <a:pt x="290" y="312"/>
                  </a:lnTo>
                </a:path>
              </a:pathLst>
            </a:custGeom>
            <a:solidFill>
              <a:srgbClr val="4C4C4C"/>
            </a:solidFill>
            <a:ln w="9525" cap="rnd">
              <a:noFill/>
              <a:round/>
              <a:headEnd type="none" w="sm" len="sm"/>
              <a:tailEnd type="none" w="sm" len="sm"/>
            </a:ln>
            <a:effectLst/>
          </p:spPr>
          <p:txBody>
            <a:bodyPr/>
            <a:lstStyle/>
            <a:p>
              <a:endParaRPr lang="en-US"/>
            </a:p>
          </p:txBody>
        </p:sp>
        <p:sp>
          <p:nvSpPr>
            <p:cNvPr id="96303" name="Freeform 47"/>
            <p:cNvSpPr>
              <a:spLocks/>
            </p:cNvSpPr>
            <p:nvPr/>
          </p:nvSpPr>
          <p:spPr bwMode="auto">
            <a:xfrm>
              <a:off x="3019" y="2008"/>
              <a:ext cx="309" cy="87"/>
            </a:xfrm>
            <a:custGeom>
              <a:avLst/>
              <a:gdLst/>
              <a:ahLst/>
              <a:cxnLst>
                <a:cxn ang="0">
                  <a:pos x="308" y="86"/>
                </a:cxn>
                <a:cxn ang="0">
                  <a:pos x="308" y="57"/>
                </a:cxn>
                <a:cxn ang="0">
                  <a:pos x="0" y="0"/>
                </a:cxn>
                <a:cxn ang="0">
                  <a:pos x="0" y="26"/>
                </a:cxn>
                <a:cxn ang="0">
                  <a:pos x="308" y="86"/>
                </a:cxn>
              </a:cxnLst>
              <a:rect l="0" t="0" r="r" b="b"/>
              <a:pathLst>
                <a:path w="309" h="87">
                  <a:moveTo>
                    <a:pt x="308" y="86"/>
                  </a:moveTo>
                  <a:lnTo>
                    <a:pt x="308" y="57"/>
                  </a:lnTo>
                  <a:lnTo>
                    <a:pt x="0" y="0"/>
                  </a:lnTo>
                  <a:lnTo>
                    <a:pt x="0" y="26"/>
                  </a:lnTo>
                  <a:lnTo>
                    <a:pt x="308" y="86"/>
                  </a:lnTo>
                </a:path>
              </a:pathLst>
            </a:custGeom>
            <a:solidFill>
              <a:srgbClr val="E7B944"/>
            </a:solidFill>
            <a:ln w="9525" cap="rnd">
              <a:noFill/>
              <a:round/>
              <a:headEnd type="none" w="sm" len="sm"/>
              <a:tailEnd type="none" w="sm" len="sm"/>
            </a:ln>
            <a:effectLst/>
          </p:spPr>
          <p:txBody>
            <a:bodyPr/>
            <a:lstStyle/>
            <a:p>
              <a:endParaRPr lang="en-US"/>
            </a:p>
          </p:txBody>
        </p:sp>
        <p:sp>
          <p:nvSpPr>
            <p:cNvPr id="96304" name="Freeform 48"/>
            <p:cNvSpPr>
              <a:spLocks/>
            </p:cNvSpPr>
            <p:nvPr/>
          </p:nvSpPr>
          <p:spPr bwMode="auto">
            <a:xfrm>
              <a:off x="3016" y="1761"/>
              <a:ext cx="312" cy="70"/>
            </a:xfrm>
            <a:custGeom>
              <a:avLst/>
              <a:gdLst/>
              <a:ahLst/>
              <a:cxnLst>
                <a:cxn ang="0">
                  <a:pos x="311" y="69"/>
                </a:cxn>
                <a:cxn ang="0">
                  <a:pos x="311" y="42"/>
                </a:cxn>
                <a:cxn ang="0">
                  <a:pos x="0" y="0"/>
                </a:cxn>
                <a:cxn ang="0">
                  <a:pos x="1" y="27"/>
                </a:cxn>
                <a:cxn ang="0">
                  <a:pos x="311" y="69"/>
                </a:cxn>
              </a:cxnLst>
              <a:rect l="0" t="0" r="r" b="b"/>
              <a:pathLst>
                <a:path w="312" h="70">
                  <a:moveTo>
                    <a:pt x="311" y="69"/>
                  </a:moveTo>
                  <a:lnTo>
                    <a:pt x="311" y="42"/>
                  </a:lnTo>
                  <a:lnTo>
                    <a:pt x="0" y="0"/>
                  </a:lnTo>
                  <a:lnTo>
                    <a:pt x="1" y="27"/>
                  </a:lnTo>
                  <a:lnTo>
                    <a:pt x="311" y="69"/>
                  </a:lnTo>
                </a:path>
              </a:pathLst>
            </a:custGeom>
            <a:solidFill>
              <a:srgbClr val="E7B944"/>
            </a:solidFill>
            <a:ln w="9525" cap="rnd">
              <a:noFill/>
              <a:round/>
              <a:headEnd type="none" w="sm" len="sm"/>
              <a:tailEnd type="none" w="sm" len="sm"/>
            </a:ln>
            <a:effectLst/>
          </p:spPr>
          <p:txBody>
            <a:bodyPr/>
            <a:lstStyle/>
            <a:p>
              <a:endParaRPr lang="en-US"/>
            </a:p>
          </p:txBody>
        </p:sp>
        <p:sp>
          <p:nvSpPr>
            <p:cNvPr id="96305" name="Freeform 49"/>
            <p:cNvSpPr>
              <a:spLocks/>
            </p:cNvSpPr>
            <p:nvPr/>
          </p:nvSpPr>
          <p:spPr bwMode="auto">
            <a:xfrm>
              <a:off x="3327" y="1898"/>
              <a:ext cx="147" cy="197"/>
            </a:xfrm>
            <a:custGeom>
              <a:avLst/>
              <a:gdLst/>
              <a:ahLst/>
              <a:cxnLst>
                <a:cxn ang="0">
                  <a:pos x="0" y="196"/>
                </a:cxn>
                <a:cxn ang="0">
                  <a:pos x="0" y="167"/>
                </a:cxn>
                <a:cxn ang="0">
                  <a:pos x="146" y="0"/>
                </a:cxn>
                <a:cxn ang="0">
                  <a:pos x="146" y="26"/>
                </a:cxn>
                <a:cxn ang="0">
                  <a:pos x="0" y="196"/>
                </a:cxn>
              </a:cxnLst>
              <a:rect l="0" t="0" r="r" b="b"/>
              <a:pathLst>
                <a:path w="147" h="197">
                  <a:moveTo>
                    <a:pt x="0" y="196"/>
                  </a:moveTo>
                  <a:lnTo>
                    <a:pt x="0" y="167"/>
                  </a:lnTo>
                  <a:lnTo>
                    <a:pt x="146" y="0"/>
                  </a:lnTo>
                  <a:lnTo>
                    <a:pt x="146" y="26"/>
                  </a:lnTo>
                  <a:lnTo>
                    <a:pt x="0" y="196"/>
                  </a:lnTo>
                </a:path>
              </a:pathLst>
            </a:custGeom>
            <a:solidFill>
              <a:srgbClr val="D39F1B"/>
            </a:solidFill>
            <a:ln w="9525" cap="rnd">
              <a:noFill/>
              <a:round/>
              <a:headEnd type="none" w="sm" len="sm"/>
              <a:tailEnd type="none" w="sm" len="sm"/>
            </a:ln>
            <a:effectLst/>
          </p:spPr>
          <p:txBody>
            <a:bodyPr/>
            <a:lstStyle/>
            <a:p>
              <a:endParaRPr lang="en-US"/>
            </a:p>
          </p:txBody>
        </p:sp>
        <p:sp>
          <p:nvSpPr>
            <p:cNvPr id="96306" name="Freeform 50"/>
            <p:cNvSpPr>
              <a:spLocks/>
            </p:cNvSpPr>
            <p:nvPr/>
          </p:nvSpPr>
          <p:spPr bwMode="auto">
            <a:xfrm>
              <a:off x="3326" y="1660"/>
              <a:ext cx="146" cy="173"/>
            </a:xfrm>
            <a:custGeom>
              <a:avLst/>
              <a:gdLst/>
              <a:ahLst/>
              <a:cxnLst>
                <a:cxn ang="0">
                  <a:pos x="0" y="172"/>
                </a:cxn>
                <a:cxn ang="0">
                  <a:pos x="0" y="144"/>
                </a:cxn>
                <a:cxn ang="0">
                  <a:pos x="145" y="0"/>
                </a:cxn>
                <a:cxn ang="0">
                  <a:pos x="145" y="26"/>
                </a:cxn>
                <a:cxn ang="0">
                  <a:pos x="0" y="172"/>
                </a:cxn>
              </a:cxnLst>
              <a:rect l="0" t="0" r="r" b="b"/>
              <a:pathLst>
                <a:path w="146" h="173">
                  <a:moveTo>
                    <a:pt x="0" y="172"/>
                  </a:moveTo>
                  <a:lnTo>
                    <a:pt x="0" y="144"/>
                  </a:lnTo>
                  <a:lnTo>
                    <a:pt x="145" y="0"/>
                  </a:lnTo>
                  <a:lnTo>
                    <a:pt x="145" y="26"/>
                  </a:lnTo>
                  <a:lnTo>
                    <a:pt x="0" y="172"/>
                  </a:lnTo>
                </a:path>
              </a:pathLst>
            </a:custGeom>
            <a:solidFill>
              <a:srgbClr val="D39F1B"/>
            </a:solidFill>
            <a:ln w="9525" cap="rnd">
              <a:noFill/>
              <a:round/>
              <a:headEnd type="none" w="sm" len="sm"/>
              <a:tailEnd type="none" w="sm" len="sm"/>
            </a:ln>
            <a:effectLst/>
          </p:spPr>
          <p:txBody>
            <a:bodyPr/>
            <a:lstStyle/>
            <a:p>
              <a:endParaRPr lang="en-US"/>
            </a:p>
          </p:txBody>
        </p:sp>
        <p:sp>
          <p:nvSpPr>
            <p:cNvPr id="96307" name="Freeform 51"/>
            <p:cNvSpPr>
              <a:spLocks/>
            </p:cNvSpPr>
            <p:nvPr/>
          </p:nvSpPr>
          <p:spPr bwMode="auto">
            <a:xfrm>
              <a:off x="3325" y="1693"/>
              <a:ext cx="148" cy="363"/>
            </a:xfrm>
            <a:custGeom>
              <a:avLst/>
              <a:gdLst/>
              <a:ahLst/>
              <a:cxnLst>
                <a:cxn ang="0">
                  <a:pos x="0" y="362"/>
                </a:cxn>
                <a:cxn ang="0">
                  <a:pos x="0" y="148"/>
                </a:cxn>
                <a:cxn ang="0">
                  <a:pos x="147" y="0"/>
                </a:cxn>
                <a:cxn ang="0">
                  <a:pos x="147" y="200"/>
                </a:cxn>
                <a:cxn ang="0">
                  <a:pos x="0" y="362"/>
                </a:cxn>
              </a:cxnLst>
              <a:rect l="0" t="0" r="r" b="b"/>
              <a:pathLst>
                <a:path w="148" h="363">
                  <a:moveTo>
                    <a:pt x="0" y="362"/>
                  </a:moveTo>
                  <a:lnTo>
                    <a:pt x="0" y="148"/>
                  </a:lnTo>
                  <a:lnTo>
                    <a:pt x="147" y="0"/>
                  </a:lnTo>
                  <a:lnTo>
                    <a:pt x="147" y="200"/>
                  </a:lnTo>
                  <a:lnTo>
                    <a:pt x="0" y="362"/>
                  </a:lnTo>
                </a:path>
              </a:pathLst>
            </a:custGeom>
            <a:solidFill>
              <a:srgbClr val="D39F1B"/>
            </a:solidFill>
            <a:ln w="9525" cap="rnd">
              <a:noFill/>
              <a:round/>
              <a:headEnd type="none" w="sm" len="sm"/>
              <a:tailEnd type="none" w="sm" len="sm"/>
            </a:ln>
            <a:effectLst/>
          </p:spPr>
          <p:txBody>
            <a:bodyPr/>
            <a:lstStyle/>
            <a:p>
              <a:endParaRPr lang="en-US"/>
            </a:p>
          </p:txBody>
        </p:sp>
        <p:sp>
          <p:nvSpPr>
            <p:cNvPr id="96308" name="Freeform 52"/>
            <p:cNvSpPr>
              <a:spLocks/>
            </p:cNvSpPr>
            <p:nvPr/>
          </p:nvSpPr>
          <p:spPr bwMode="auto">
            <a:xfrm>
              <a:off x="2930" y="1810"/>
              <a:ext cx="154" cy="38"/>
            </a:xfrm>
            <a:custGeom>
              <a:avLst/>
              <a:gdLst/>
              <a:ahLst/>
              <a:cxnLst>
                <a:cxn ang="0">
                  <a:pos x="152" y="0"/>
                </a:cxn>
                <a:cxn ang="0">
                  <a:pos x="151" y="2"/>
                </a:cxn>
                <a:cxn ang="0">
                  <a:pos x="150" y="4"/>
                </a:cxn>
                <a:cxn ang="0">
                  <a:pos x="149" y="6"/>
                </a:cxn>
                <a:cxn ang="0">
                  <a:pos x="147" y="8"/>
                </a:cxn>
                <a:cxn ang="0">
                  <a:pos x="146" y="10"/>
                </a:cxn>
                <a:cxn ang="0">
                  <a:pos x="144" y="12"/>
                </a:cxn>
                <a:cxn ang="0">
                  <a:pos x="142" y="13"/>
                </a:cxn>
                <a:cxn ang="0">
                  <a:pos x="140" y="14"/>
                </a:cxn>
                <a:cxn ang="0">
                  <a:pos x="134" y="16"/>
                </a:cxn>
                <a:cxn ang="0">
                  <a:pos x="121" y="17"/>
                </a:cxn>
                <a:cxn ang="0">
                  <a:pos x="105" y="19"/>
                </a:cxn>
                <a:cxn ang="0">
                  <a:pos x="87" y="20"/>
                </a:cxn>
                <a:cxn ang="0">
                  <a:pos x="69" y="22"/>
                </a:cxn>
                <a:cxn ang="0">
                  <a:pos x="52" y="23"/>
                </a:cxn>
                <a:cxn ang="0">
                  <a:pos x="38" y="23"/>
                </a:cxn>
                <a:cxn ang="0">
                  <a:pos x="29" y="23"/>
                </a:cxn>
                <a:cxn ang="0">
                  <a:pos x="26" y="23"/>
                </a:cxn>
                <a:cxn ang="0">
                  <a:pos x="22" y="22"/>
                </a:cxn>
                <a:cxn ang="0">
                  <a:pos x="19" y="21"/>
                </a:cxn>
                <a:cxn ang="0">
                  <a:pos x="15" y="21"/>
                </a:cxn>
                <a:cxn ang="0">
                  <a:pos x="11" y="20"/>
                </a:cxn>
                <a:cxn ang="0">
                  <a:pos x="7" y="19"/>
                </a:cxn>
                <a:cxn ang="0">
                  <a:pos x="4" y="18"/>
                </a:cxn>
                <a:cxn ang="0">
                  <a:pos x="0" y="17"/>
                </a:cxn>
                <a:cxn ang="0">
                  <a:pos x="0" y="18"/>
                </a:cxn>
                <a:cxn ang="0">
                  <a:pos x="0" y="19"/>
                </a:cxn>
                <a:cxn ang="0">
                  <a:pos x="0" y="20"/>
                </a:cxn>
                <a:cxn ang="0">
                  <a:pos x="1" y="21"/>
                </a:cxn>
                <a:cxn ang="0">
                  <a:pos x="1" y="22"/>
                </a:cxn>
                <a:cxn ang="0">
                  <a:pos x="1" y="23"/>
                </a:cxn>
                <a:cxn ang="0">
                  <a:pos x="2" y="24"/>
                </a:cxn>
                <a:cxn ang="0">
                  <a:pos x="3" y="25"/>
                </a:cxn>
                <a:cxn ang="0">
                  <a:pos x="5" y="27"/>
                </a:cxn>
                <a:cxn ang="0">
                  <a:pos x="7" y="29"/>
                </a:cxn>
                <a:cxn ang="0">
                  <a:pos x="10" y="31"/>
                </a:cxn>
                <a:cxn ang="0">
                  <a:pos x="13" y="33"/>
                </a:cxn>
                <a:cxn ang="0">
                  <a:pos x="15" y="35"/>
                </a:cxn>
                <a:cxn ang="0">
                  <a:pos x="17" y="36"/>
                </a:cxn>
                <a:cxn ang="0">
                  <a:pos x="18" y="37"/>
                </a:cxn>
                <a:cxn ang="0">
                  <a:pos x="19" y="37"/>
                </a:cxn>
                <a:cxn ang="0">
                  <a:pos x="131" y="37"/>
                </a:cxn>
                <a:cxn ang="0">
                  <a:pos x="132" y="36"/>
                </a:cxn>
                <a:cxn ang="0">
                  <a:pos x="135" y="34"/>
                </a:cxn>
                <a:cxn ang="0">
                  <a:pos x="138" y="30"/>
                </a:cxn>
                <a:cxn ang="0">
                  <a:pos x="143" y="26"/>
                </a:cxn>
                <a:cxn ang="0">
                  <a:pos x="147" y="21"/>
                </a:cxn>
                <a:cxn ang="0">
                  <a:pos x="151" y="16"/>
                </a:cxn>
                <a:cxn ang="0">
                  <a:pos x="153" y="12"/>
                </a:cxn>
                <a:cxn ang="0">
                  <a:pos x="153" y="7"/>
                </a:cxn>
                <a:cxn ang="0">
                  <a:pos x="153" y="6"/>
                </a:cxn>
                <a:cxn ang="0">
                  <a:pos x="152" y="5"/>
                </a:cxn>
                <a:cxn ang="0">
                  <a:pos x="152" y="4"/>
                </a:cxn>
                <a:cxn ang="0">
                  <a:pos x="152" y="3"/>
                </a:cxn>
                <a:cxn ang="0">
                  <a:pos x="152" y="2"/>
                </a:cxn>
                <a:cxn ang="0">
                  <a:pos x="152" y="1"/>
                </a:cxn>
                <a:cxn ang="0">
                  <a:pos x="152" y="0"/>
                </a:cxn>
              </a:cxnLst>
              <a:rect l="0" t="0" r="r" b="b"/>
              <a:pathLst>
                <a:path w="154" h="38">
                  <a:moveTo>
                    <a:pt x="152" y="0"/>
                  </a:moveTo>
                  <a:lnTo>
                    <a:pt x="151" y="2"/>
                  </a:lnTo>
                  <a:lnTo>
                    <a:pt x="150" y="4"/>
                  </a:lnTo>
                  <a:lnTo>
                    <a:pt x="149" y="6"/>
                  </a:lnTo>
                  <a:lnTo>
                    <a:pt x="147" y="8"/>
                  </a:lnTo>
                  <a:lnTo>
                    <a:pt x="146" y="10"/>
                  </a:lnTo>
                  <a:lnTo>
                    <a:pt x="144" y="12"/>
                  </a:lnTo>
                  <a:lnTo>
                    <a:pt x="142" y="13"/>
                  </a:lnTo>
                  <a:lnTo>
                    <a:pt x="140" y="14"/>
                  </a:lnTo>
                  <a:lnTo>
                    <a:pt x="134" y="16"/>
                  </a:lnTo>
                  <a:lnTo>
                    <a:pt x="121" y="17"/>
                  </a:lnTo>
                  <a:lnTo>
                    <a:pt x="105" y="19"/>
                  </a:lnTo>
                  <a:lnTo>
                    <a:pt x="87" y="20"/>
                  </a:lnTo>
                  <a:lnTo>
                    <a:pt x="69" y="22"/>
                  </a:lnTo>
                  <a:lnTo>
                    <a:pt x="52" y="23"/>
                  </a:lnTo>
                  <a:lnTo>
                    <a:pt x="38" y="23"/>
                  </a:lnTo>
                  <a:lnTo>
                    <a:pt x="29" y="23"/>
                  </a:lnTo>
                  <a:lnTo>
                    <a:pt x="26" y="23"/>
                  </a:lnTo>
                  <a:lnTo>
                    <a:pt x="22" y="22"/>
                  </a:lnTo>
                  <a:lnTo>
                    <a:pt x="19" y="21"/>
                  </a:lnTo>
                  <a:lnTo>
                    <a:pt x="15" y="21"/>
                  </a:lnTo>
                  <a:lnTo>
                    <a:pt x="11" y="20"/>
                  </a:lnTo>
                  <a:lnTo>
                    <a:pt x="7" y="19"/>
                  </a:lnTo>
                  <a:lnTo>
                    <a:pt x="4" y="18"/>
                  </a:lnTo>
                  <a:lnTo>
                    <a:pt x="0" y="17"/>
                  </a:lnTo>
                  <a:lnTo>
                    <a:pt x="0" y="18"/>
                  </a:lnTo>
                  <a:lnTo>
                    <a:pt x="0" y="19"/>
                  </a:lnTo>
                  <a:lnTo>
                    <a:pt x="0" y="20"/>
                  </a:lnTo>
                  <a:lnTo>
                    <a:pt x="1" y="21"/>
                  </a:lnTo>
                  <a:lnTo>
                    <a:pt x="1" y="22"/>
                  </a:lnTo>
                  <a:lnTo>
                    <a:pt x="1" y="23"/>
                  </a:lnTo>
                  <a:lnTo>
                    <a:pt x="2" y="24"/>
                  </a:lnTo>
                  <a:lnTo>
                    <a:pt x="3" y="25"/>
                  </a:lnTo>
                  <a:lnTo>
                    <a:pt x="5" y="27"/>
                  </a:lnTo>
                  <a:lnTo>
                    <a:pt x="7" y="29"/>
                  </a:lnTo>
                  <a:lnTo>
                    <a:pt x="10" y="31"/>
                  </a:lnTo>
                  <a:lnTo>
                    <a:pt x="13" y="33"/>
                  </a:lnTo>
                  <a:lnTo>
                    <a:pt x="15" y="35"/>
                  </a:lnTo>
                  <a:lnTo>
                    <a:pt x="17" y="36"/>
                  </a:lnTo>
                  <a:lnTo>
                    <a:pt x="18" y="37"/>
                  </a:lnTo>
                  <a:lnTo>
                    <a:pt x="19" y="37"/>
                  </a:lnTo>
                  <a:lnTo>
                    <a:pt x="131" y="37"/>
                  </a:lnTo>
                  <a:lnTo>
                    <a:pt x="132" y="36"/>
                  </a:lnTo>
                  <a:lnTo>
                    <a:pt x="135" y="34"/>
                  </a:lnTo>
                  <a:lnTo>
                    <a:pt x="138" y="30"/>
                  </a:lnTo>
                  <a:lnTo>
                    <a:pt x="143" y="26"/>
                  </a:lnTo>
                  <a:lnTo>
                    <a:pt x="147" y="21"/>
                  </a:lnTo>
                  <a:lnTo>
                    <a:pt x="151" y="16"/>
                  </a:lnTo>
                  <a:lnTo>
                    <a:pt x="153" y="12"/>
                  </a:lnTo>
                  <a:lnTo>
                    <a:pt x="153" y="7"/>
                  </a:lnTo>
                  <a:lnTo>
                    <a:pt x="153" y="6"/>
                  </a:lnTo>
                  <a:lnTo>
                    <a:pt x="152" y="5"/>
                  </a:lnTo>
                  <a:lnTo>
                    <a:pt x="152" y="4"/>
                  </a:lnTo>
                  <a:lnTo>
                    <a:pt x="152" y="3"/>
                  </a:lnTo>
                  <a:lnTo>
                    <a:pt x="152" y="2"/>
                  </a:lnTo>
                  <a:lnTo>
                    <a:pt x="152" y="1"/>
                  </a:lnTo>
                  <a:lnTo>
                    <a:pt x="152" y="0"/>
                  </a:lnTo>
                </a:path>
              </a:pathLst>
            </a:custGeom>
            <a:solidFill>
              <a:schemeClr val="folHlink"/>
            </a:solidFill>
            <a:ln w="9525" cap="rnd">
              <a:noFill/>
              <a:round/>
              <a:headEnd type="none" w="sm" len="sm"/>
              <a:tailEnd type="none" w="sm" len="sm"/>
            </a:ln>
            <a:effectLst/>
          </p:spPr>
          <p:txBody>
            <a:bodyPr/>
            <a:lstStyle/>
            <a:p>
              <a:endParaRPr lang="en-US"/>
            </a:p>
          </p:txBody>
        </p:sp>
        <p:sp>
          <p:nvSpPr>
            <p:cNvPr id="96309" name="Freeform 53"/>
            <p:cNvSpPr>
              <a:spLocks/>
            </p:cNvSpPr>
            <p:nvPr/>
          </p:nvSpPr>
          <p:spPr bwMode="auto">
            <a:xfrm>
              <a:off x="2902" y="1625"/>
              <a:ext cx="30" cy="120"/>
            </a:xfrm>
            <a:custGeom>
              <a:avLst/>
              <a:gdLst/>
              <a:ahLst/>
              <a:cxnLst>
                <a:cxn ang="0">
                  <a:pos x="14" y="101"/>
                </a:cxn>
                <a:cxn ang="0">
                  <a:pos x="13" y="92"/>
                </a:cxn>
                <a:cxn ang="0">
                  <a:pos x="11" y="79"/>
                </a:cxn>
                <a:cxn ang="0">
                  <a:pos x="12" y="64"/>
                </a:cxn>
                <a:cxn ang="0">
                  <a:pos x="15" y="51"/>
                </a:cxn>
                <a:cxn ang="0">
                  <a:pos x="17" y="42"/>
                </a:cxn>
                <a:cxn ang="0">
                  <a:pos x="16" y="33"/>
                </a:cxn>
                <a:cxn ang="0">
                  <a:pos x="14" y="24"/>
                </a:cxn>
                <a:cxn ang="0">
                  <a:pos x="12" y="18"/>
                </a:cxn>
                <a:cxn ang="0">
                  <a:pos x="9" y="14"/>
                </a:cxn>
                <a:cxn ang="0">
                  <a:pos x="6" y="8"/>
                </a:cxn>
                <a:cxn ang="0">
                  <a:pos x="2" y="3"/>
                </a:cxn>
                <a:cxn ang="0">
                  <a:pos x="2" y="5"/>
                </a:cxn>
                <a:cxn ang="0">
                  <a:pos x="5" y="12"/>
                </a:cxn>
                <a:cxn ang="0">
                  <a:pos x="7" y="20"/>
                </a:cxn>
                <a:cxn ang="0">
                  <a:pos x="8" y="31"/>
                </a:cxn>
                <a:cxn ang="0">
                  <a:pos x="8" y="50"/>
                </a:cxn>
                <a:cxn ang="0">
                  <a:pos x="8" y="64"/>
                </a:cxn>
                <a:cxn ang="0">
                  <a:pos x="6" y="75"/>
                </a:cxn>
                <a:cxn ang="0">
                  <a:pos x="6" y="85"/>
                </a:cxn>
                <a:cxn ang="0">
                  <a:pos x="7" y="98"/>
                </a:cxn>
                <a:cxn ang="0">
                  <a:pos x="9" y="107"/>
                </a:cxn>
                <a:cxn ang="0">
                  <a:pos x="12" y="112"/>
                </a:cxn>
                <a:cxn ang="0">
                  <a:pos x="15" y="115"/>
                </a:cxn>
                <a:cxn ang="0">
                  <a:pos x="19" y="117"/>
                </a:cxn>
                <a:cxn ang="0">
                  <a:pos x="22" y="118"/>
                </a:cxn>
                <a:cxn ang="0">
                  <a:pos x="26" y="119"/>
                </a:cxn>
                <a:cxn ang="0">
                  <a:pos x="28" y="119"/>
                </a:cxn>
                <a:cxn ang="0">
                  <a:pos x="27" y="117"/>
                </a:cxn>
                <a:cxn ang="0">
                  <a:pos x="22" y="114"/>
                </a:cxn>
                <a:cxn ang="0">
                  <a:pos x="18" y="109"/>
                </a:cxn>
                <a:cxn ang="0">
                  <a:pos x="15" y="105"/>
                </a:cxn>
              </a:cxnLst>
              <a:rect l="0" t="0" r="r" b="b"/>
              <a:pathLst>
                <a:path w="30" h="120">
                  <a:moveTo>
                    <a:pt x="15" y="104"/>
                  </a:moveTo>
                  <a:lnTo>
                    <a:pt x="14" y="101"/>
                  </a:lnTo>
                  <a:lnTo>
                    <a:pt x="14" y="97"/>
                  </a:lnTo>
                  <a:lnTo>
                    <a:pt x="13" y="92"/>
                  </a:lnTo>
                  <a:lnTo>
                    <a:pt x="12" y="86"/>
                  </a:lnTo>
                  <a:lnTo>
                    <a:pt x="11" y="79"/>
                  </a:lnTo>
                  <a:lnTo>
                    <a:pt x="11" y="72"/>
                  </a:lnTo>
                  <a:lnTo>
                    <a:pt x="12" y="64"/>
                  </a:lnTo>
                  <a:lnTo>
                    <a:pt x="14" y="56"/>
                  </a:lnTo>
                  <a:lnTo>
                    <a:pt x="15" y="51"/>
                  </a:lnTo>
                  <a:lnTo>
                    <a:pt x="16" y="47"/>
                  </a:lnTo>
                  <a:lnTo>
                    <a:pt x="17" y="42"/>
                  </a:lnTo>
                  <a:lnTo>
                    <a:pt x="17" y="38"/>
                  </a:lnTo>
                  <a:lnTo>
                    <a:pt x="16" y="33"/>
                  </a:lnTo>
                  <a:lnTo>
                    <a:pt x="16" y="29"/>
                  </a:lnTo>
                  <a:lnTo>
                    <a:pt x="14" y="24"/>
                  </a:lnTo>
                  <a:lnTo>
                    <a:pt x="13" y="20"/>
                  </a:lnTo>
                  <a:lnTo>
                    <a:pt x="12" y="18"/>
                  </a:lnTo>
                  <a:lnTo>
                    <a:pt x="11" y="16"/>
                  </a:lnTo>
                  <a:lnTo>
                    <a:pt x="9" y="14"/>
                  </a:lnTo>
                  <a:lnTo>
                    <a:pt x="8" y="11"/>
                  </a:lnTo>
                  <a:lnTo>
                    <a:pt x="6" y="8"/>
                  </a:lnTo>
                  <a:lnTo>
                    <a:pt x="4" y="5"/>
                  </a:lnTo>
                  <a:lnTo>
                    <a:pt x="2" y="3"/>
                  </a:lnTo>
                  <a:lnTo>
                    <a:pt x="0" y="0"/>
                  </a:lnTo>
                  <a:lnTo>
                    <a:pt x="2" y="5"/>
                  </a:lnTo>
                  <a:lnTo>
                    <a:pt x="3" y="9"/>
                  </a:lnTo>
                  <a:lnTo>
                    <a:pt x="5" y="12"/>
                  </a:lnTo>
                  <a:lnTo>
                    <a:pt x="6" y="16"/>
                  </a:lnTo>
                  <a:lnTo>
                    <a:pt x="7" y="20"/>
                  </a:lnTo>
                  <a:lnTo>
                    <a:pt x="8" y="25"/>
                  </a:lnTo>
                  <a:lnTo>
                    <a:pt x="8" y="31"/>
                  </a:lnTo>
                  <a:lnTo>
                    <a:pt x="8" y="40"/>
                  </a:lnTo>
                  <a:lnTo>
                    <a:pt x="8" y="50"/>
                  </a:lnTo>
                  <a:lnTo>
                    <a:pt x="8" y="58"/>
                  </a:lnTo>
                  <a:lnTo>
                    <a:pt x="8" y="64"/>
                  </a:lnTo>
                  <a:lnTo>
                    <a:pt x="7" y="70"/>
                  </a:lnTo>
                  <a:lnTo>
                    <a:pt x="6" y="75"/>
                  </a:lnTo>
                  <a:lnTo>
                    <a:pt x="6" y="80"/>
                  </a:lnTo>
                  <a:lnTo>
                    <a:pt x="6" y="85"/>
                  </a:lnTo>
                  <a:lnTo>
                    <a:pt x="6" y="91"/>
                  </a:lnTo>
                  <a:lnTo>
                    <a:pt x="7" y="98"/>
                  </a:lnTo>
                  <a:lnTo>
                    <a:pt x="8" y="103"/>
                  </a:lnTo>
                  <a:lnTo>
                    <a:pt x="9" y="107"/>
                  </a:lnTo>
                  <a:lnTo>
                    <a:pt x="10" y="110"/>
                  </a:lnTo>
                  <a:lnTo>
                    <a:pt x="12" y="112"/>
                  </a:lnTo>
                  <a:lnTo>
                    <a:pt x="13" y="114"/>
                  </a:lnTo>
                  <a:lnTo>
                    <a:pt x="15" y="115"/>
                  </a:lnTo>
                  <a:lnTo>
                    <a:pt x="17" y="116"/>
                  </a:lnTo>
                  <a:lnTo>
                    <a:pt x="19" y="117"/>
                  </a:lnTo>
                  <a:lnTo>
                    <a:pt x="21" y="118"/>
                  </a:lnTo>
                  <a:lnTo>
                    <a:pt x="22" y="118"/>
                  </a:lnTo>
                  <a:lnTo>
                    <a:pt x="24" y="119"/>
                  </a:lnTo>
                  <a:lnTo>
                    <a:pt x="26" y="119"/>
                  </a:lnTo>
                  <a:lnTo>
                    <a:pt x="27" y="119"/>
                  </a:lnTo>
                  <a:lnTo>
                    <a:pt x="28" y="119"/>
                  </a:lnTo>
                  <a:lnTo>
                    <a:pt x="29" y="119"/>
                  </a:lnTo>
                  <a:lnTo>
                    <a:pt x="27" y="117"/>
                  </a:lnTo>
                  <a:lnTo>
                    <a:pt x="25" y="116"/>
                  </a:lnTo>
                  <a:lnTo>
                    <a:pt x="22" y="114"/>
                  </a:lnTo>
                  <a:lnTo>
                    <a:pt x="20" y="111"/>
                  </a:lnTo>
                  <a:lnTo>
                    <a:pt x="18" y="109"/>
                  </a:lnTo>
                  <a:lnTo>
                    <a:pt x="16" y="107"/>
                  </a:lnTo>
                  <a:lnTo>
                    <a:pt x="15" y="105"/>
                  </a:lnTo>
                  <a:lnTo>
                    <a:pt x="15" y="104"/>
                  </a:lnTo>
                </a:path>
              </a:pathLst>
            </a:custGeom>
            <a:solidFill>
              <a:schemeClr val="folHlink"/>
            </a:solidFill>
            <a:ln w="9525" cap="rnd">
              <a:noFill/>
              <a:round/>
              <a:headEnd type="none" w="sm" len="sm"/>
              <a:tailEnd type="none" w="sm" len="sm"/>
            </a:ln>
            <a:effectLst/>
          </p:spPr>
          <p:txBody>
            <a:bodyPr/>
            <a:lstStyle/>
            <a:p>
              <a:endParaRPr lang="en-US"/>
            </a:p>
          </p:txBody>
        </p:sp>
        <p:sp>
          <p:nvSpPr>
            <p:cNvPr id="96310" name="Freeform 54"/>
            <p:cNvSpPr>
              <a:spLocks/>
            </p:cNvSpPr>
            <p:nvPr/>
          </p:nvSpPr>
          <p:spPr bwMode="auto">
            <a:xfrm>
              <a:off x="3165" y="1680"/>
              <a:ext cx="178" cy="70"/>
            </a:xfrm>
            <a:custGeom>
              <a:avLst/>
              <a:gdLst/>
              <a:ahLst/>
              <a:cxnLst>
                <a:cxn ang="0">
                  <a:pos x="0" y="0"/>
                </a:cxn>
                <a:cxn ang="0">
                  <a:pos x="0" y="47"/>
                </a:cxn>
                <a:cxn ang="0">
                  <a:pos x="177" y="69"/>
                </a:cxn>
                <a:cxn ang="0">
                  <a:pos x="177" y="23"/>
                </a:cxn>
                <a:cxn ang="0">
                  <a:pos x="0" y="0"/>
                </a:cxn>
              </a:cxnLst>
              <a:rect l="0" t="0" r="r" b="b"/>
              <a:pathLst>
                <a:path w="178" h="70">
                  <a:moveTo>
                    <a:pt x="0" y="0"/>
                  </a:moveTo>
                  <a:lnTo>
                    <a:pt x="0" y="47"/>
                  </a:lnTo>
                  <a:lnTo>
                    <a:pt x="177" y="69"/>
                  </a:lnTo>
                  <a:lnTo>
                    <a:pt x="177" y="23"/>
                  </a:lnTo>
                  <a:lnTo>
                    <a:pt x="0" y="0"/>
                  </a:lnTo>
                </a:path>
              </a:pathLst>
            </a:custGeom>
            <a:solidFill>
              <a:srgbClr val="B2B2B2"/>
            </a:solidFill>
            <a:ln w="9525" cap="rnd">
              <a:noFill/>
              <a:round/>
              <a:headEnd type="none" w="sm" len="sm"/>
              <a:tailEnd type="none" w="sm" len="sm"/>
            </a:ln>
            <a:effectLst/>
          </p:spPr>
          <p:txBody>
            <a:bodyPr/>
            <a:lstStyle/>
            <a:p>
              <a:endParaRPr lang="en-US"/>
            </a:p>
          </p:txBody>
        </p:sp>
        <p:sp>
          <p:nvSpPr>
            <p:cNvPr id="96311" name="Freeform 55"/>
            <p:cNvSpPr>
              <a:spLocks/>
            </p:cNvSpPr>
            <p:nvPr/>
          </p:nvSpPr>
          <p:spPr bwMode="auto">
            <a:xfrm>
              <a:off x="3342" y="1654"/>
              <a:ext cx="56" cy="96"/>
            </a:xfrm>
            <a:custGeom>
              <a:avLst/>
              <a:gdLst/>
              <a:ahLst/>
              <a:cxnLst>
                <a:cxn ang="0">
                  <a:pos x="0" y="49"/>
                </a:cxn>
                <a:cxn ang="0">
                  <a:pos x="0" y="95"/>
                </a:cxn>
                <a:cxn ang="0">
                  <a:pos x="55" y="40"/>
                </a:cxn>
                <a:cxn ang="0">
                  <a:pos x="55" y="0"/>
                </a:cxn>
                <a:cxn ang="0">
                  <a:pos x="0" y="49"/>
                </a:cxn>
              </a:cxnLst>
              <a:rect l="0" t="0" r="r" b="b"/>
              <a:pathLst>
                <a:path w="56" h="96">
                  <a:moveTo>
                    <a:pt x="0" y="49"/>
                  </a:moveTo>
                  <a:lnTo>
                    <a:pt x="0" y="95"/>
                  </a:lnTo>
                  <a:lnTo>
                    <a:pt x="55" y="40"/>
                  </a:lnTo>
                  <a:lnTo>
                    <a:pt x="55" y="0"/>
                  </a:lnTo>
                  <a:lnTo>
                    <a:pt x="0" y="49"/>
                  </a:lnTo>
                </a:path>
              </a:pathLst>
            </a:custGeom>
            <a:solidFill>
              <a:srgbClr val="7F7F7F"/>
            </a:solidFill>
            <a:ln w="9525" cap="rnd">
              <a:noFill/>
              <a:round/>
              <a:headEnd type="none" w="sm" len="sm"/>
              <a:tailEnd type="none" w="sm" len="sm"/>
            </a:ln>
            <a:effectLst/>
          </p:spPr>
          <p:txBody>
            <a:bodyPr/>
            <a:lstStyle/>
            <a:p>
              <a:endParaRPr lang="en-US"/>
            </a:p>
          </p:txBody>
        </p:sp>
        <p:sp>
          <p:nvSpPr>
            <p:cNvPr id="96312" name="Freeform 56"/>
            <p:cNvSpPr>
              <a:spLocks/>
            </p:cNvSpPr>
            <p:nvPr/>
          </p:nvSpPr>
          <p:spPr bwMode="auto">
            <a:xfrm>
              <a:off x="3165" y="1631"/>
              <a:ext cx="232" cy="72"/>
            </a:xfrm>
            <a:custGeom>
              <a:avLst/>
              <a:gdLst/>
              <a:ahLst/>
              <a:cxnLst>
                <a:cxn ang="0">
                  <a:pos x="74" y="0"/>
                </a:cxn>
                <a:cxn ang="0">
                  <a:pos x="0" y="49"/>
                </a:cxn>
                <a:cxn ang="0">
                  <a:pos x="177" y="71"/>
                </a:cxn>
                <a:cxn ang="0">
                  <a:pos x="231" y="23"/>
                </a:cxn>
                <a:cxn ang="0">
                  <a:pos x="74" y="0"/>
                </a:cxn>
              </a:cxnLst>
              <a:rect l="0" t="0" r="r" b="b"/>
              <a:pathLst>
                <a:path w="232" h="72">
                  <a:moveTo>
                    <a:pt x="74" y="0"/>
                  </a:moveTo>
                  <a:lnTo>
                    <a:pt x="0" y="49"/>
                  </a:lnTo>
                  <a:lnTo>
                    <a:pt x="177" y="71"/>
                  </a:lnTo>
                  <a:lnTo>
                    <a:pt x="231" y="23"/>
                  </a:lnTo>
                  <a:lnTo>
                    <a:pt x="74" y="0"/>
                  </a:lnTo>
                </a:path>
              </a:pathLst>
            </a:custGeom>
            <a:solidFill>
              <a:srgbClr val="E5E5E5"/>
            </a:solidFill>
            <a:ln w="9525" cap="rnd">
              <a:noFill/>
              <a:round/>
              <a:headEnd type="none" w="sm" len="sm"/>
              <a:tailEnd type="none" w="sm" len="sm"/>
            </a:ln>
            <a:effectLst/>
          </p:spPr>
          <p:txBody>
            <a:bodyPr/>
            <a:lstStyle/>
            <a:p>
              <a:endParaRPr lang="en-US"/>
            </a:p>
          </p:txBody>
        </p:sp>
        <p:sp>
          <p:nvSpPr>
            <p:cNvPr id="96313" name="Freeform 57"/>
            <p:cNvSpPr>
              <a:spLocks/>
            </p:cNvSpPr>
            <p:nvPr/>
          </p:nvSpPr>
          <p:spPr bwMode="auto">
            <a:xfrm>
              <a:off x="3197" y="1523"/>
              <a:ext cx="28" cy="127"/>
            </a:xfrm>
            <a:custGeom>
              <a:avLst/>
              <a:gdLst/>
              <a:ahLst/>
              <a:cxnLst>
                <a:cxn ang="0">
                  <a:pos x="27" y="0"/>
                </a:cxn>
                <a:cxn ang="0">
                  <a:pos x="26" y="1"/>
                </a:cxn>
                <a:cxn ang="0">
                  <a:pos x="25" y="3"/>
                </a:cxn>
                <a:cxn ang="0">
                  <a:pos x="22" y="7"/>
                </a:cxn>
                <a:cxn ang="0">
                  <a:pos x="19" y="12"/>
                </a:cxn>
                <a:cxn ang="0">
                  <a:pos x="16" y="20"/>
                </a:cxn>
                <a:cxn ang="0">
                  <a:pos x="12" y="30"/>
                </a:cxn>
                <a:cxn ang="0">
                  <a:pos x="8" y="43"/>
                </a:cxn>
                <a:cxn ang="0">
                  <a:pos x="5" y="58"/>
                </a:cxn>
                <a:cxn ang="0">
                  <a:pos x="2" y="73"/>
                </a:cxn>
                <a:cxn ang="0">
                  <a:pos x="0" y="87"/>
                </a:cxn>
                <a:cxn ang="0">
                  <a:pos x="0" y="99"/>
                </a:cxn>
                <a:cxn ang="0">
                  <a:pos x="0" y="108"/>
                </a:cxn>
                <a:cxn ang="0">
                  <a:pos x="0" y="116"/>
                </a:cxn>
                <a:cxn ang="0">
                  <a:pos x="1" y="121"/>
                </a:cxn>
                <a:cxn ang="0">
                  <a:pos x="2" y="124"/>
                </a:cxn>
                <a:cxn ang="0">
                  <a:pos x="2" y="126"/>
                </a:cxn>
                <a:cxn ang="0">
                  <a:pos x="27" y="0"/>
                </a:cxn>
              </a:cxnLst>
              <a:rect l="0" t="0" r="r" b="b"/>
              <a:pathLst>
                <a:path w="28" h="127">
                  <a:moveTo>
                    <a:pt x="27" y="0"/>
                  </a:moveTo>
                  <a:lnTo>
                    <a:pt x="26" y="1"/>
                  </a:lnTo>
                  <a:lnTo>
                    <a:pt x="25" y="3"/>
                  </a:lnTo>
                  <a:lnTo>
                    <a:pt x="22" y="7"/>
                  </a:lnTo>
                  <a:lnTo>
                    <a:pt x="19" y="12"/>
                  </a:lnTo>
                  <a:lnTo>
                    <a:pt x="16" y="20"/>
                  </a:lnTo>
                  <a:lnTo>
                    <a:pt x="12" y="30"/>
                  </a:lnTo>
                  <a:lnTo>
                    <a:pt x="8" y="43"/>
                  </a:lnTo>
                  <a:lnTo>
                    <a:pt x="5" y="58"/>
                  </a:lnTo>
                  <a:lnTo>
                    <a:pt x="2" y="73"/>
                  </a:lnTo>
                  <a:lnTo>
                    <a:pt x="0" y="87"/>
                  </a:lnTo>
                  <a:lnTo>
                    <a:pt x="0" y="99"/>
                  </a:lnTo>
                  <a:lnTo>
                    <a:pt x="0" y="108"/>
                  </a:lnTo>
                  <a:lnTo>
                    <a:pt x="0" y="116"/>
                  </a:lnTo>
                  <a:lnTo>
                    <a:pt x="1" y="121"/>
                  </a:lnTo>
                  <a:lnTo>
                    <a:pt x="2" y="124"/>
                  </a:lnTo>
                  <a:lnTo>
                    <a:pt x="2" y="126"/>
                  </a:lnTo>
                  <a:lnTo>
                    <a:pt x="27" y="0"/>
                  </a:lnTo>
                </a:path>
              </a:pathLst>
            </a:custGeom>
            <a:solidFill>
              <a:srgbClr val="000000"/>
            </a:solidFill>
            <a:ln w="9525" cap="rnd">
              <a:noFill/>
              <a:round/>
              <a:headEnd type="none" w="sm" len="sm"/>
              <a:tailEnd type="none" w="sm" len="sm"/>
            </a:ln>
            <a:effectLst/>
          </p:spPr>
          <p:txBody>
            <a:bodyPr/>
            <a:lstStyle/>
            <a:p>
              <a:endParaRPr lang="en-US"/>
            </a:p>
          </p:txBody>
        </p:sp>
        <p:sp>
          <p:nvSpPr>
            <p:cNvPr id="96314" name="Freeform 58"/>
            <p:cNvSpPr>
              <a:spLocks/>
            </p:cNvSpPr>
            <p:nvPr/>
          </p:nvSpPr>
          <p:spPr bwMode="auto">
            <a:xfrm>
              <a:off x="3224" y="1576"/>
              <a:ext cx="108" cy="108"/>
            </a:xfrm>
            <a:custGeom>
              <a:avLst/>
              <a:gdLst/>
              <a:ahLst/>
              <a:cxnLst>
                <a:cxn ang="0">
                  <a:pos x="53" y="107"/>
                </a:cxn>
                <a:cxn ang="0">
                  <a:pos x="64" y="106"/>
                </a:cxn>
                <a:cxn ang="0">
                  <a:pos x="74" y="103"/>
                </a:cxn>
                <a:cxn ang="0">
                  <a:pos x="83" y="98"/>
                </a:cxn>
                <a:cxn ang="0">
                  <a:pos x="91" y="92"/>
                </a:cxn>
                <a:cxn ang="0">
                  <a:pos x="98" y="84"/>
                </a:cxn>
                <a:cxn ang="0">
                  <a:pos x="103" y="75"/>
                </a:cxn>
                <a:cxn ang="0">
                  <a:pos x="106" y="64"/>
                </a:cxn>
                <a:cxn ang="0">
                  <a:pos x="107" y="54"/>
                </a:cxn>
                <a:cxn ang="0">
                  <a:pos x="106" y="43"/>
                </a:cxn>
                <a:cxn ang="0">
                  <a:pos x="103" y="33"/>
                </a:cxn>
                <a:cxn ang="0">
                  <a:pos x="98" y="24"/>
                </a:cxn>
                <a:cxn ang="0">
                  <a:pos x="91" y="16"/>
                </a:cxn>
                <a:cxn ang="0">
                  <a:pos x="83" y="9"/>
                </a:cxn>
                <a:cxn ang="0">
                  <a:pos x="74" y="4"/>
                </a:cxn>
                <a:cxn ang="0">
                  <a:pos x="64" y="1"/>
                </a:cxn>
                <a:cxn ang="0">
                  <a:pos x="53" y="0"/>
                </a:cxn>
                <a:cxn ang="0">
                  <a:pos x="42" y="1"/>
                </a:cxn>
                <a:cxn ang="0">
                  <a:pos x="32" y="4"/>
                </a:cxn>
                <a:cxn ang="0">
                  <a:pos x="23" y="9"/>
                </a:cxn>
                <a:cxn ang="0">
                  <a:pos x="15" y="16"/>
                </a:cxn>
                <a:cxn ang="0">
                  <a:pos x="9" y="24"/>
                </a:cxn>
                <a:cxn ang="0">
                  <a:pos x="4" y="33"/>
                </a:cxn>
                <a:cxn ang="0">
                  <a:pos x="1" y="43"/>
                </a:cxn>
                <a:cxn ang="0">
                  <a:pos x="0" y="54"/>
                </a:cxn>
                <a:cxn ang="0">
                  <a:pos x="1" y="64"/>
                </a:cxn>
                <a:cxn ang="0">
                  <a:pos x="4" y="75"/>
                </a:cxn>
                <a:cxn ang="0">
                  <a:pos x="9" y="84"/>
                </a:cxn>
                <a:cxn ang="0">
                  <a:pos x="15" y="92"/>
                </a:cxn>
                <a:cxn ang="0">
                  <a:pos x="23" y="98"/>
                </a:cxn>
                <a:cxn ang="0">
                  <a:pos x="32" y="103"/>
                </a:cxn>
                <a:cxn ang="0">
                  <a:pos x="42" y="106"/>
                </a:cxn>
                <a:cxn ang="0">
                  <a:pos x="53" y="107"/>
                </a:cxn>
              </a:cxnLst>
              <a:rect l="0" t="0" r="r" b="b"/>
              <a:pathLst>
                <a:path w="108" h="108">
                  <a:moveTo>
                    <a:pt x="53" y="107"/>
                  </a:moveTo>
                  <a:lnTo>
                    <a:pt x="64" y="106"/>
                  </a:lnTo>
                  <a:lnTo>
                    <a:pt x="74" y="103"/>
                  </a:lnTo>
                  <a:lnTo>
                    <a:pt x="83" y="98"/>
                  </a:lnTo>
                  <a:lnTo>
                    <a:pt x="91" y="92"/>
                  </a:lnTo>
                  <a:lnTo>
                    <a:pt x="98" y="84"/>
                  </a:lnTo>
                  <a:lnTo>
                    <a:pt x="103" y="75"/>
                  </a:lnTo>
                  <a:lnTo>
                    <a:pt x="106" y="64"/>
                  </a:lnTo>
                  <a:lnTo>
                    <a:pt x="107" y="54"/>
                  </a:lnTo>
                  <a:lnTo>
                    <a:pt x="106" y="43"/>
                  </a:lnTo>
                  <a:lnTo>
                    <a:pt x="103" y="33"/>
                  </a:lnTo>
                  <a:lnTo>
                    <a:pt x="98" y="24"/>
                  </a:lnTo>
                  <a:lnTo>
                    <a:pt x="91" y="16"/>
                  </a:lnTo>
                  <a:lnTo>
                    <a:pt x="83" y="9"/>
                  </a:lnTo>
                  <a:lnTo>
                    <a:pt x="74" y="4"/>
                  </a:lnTo>
                  <a:lnTo>
                    <a:pt x="64" y="1"/>
                  </a:lnTo>
                  <a:lnTo>
                    <a:pt x="53" y="0"/>
                  </a:lnTo>
                  <a:lnTo>
                    <a:pt x="42" y="1"/>
                  </a:lnTo>
                  <a:lnTo>
                    <a:pt x="32" y="4"/>
                  </a:lnTo>
                  <a:lnTo>
                    <a:pt x="23" y="9"/>
                  </a:lnTo>
                  <a:lnTo>
                    <a:pt x="15" y="16"/>
                  </a:lnTo>
                  <a:lnTo>
                    <a:pt x="9" y="24"/>
                  </a:lnTo>
                  <a:lnTo>
                    <a:pt x="4" y="33"/>
                  </a:lnTo>
                  <a:lnTo>
                    <a:pt x="1" y="43"/>
                  </a:lnTo>
                  <a:lnTo>
                    <a:pt x="0" y="54"/>
                  </a:lnTo>
                  <a:lnTo>
                    <a:pt x="1" y="64"/>
                  </a:lnTo>
                  <a:lnTo>
                    <a:pt x="4" y="75"/>
                  </a:lnTo>
                  <a:lnTo>
                    <a:pt x="9" y="84"/>
                  </a:lnTo>
                  <a:lnTo>
                    <a:pt x="15" y="92"/>
                  </a:lnTo>
                  <a:lnTo>
                    <a:pt x="23" y="98"/>
                  </a:lnTo>
                  <a:lnTo>
                    <a:pt x="32" y="103"/>
                  </a:lnTo>
                  <a:lnTo>
                    <a:pt x="42" y="106"/>
                  </a:lnTo>
                  <a:lnTo>
                    <a:pt x="53" y="107"/>
                  </a:lnTo>
                </a:path>
              </a:pathLst>
            </a:custGeom>
            <a:solidFill>
              <a:srgbClr val="4C4C4C"/>
            </a:solidFill>
            <a:ln w="9525" cap="rnd">
              <a:noFill/>
              <a:round/>
              <a:headEnd type="none" w="sm" len="sm"/>
              <a:tailEnd type="none" w="sm" len="sm"/>
            </a:ln>
            <a:effectLst/>
          </p:spPr>
          <p:txBody>
            <a:bodyPr/>
            <a:lstStyle/>
            <a:p>
              <a:endParaRPr lang="en-US"/>
            </a:p>
          </p:txBody>
        </p:sp>
        <p:sp>
          <p:nvSpPr>
            <p:cNvPr id="96315" name="Freeform 59"/>
            <p:cNvSpPr>
              <a:spLocks/>
            </p:cNvSpPr>
            <p:nvPr/>
          </p:nvSpPr>
          <p:spPr bwMode="auto">
            <a:xfrm>
              <a:off x="3193" y="1508"/>
              <a:ext cx="152" cy="177"/>
            </a:xfrm>
            <a:custGeom>
              <a:avLst/>
              <a:gdLst/>
              <a:ahLst/>
              <a:cxnLst>
                <a:cxn ang="0">
                  <a:pos x="116" y="37"/>
                </a:cxn>
                <a:cxn ang="0">
                  <a:pos x="69" y="7"/>
                </a:cxn>
                <a:cxn ang="0">
                  <a:pos x="33" y="0"/>
                </a:cxn>
                <a:cxn ang="0">
                  <a:pos x="0" y="168"/>
                </a:cxn>
                <a:cxn ang="0">
                  <a:pos x="36" y="176"/>
                </a:cxn>
                <a:cxn ang="0">
                  <a:pos x="92" y="156"/>
                </a:cxn>
                <a:cxn ang="0">
                  <a:pos x="128" y="164"/>
                </a:cxn>
                <a:cxn ang="0">
                  <a:pos x="151" y="46"/>
                </a:cxn>
                <a:cxn ang="0">
                  <a:pos x="116" y="37"/>
                </a:cxn>
              </a:cxnLst>
              <a:rect l="0" t="0" r="r" b="b"/>
              <a:pathLst>
                <a:path w="152" h="177">
                  <a:moveTo>
                    <a:pt x="116" y="37"/>
                  </a:moveTo>
                  <a:lnTo>
                    <a:pt x="69" y="7"/>
                  </a:lnTo>
                  <a:lnTo>
                    <a:pt x="33" y="0"/>
                  </a:lnTo>
                  <a:lnTo>
                    <a:pt x="0" y="168"/>
                  </a:lnTo>
                  <a:lnTo>
                    <a:pt x="36" y="176"/>
                  </a:lnTo>
                  <a:lnTo>
                    <a:pt x="92" y="156"/>
                  </a:lnTo>
                  <a:lnTo>
                    <a:pt x="128" y="164"/>
                  </a:lnTo>
                  <a:lnTo>
                    <a:pt x="151" y="46"/>
                  </a:lnTo>
                  <a:lnTo>
                    <a:pt x="116" y="37"/>
                  </a:lnTo>
                </a:path>
              </a:pathLst>
            </a:custGeom>
            <a:solidFill>
              <a:srgbClr val="B2B2B2"/>
            </a:solidFill>
            <a:ln w="9525" cap="rnd">
              <a:noFill/>
              <a:round/>
              <a:headEnd type="none" w="sm" len="sm"/>
              <a:tailEnd type="none" w="sm" len="sm"/>
            </a:ln>
            <a:effectLst/>
          </p:spPr>
          <p:txBody>
            <a:bodyPr/>
            <a:lstStyle/>
            <a:p>
              <a:endParaRPr lang="en-US"/>
            </a:p>
          </p:txBody>
        </p:sp>
        <p:sp>
          <p:nvSpPr>
            <p:cNvPr id="96316" name="Freeform 60"/>
            <p:cNvSpPr>
              <a:spLocks/>
            </p:cNvSpPr>
            <p:nvPr/>
          </p:nvSpPr>
          <p:spPr bwMode="auto">
            <a:xfrm>
              <a:off x="3321" y="1539"/>
              <a:ext cx="57" cy="134"/>
            </a:xfrm>
            <a:custGeom>
              <a:avLst/>
              <a:gdLst/>
              <a:ahLst/>
              <a:cxnLst>
                <a:cxn ang="0">
                  <a:pos x="23" y="15"/>
                </a:cxn>
                <a:cxn ang="0">
                  <a:pos x="0" y="133"/>
                </a:cxn>
                <a:cxn ang="0">
                  <a:pos x="38" y="103"/>
                </a:cxn>
                <a:cxn ang="0">
                  <a:pos x="56" y="0"/>
                </a:cxn>
                <a:cxn ang="0">
                  <a:pos x="23" y="15"/>
                </a:cxn>
              </a:cxnLst>
              <a:rect l="0" t="0" r="r" b="b"/>
              <a:pathLst>
                <a:path w="57" h="134">
                  <a:moveTo>
                    <a:pt x="23" y="15"/>
                  </a:moveTo>
                  <a:lnTo>
                    <a:pt x="0" y="133"/>
                  </a:lnTo>
                  <a:lnTo>
                    <a:pt x="38" y="103"/>
                  </a:lnTo>
                  <a:lnTo>
                    <a:pt x="56" y="0"/>
                  </a:lnTo>
                  <a:lnTo>
                    <a:pt x="23" y="15"/>
                  </a:lnTo>
                </a:path>
              </a:pathLst>
            </a:custGeom>
            <a:solidFill>
              <a:srgbClr val="7F7F7F"/>
            </a:solidFill>
            <a:ln w="9525" cap="rnd">
              <a:noFill/>
              <a:round/>
              <a:headEnd type="none" w="sm" len="sm"/>
              <a:tailEnd type="none" w="sm" len="sm"/>
            </a:ln>
            <a:effectLst/>
          </p:spPr>
          <p:txBody>
            <a:bodyPr/>
            <a:lstStyle/>
            <a:p>
              <a:endParaRPr lang="en-US"/>
            </a:p>
          </p:txBody>
        </p:sp>
        <p:sp>
          <p:nvSpPr>
            <p:cNvPr id="96317" name="Freeform 61"/>
            <p:cNvSpPr>
              <a:spLocks/>
            </p:cNvSpPr>
            <p:nvPr/>
          </p:nvSpPr>
          <p:spPr bwMode="auto">
            <a:xfrm>
              <a:off x="3287" y="1554"/>
              <a:ext cx="50" cy="113"/>
            </a:xfrm>
            <a:custGeom>
              <a:avLst/>
              <a:gdLst/>
              <a:ahLst/>
              <a:cxnLst>
                <a:cxn ang="0">
                  <a:pos x="49" y="5"/>
                </a:cxn>
                <a:cxn ang="0">
                  <a:pos x="22" y="0"/>
                </a:cxn>
                <a:cxn ang="0">
                  <a:pos x="0" y="105"/>
                </a:cxn>
                <a:cxn ang="0">
                  <a:pos x="29" y="112"/>
                </a:cxn>
                <a:cxn ang="0">
                  <a:pos x="49" y="5"/>
                </a:cxn>
              </a:cxnLst>
              <a:rect l="0" t="0" r="r" b="b"/>
              <a:pathLst>
                <a:path w="50" h="113">
                  <a:moveTo>
                    <a:pt x="49" y="5"/>
                  </a:moveTo>
                  <a:lnTo>
                    <a:pt x="22" y="0"/>
                  </a:lnTo>
                  <a:lnTo>
                    <a:pt x="0" y="105"/>
                  </a:lnTo>
                  <a:lnTo>
                    <a:pt x="29" y="112"/>
                  </a:lnTo>
                  <a:lnTo>
                    <a:pt x="49" y="5"/>
                  </a:lnTo>
                </a:path>
              </a:pathLst>
            </a:custGeom>
            <a:solidFill>
              <a:srgbClr val="CBCBCB"/>
            </a:solidFill>
            <a:ln w="9525" cap="rnd">
              <a:noFill/>
              <a:round/>
              <a:headEnd type="none" w="sm" len="sm"/>
              <a:tailEnd type="none" w="sm" len="sm"/>
            </a:ln>
            <a:effectLst/>
          </p:spPr>
          <p:txBody>
            <a:bodyPr/>
            <a:lstStyle/>
            <a:p>
              <a:endParaRPr lang="en-US"/>
            </a:p>
          </p:txBody>
        </p:sp>
        <p:sp>
          <p:nvSpPr>
            <p:cNvPr id="96318" name="Freeform 62"/>
            <p:cNvSpPr>
              <a:spLocks/>
            </p:cNvSpPr>
            <p:nvPr/>
          </p:nvSpPr>
          <p:spPr bwMode="auto">
            <a:xfrm>
              <a:off x="3230" y="1525"/>
              <a:ext cx="72" cy="151"/>
            </a:xfrm>
            <a:custGeom>
              <a:avLst/>
              <a:gdLst/>
              <a:ahLst/>
              <a:cxnLst>
                <a:cxn ang="0">
                  <a:pos x="71" y="25"/>
                </a:cxn>
                <a:cxn ang="0">
                  <a:pos x="32" y="0"/>
                </a:cxn>
                <a:cxn ang="0">
                  <a:pos x="0" y="150"/>
                </a:cxn>
                <a:cxn ang="0">
                  <a:pos x="50" y="134"/>
                </a:cxn>
                <a:cxn ang="0">
                  <a:pos x="71" y="25"/>
                </a:cxn>
              </a:cxnLst>
              <a:rect l="0" t="0" r="r" b="b"/>
              <a:pathLst>
                <a:path w="72" h="151">
                  <a:moveTo>
                    <a:pt x="71" y="25"/>
                  </a:moveTo>
                  <a:lnTo>
                    <a:pt x="32" y="0"/>
                  </a:lnTo>
                  <a:lnTo>
                    <a:pt x="0" y="150"/>
                  </a:lnTo>
                  <a:lnTo>
                    <a:pt x="50" y="134"/>
                  </a:lnTo>
                  <a:lnTo>
                    <a:pt x="71" y="25"/>
                  </a:lnTo>
                </a:path>
              </a:pathLst>
            </a:custGeom>
            <a:solidFill>
              <a:srgbClr val="CBCBCB"/>
            </a:solidFill>
            <a:ln w="9525" cap="rnd">
              <a:noFill/>
              <a:round/>
              <a:headEnd type="none" w="sm" len="sm"/>
              <a:tailEnd type="none" w="sm" len="sm"/>
            </a:ln>
            <a:effectLst/>
          </p:spPr>
          <p:txBody>
            <a:bodyPr/>
            <a:lstStyle/>
            <a:p>
              <a:endParaRPr lang="en-US"/>
            </a:p>
          </p:txBody>
        </p:sp>
        <p:sp>
          <p:nvSpPr>
            <p:cNvPr id="96319" name="Freeform 63"/>
            <p:cNvSpPr>
              <a:spLocks/>
            </p:cNvSpPr>
            <p:nvPr/>
          </p:nvSpPr>
          <p:spPr bwMode="auto">
            <a:xfrm>
              <a:off x="3199" y="1516"/>
              <a:ext cx="57" cy="159"/>
            </a:xfrm>
            <a:custGeom>
              <a:avLst/>
              <a:gdLst/>
              <a:ahLst/>
              <a:cxnLst>
                <a:cxn ang="0">
                  <a:pos x="56" y="5"/>
                </a:cxn>
                <a:cxn ang="0">
                  <a:pos x="30" y="0"/>
                </a:cxn>
                <a:cxn ang="0">
                  <a:pos x="0" y="154"/>
                </a:cxn>
                <a:cxn ang="0">
                  <a:pos x="24" y="158"/>
                </a:cxn>
                <a:cxn ang="0">
                  <a:pos x="56" y="5"/>
                </a:cxn>
              </a:cxnLst>
              <a:rect l="0" t="0" r="r" b="b"/>
              <a:pathLst>
                <a:path w="57" h="159">
                  <a:moveTo>
                    <a:pt x="56" y="5"/>
                  </a:moveTo>
                  <a:lnTo>
                    <a:pt x="30" y="0"/>
                  </a:lnTo>
                  <a:lnTo>
                    <a:pt x="0" y="154"/>
                  </a:lnTo>
                  <a:lnTo>
                    <a:pt x="24" y="158"/>
                  </a:lnTo>
                  <a:lnTo>
                    <a:pt x="56" y="5"/>
                  </a:lnTo>
                </a:path>
              </a:pathLst>
            </a:custGeom>
            <a:solidFill>
              <a:srgbClr val="CBCBCB"/>
            </a:solidFill>
            <a:ln w="9525" cap="rnd">
              <a:noFill/>
              <a:round/>
              <a:headEnd type="none" w="sm" len="sm"/>
              <a:tailEnd type="none" w="sm" len="sm"/>
            </a:ln>
            <a:effectLst/>
          </p:spPr>
          <p:txBody>
            <a:bodyPr/>
            <a:lstStyle/>
            <a:p>
              <a:endParaRPr lang="en-US"/>
            </a:p>
          </p:txBody>
        </p:sp>
        <p:sp>
          <p:nvSpPr>
            <p:cNvPr id="96320" name="Freeform 64"/>
            <p:cNvSpPr>
              <a:spLocks/>
            </p:cNvSpPr>
            <p:nvPr/>
          </p:nvSpPr>
          <p:spPr bwMode="auto">
            <a:xfrm>
              <a:off x="3226" y="1488"/>
              <a:ext cx="152" cy="65"/>
            </a:xfrm>
            <a:custGeom>
              <a:avLst/>
              <a:gdLst/>
              <a:ahLst/>
              <a:cxnLst>
                <a:cxn ang="0">
                  <a:pos x="0" y="20"/>
                </a:cxn>
                <a:cxn ang="0">
                  <a:pos x="39" y="0"/>
                </a:cxn>
                <a:cxn ang="0">
                  <a:pos x="70" y="7"/>
                </a:cxn>
                <a:cxn ang="0">
                  <a:pos x="108" y="39"/>
                </a:cxn>
                <a:cxn ang="0">
                  <a:pos x="151" y="51"/>
                </a:cxn>
                <a:cxn ang="0">
                  <a:pos x="118" y="64"/>
                </a:cxn>
                <a:cxn ang="0">
                  <a:pos x="83" y="57"/>
                </a:cxn>
                <a:cxn ang="0">
                  <a:pos x="37" y="27"/>
                </a:cxn>
                <a:cxn ang="0">
                  <a:pos x="0" y="20"/>
                </a:cxn>
              </a:cxnLst>
              <a:rect l="0" t="0" r="r" b="b"/>
              <a:pathLst>
                <a:path w="152" h="65">
                  <a:moveTo>
                    <a:pt x="0" y="20"/>
                  </a:moveTo>
                  <a:lnTo>
                    <a:pt x="39" y="0"/>
                  </a:lnTo>
                  <a:lnTo>
                    <a:pt x="70" y="7"/>
                  </a:lnTo>
                  <a:lnTo>
                    <a:pt x="108" y="39"/>
                  </a:lnTo>
                  <a:lnTo>
                    <a:pt x="151" y="51"/>
                  </a:lnTo>
                  <a:lnTo>
                    <a:pt x="118" y="64"/>
                  </a:lnTo>
                  <a:lnTo>
                    <a:pt x="83" y="57"/>
                  </a:lnTo>
                  <a:lnTo>
                    <a:pt x="37" y="27"/>
                  </a:lnTo>
                  <a:lnTo>
                    <a:pt x="0" y="20"/>
                  </a:lnTo>
                </a:path>
              </a:pathLst>
            </a:custGeom>
            <a:solidFill>
              <a:srgbClr val="E5E5E5"/>
            </a:solidFill>
            <a:ln w="9525" cap="rnd">
              <a:noFill/>
              <a:round/>
              <a:headEnd type="none" w="sm" len="sm"/>
              <a:tailEnd type="none" w="sm" len="sm"/>
            </a:ln>
            <a:effectLst/>
          </p:spPr>
          <p:txBody>
            <a:bodyPr/>
            <a:lstStyle/>
            <a:p>
              <a:endParaRPr lang="en-US"/>
            </a:p>
          </p:txBody>
        </p:sp>
        <p:sp>
          <p:nvSpPr>
            <p:cNvPr id="96321" name="Freeform 65"/>
            <p:cNvSpPr>
              <a:spLocks/>
            </p:cNvSpPr>
            <p:nvPr/>
          </p:nvSpPr>
          <p:spPr bwMode="auto">
            <a:xfrm>
              <a:off x="3036" y="1552"/>
              <a:ext cx="148" cy="118"/>
            </a:xfrm>
            <a:custGeom>
              <a:avLst/>
              <a:gdLst/>
              <a:ahLst/>
              <a:cxnLst>
                <a:cxn ang="0">
                  <a:pos x="30" y="13"/>
                </a:cxn>
                <a:cxn ang="0">
                  <a:pos x="32" y="21"/>
                </a:cxn>
                <a:cxn ang="0">
                  <a:pos x="36" y="32"/>
                </a:cxn>
                <a:cxn ang="0">
                  <a:pos x="39" y="44"/>
                </a:cxn>
                <a:cxn ang="0">
                  <a:pos x="41" y="54"/>
                </a:cxn>
                <a:cxn ang="0">
                  <a:pos x="45" y="67"/>
                </a:cxn>
                <a:cxn ang="0">
                  <a:pos x="50" y="80"/>
                </a:cxn>
                <a:cxn ang="0">
                  <a:pos x="56" y="89"/>
                </a:cxn>
                <a:cxn ang="0">
                  <a:pos x="61" y="92"/>
                </a:cxn>
                <a:cxn ang="0">
                  <a:pos x="75" y="94"/>
                </a:cxn>
                <a:cxn ang="0">
                  <a:pos x="92" y="96"/>
                </a:cxn>
                <a:cxn ang="0">
                  <a:pos x="105" y="98"/>
                </a:cxn>
                <a:cxn ang="0">
                  <a:pos x="109" y="97"/>
                </a:cxn>
                <a:cxn ang="0">
                  <a:pos x="113" y="96"/>
                </a:cxn>
                <a:cxn ang="0">
                  <a:pos x="119" y="94"/>
                </a:cxn>
                <a:cxn ang="0">
                  <a:pos x="124" y="94"/>
                </a:cxn>
                <a:cxn ang="0">
                  <a:pos x="129" y="96"/>
                </a:cxn>
                <a:cxn ang="0">
                  <a:pos x="136" y="99"/>
                </a:cxn>
                <a:cxn ang="0">
                  <a:pos x="143" y="102"/>
                </a:cxn>
                <a:cxn ang="0">
                  <a:pos x="147" y="106"/>
                </a:cxn>
                <a:cxn ang="0">
                  <a:pos x="145" y="109"/>
                </a:cxn>
                <a:cxn ang="0">
                  <a:pos x="139" y="113"/>
                </a:cxn>
                <a:cxn ang="0">
                  <a:pos x="130" y="115"/>
                </a:cxn>
                <a:cxn ang="0">
                  <a:pos x="121" y="115"/>
                </a:cxn>
                <a:cxn ang="0">
                  <a:pos x="114" y="115"/>
                </a:cxn>
                <a:cxn ang="0">
                  <a:pos x="110" y="114"/>
                </a:cxn>
                <a:cxn ang="0">
                  <a:pos x="107" y="114"/>
                </a:cxn>
                <a:cxn ang="0">
                  <a:pos x="105" y="115"/>
                </a:cxn>
                <a:cxn ang="0">
                  <a:pos x="95" y="116"/>
                </a:cxn>
                <a:cxn ang="0">
                  <a:pos x="73" y="117"/>
                </a:cxn>
                <a:cxn ang="0">
                  <a:pos x="50" y="115"/>
                </a:cxn>
                <a:cxn ang="0">
                  <a:pos x="37" y="112"/>
                </a:cxn>
                <a:cxn ang="0">
                  <a:pos x="32" y="106"/>
                </a:cxn>
                <a:cxn ang="0">
                  <a:pos x="31" y="100"/>
                </a:cxn>
                <a:cxn ang="0">
                  <a:pos x="29" y="92"/>
                </a:cxn>
                <a:cxn ang="0">
                  <a:pos x="27" y="80"/>
                </a:cxn>
                <a:cxn ang="0">
                  <a:pos x="20" y="62"/>
                </a:cxn>
                <a:cxn ang="0">
                  <a:pos x="11" y="41"/>
                </a:cxn>
                <a:cxn ang="0">
                  <a:pos x="3" y="22"/>
                </a:cxn>
                <a:cxn ang="0">
                  <a:pos x="0" y="10"/>
                </a:cxn>
                <a:cxn ang="0">
                  <a:pos x="3" y="6"/>
                </a:cxn>
                <a:cxn ang="0">
                  <a:pos x="6" y="3"/>
                </a:cxn>
                <a:cxn ang="0">
                  <a:pos x="10" y="2"/>
                </a:cxn>
                <a:cxn ang="0">
                  <a:pos x="13" y="0"/>
                </a:cxn>
              </a:cxnLst>
              <a:rect l="0" t="0" r="r" b="b"/>
              <a:pathLst>
                <a:path w="148" h="118">
                  <a:moveTo>
                    <a:pt x="29" y="11"/>
                  </a:moveTo>
                  <a:lnTo>
                    <a:pt x="30" y="13"/>
                  </a:lnTo>
                  <a:lnTo>
                    <a:pt x="31" y="16"/>
                  </a:lnTo>
                  <a:lnTo>
                    <a:pt x="32" y="21"/>
                  </a:lnTo>
                  <a:lnTo>
                    <a:pt x="34" y="26"/>
                  </a:lnTo>
                  <a:lnTo>
                    <a:pt x="36" y="32"/>
                  </a:lnTo>
                  <a:lnTo>
                    <a:pt x="38" y="39"/>
                  </a:lnTo>
                  <a:lnTo>
                    <a:pt x="39" y="44"/>
                  </a:lnTo>
                  <a:lnTo>
                    <a:pt x="40" y="49"/>
                  </a:lnTo>
                  <a:lnTo>
                    <a:pt x="41" y="54"/>
                  </a:lnTo>
                  <a:lnTo>
                    <a:pt x="43" y="60"/>
                  </a:lnTo>
                  <a:lnTo>
                    <a:pt x="45" y="67"/>
                  </a:lnTo>
                  <a:lnTo>
                    <a:pt x="47" y="73"/>
                  </a:lnTo>
                  <a:lnTo>
                    <a:pt x="50" y="80"/>
                  </a:lnTo>
                  <a:lnTo>
                    <a:pt x="53" y="85"/>
                  </a:lnTo>
                  <a:lnTo>
                    <a:pt x="56" y="89"/>
                  </a:lnTo>
                  <a:lnTo>
                    <a:pt x="58" y="91"/>
                  </a:lnTo>
                  <a:lnTo>
                    <a:pt x="61" y="92"/>
                  </a:lnTo>
                  <a:lnTo>
                    <a:pt x="67" y="93"/>
                  </a:lnTo>
                  <a:lnTo>
                    <a:pt x="75" y="94"/>
                  </a:lnTo>
                  <a:lnTo>
                    <a:pt x="84" y="95"/>
                  </a:lnTo>
                  <a:lnTo>
                    <a:pt x="92" y="96"/>
                  </a:lnTo>
                  <a:lnTo>
                    <a:pt x="100" y="97"/>
                  </a:lnTo>
                  <a:lnTo>
                    <a:pt x="105" y="98"/>
                  </a:lnTo>
                  <a:lnTo>
                    <a:pt x="107" y="98"/>
                  </a:lnTo>
                  <a:lnTo>
                    <a:pt x="109" y="97"/>
                  </a:lnTo>
                  <a:lnTo>
                    <a:pt x="111" y="97"/>
                  </a:lnTo>
                  <a:lnTo>
                    <a:pt x="113" y="96"/>
                  </a:lnTo>
                  <a:lnTo>
                    <a:pt x="116" y="95"/>
                  </a:lnTo>
                  <a:lnTo>
                    <a:pt x="119" y="94"/>
                  </a:lnTo>
                  <a:lnTo>
                    <a:pt x="121" y="94"/>
                  </a:lnTo>
                  <a:lnTo>
                    <a:pt x="124" y="94"/>
                  </a:lnTo>
                  <a:lnTo>
                    <a:pt x="126" y="95"/>
                  </a:lnTo>
                  <a:lnTo>
                    <a:pt x="129" y="96"/>
                  </a:lnTo>
                  <a:lnTo>
                    <a:pt x="133" y="97"/>
                  </a:lnTo>
                  <a:lnTo>
                    <a:pt x="136" y="99"/>
                  </a:lnTo>
                  <a:lnTo>
                    <a:pt x="140" y="100"/>
                  </a:lnTo>
                  <a:lnTo>
                    <a:pt x="143" y="102"/>
                  </a:lnTo>
                  <a:lnTo>
                    <a:pt x="145" y="104"/>
                  </a:lnTo>
                  <a:lnTo>
                    <a:pt x="147" y="106"/>
                  </a:lnTo>
                  <a:lnTo>
                    <a:pt x="147" y="108"/>
                  </a:lnTo>
                  <a:lnTo>
                    <a:pt x="145" y="109"/>
                  </a:lnTo>
                  <a:lnTo>
                    <a:pt x="143" y="111"/>
                  </a:lnTo>
                  <a:lnTo>
                    <a:pt x="139" y="113"/>
                  </a:lnTo>
                  <a:lnTo>
                    <a:pt x="135" y="114"/>
                  </a:lnTo>
                  <a:lnTo>
                    <a:pt x="130" y="115"/>
                  </a:lnTo>
                  <a:lnTo>
                    <a:pt x="126" y="115"/>
                  </a:lnTo>
                  <a:lnTo>
                    <a:pt x="121" y="115"/>
                  </a:lnTo>
                  <a:lnTo>
                    <a:pt x="117" y="115"/>
                  </a:lnTo>
                  <a:lnTo>
                    <a:pt x="114" y="115"/>
                  </a:lnTo>
                  <a:lnTo>
                    <a:pt x="112" y="114"/>
                  </a:lnTo>
                  <a:lnTo>
                    <a:pt x="110" y="114"/>
                  </a:lnTo>
                  <a:lnTo>
                    <a:pt x="108" y="114"/>
                  </a:lnTo>
                  <a:lnTo>
                    <a:pt x="107" y="114"/>
                  </a:lnTo>
                  <a:lnTo>
                    <a:pt x="106" y="114"/>
                  </a:lnTo>
                  <a:lnTo>
                    <a:pt x="105" y="115"/>
                  </a:lnTo>
                  <a:lnTo>
                    <a:pt x="102" y="116"/>
                  </a:lnTo>
                  <a:lnTo>
                    <a:pt x="95" y="116"/>
                  </a:lnTo>
                  <a:lnTo>
                    <a:pt x="84" y="117"/>
                  </a:lnTo>
                  <a:lnTo>
                    <a:pt x="73" y="117"/>
                  </a:lnTo>
                  <a:lnTo>
                    <a:pt x="61" y="116"/>
                  </a:lnTo>
                  <a:lnTo>
                    <a:pt x="50" y="115"/>
                  </a:lnTo>
                  <a:lnTo>
                    <a:pt x="42" y="114"/>
                  </a:lnTo>
                  <a:lnTo>
                    <a:pt x="37" y="112"/>
                  </a:lnTo>
                  <a:lnTo>
                    <a:pt x="34" y="109"/>
                  </a:lnTo>
                  <a:lnTo>
                    <a:pt x="32" y="106"/>
                  </a:lnTo>
                  <a:lnTo>
                    <a:pt x="31" y="103"/>
                  </a:lnTo>
                  <a:lnTo>
                    <a:pt x="31" y="100"/>
                  </a:lnTo>
                  <a:lnTo>
                    <a:pt x="30" y="96"/>
                  </a:lnTo>
                  <a:lnTo>
                    <a:pt x="29" y="92"/>
                  </a:lnTo>
                  <a:lnTo>
                    <a:pt x="28" y="86"/>
                  </a:lnTo>
                  <a:lnTo>
                    <a:pt x="27" y="80"/>
                  </a:lnTo>
                  <a:lnTo>
                    <a:pt x="24" y="72"/>
                  </a:lnTo>
                  <a:lnTo>
                    <a:pt x="20" y="62"/>
                  </a:lnTo>
                  <a:lnTo>
                    <a:pt x="15" y="52"/>
                  </a:lnTo>
                  <a:lnTo>
                    <a:pt x="11" y="41"/>
                  </a:lnTo>
                  <a:lnTo>
                    <a:pt x="6" y="31"/>
                  </a:lnTo>
                  <a:lnTo>
                    <a:pt x="3" y="22"/>
                  </a:lnTo>
                  <a:lnTo>
                    <a:pt x="0" y="15"/>
                  </a:lnTo>
                  <a:lnTo>
                    <a:pt x="0" y="10"/>
                  </a:lnTo>
                  <a:lnTo>
                    <a:pt x="1" y="8"/>
                  </a:lnTo>
                  <a:lnTo>
                    <a:pt x="3" y="6"/>
                  </a:lnTo>
                  <a:lnTo>
                    <a:pt x="4" y="4"/>
                  </a:lnTo>
                  <a:lnTo>
                    <a:pt x="6" y="3"/>
                  </a:lnTo>
                  <a:lnTo>
                    <a:pt x="8" y="2"/>
                  </a:lnTo>
                  <a:lnTo>
                    <a:pt x="10" y="2"/>
                  </a:lnTo>
                  <a:lnTo>
                    <a:pt x="12" y="1"/>
                  </a:lnTo>
                  <a:lnTo>
                    <a:pt x="13" y="0"/>
                  </a:lnTo>
                  <a:lnTo>
                    <a:pt x="29" y="11"/>
                  </a:lnTo>
                </a:path>
              </a:pathLst>
            </a:custGeom>
            <a:solidFill>
              <a:srgbClr val="4C4C4C"/>
            </a:solidFill>
            <a:ln w="9525" cap="rnd">
              <a:noFill/>
              <a:round/>
              <a:headEnd type="none" w="sm" len="sm"/>
              <a:tailEnd type="none" w="sm" len="sm"/>
            </a:ln>
            <a:effectLst/>
          </p:spPr>
          <p:txBody>
            <a:bodyPr/>
            <a:lstStyle/>
            <a:p>
              <a:endParaRPr lang="en-US"/>
            </a:p>
          </p:txBody>
        </p:sp>
        <p:sp>
          <p:nvSpPr>
            <p:cNvPr id="96322" name="Freeform 66"/>
            <p:cNvSpPr>
              <a:spLocks/>
            </p:cNvSpPr>
            <p:nvPr/>
          </p:nvSpPr>
          <p:spPr bwMode="auto">
            <a:xfrm>
              <a:off x="2943" y="1553"/>
              <a:ext cx="225" cy="153"/>
            </a:xfrm>
            <a:custGeom>
              <a:avLst/>
              <a:gdLst/>
              <a:ahLst/>
              <a:cxnLst>
                <a:cxn ang="0">
                  <a:pos x="41" y="14"/>
                </a:cxn>
                <a:cxn ang="0">
                  <a:pos x="47" y="26"/>
                </a:cxn>
                <a:cxn ang="0">
                  <a:pos x="56" y="43"/>
                </a:cxn>
                <a:cxn ang="0">
                  <a:pos x="63" y="60"/>
                </a:cxn>
                <a:cxn ang="0">
                  <a:pos x="68" y="73"/>
                </a:cxn>
                <a:cxn ang="0">
                  <a:pos x="73" y="86"/>
                </a:cxn>
                <a:cxn ang="0">
                  <a:pos x="79" y="99"/>
                </a:cxn>
                <a:cxn ang="0">
                  <a:pos x="85" y="107"/>
                </a:cxn>
                <a:cxn ang="0">
                  <a:pos x="93" y="109"/>
                </a:cxn>
                <a:cxn ang="0">
                  <a:pos x="119" y="112"/>
                </a:cxn>
                <a:cxn ang="0">
                  <a:pos x="152" y="116"/>
                </a:cxn>
                <a:cxn ang="0">
                  <a:pos x="175" y="118"/>
                </a:cxn>
                <a:cxn ang="0">
                  <a:pos x="180" y="118"/>
                </a:cxn>
                <a:cxn ang="0">
                  <a:pos x="184" y="116"/>
                </a:cxn>
                <a:cxn ang="0">
                  <a:pos x="189" y="115"/>
                </a:cxn>
                <a:cxn ang="0">
                  <a:pos x="195" y="116"/>
                </a:cxn>
                <a:cxn ang="0">
                  <a:pos x="202" y="118"/>
                </a:cxn>
                <a:cxn ang="0">
                  <a:pos x="211" y="121"/>
                </a:cxn>
                <a:cxn ang="0">
                  <a:pos x="219" y="125"/>
                </a:cxn>
                <a:cxn ang="0">
                  <a:pos x="223" y="130"/>
                </a:cxn>
                <a:cxn ang="0">
                  <a:pos x="222" y="134"/>
                </a:cxn>
                <a:cxn ang="0">
                  <a:pos x="216" y="138"/>
                </a:cxn>
                <a:cxn ang="0">
                  <a:pos x="207" y="139"/>
                </a:cxn>
                <a:cxn ang="0">
                  <a:pos x="195" y="139"/>
                </a:cxn>
                <a:cxn ang="0">
                  <a:pos x="186" y="138"/>
                </a:cxn>
                <a:cxn ang="0">
                  <a:pos x="180" y="136"/>
                </a:cxn>
                <a:cxn ang="0">
                  <a:pos x="176" y="136"/>
                </a:cxn>
                <a:cxn ang="0">
                  <a:pos x="174" y="137"/>
                </a:cxn>
                <a:cxn ang="0">
                  <a:pos x="161" y="141"/>
                </a:cxn>
                <a:cxn ang="0">
                  <a:pos x="135" y="147"/>
                </a:cxn>
                <a:cxn ang="0">
                  <a:pos x="108" y="152"/>
                </a:cxn>
                <a:cxn ang="0">
                  <a:pos x="90" y="151"/>
                </a:cxn>
                <a:cxn ang="0">
                  <a:pos x="78" y="143"/>
                </a:cxn>
                <a:cxn ang="0">
                  <a:pos x="63" y="131"/>
                </a:cxn>
                <a:cxn ang="0">
                  <a:pos x="47" y="116"/>
                </a:cxn>
                <a:cxn ang="0">
                  <a:pos x="35" y="99"/>
                </a:cxn>
                <a:cxn ang="0">
                  <a:pos x="24" y="78"/>
                </a:cxn>
                <a:cxn ang="0">
                  <a:pos x="13" y="53"/>
                </a:cxn>
                <a:cxn ang="0">
                  <a:pos x="4" y="31"/>
                </a:cxn>
                <a:cxn ang="0">
                  <a:pos x="0" y="17"/>
                </a:cxn>
                <a:cxn ang="0">
                  <a:pos x="1" y="10"/>
                </a:cxn>
                <a:cxn ang="0">
                  <a:pos x="4" y="6"/>
                </a:cxn>
                <a:cxn ang="0">
                  <a:pos x="8" y="3"/>
                </a:cxn>
                <a:cxn ang="0">
                  <a:pos x="13" y="0"/>
                </a:cxn>
              </a:cxnLst>
              <a:rect l="0" t="0" r="r" b="b"/>
              <a:pathLst>
                <a:path w="225" h="153">
                  <a:moveTo>
                    <a:pt x="40" y="13"/>
                  </a:moveTo>
                  <a:lnTo>
                    <a:pt x="41" y="14"/>
                  </a:lnTo>
                  <a:lnTo>
                    <a:pt x="43" y="19"/>
                  </a:lnTo>
                  <a:lnTo>
                    <a:pt x="47" y="26"/>
                  </a:lnTo>
                  <a:lnTo>
                    <a:pt x="51" y="34"/>
                  </a:lnTo>
                  <a:lnTo>
                    <a:pt x="56" y="43"/>
                  </a:lnTo>
                  <a:lnTo>
                    <a:pt x="60" y="52"/>
                  </a:lnTo>
                  <a:lnTo>
                    <a:pt x="63" y="60"/>
                  </a:lnTo>
                  <a:lnTo>
                    <a:pt x="66" y="67"/>
                  </a:lnTo>
                  <a:lnTo>
                    <a:pt x="68" y="73"/>
                  </a:lnTo>
                  <a:lnTo>
                    <a:pt x="70" y="79"/>
                  </a:lnTo>
                  <a:lnTo>
                    <a:pt x="73" y="86"/>
                  </a:lnTo>
                  <a:lnTo>
                    <a:pt x="76" y="93"/>
                  </a:lnTo>
                  <a:lnTo>
                    <a:pt x="79" y="99"/>
                  </a:lnTo>
                  <a:lnTo>
                    <a:pt x="82" y="104"/>
                  </a:lnTo>
                  <a:lnTo>
                    <a:pt x="85" y="107"/>
                  </a:lnTo>
                  <a:lnTo>
                    <a:pt x="88" y="109"/>
                  </a:lnTo>
                  <a:lnTo>
                    <a:pt x="93" y="109"/>
                  </a:lnTo>
                  <a:lnTo>
                    <a:pt x="105" y="111"/>
                  </a:lnTo>
                  <a:lnTo>
                    <a:pt x="119" y="112"/>
                  </a:lnTo>
                  <a:lnTo>
                    <a:pt x="136" y="114"/>
                  </a:lnTo>
                  <a:lnTo>
                    <a:pt x="152" y="116"/>
                  </a:lnTo>
                  <a:lnTo>
                    <a:pt x="166" y="117"/>
                  </a:lnTo>
                  <a:lnTo>
                    <a:pt x="175" y="118"/>
                  </a:lnTo>
                  <a:lnTo>
                    <a:pt x="179" y="118"/>
                  </a:lnTo>
                  <a:lnTo>
                    <a:pt x="180" y="118"/>
                  </a:lnTo>
                  <a:lnTo>
                    <a:pt x="182" y="117"/>
                  </a:lnTo>
                  <a:lnTo>
                    <a:pt x="184" y="116"/>
                  </a:lnTo>
                  <a:lnTo>
                    <a:pt x="187" y="116"/>
                  </a:lnTo>
                  <a:lnTo>
                    <a:pt x="189" y="115"/>
                  </a:lnTo>
                  <a:lnTo>
                    <a:pt x="192" y="115"/>
                  </a:lnTo>
                  <a:lnTo>
                    <a:pt x="195" y="116"/>
                  </a:lnTo>
                  <a:lnTo>
                    <a:pt x="198" y="117"/>
                  </a:lnTo>
                  <a:lnTo>
                    <a:pt x="202" y="118"/>
                  </a:lnTo>
                  <a:lnTo>
                    <a:pt x="206" y="119"/>
                  </a:lnTo>
                  <a:lnTo>
                    <a:pt x="211" y="121"/>
                  </a:lnTo>
                  <a:lnTo>
                    <a:pt x="215" y="123"/>
                  </a:lnTo>
                  <a:lnTo>
                    <a:pt x="219" y="125"/>
                  </a:lnTo>
                  <a:lnTo>
                    <a:pt x="222" y="128"/>
                  </a:lnTo>
                  <a:lnTo>
                    <a:pt x="223" y="130"/>
                  </a:lnTo>
                  <a:lnTo>
                    <a:pt x="224" y="132"/>
                  </a:lnTo>
                  <a:lnTo>
                    <a:pt x="222" y="134"/>
                  </a:lnTo>
                  <a:lnTo>
                    <a:pt x="220" y="136"/>
                  </a:lnTo>
                  <a:lnTo>
                    <a:pt x="216" y="138"/>
                  </a:lnTo>
                  <a:lnTo>
                    <a:pt x="212" y="139"/>
                  </a:lnTo>
                  <a:lnTo>
                    <a:pt x="207" y="139"/>
                  </a:lnTo>
                  <a:lnTo>
                    <a:pt x="201" y="140"/>
                  </a:lnTo>
                  <a:lnTo>
                    <a:pt x="195" y="139"/>
                  </a:lnTo>
                  <a:lnTo>
                    <a:pt x="190" y="138"/>
                  </a:lnTo>
                  <a:lnTo>
                    <a:pt x="186" y="138"/>
                  </a:lnTo>
                  <a:lnTo>
                    <a:pt x="183" y="137"/>
                  </a:lnTo>
                  <a:lnTo>
                    <a:pt x="180" y="136"/>
                  </a:lnTo>
                  <a:lnTo>
                    <a:pt x="178" y="136"/>
                  </a:lnTo>
                  <a:lnTo>
                    <a:pt x="176" y="136"/>
                  </a:lnTo>
                  <a:lnTo>
                    <a:pt x="175" y="136"/>
                  </a:lnTo>
                  <a:lnTo>
                    <a:pt x="174" y="137"/>
                  </a:lnTo>
                  <a:lnTo>
                    <a:pt x="169" y="139"/>
                  </a:lnTo>
                  <a:lnTo>
                    <a:pt x="161" y="141"/>
                  </a:lnTo>
                  <a:lnTo>
                    <a:pt x="149" y="144"/>
                  </a:lnTo>
                  <a:lnTo>
                    <a:pt x="135" y="147"/>
                  </a:lnTo>
                  <a:lnTo>
                    <a:pt x="121" y="150"/>
                  </a:lnTo>
                  <a:lnTo>
                    <a:pt x="108" y="152"/>
                  </a:lnTo>
                  <a:lnTo>
                    <a:pt x="97" y="152"/>
                  </a:lnTo>
                  <a:lnTo>
                    <a:pt x="90" y="151"/>
                  </a:lnTo>
                  <a:lnTo>
                    <a:pt x="85" y="148"/>
                  </a:lnTo>
                  <a:lnTo>
                    <a:pt x="78" y="143"/>
                  </a:lnTo>
                  <a:lnTo>
                    <a:pt x="71" y="138"/>
                  </a:lnTo>
                  <a:lnTo>
                    <a:pt x="63" y="131"/>
                  </a:lnTo>
                  <a:lnTo>
                    <a:pt x="55" y="124"/>
                  </a:lnTo>
                  <a:lnTo>
                    <a:pt x="47" y="116"/>
                  </a:lnTo>
                  <a:lnTo>
                    <a:pt x="41" y="107"/>
                  </a:lnTo>
                  <a:lnTo>
                    <a:pt x="35" y="99"/>
                  </a:lnTo>
                  <a:lnTo>
                    <a:pt x="30" y="89"/>
                  </a:lnTo>
                  <a:lnTo>
                    <a:pt x="24" y="78"/>
                  </a:lnTo>
                  <a:lnTo>
                    <a:pt x="18" y="66"/>
                  </a:lnTo>
                  <a:lnTo>
                    <a:pt x="13" y="53"/>
                  </a:lnTo>
                  <a:lnTo>
                    <a:pt x="8" y="42"/>
                  </a:lnTo>
                  <a:lnTo>
                    <a:pt x="4" y="31"/>
                  </a:lnTo>
                  <a:lnTo>
                    <a:pt x="1" y="23"/>
                  </a:lnTo>
                  <a:lnTo>
                    <a:pt x="0" y="17"/>
                  </a:lnTo>
                  <a:lnTo>
                    <a:pt x="0" y="13"/>
                  </a:lnTo>
                  <a:lnTo>
                    <a:pt x="1" y="10"/>
                  </a:lnTo>
                  <a:lnTo>
                    <a:pt x="2" y="8"/>
                  </a:lnTo>
                  <a:lnTo>
                    <a:pt x="4" y="6"/>
                  </a:lnTo>
                  <a:lnTo>
                    <a:pt x="6" y="4"/>
                  </a:lnTo>
                  <a:lnTo>
                    <a:pt x="8" y="3"/>
                  </a:lnTo>
                  <a:lnTo>
                    <a:pt x="10" y="2"/>
                  </a:lnTo>
                  <a:lnTo>
                    <a:pt x="13" y="0"/>
                  </a:lnTo>
                  <a:lnTo>
                    <a:pt x="40" y="13"/>
                  </a:lnTo>
                </a:path>
              </a:pathLst>
            </a:custGeom>
            <a:solidFill>
              <a:srgbClr val="A4E0A4"/>
            </a:solidFill>
            <a:ln w="9525" cap="rnd">
              <a:noFill/>
              <a:round/>
              <a:headEnd type="none" w="sm" len="sm"/>
              <a:tailEnd type="none" w="sm" len="sm"/>
            </a:ln>
            <a:effectLst/>
          </p:spPr>
          <p:txBody>
            <a:bodyPr/>
            <a:lstStyle/>
            <a:p>
              <a:endParaRPr lang="en-US"/>
            </a:p>
          </p:txBody>
        </p:sp>
        <p:sp>
          <p:nvSpPr>
            <p:cNvPr id="96323" name="Freeform 67"/>
            <p:cNvSpPr>
              <a:spLocks/>
            </p:cNvSpPr>
            <p:nvPr/>
          </p:nvSpPr>
          <p:spPr bwMode="auto">
            <a:xfrm>
              <a:off x="3036" y="1554"/>
              <a:ext cx="151" cy="111"/>
            </a:xfrm>
            <a:custGeom>
              <a:avLst/>
              <a:gdLst/>
              <a:ahLst/>
              <a:cxnLst>
                <a:cxn ang="0">
                  <a:pos x="33" y="9"/>
                </a:cxn>
                <a:cxn ang="0">
                  <a:pos x="36" y="16"/>
                </a:cxn>
                <a:cxn ang="0">
                  <a:pos x="40" y="27"/>
                </a:cxn>
                <a:cxn ang="0">
                  <a:pos x="43" y="38"/>
                </a:cxn>
                <a:cxn ang="0">
                  <a:pos x="44" y="48"/>
                </a:cxn>
                <a:cxn ang="0">
                  <a:pos x="48" y="60"/>
                </a:cxn>
                <a:cxn ang="0">
                  <a:pos x="54" y="73"/>
                </a:cxn>
                <a:cxn ang="0">
                  <a:pos x="59" y="82"/>
                </a:cxn>
                <a:cxn ang="0">
                  <a:pos x="65" y="85"/>
                </a:cxn>
                <a:cxn ang="0">
                  <a:pos x="79" y="87"/>
                </a:cxn>
                <a:cxn ang="0">
                  <a:pos x="96" y="90"/>
                </a:cxn>
                <a:cxn ang="0">
                  <a:pos x="108" y="91"/>
                </a:cxn>
                <a:cxn ang="0">
                  <a:pos x="111" y="91"/>
                </a:cxn>
                <a:cxn ang="0">
                  <a:pos x="114" y="90"/>
                </a:cxn>
                <a:cxn ang="0">
                  <a:pos x="120" y="88"/>
                </a:cxn>
                <a:cxn ang="0">
                  <a:pos x="125" y="87"/>
                </a:cxn>
                <a:cxn ang="0">
                  <a:pos x="130" y="88"/>
                </a:cxn>
                <a:cxn ang="0">
                  <a:pos x="136" y="90"/>
                </a:cxn>
                <a:cxn ang="0">
                  <a:pos x="143" y="94"/>
                </a:cxn>
                <a:cxn ang="0">
                  <a:pos x="149" y="98"/>
                </a:cxn>
                <a:cxn ang="0">
                  <a:pos x="150" y="101"/>
                </a:cxn>
                <a:cxn ang="0">
                  <a:pos x="146" y="104"/>
                </a:cxn>
                <a:cxn ang="0">
                  <a:pos x="138" y="107"/>
                </a:cxn>
                <a:cxn ang="0">
                  <a:pos x="129" y="109"/>
                </a:cxn>
                <a:cxn ang="0">
                  <a:pos x="121" y="108"/>
                </a:cxn>
                <a:cxn ang="0">
                  <a:pos x="115" y="108"/>
                </a:cxn>
                <a:cxn ang="0">
                  <a:pos x="112" y="107"/>
                </a:cxn>
                <a:cxn ang="0">
                  <a:pos x="110" y="108"/>
                </a:cxn>
                <a:cxn ang="0">
                  <a:pos x="105" y="109"/>
                </a:cxn>
                <a:cxn ang="0">
                  <a:pos x="88" y="110"/>
                </a:cxn>
                <a:cxn ang="0">
                  <a:pos x="65" y="110"/>
                </a:cxn>
                <a:cxn ang="0">
                  <a:pos x="45" y="107"/>
                </a:cxn>
                <a:cxn ang="0">
                  <a:pos x="37" y="102"/>
                </a:cxn>
                <a:cxn ang="0">
                  <a:pos x="28" y="93"/>
                </a:cxn>
                <a:cxn ang="0">
                  <a:pos x="17" y="82"/>
                </a:cxn>
                <a:cxn ang="0">
                  <a:pos x="9" y="68"/>
                </a:cxn>
                <a:cxn ang="0">
                  <a:pos x="5" y="54"/>
                </a:cxn>
                <a:cxn ang="0">
                  <a:pos x="2" y="37"/>
                </a:cxn>
                <a:cxn ang="0">
                  <a:pos x="0" y="20"/>
                </a:cxn>
                <a:cxn ang="0">
                  <a:pos x="0" y="7"/>
                </a:cxn>
                <a:cxn ang="0">
                  <a:pos x="1" y="1"/>
                </a:cxn>
                <a:cxn ang="0">
                  <a:pos x="4" y="0"/>
                </a:cxn>
                <a:cxn ang="0">
                  <a:pos x="7" y="2"/>
                </a:cxn>
                <a:cxn ang="0">
                  <a:pos x="10" y="3"/>
                </a:cxn>
                <a:cxn ang="0">
                  <a:pos x="32" y="7"/>
                </a:cxn>
              </a:cxnLst>
              <a:rect l="0" t="0" r="r" b="b"/>
              <a:pathLst>
                <a:path w="151" h="111">
                  <a:moveTo>
                    <a:pt x="32" y="7"/>
                  </a:moveTo>
                  <a:lnTo>
                    <a:pt x="33" y="9"/>
                  </a:lnTo>
                  <a:lnTo>
                    <a:pt x="34" y="11"/>
                  </a:lnTo>
                  <a:lnTo>
                    <a:pt x="36" y="16"/>
                  </a:lnTo>
                  <a:lnTo>
                    <a:pt x="38" y="21"/>
                  </a:lnTo>
                  <a:lnTo>
                    <a:pt x="40" y="27"/>
                  </a:lnTo>
                  <a:lnTo>
                    <a:pt x="42" y="33"/>
                  </a:lnTo>
                  <a:lnTo>
                    <a:pt x="43" y="38"/>
                  </a:lnTo>
                  <a:lnTo>
                    <a:pt x="44" y="43"/>
                  </a:lnTo>
                  <a:lnTo>
                    <a:pt x="44" y="48"/>
                  </a:lnTo>
                  <a:lnTo>
                    <a:pt x="46" y="53"/>
                  </a:lnTo>
                  <a:lnTo>
                    <a:pt x="48" y="60"/>
                  </a:lnTo>
                  <a:lnTo>
                    <a:pt x="51" y="67"/>
                  </a:lnTo>
                  <a:lnTo>
                    <a:pt x="54" y="73"/>
                  </a:lnTo>
                  <a:lnTo>
                    <a:pt x="57" y="78"/>
                  </a:lnTo>
                  <a:lnTo>
                    <a:pt x="59" y="82"/>
                  </a:lnTo>
                  <a:lnTo>
                    <a:pt x="61" y="84"/>
                  </a:lnTo>
                  <a:lnTo>
                    <a:pt x="65" y="85"/>
                  </a:lnTo>
                  <a:lnTo>
                    <a:pt x="71" y="86"/>
                  </a:lnTo>
                  <a:lnTo>
                    <a:pt x="79" y="87"/>
                  </a:lnTo>
                  <a:lnTo>
                    <a:pt x="88" y="89"/>
                  </a:lnTo>
                  <a:lnTo>
                    <a:pt x="96" y="90"/>
                  </a:lnTo>
                  <a:lnTo>
                    <a:pt x="103" y="91"/>
                  </a:lnTo>
                  <a:lnTo>
                    <a:pt x="108" y="91"/>
                  </a:lnTo>
                  <a:lnTo>
                    <a:pt x="110" y="91"/>
                  </a:lnTo>
                  <a:lnTo>
                    <a:pt x="111" y="91"/>
                  </a:lnTo>
                  <a:lnTo>
                    <a:pt x="112" y="91"/>
                  </a:lnTo>
                  <a:lnTo>
                    <a:pt x="114" y="90"/>
                  </a:lnTo>
                  <a:lnTo>
                    <a:pt x="117" y="89"/>
                  </a:lnTo>
                  <a:lnTo>
                    <a:pt x="120" y="88"/>
                  </a:lnTo>
                  <a:lnTo>
                    <a:pt x="122" y="88"/>
                  </a:lnTo>
                  <a:lnTo>
                    <a:pt x="125" y="87"/>
                  </a:lnTo>
                  <a:lnTo>
                    <a:pt x="127" y="88"/>
                  </a:lnTo>
                  <a:lnTo>
                    <a:pt x="130" y="88"/>
                  </a:lnTo>
                  <a:lnTo>
                    <a:pt x="133" y="89"/>
                  </a:lnTo>
                  <a:lnTo>
                    <a:pt x="136" y="90"/>
                  </a:lnTo>
                  <a:lnTo>
                    <a:pt x="140" y="92"/>
                  </a:lnTo>
                  <a:lnTo>
                    <a:pt x="143" y="94"/>
                  </a:lnTo>
                  <a:lnTo>
                    <a:pt x="146" y="96"/>
                  </a:lnTo>
                  <a:lnTo>
                    <a:pt x="149" y="98"/>
                  </a:lnTo>
                  <a:lnTo>
                    <a:pt x="150" y="100"/>
                  </a:lnTo>
                  <a:lnTo>
                    <a:pt x="150" y="101"/>
                  </a:lnTo>
                  <a:lnTo>
                    <a:pt x="149" y="103"/>
                  </a:lnTo>
                  <a:lnTo>
                    <a:pt x="146" y="104"/>
                  </a:lnTo>
                  <a:lnTo>
                    <a:pt x="143" y="106"/>
                  </a:lnTo>
                  <a:lnTo>
                    <a:pt x="138" y="107"/>
                  </a:lnTo>
                  <a:lnTo>
                    <a:pt x="134" y="108"/>
                  </a:lnTo>
                  <a:lnTo>
                    <a:pt x="129" y="109"/>
                  </a:lnTo>
                  <a:lnTo>
                    <a:pt x="125" y="109"/>
                  </a:lnTo>
                  <a:lnTo>
                    <a:pt x="121" y="108"/>
                  </a:lnTo>
                  <a:lnTo>
                    <a:pt x="118" y="108"/>
                  </a:lnTo>
                  <a:lnTo>
                    <a:pt x="115" y="108"/>
                  </a:lnTo>
                  <a:lnTo>
                    <a:pt x="113" y="108"/>
                  </a:lnTo>
                  <a:lnTo>
                    <a:pt x="112" y="107"/>
                  </a:lnTo>
                  <a:lnTo>
                    <a:pt x="111" y="108"/>
                  </a:lnTo>
                  <a:lnTo>
                    <a:pt x="110" y="108"/>
                  </a:lnTo>
                  <a:lnTo>
                    <a:pt x="109" y="108"/>
                  </a:lnTo>
                  <a:lnTo>
                    <a:pt x="105" y="109"/>
                  </a:lnTo>
                  <a:lnTo>
                    <a:pt x="98" y="110"/>
                  </a:lnTo>
                  <a:lnTo>
                    <a:pt x="88" y="110"/>
                  </a:lnTo>
                  <a:lnTo>
                    <a:pt x="77" y="110"/>
                  </a:lnTo>
                  <a:lnTo>
                    <a:pt x="65" y="110"/>
                  </a:lnTo>
                  <a:lnTo>
                    <a:pt x="54" y="109"/>
                  </a:lnTo>
                  <a:lnTo>
                    <a:pt x="45" y="107"/>
                  </a:lnTo>
                  <a:lnTo>
                    <a:pt x="40" y="105"/>
                  </a:lnTo>
                  <a:lnTo>
                    <a:pt x="37" y="102"/>
                  </a:lnTo>
                  <a:lnTo>
                    <a:pt x="32" y="98"/>
                  </a:lnTo>
                  <a:lnTo>
                    <a:pt x="28" y="93"/>
                  </a:lnTo>
                  <a:lnTo>
                    <a:pt x="22" y="88"/>
                  </a:lnTo>
                  <a:lnTo>
                    <a:pt x="17" y="82"/>
                  </a:lnTo>
                  <a:lnTo>
                    <a:pt x="13" y="75"/>
                  </a:lnTo>
                  <a:lnTo>
                    <a:pt x="9" y="68"/>
                  </a:lnTo>
                  <a:lnTo>
                    <a:pt x="7" y="61"/>
                  </a:lnTo>
                  <a:lnTo>
                    <a:pt x="5" y="54"/>
                  </a:lnTo>
                  <a:lnTo>
                    <a:pt x="3" y="46"/>
                  </a:lnTo>
                  <a:lnTo>
                    <a:pt x="2" y="37"/>
                  </a:lnTo>
                  <a:lnTo>
                    <a:pt x="1" y="28"/>
                  </a:lnTo>
                  <a:lnTo>
                    <a:pt x="0" y="20"/>
                  </a:lnTo>
                  <a:lnTo>
                    <a:pt x="0" y="13"/>
                  </a:lnTo>
                  <a:lnTo>
                    <a:pt x="0" y="7"/>
                  </a:lnTo>
                  <a:lnTo>
                    <a:pt x="0" y="3"/>
                  </a:lnTo>
                  <a:lnTo>
                    <a:pt x="1" y="1"/>
                  </a:lnTo>
                  <a:lnTo>
                    <a:pt x="3" y="0"/>
                  </a:lnTo>
                  <a:lnTo>
                    <a:pt x="4" y="0"/>
                  </a:lnTo>
                  <a:lnTo>
                    <a:pt x="6" y="1"/>
                  </a:lnTo>
                  <a:lnTo>
                    <a:pt x="7" y="2"/>
                  </a:lnTo>
                  <a:lnTo>
                    <a:pt x="9" y="3"/>
                  </a:lnTo>
                  <a:lnTo>
                    <a:pt x="10" y="3"/>
                  </a:lnTo>
                  <a:lnTo>
                    <a:pt x="12" y="2"/>
                  </a:lnTo>
                  <a:lnTo>
                    <a:pt x="32" y="7"/>
                  </a:lnTo>
                </a:path>
              </a:pathLst>
            </a:custGeom>
            <a:solidFill>
              <a:srgbClr val="4C4C4C"/>
            </a:solidFill>
            <a:ln w="9525" cap="rnd">
              <a:noFill/>
              <a:round/>
              <a:headEnd type="none" w="sm" len="sm"/>
              <a:tailEnd type="none" w="sm" len="sm"/>
            </a:ln>
            <a:effectLst/>
          </p:spPr>
          <p:txBody>
            <a:bodyPr/>
            <a:lstStyle/>
            <a:p>
              <a:endParaRPr lang="en-US"/>
            </a:p>
          </p:txBody>
        </p:sp>
        <p:sp>
          <p:nvSpPr>
            <p:cNvPr id="96324" name="Freeform 68"/>
            <p:cNvSpPr>
              <a:spLocks/>
            </p:cNvSpPr>
            <p:nvPr/>
          </p:nvSpPr>
          <p:spPr bwMode="auto">
            <a:xfrm>
              <a:off x="3033" y="1550"/>
              <a:ext cx="152" cy="117"/>
            </a:xfrm>
            <a:custGeom>
              <a:avLst/>
              <a:gdLst/>
              <a:ahLst/>
              <a:cxnLst>
                <a:cxn ang="0">
                  <a:pos x="34" y="12"/>
                </a:cxn>
                <a:cxn ang="0">
                  <a:pos x="37" y="20"/>
                </a:cxn>
                <a:cxn ang="0">
                  <a:pos x="41" y="32"/>
                </a:cxn>
                <a:cxn ang="0">
                  <a:pos x="44" y="44"/>
                </a:cxn>
                <a:cxn ang="0">
                  <a:pos x="45" y="54"/>
                </a:cxn>
                <a:cxn ang="0">
                  <a:pos x="49" y="66"/>
                </a:cxn>
                <a:cxn ang="0">
                  <a:pos x="54" y="80"/>
                </a:cxn>
                <a:cxn ang="0">
                  <a:pos x="60" y="89"/>
                </a:cxn>
                <a:cxn ang="0">
                  <a:pos x="65" y="91"/>
                </a:cxn>
                <a:cxn ang="0">
                  <a:pos x="79" y="94"/>
                </a:cxn>
                <a:cxn ang="0">
                  <a:pos x="97" y="96"/>
                </a:cxn>
                <a:cxn ang="0">
                  <a:pos x="109" y="98"/>
                </a:cxn>
                <a:cxn ang="0">
                  <a:pos x="113" y="97"/>
                </a:cxn>
                <a:cxn ang="0">
                  <a:pos x="117" y="96"/>
                </a:cxn>
                <a:cxn ang="0">
                  <a:pos x="123" y="94"/>
                </a:cxn>
                <a:cxn ang="0">
                  <a:pos x="128" y="94"/>
                </a:cxn>
                <a:cxn ang="0">
                  <a:pos x="133" y="96"/>
                </a:cxn>
                <a:cxn ang="0">
                  <a:pos x="140" y="98"/>
                </a:cxn>
                <a:cxn ang="0">
                  <a:pos x="147" y="102"/>
                </a:cxn>
                <a:cxn ang="0">
                  <a:pos x="151" y="106"/>
                </a:cxn>
                <a:cxn ang="0">
                  <a:pos x="149" y="109"/>
                </a:cxn>
                <a:cxn ang="0">
                  <a:pos x="143" y="112"/>
                </a:cxn>
                <a:cxn ang="0">
                  <a:pos x="135" y="115"/>
                </a:cxn>
                <a:cxn ang="0">
                  <a:pos x="125" y="115"/>
                </a:cxn>
                <a:cxn ang="0">
                  <a:pos x="119" y="114"/>
                </a:cxn>
                <a:cxn ang="0">
                  <a:pos x="114" y="114"/>
                </a:cxn>
                <a:cxn ang="0">
                  <a:pos x="111" y="114"/>
                </a:cxn>
                <a:cxn ang="0">
                  <a:pos x="109" y="115"/>
                </a:cxn>
                <a:cxn ang="0">
                  <a:pos x="99" y="116"/>
                </a:cxn>
                <a:cxn ang="0">
                  <a:pos x="77" y="116"/>
                </a:cxn>
                <a:cxn ang="0">
                  <a:pos x="55" y="115"/>
                </a:cxn>
                <a:cxn ang="0">
                  <a:pos x="41" y="111"/>
                </a:cxn>
                <a:cxn ang="0">
                  <a:pos x="33" y="104"/>
                </a:cxn>
                <a:cxn ang="0">
                  <a:pos x="23" y="94"/>
                </a:cxn>
                <a:cxn ang="0">
                  <a:pos x="14" y="82"/>
                </a:cxn>
                <a:cxn ang="0">
                  <a:pos x="7" y="68"/>
                </a:cxn>
                <a:cxn ang="0">
                  <a:pos x="4" y="52"/>
                </a:cxn>
                <a:cxn ang="0">
                  <a:pos x="1" y="35"/>
                </a:cxn>
                <a:cxn ang="0">
                  <a:pos x="0" y="19"/>
                </a:cxn>
                <a:cxn ang="0">
                  <a:pos x="1" y="9"/>
                </a:cxn>
                <a:cxn ang="0">
                  <a:pos x="4" y="5"/>
                </a:cxn>
                <a:cxn ang="0">
                  <a:pos x="9" y="3"/>
                </a:cxn>
                <a:cxn ang="0">
                  <a:pos x="14" y="1"/>
                </a:cxn>
                <a:cxn ang="0">
                  <a:pos x="17" y="0"/>
                </a:cxn>
              </a:cxnLst>
              <a:rect l="0" t="0" r="r" b="b"/>
              <a:pathLst>
                <a:path w="152" h="117">
                  <a:moveTo>
                    <a:pt x="33" y="11"/>
                  </a:moveTo>
                  <a:lnTo>
                    <a:pt x="34" y="12"/>
                  </a:lnTo>
                  <a:lnTo>
                    <a:pt x="35" y="16"/>
                  </a:lnTo>
                  <a:lnTo>
                    <a:pt x="37" y="20"/>
                  </a:lnTo>
                  <a:lnTo>
                    <a:pt x="39" y="26"/>
                  </a:lnTo>
                  <a:lnTo>
                    <a:pt x="41" y="32"/>
                  </a:lnTo>
                  <a:lnTo>
                    <a:pt x="42" y="39"/>
                  </a:lnTo>
                  <a:lnTo>
                    <a:pt x="44" y="44"/>
                  </a:lnTo>
                  <a:lnTo>
                    <a:pt x="44" y="49"/>
                  </a:lnTo>
                  <a:lnTo>
                    <a:pt x="45" y="54"/>
                  </a:lnTo>
                  <a:lnTo>
                    <a:pt x="47" y="60"/>
                  </a:lnTo>
                  <a:lnTo>
                    <a:pt x="49" y="66"/>
                  </a:lnTo>
                  <a:lnTo>
                    <a:pt x="52" y="73"/>
                  </a:lnTo>
                  <a:lnTo>
                    <a:pt x="54" y="80"/>
                  </a:lnTo>
                  <a:lnTo>
                    <a:pt x="57" y="85"/>
                  </a:lnTo>
                  <a:lnTo>
                    <a:pt x="60" y="89"/>
                  </a:lnTo>
                  <a:lnTo>
                    <a:pt x="62" y="91"/>
                  </a:lnTo>
                  <a:lnTo>
                    <a:pt x="65" y="91"/>
                  </a:lnTo>
                  <a:lnTo>
                    <a:pt x="71" y="93"/>
                  </a:lnTo>
                  <a:lnTo>
                    <a:pt x="79" y="94"/>
                  </a:lnTo>
                  <a:lnTo>
                    <a:pt x="88" y="95"/>
                  </a:lnTo>
                  <a:lnTo>
                    <a:pt x="97" y="96"/>
                  </a:lnTo>
                  <a:lnTo>
                    <a:pt x="104" y="97"/>
                  </a:lnTo>
                  <a:lnTo>
                    <a:pt x="109" y="98"/>
                  </a:lnTo>
                  <a:lnTo>
                    <a:pt x="111" y="98"/>
                  </a:lnTo>
                  <a:lnTo>
                    <a:pt x="113" y="97"/>
                  </a:lnTo>
                  <a:lnTo>
                    <a:pt x="115" y="96"/>
                  </a:lnTo>
                  <a:lnTo>
                    <a:pt x="117" y="96"/>
                  </a:lnTo>
                  <a:lnTo>
                    <a:pt x="120" y="95"/>
                  </a:lnTo>
                  <a:lnTo>
                    <a:pt x="123" y="94"/>
                  </a:lnTo>
                  <a:lnTo>
                    <a:pt x="126" y="94"/>
                  </a:lnTo>
                  <a:lnTo>
                    <a:pt x="128" y="94"/>
                  </a:lnTo>
                  <a:lnTo>
                    <a:pt x="130" y="95"/>
                  </a:lnTo>
                  <a:lnTo>
                    <a:pt x="133" y="96"/>
                  </a:lnTo>
                  <a:lnTo>
                    <a:pt x="137" y="97"/>
                  </a:lnTo>
                  <a:lnTo>
                    <a:pt x="140" y="98"/>
                  </a:lnTo>
                  <a:lnTo>
                    <a:pt x="144" y="100"/>
                  </a:lnTo>
                  <a:lnTo>
                    <a:pt x="147" y="102"/>
                  </a:lnTo>
                  <a:lnTo>
                    <a:pt x="149" y="104"/>
                  </a:lnTo>
                  <a:lnTo>
                    <a:pt x="151" y="106"/>
                  </a:lnTo>
                  <a:lnTo>
                    <a:pt x="151" y="108"/>
                  </a:lnTo>
                  <a:lnTo>
                    <a:pt x="149" y="109"/>
                  </a:lnTo>
                  <a:lnTo>
                    <a:pt x="147" y="111"/>
                  </a:lnTo>
                  <a:lnTo>
                    <a:pt x="143" y="112"/>
                  </a:lnTo>
                  <a:lnTo>
                    <a:pt x="139" y="114"/>
                  </a:lnTo>
                  <a:lnTo>
                    <a:pt x="135" y="115"/>
                  </a:lnTo>
                  <a:lnTo>
                    <a:pt x="130" y="115"/>
                  </a:lnTo>
                  <a:lnTo>
                    <a:pt x="125" y="115"/>
                  </a:lnTo>
                  <a:lnTo>
                    <a:pt x="122" y="115"/>
                  </a:lnTo>
                  <a:lnTo>
                    <a:pt x="119" y="114"/>
                  </a:lnTo>
                  <a:lnTo>
                    <a:pt x="116" y="114"/>
                  </a:lnTo>
                  <a:lnTo>
                    <a:pt x="114" y="114"/>
                  </a:lnTo>
                  <a:lnTo>
                    <a:pt x="113" y="114"/>
                  </a:lnTo>
                  <a:lnTo>
                    <a:pt x="111" y="114"/>
                  </a:lnTo>
                  <a:lnTo>
                    <a:pt x="110" y="114"/>
                  </a:lnTo>
                  <a:lnTo>
                    <a:pt x="109" y="115"/>
                  </a:lnTo>
                  <a:lnTo>
                    <a:pt x="106" y="116"/>
                  </a:lnTo>
                  <a:lnTo>
                    <a:pt x="99" y="116"/>
                  </a:lnTo>
                  <a:lnTo>
                    <a:pt x="89" y="116"/>
                  </a:lnTo>
                  <a:lnTo>
                    <a:pt x="77" y="116"/>
                  </a:lnTo>
                  <a:lnTo>
                    <a:pt x="65" y="116"/>
                  </a:lnTo>
                  <a:lnTo>
                    <a:pt x="55" y="115"/>
                  </a:lnTo>
                  <a:lnTo>
                    <a:pt x="46" y="114"/>
                  </a:lnTo>
                  <a:lnTo>
                    <a:pt x="41" y="111"/>
                  </a:lnTo>
                  <a:lnTo>
                    <a:pt x="37" y="108"/>
                  </a:lnTo>
                  <a:lnTo>
                    <a:pt x="33" y="104"/>
                  </a:lnTo>
                  <a:lnTo>
                    <a:pt x="28" y="100"/>
                  </a:lnTo>
                  <a:lnTo>
                    <a:pt x="23" y="94"/>
                  </a:lnTo>
                  <a:lnTo>
                    <a:pt x="18" y="88"/>
                  </a:lnTo>
                  <a:lnTo>
                    <a:pt x="14" y="82"/>
                  </a:lnTo>
                  <a:lnTo>
                    <a:pt x="10" y="75"/>
                  </a:lnTo>
                  <a:lnTo>
                    <a:pt x="7" y="68"/>
                  </a:lnTo>
                  <a:lnTo>
                    <a:pt x="5" y="60"/>
                  </a:lnTo>
                  <a:lnTo>
                    <a:pt x="4" y="52"/>
                  </a:lnTo>
                  <a:lnTo>
                    <a:pt x="2" y="43"/>
                  </a:lnTo>
                  <a:lnTo>
                    <a:pt x="1" y="35"/>
                  </a:lnTo>
                  <a:lnTo>
                    <a:pt x="1" y="26"/>
                  </a:lnTo>
                  <a:lnTo>
                    <a:pt x="0" y="19"/>
                  </a:lnTo>
                  <a:lnTo>
                    <a:pt x="0" y="13"/>
                  </a:lnTo>
                  <a:lnTo>
                    <a:pt x="1" y="9"/>
                  </a:lnTo>
                  <a:lnTo>
                    <a:pt x="2" y="7"/>
                  </a:lnTo>
                  <a:lnTo>
                    <a:pt x="4" y="5"/>
                  </a:lnTo>
                  <a:lnTo>
                    <a:pt x="6" y="3"/>
                  </a:lnTo>
                  <a:lnTo>
                    <a:pt x="9" y="3"/>
                  </a:lnTo>
                  <a:lnTo>
                    <a:pt x="11" y="2"/>
                  </a:lnTo>
                  <a:lnTo>
                    <a:pt x="14" y="1"/>
                  </a:lnTo>
                  <a:lnTo>
                    <a:pt x="16" y="1"/>
                  </a:lnTo>
                  <a:lnTo>
                    <a:pt x="17" y="0"/>
                  </a:lnTo>
                  <a:lnTo>
                    <a:pt x="33" y="11"/>
                  </a:lnTo>
                </a:path>
              </a:pathLst>
            </a:custGeom>
            <a:solidFill>
              <a:srgbClr val="A4E0A4"/>
            </a:solidFill>
            <a:ln w="9525" cap="rnd">
              <a:noFill/>
              <a:round/>
              <a:headEnd type="none" w="sm" len="sm"/>
              <a:tailEnd type="none" w="sm" len="sm"/>
            </a:ln>
            <a:effectLst/>
          </p:spPr>
          <p:txBody>
            <a:bodyPr/>
            <a:lstStyle/>
            <a:p>
              <a:endParaRPr lang="en-US"/>
            </a:p>
          </p:txBody>
        </p:sp>
        <p:sp>
          <p:nvSpPr>
            <p:cNvPr id="96325" name="Freeform 69"/>
            <p:cNvSpPr>
              <a:spLocks/>
            </p:cNvSpPr>
            <p:nvPr/>
          </p:nvSpPr>
          <p:spPr bwMode="auto">
            <a:xfrm>
              <a:off x="3019" y="1798"/>
              <a:ext cx="308" cy="257"/>
            </a:xfrm>
            <a:custGeom>
              <a:avLst/>
              <a:gdLst/>
              <a:ahLst/>
              <a:cxnLst>
                <a:cxn ang="0">
                  <a:pos x="307" y="256"/>
                </a:cxn>
                <a:cxn ang="0">
                  <a:pos x="307" y="42"/>
                </a:cxn>
                <a:cxn ang="0">
                  <a:pos x="0" y="0"/>
                </a:cxn>
                <a:cxn ang="0">
                  <a:pos x="0" y="200"/>
                </a:cxn>
                <a:cxn ang="0">
                  <a:pos x="307" y="256"/>
                </a:cxn>
              </a:cxnLst>
              <a:rect l="0" t="0" r="r" b="b"/>
              <a:pathLst>
                <a:path w="308" h="257">
                  <a:moveTo>
                    <a:pt x="307" y="256"/>
                  </a:moveTo>
                  <a:lnTo>
                    <a:pt x="307" y="42"/>
                  </a:lnTo>
                  <a:lnTo>
                    <a:pt x="0" y="0"/>
                  </a:lnTo>
                  <a:lnTo>
                    <a:pt x="0" y="200"/>
                  </a:lnTo>
                  <a:lnTo>
                    <a:pt x="307" y="256"/>
                  </a:lnTo>
                </a:path>
              </a:pathLst>
            </a:custGeom>
            <a:solidFill>
              <a:srgbClr val="E7B944"/>
            </a:solidFill>
            <a:ln w="9525" cap="rnd">
              <a:noFill/>
              <a:round/>
              <a:headEnd type="none" w="sm" len="sm"/>
              <a:tailEnd type="none" w="sm" len="sm"/>
            </a:ln>
            <a:effectLst/>
          </p:spPr>
          <p:txBody>
            <a:bodyPr/>
            <a:lstStyle/>
            <a:p>
              <a:endParaRPr lang="en-US"/>
            </a:p>
          </p:txBody>
        </p:sp>
      </p:grpSp>
      <p:sp>
        <p:nvSpPr>
          <p:cNvPr id="96326" name="Rectangle 70"/>
          <p:cNvSpPr>
            <a:spLocks noChangeArrowheads="1"/>
          </p:cNvSpPr>
          <p:nvPr/>
        </p:nvSpPr>
        <p:spPr bwMode="auto">
          <a:xfrm>
            <a:off x="2800350" y="4095750"/>
            <a:ext cx="1385888" cy="777875"/>
          </a:xfrm>
          <a:prstGeom prst="rect">
            <a:avLst/>
          </a:prstGeom>
          <a:noFill/>
          <a:ln w="9525">
            <a:noFill/>
            <a:miter lim="800000"/>
            <a:headEnd/>
            <a:tailEnd/>
          </a:ln>
          <a:effectLst/>
        </p:spPr>
        <p:txBody>
          <a:bodyPr lIns="92075" tIns="46038" rIns="92075" bIns="46038">
            <a:spAutoFit/>
          </a:bodyPr>
          <a:lstStyle/>
          <a:p>
            <a:pPr algn="ctr" eaLnBrk="0" hangingPunct="0"/>
            <a:r>
              <a:rPr lang="en-US" sz="1500" b="1">
                <a:latin typeface="Verdana" pitchFamily="34" charset="0"/>
              </a:rPr>
              <a:t>Oracle </a:t>
            </a:r>
          </a:p>
          <a:p>
            <a:pPr algn="ctr" eaLnBrk="0" hangingPunct="0"/>
            <a:r>
              <a:rPr lang="en-US" sz="1500" b="1">
                <a:latin typeface="Verdana" pitchFamily="34" charset="0"/>
              </a:rPr>
              <a:t>Forms Developer</a:t>
            </a:r>
          </a:p>
        </p:txBody>
      </p:sp>
      <p:sp>
        <p:nvSpPr>
          <p:cNvPr id="96327" name="Rectangle 71"/>
          <p:cNvSpPr>
            <a:spLocks noChangeArrowheads="1"/>
          </p:cNvSpPr>
          <p:nvPr/>
        </p:nvSpPr>
        <p:spPr bwMode="auto">
          <a:xfrm>
            <a:off x="1498600" y="4095750"/>
            <a:ext cx="1397000" cy="549275"/>
          </a:xfrm>
          <a:prstGeom prst="rect">
            <a:avLst/>
          </a:prstGeom>
          <a:noFill/>
          <a:ln w="9525">
            <a:noFill/>
            <a:miter lim="800000"/>
            <a:headEnd/>
            <a:tailEnd/>
          </a:ln>
          <a:effectLst/>
        </p:spPr>
        <p:txBody>
          <a:bodyPr lIns="92075" tIns="46038" rIns="92075" bIns="46038">
            <a:spAutoFit/>
          </a:bodyPr>
          <a:lstStyle/>
          <a:p>
            <a:pPr algn="ctr" eaLnBrk="0" hangingPunct="0"/>
            <a:r>
              <a:rPr lang="en-US" sz="1500" b="1">
                <a:latin typeface="Verdana" pitchFamily="34" charset="0"/>
              </a:rPr>
              <a:t>Oracle Discoverer</a:t>
            </a:r>
          </a:p>
        </p:txBody>
      </p:sp>
      <p:sp>
        <p:nvSpPr>
          <p:cNvPr id="96328" name="Rectangle 72"/>
          <p:cNvSpPr>
            <a:spLocks noChangeArrowheads="1"/>
          </p:cNvSpPr>
          <p:nvPr/>
        </p:nvSpPr>
        <p:spPr bwMode="auto">
          <a:xfrm>
            <a:off x="211138" y="4095750"/>
            <a:ext cx="1397000" cy="549275"/>
          </a:xfrm>
          <a:prstGeom prst="rect">
            <a:avLst/>
          </a:prstGeom>
          <a:noFill/>
          <a:ln w="9525">
            <a:noFill/>
            <a:miter lim="800000"/>
            <a:headEnd/>
            <a:tailEnd/>
          </a:ln>
          <a:effectLst/>
        </p:spPr>
        <p:txBody>
          <a:bodyPr lIns="92075" tIns="46038" rIns="92075" bIns="46038">
            <a:spAutoFit/>
          </a:bodyPr>
          <a:lstStyle/>
          <a:p>
            <a:pPr algn="ctr" eaLnBrk="0" hangingPunct="0"/>
            <a:r>
              <a:rPr lang="en-US" sz="1500" b="1">
                <a:latin typeface="Verdana" pitchFamily="34" charset="0"/>
              </a:rPr>
              <a:t>Oracle Portal</a:t>
            </a:r>
          </a:p>
        </p:txBody>
      </p:sp>
      <p:pic>
        <p:nvPicPr>
          <p:cNvPr id="96329" name="Picture 73"/>
          <p:cNvPicPr>
            <a:picLocks noChangeArrowheads="1"/>
          </p:cNvPicPr>
          <p:nvPr/>
        </p:nvPicPr>
        <p:blipFill>
          <a:blip r:embed="rId3"/>
          <a:srcRect/>
          <a:stretch>
            <a:fillRect/>
          </a:stretch>
        </p:blipFill>
        <p:spPr bwMode="auto">
          <a:xfrm>
            <a:off x="1627188" y="2828925"/>
            <a:ext cx="1216025" cy="1333500"/>
          </a:xfrm>
          <a:prstGeom prst="rect">
            <a:avLst/>
          </a:prstGeom>
          <a:noFill/>
          <a:ln w="9525">
            <a:noFill/>
            <a:miter lim="800000"/>
            <a:headEnd/>
            <a:tailEnd/>
          </a:ln>
          <a:effectLst/>
        </p:spPr>
      </p:pic>
      <p:pic>
        <p:nvPicPr>
          <p:cNvPr id="96330" name="Picture 74"/>
          <p:cNvPicPr>
            <a:picLocks noChangeArrowheads="1"/>
          </p:cNvPicPr>
          <p:nvPr/>
        </p:nvPicPr>
        <p:blipFill>
          <a:blip r:embed="rId4"/>
          <a:srcRect/>
          <a:stretch>
            <a:fillRect/>
          </a:stretch>
        </p:blipFill>
        <p:spPr bwMode="auto">
          <a:xfrm>
            <a:off x="352425" y="2835275"/>
            <a:ext cx="1190625" cy="1327150"/>
          </a:xfrm>
          <a:prstGeom prst="rect">
            <a:avLst/>
          </a:prstGeom>
          <a:noFill/>
          <a:ln w="9525">
            <a:noFill/>
            <a:miter lim="800000"/>
            <a:headEnd/>
            <a:tailEnd/>
          </a:ln>
          <a:effectLst/>
        </p:spPr>
      </p:pic>
      <p:pic>
        <p:nvPicPr>
          <p:cNvPr id="96331" name="Picture 75"/>
          <p:cNvPicPr>
            <a:picLocks noChangeArrowheads="1"/>
          </p:cNvPicPr>
          <p:nvPr/>
        </p:nvPicPr>
        <p:blipFill>
          <a:blip r:embed="rId5"/>
          <a:srcRect/>
          <a:stretch>
            <a:fillRect/>
          </a:stretch>
        </p:blipFill>
        <p:spPr bwMode="auto">
          <a:xfrm>
            <a:off x="2919413" y="2824163"/>
            <a:ext cx="1222375" cy="1338262"/>
          </a:xfrm>
          <a:prstGeom prst="rect">
            <a:avLst/>
          </a:prstGeom>
          <a:noFill/>
          <a:ln w="9525">
            <a:noFill/>
            <a:miter lim="800000"/>
            <a:headEnd/>
            <a:tailEnd/>
          </a:ln>
          <a:effectLst/>
        </p:spPr>
      </p:pic>
      <p:sp>
        <p:nvSpPr>
          <p:cNvPr id="96332" name="Oval 76"/>
          <p:cNvSpPr>
            <a:spLocks noChangeArrowheads="1"/>
          </p:cNvSpPr>
          <p:nvPr/>
        </p:nvSpPr>
        <p:spPr bwMode="blackWhite">
          <a:xfrm>
            <a:off x="5953125" y="2362200"/>
            <a:ext cx="409575" cy="409575"/>
          </a:xfrm>
          <a:prstGeom prst="ellipse">
            <a:avLst/>
          </a:prstGeom>
          <a:solidFill>
            <a:schemeClr val="accent1"/>
          </a:solidFill>
          <a:ln w="25400">
            <a:solidFill>
              <a:schemeClr val="bg2"/>
            </a:solidFill>
            <a:round/>
            <a:headEnd/>
            <a:tailEnd/>
          </a:ln>
          <a:effectLst/>
        </p:spPr>
        <p:txBody>
          <a:bodyPr wrap="none" lIns="101600" tIns="50800" rIns="101600" bIns="50800" anchor="ctr"/>
          <a:lstStyle/>
          <a:p>
            <a:pPr algn="ctr" defTabSz="1111250" eaLnBrk="0" hangingPunct="0"/>
            <a:r>
              <a:rPr lang="en-US" sz="2400" b="1">
                <a:solidFill>
                  <a:schemeClr val="bg2"/>
                </a:solidFill>
              </a:rPr>
              <a:t>1</a:t>
            </a:r>
          </a:p>
        </p:txBody>
      </p:sp>
      <p:sp>
        <p:nvSpPr>
          <p:cNvPr id="96333" name="Oval 77"/>
          <p:cNvSpPr>
            <a:spLocks noChangeArrowheads="1"/>
          </p:cNvSpPr>
          <p:nvPr/>
        </p:nvSpPr>
        <p:spPr bwMode="blackWhite">
          <a:xfrm>
            <a:off x="5953125" y="2971800"/>
            <a:ext cx="409575" cy="409575"/>
          </a:xfrm>
          <a:prstGeom prst="ellipse">
            <a:avLst/>
          </a:prstGeom>
          <a:solidFill>
            <a:schemeClr val="accent1"/>
          </a:solidFill>
          <a:ln w="25400">
            <a:solidFill>
              <a:schemeClr val="bg2"/>
            </a:solidFill>
            <a:round/>
            <a:headEnd/>
            <a:tailEnd/>
          </a:ln>
          <a:effectLst/>
        </p:spPr>
        <p:txBody>
          <a:bodyPr wrap="none" lIns="101600" tIns="50800" rIns="101600" bIns="50800" anchor="ctr"/>
          <a:lstStyle/>
          <a:p>
            <a:pPr algn="ctr" defTabSz="1111250" eaLnBrk="0" hangingPunct="0"/>
            <a:r>
              <a:rPr lang="en-US" sz="2400" b="1">
                <a:solidFill>
                  <a:schemeClr val="bg2"/>
                </a:solidFill>
              </a:rPr>
              <a:t>2</a:t>
            </a:r>
          </a:p>
        </p:txBody>
      </p:sp>
      <p:sp>
        <p:nvSpPr>
          <p:cNvPr id="96334" name="Oval 78"/>
          <p:cNvSpPr>
            <a:spLocks noChangeArrowheads="1"/>
          </p:cNvSpPr>
          <p:nvPr/>
        </p:nvSpPr>
        <p:spPr bwMode="blackWhite">
          <a:xfrm>
            <a:off x="5953125" y="3667125"/>
            <a:ext cx="409575" cy="409575"/>
          </a:xfrm>
          <a:prstGeom prst="ellipse">
            <a:avLst/>
          </a:prstGeom>
          <a:solidFill>
            <a:schemeClr val="accent1"/>
          </a:solidFill>
          <a:ln w="25400">
            <a:solidFill>
              <a:schemeClr val="bg2"/>
            </a:solidFill>
            <a:round/>
            <a:headEnd/>
            <a:tailEnd/>
          </a:ln>
          <a:effectLst/>
        </p:spPr>
        <p:txBody>
          <a:bodyPr wrap="none" lIns="101600" tIns="50800" rIns="101600" bIns="50800" anchor="ctr"/>
          <a:lstStyle/>
          <a:p>
            <a:pPr algn="ctr" defTabSz="1111250" eaLnBrk="0" hangingPunct="0"/>
            <a:r>
              <a:rPr lang="en-US" sz="2400" b="1">
                <a:solidFill>
                  <a:schemeClr val="bg2"/>
                </a:solidFill>
              </a:rPr>
              <a:t>3</a:t>
            </a:r>
          </a:p>
        </p:txBody>
      </p:sp>
      <p:sp>
        <p:nvSpPr>
          <p:cNvPr id="96335" name="Oval 79"/>
          <p:cNvSpPr>
            <a:spLocks noChangeArrowheads="1"/>
          </p:cNvSpPr>
          <p:nvPr/>
        </p:nvSpPr>
        <p:spPr bwMode="blackWhite">
          <a:xfrm>
            <a:off x="7296150" y="5005388"/>
            <a:ext cx="409575" cy="409575"/>
          </a:xfrm>
          <a:prstGeom prst="ellipse">
            <a:avLst/>
          </a:prstGeom>
          <a:solidFill>
            <a:schemeClr val="accent1"/>
          </a:solidFill>
          <a:ln w="25400">
            <a:solidFill>
              <a:schemeClr val="bg2"/>
            </a:solidFill>
            <a:round/>
            <a:headEnd/>
            <a:tailEnd/>
          </a:ln>
          <a:effectLst/>
        </p:spPr>
        <p:txBody>
          <a:bodyPr wrap="none" lIns="101600" tIns="50800" rIns="101600" bIns="50800" anchor="ctr"/>
          <a:lstStyle/>
          <a:p>
            <a:pPr algn="ctr" defTabSz="1111250" eaLnBrk="0" hangingPunct="0"/>
            <a:r>
              <a:rPr lang="en-US" sz="2400" b="1">
                <a:solidFill>
                  <a:schemeClr val="bg2"/>
                </a:solidFill>
              </a:rPr>
              <a:t>4</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PL/SQL</a:t>
            </a:r>
          </a:p>
        </p:txBody>
      </p:sp>
      <p:sp>
        <p:nvSpPr>
          <p:cNvPr id="5" name="Slide Number Placeholder 4"/>
          <p:cNvSpPr>
            <a:spLocks noGrp="1"/>
          </p:cNvSpPr>
          <p:nvPr>
            <p:ph type="sldNum" sz="quarter" idx="11"/>
          </p:nvPr>
        </p:nvSpPr>
        <p:spPr/>
        <p:txBody>
          <a:bodyPr/>
          <a:lstStyle/>
          <a:p>
            <a:fld id="{B394FF1A-BB04-4DBA-8674-8BAF6F7F4C46}" type="slidenum">
              <a:rPr lang="en-US"/>
              <a:pPr/>
              <a:t>41</a:t>
            </a:fld>
            <a:r>
              <a:rPr lang="en-US"/>
              <a:t> of 1</a:t>
            </a:r>
          </a:p>
        </p:txBody>
      </p:sp>
      <p:sp>
        <p:nvSpPr>
          <p:cNvPr id="98306" name="Rectangle 2"/>
          <p:cNvSpPr>
            <a:spLocks noGrp="1" noChangeArrowheads="1"/>
          </p:cNvSpPr>
          <p:nvPr>
            <p:ph type="title"/>
          </p:nvPr>
        </p:nvSpPr>
        <p:spPr>
          <a:noFill/>
          <a:ln/>
        </p:spPr>
        <p:txBody>
          <a:bodyPr wrap="square" lIns="92075" tIns="46038" rIns="92075" bIns="46038" anchor="t"/>
          <a:lstStyle/>
          <a:p>
            <a:r>
              <a:rPr lang="en-US"/>
              <a:t>What Is a Procedure?</a:t>
            </a:r>
          </a:p>
        </p:txBody>
      </p:sp>
      <p:sp>
        <p:nvSpPr>
          <p:cNvPr id="98307" name="Rectangle 3"/>
          <p:cNvSpPr>
            <a:spLocks noGrp="1" noChangeArrowheads="1"/>
          </p:cNvSpPr>
          <p:nvPr>
            <p:ph type="body" idx="1"/>
          </p:nvPr>
        </p:nvSpPr>
        <p:spPr>
          <a:xfrm>
            <a:off x="685800" y="2413000"/>
            <a:ext cx="7620000" cy="1625600"/>
          </a:xfrm>
          <a:noFill/>
          <a:ln/>
        </p:spPr>
        <p:txBody>
          <a:bodyPr lIns="92075" tIns="46038" rIns="92075" bIns="46038">
            <a:spAutoFit/>
          </a:bodyPr>
          <a:lstStyle/>
          <a:p>
            <a:r>
              <a:rPr lang="en-US"/>
              <a:t>A procedure is a type of subprogram that performs an action.</a:t>
            </a:r>
          </a:p>
          <a:p>
            <a:r>
              <a:rPr lang="en-US"/>
              <a:t>A procedure can be stored in the database, as a schema object, for repeated execution.</a:t>
            </a: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p:txBody>
          <a:bodyPr/>
          <a:lstStyle/>
          <a:p>
            <a:r>
              <a:rPr lang="en-US"/>
              <a:t>PL/SQL</a:t>
            </a:r>
          </a:p>
        </p:txBody>
      </p:sp>
      <p:sp>
        <p:nvSpPr>
          <p:cNvPr id="6" name="Slide Number Placeholder 3"/>
          <p:cNvSpPr>
            <a:spLocks noGrp="1"/>
          </p:cNvSpPr>
          <p:nvPr>
            <p:ph type="sldNum" sz="quarter" idx="11"/>
          </p:nvPr>
        </p:nvSpPr>
        <p:spPr/>
        <p:txBody>
          <a:bodyPr/>
          <a:lstStyle/>
          <a:p>
            <a:fld id="{68AF9F83-B521-4227-AC49-0E0CA79ED94E}" type="slidenum">
              <a:rPr lang="en-US"/>
              <a:pPr/>
              <a:t>42</a:t>
            </a:fld>
            <a:r>
              <a:rPr lang="en-US"/>
              <a:t> of 1</a:t>
            </a:r>
          </a:p>
        </p:txBody>
      </p:sp>
      <p:sp>
        <p:nvSpPr>
          <p:cNvPr id="100354" name="Rectangle 2"/>
          <p:cNvSpPr>
            <a:spLocks noGrp="1" noChangeArrowheads="1"/>
          </p:cNvSpPr>
          <p:nvPr>
            <p:ph type="title"/>
          </p:nvPr>
        </p:nvSpPr>
        <p:spPr>
          <a:xfrm>
            <a:off x="2362200" y="152400"/>
            <a:ext cx="6324600" cy="685800"/>
          </a:xfrm>
          <a:noFill/>
          <a:ln/>
        </p:spPr>
        <p:txBody>
          <a:bodyPr wrap="square" lIns="92075" tIns="46038" rIns="92075" bIns="46038" anchor="t"/>
          <a:lstStyle/>
          <a:p>
            <a:r>
              <a:rPr lang="en-US"/>
              <a:t>Syntax for Creating Procedures</a:t>
            </a:r>
          </a:p>
        </p:txBody>
      </p:sp>
      <p:sp>
        <p:nvSpPr>
          <p:cNvPr id="100355" name="Rectangle 3"/>
          <p:cNvSpPr>
            <a:spLocks noChangeArrowheads="1"/>
          </p:cNvSpPr>
          <p:nvPr/>
        </p:nvSpPr>
        <p:spPr bwMode="blackWhite">
          <a:xfrm>
            <a:off x="958850" y="1414463"/>
            <a:ext cx="7165975" cy="1862137"/>
          </a:xfrm>
          <a:prstGeom prst="rect">
            <a:avLst/>
          </a:prstGeom>
          <a:solidFill>
            <a:srgbClr val="FFFFCC"/>
          </a:solidFill>
          <a:ln w="25400">
            <a:solidFill>
              <a:srgbClr val="000000"/>
            </a:solidFill>
            <a:miter lim="800000"/>
            <a:headEnd/>
            <a:tailEnd/>
          </a:ln>
          <a:effectLst/>
        </p:spPr>
        <p:txBody>
          <a:bodyPr wrap="none" lIns="92075" tIns="46038" rIns="92075" bIns="46038" anchor="ctr"/>
          <a:lstStyle/>
          <a:p>
            <a:pPr eaLnBrk="0" hangingPunct="0">
              <a:tabLst>
                <a:tab pos="1200150" algn="l"/>
              </a:tabLst>
            </a:pPr>
            <a:r>
              <a:rPr lang="en-US">
                <a:solidFill>
                  <a:srgbClr val="000000"/>
                </a:solidFill>
                <a:latin typeface="Verdana" pitchFamily="34" charset="0"/>
              </a:rPr>
              <a:t>CREATE [OR REPLACE] PROCEDURE </a:t>
            </a:r>
            <a:r>
              <a:rPr lang="en-US" i="1">
                <a:solidFill>
                  <a:srgbClr val="000000"/>
                </a:solidFill>
                <a:latin typeface="Verdana" pitchFamily="34" charset="0"/>
              </a:rPr>
              <a:t>procedure_name</a:t>
            </a:r>
            <a:endParaRPr lang="en-US">
              <a:solidFill>
                <a:srgbClr val="000000"/>
              </a:solidFill>
              <a:latin typeface="Verdana" pitchFamily="34" charset="0"/>
            </a:endParaRPr>
          </a:p>
          <a:p>
            <a:pPr eaLnBrk="0" hangingPunct="0">
              <a:tabLst>
                <a:tab pos="1200150" algn="l"/>
              </a:tabLst>
            </a:pPr>
            <a:r>
              <a:rPr lang="en-US" i="1">
                <a:solidFill>
                  <a:srgbClr val="000000"/>
                </a:solidFill>
                <a:latin typeface="Verdana" pitchFamily="34" charset="0"/>
              </a:rPr>
              <a:t> </a:t>
            </a:r>
            <a:r>
              <a:rPr lang="en-US">
                <a:solidFill>
                  <a:srgbClr val="000000"/>
                </a:solidFill>
                <a:latin typeface="Verdana" pitchFamily="34" charset="0"/>
              </a:rPr>
              <a:t>[(</a:t>
            </a:r>
            <a:r>
              <a:rPr lang="en-US" i="1">
                <a:solidFill>
                  <a:srgbClr val="000000"/>
                </a:solidFill>
                <a:latin typeface="Verdana" pitchFamily="34" charset="0"/>
              </a:rPr>
              <a:t>parameter1 </a:t>
            </a:r>
            <a:r>
              <a:rPr lang="en-US">
                <a:solidFill>
                  <a:srgbClr val="000000"/>
                </a:solidFill>
                <a:latin typeface="Verdana" pitchFamily="34" charset="0"/>
              </a:rPr>
              <a:t>[</a:t>
            </a:r>
            <a:r>
              <a:rPr lang="en-US" i="1">
                <a:solidFill>
                  <a:srgbClr val="000000"/>
                </a:solidFill>
                <a:latin typeface="Verdana" pitchFamily="34" charset="0"/>
              </a:rPr>
              <a:t>mode1</a:t>
            </a:r>
            <a:r>
              <a:rPr lang="en-US">
                <a:solidFill>
                  <a:srgbClr val="000000"/>
                </a:solidFill>
                <a:latin typeface="Verdana" pitchFamily="34" charset="0"/>
              </a:rPr>
              <a:t>]</a:t>
            </a:r>
            <a:r>
              <a:rPr lang="en-US" i="1">
                <a:solidFill>
                  <a:srgbClr val="000000"/>
                </a:solidFill>
                <a:latin typeface="Verdana" pitchFamily="34" charset="0"/>
              </a:rPr>
              <a:t> datatype1,</a:t>
            </a:r>
          </a:p>
          <a:p>
            <a:pPr eaLnBrk="0" hangingPunct="0">
              <a:tabLst>
                <a:tab pos="1200150" algn="l"/>
              </a:tabLst>
            </a:pPr>
            <a:r>
              <a:rPr lang="en-US" i="1">
                <a:solidFill>
                  <a:srgbClr val="000000"/>
                </a:solidFill>
                <a:latin typeface="Verdana" pitchFamily="34" charset="0"/>
              </a:rPr>
              <a:t>  parameter2 </a:t>
            </a:r>
            <a:r>
              <a:rPr lang="en-US">
                <a:solidFill>
                  <a:srgbClr val="000000"/>
                </a:solidFill>
                <a:latin typeface="Verdana" pitchFamily="34" charset="0"/>
              </a:rPr>
              <a:t>[</a:t>
            </a:r>
            <a:r>
              <a:rPr lang="en-US" i="1">
                <a:solidFill>
                  <a:srgbClr val="000000"/>
                </a:solidFill>
                <a:latin typeface="Verdana" pitchFamily="34" charset="0"/>
              </a:rPr>
              <a:t>mode2</a:t>
            </a:r>
            <a:r>
              <a:rPr lang="en-US">
                <a:solidFill>
                  <a:srgbClr val="000000"/>
                </a:solidFill>
                <a:latin typeface="Verdana" pitchFamily="34" charset="0"/>
              </a:rPr>
              <a:t>]</a:t>
            </a:r>
            <a:r>
              <a:rPr lang="en-US" i="1">
                <a:solidFill>
                  <a:srgbClr val="000000"/>
                </a:solidFill>
                <a:latin typeface="Verdana" pitchFamily="34" charset="0"/>
              </a:rPr>
              <a:t> datatype2,</a:t>
            </a:r>
          </a:p>
          <a:p>
            <a:pPr eaLnBrk="0" hangingPunct="0">
              <a:tabLst>
                <a:tab pos="1200150" algn="l"/>
              </a:tabLst>
            </a:pPr>
            <a:r>
              <a:rPr lang="en-US" i="1">
                <a:solidFill>
                  <a:srgbClr val="000000"/>
                </a:solidFill>
                <a:latin typeface="Verdana" pitchFamily="34" charset="0"/>
              </a:rPr>
              <a:t>  . . .</a:t>
            </a:r>
            <a:r>
              <a:rPr lang="en-US">
                <a:solidFill>
                  <a:srgbClr val="000000"/>
                </a:solidFill>
                <a:latin typeface="Verdana" pitchFamily="34" charset="0"/>
              </a:rPr>
              <a:t>)]</a:t>
            </a:r>
            <a:endParaRPr lang="en-US" i="1">
              <a:solidFill>
                <a:srgbClr val="000000"/>
              </a:solidFill>
              <a:latin typeface="Verdana" pitchFamily="34" charset="0"/>
            </a:endParaRPr>
          </a:p>
          <a:p>
            <a:pPr eaLnBrk="0" hangingPunct="0">
              <a:tabLst>
                <a:tab pos="1200150" algn="l"/>
              </a:tabLst>
            </a:pPr>
            <a:r>
              <a:rPr lang="en-US">
                <a:solidFill>
                  <a:srgbClr val="000000"/>
                </a:solidFill>
                <a:latin typeface="Verdana" pitchFamily="34" charset="0"/>
              </a:rPr>
              <a:t>IS|AS</a:t>
            </a:r>
          </a:p>
          <a:p>
            <a:pPr eaLnBrk="0" hangingPunct="0">
              <a:tabLst>
                <a:tab pos="1200150" algn="l"/>
              </a:tabLst>
            </a:pPr>
            <a:r>
              <a:rPr lang="en-US">
                <a:solidFill>
                  <a:srgbClr val="000000"/>
                </a:solidFill>
                <a:latin typeface="Verdana" pitchFamily="34" charset="0"/>
              </a:rPr>
              <a:t>PL/SQL Block;</a:t>
            </a:r>
          </a:p>
        </p:txBody>
      </p:sp>
      <p:sp>
        <p:nvSpPr>
          <p:cNvPr id="100356" name="Rectangle 4"/>
          <p:cNvSpPr>
            <a:spLocks noChangeArrowheads="1"/>
          </p:cNvSpPr>
          <p:nvPr/>
        </p:nvSpPr>
        <p:spPr bwMode="auto">
          <a:xfrm>
            <a:off x="304800" y="3503613"/>
            <a:ext cx="8382000" cy="2114550"/>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35000"/>
              </a:spcBef>
              <a:buClr>
                <a:schemeClr val="hlink"/>
              </a:buClr>
              <a:buSzPct val="125000"/>
              <a:buFont typeface="Arial" charset="0"/>
              <a:buChar char="•"/>
              <a:tabLst>
                <a:tab pos="571500" algn="l"/>
              </a:tabLst>
            </a:pPr>
            <a:r>
              <a:rPr lang="en-US" sz="2200">
                <a:latin typeface="Verdana" pitchFamily="34" charset="0"/>
              </a:rPr>
              <a:t>The REPLACE option indicates that if the procedure exists, it will be dropped and replaced with the new version created by the statement. </a:t>
            </a:r>
          </a:p>
          <a:p>
            <a:pPr marL="404813" indent="-404813" defTabSz="346075" eaLnBrk="0" hangingPunct="0">
              <a:lnSpc>
                <a:spcPct val="95000"/>
              </a:lnSpc>
              <a:spcBef>
                <a:spcPct val="35000"/>
              </a:spcBef>
              <a:buClr>
                <a:schemeClr val="hlink"/>
              </a:buClr>
              <a:buSzPct val="125000"/>
              <a:buFont typeface="Arial" charset="0"/>
              <a:buChar char="•"/>
              <a:tabLst>
                <a:tab pos="571500" algn="l"/>
              </a:tabLst>
            </a:pPr>
            <a:r>
              <a:rPr lang="en-US" sz="2200">
                <a:latin typeface="Verdana" pitchFamily="34" charset="0"/>
              </a:rPr>
              <a:t>PL/SQL block starts with either BEGIN or the declaration of local variables and ends with either END or END </a:t>
            </a:r>
            <a:r>
              <a:rPr lang="en-US" sz="2200" i="1">
                <a:latin typeface="Verdana" pitchFamily="34" charset="0"/>
              </a:rPr>
              <a:t>procedure_name.</a:t>
            </a:r>
            <a:r>
              <a:rPr lang="en-US" sz="2200">
                <a:latin typeface="Verdana" pitchFamily="34" charset="0"/>
              </a:rPr>
              <a:t> </a:t>
            </a:r>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Footer Placeholder 3"/>
          <p:cNvSpPr>
            <a:spLocks noGrp="1"/>
          </p:cNvSpPr>
          <p:nvPr>
            <p:ph type="ftr" sz="quarter" idx="10"/>
          </p:nvPr>
        </p:nvSpPr>
        <p:spPr/>
        <p:txBody>
          <a:bodyPr/>
          <a:lstStyle/>
          <a:p>
            <a:r>
              <a:rPr lang="en-US"/>
              <a:t>PL/SQL</a:t>
            </a:r>
          </a:p>
        </p:txBody>
      </p:sp>
      <p:sp>
        <p:nvSpPr>
          <p:cNvPr id="32" name="Slide Number Placeholder 4"/>
          <p:cNvSpPr>
            <a:spLocks noGrp="1"/>
          </p:cNvSpPr>
          <p:nvPr>
            <p:ph type="sldNum" sz="quarter" idx="11"/>
          </p:nvPr>
        </p:nvSpPr>
        <p:spPr/>
        <p:txBody>
          <a:bodyPr/>
          <a:lstStyle/>
          <a:p>
            <a:fld id="{A595E253-79E1-4195-9ECF-286FABF507D8}" type="slidenum">
              <a:rPr lang="en-US"/>
              <a:pPr/>
              <a:t>43</a:t>
            </a:fld>
            <a:r>
              <a:rPr lang="en-US"/>
              <a:t> of 1</a:t>
            </a:r>
          </a:p>
        </p:txBody>
      </p:sp>
      <p:sp>
        <p:nvSpPr>
          <p:cNvPr id="102402" name="Rectangle 2"/>
          <p:cNvSpPr>
            <a:spLocks noGrp="1" noChangeArrowheads="1"/>
          </p:cNvSpPr>
          <p:nvPr>
            <p:ph type="title"/>
          </p:nvPr>
        </p:nvSpPr>
        <p:spPr>
          <a:xfrm>
            <a:off x="922338" y="198438"/>
            <a:ext cx="7299325" cy="881062"/>
          </a:xfrm>
          <a:noFill/>
          <a:ln/>
        </p:spPr>
        <p:txBody>
          <a:bodyPr wrap="square" lIns="92075" tIns="46038" rIns="92075" bIns="46038" anchor="t"/>
          <a:lstStyle/>
          <a:p>
            <a:r>
              <a:rPr lang="en-US"/>
              <a:t>Developing Procedures</a:t>
            </a:r>
          </a:p>
        </p:txBody>
      </p:sp>
      <p:grpSp>
        <p:nvGrpSpPr>
          <p:cNvPr id="2" name="Group 3"/>
          <p:cNvGrpSpPr>
            <a:grpSpLocks/>
          </p:cNvGrpSpPr>
          <p:nvPr/>
        </p:nvGrpSpPr>
        <p:grpSpPr bwMode="auto">
          <a:xfrm>
            <a:off x="2676525" y="1201738"/>
            <a:ext cx="2328863" cy="1104900"/>
            <a:chOff x="1686" y="506"/>
            <a:chExt cx="1467" cy="696"/>
          </a:xfrm>
        </p:grpSpPr>
        <p:sp>
          <p:nvSpPr>
            <p:cNvPr id="102404" name="AutoShape 4"/>
            <p:cNvSpPr>
              <a:spLocks noChangeArrowheads="1"/>
            </p:cNvSpPr>
            <p:nvPr/>
          </p:nvSpPr>
          <p:spPr bwMode="blackWhite">
            <a:xfrm>
              <a:off x="1686" y="506"/>
              <a:ext cx="1223" cy="696"/>
            </a:xfrm>
            <a:prstGeom prst="roundRect">
              <a:avLst>
                <a:gd name="adj" fmla="val 12394"/>
              </a:avLst>
            </a:prstGeom>
            <a:gradFill rotWithShape="0">
              <a:gsLst>
                <a:gs pos="0">
                  <a:schemeClr val="tx2"/>
                </a:gs>
                <a:gs pos="100000">
                  <a:schemeClr val="tx2">
                    <a:gamma/>
                    <a:shade val="89804"/>
                    <a:invGamma/>
                  </a:schemeClr>
                </a:gs>
              </a:gsLst>
              <a:lin ang="2700000" scaled="1"/>
            </a:gradFill>
            <a:ln w="12700">
              <a:solidFill>
                <a:srgbClr val="000000"/>
              </a:solidFill>
              <a:round/>
              <a:headEnd/>
              <a:tailEnd/>
            </a:ln>
            <a:effectLst/>
          </p:spPr>
          <p:txBody>
            <a:bodyPr wrap="none" anchor="ctr"/>
            <a:lstStyle/>
            <a:p>
              <a:endParaRPr lang="en-US"/>
            </a:p>
          </p:txBody>
        </p:sp>
        <p:sp>
          <p:nvSpPr>
            <p:cNvPr id="102405" name="Oval 5"/>
            <p:cNvSpPr>
              <a:spLocks noChangeArrowheads="1"/>
            </p:cNvSpPr>
            <p:nvPr/>
          </p:nvSpPr>
          <p:spPr bwMode="blackWhite">
            <a:xfrm>
              <a:off x="2912" y="717"/>
              <a:ext cx="241" cy="228"/>
            </a:xfrm>
            <a:prstGeom prst="ellipse">
              <a:avLst/>
            </a:prstGeom>
            <a:solidFill>
              <a:schemeClr val="tx1"/>
            </a:solidFill>
            <a:ln w="12700">
              <a:solidFill>
                <a:schemeClr val="bg2"/>
              </a:solidFill>
              <a:round/>
              <a:headEnd/>
              <a:tailEnd/>
            </a:ln>
            <a:effectLst/>
          </p:spPr>
          <p:txBody>
            <a:bodyPr wrap="none" lIns="92075" tIns="46038" rIns="92075" bIns="46038" anchor="ctr"/>
            <a:lstStyle/>
            <a:p>
              <a:pPr algn="ctr" eaLnBrk="0" hangingPunct="0"/>
              <a:r>
                <a:rPr lang="en-US" sz="2400" b="1">
                  <a:solidFill>
                    <a:schemeClr val="bg2"/>
                  </a:solidFill>
                </a:rPr>
                <a:t>1</a:t>
              </a:r>
            </a:p>
          </p:txBody>
        </p:sp>
      </p:grpSp>
      <p:sp>
        <p:nvSpPr>
          <p:cNvPr id="102406" name="Rectangle 6"/>
          <p:cNvSpPr>
            <a:spLocks noChangeArrowheads="1"/>
          </p:cNvSpPr>
          <p:nvPr/>
        </p:nvSpPr>
        <p:spPr bwMode="auto">
          <a:xfrm>
            <a:off x="3071813" y="1219200"/>
            <a:ext cx="917575" cy="396875"/>
          </a:xfrm>
          <a:prstGeom prst="rect">
            <a:avLst/>
          </a:prstGeom>
          <a:noFill/>
          <a:ln w="9525">
            <a:noFill/>
            <a:miter lim="800000"/>
            <a:headEnd/>
            <a:tailEnd/>
          </a:ln>
          <a:effectLst/>
        </p:spPr>
        <p:txBody>
          <a:bodyPr wrap="none" lIns="92075" tIns="46038" rIns="92075" bIns="46038">
            <a:spAutoFit/>
          </a:bodyPr>
          <a:lstStyle/>
          <a:p>
            <a:pPr eaLnBrk="0" hangingPunct="0"/>
            <a:r>
              <a:rPr lang="en-US" sz="2000" b="1">
                <a:solidFill>
                  <a:srgbClr val="3366FF"/>
                </a:solidFill>
              </a:rPr>
              <a:t>Editor</a:t>
            </a:r>
          </a:p>
        </p:txBody>
      </p:sp>
      <p:grpSp>
        <p:nvGrpSpPr>
          <p:cNvPr id="3" name="Group 7"/>
          <p:cNvGrpSpPr>
            <a:grpSpLocks/>
          </p:cNvGrpSpPr>
          <p:nvPr/>
        </p:nvGrpSpPr>
        <p:grpSpPr bwMode="auto">
          <a:xfrm>
            <a:off x="2908300" y="1385888"/>
            <a:ext cx="3695700" cy="785812"/>
            <a:chOff x="1832" y="622"/>
            <a:chExt cx="2328" cy="495"/>
          </a:xfrm>
        </p:grpSpPr>
        <p:sp>
          <p:nvSpPr>
            <p:cNvPr id="102408" name="AutoShape 8"/>
            <p:cNvSpPr>
              <a:spLocks noChangeArrowheads="1"/>
            </p:cNvSpPr>
            <p:nvPr/>
          </p:nvSpPr>
          <p:spPr bwMode="blackWhite">
            <a:xfrm>
              <a:off x="1832" y="740"/>
              <a:ext cx="970" cy="377"/>
            </a:xfrm>
            <a:prstGeom prst="roundRect">
              <a:avLst>
                <a:gd name="adj" fmla="val 12394"/>
              </a:avLst>
            </a:prstGeom>
            <a:gradFill rotWithShape="0">
              <a:gsLst>
                <a:gs pos="0">
                  <a:srgbClr val="008080"/>
                </a:gs>
                <a:gs pos="100000">
                  <a:srgbClr val="008080">
                    <a:gamma/>
                    <a:shade val="89804"/>
                    <a:invGamma/>
                  </a:srgbClr>
                </a:gs>
              </a:gsLst>
              <a:lin ang="2700000" scaled="1"/>
            </a:gradFill>
            <a:ln w="12700">
              <a:solidFill>
                <a:srgbClr val="000000"/>
              </a:solidFill>
              <a:round/>
              <a:headEnd/>
              <a:tailEnd/>
            </a:ln>
            <a:effectLst/>
          </p:spPr>
          <p:txBody>
            <a:bodyPr wrap="none" lIns="92075" tIns="46038" rIns="92075" bIns="46038" anchor="ctr"/>
            <a:lstStyle/>
            <a:p>
              <a:pPr algn="ctr" eaLnBrk="0" hangingPunct="0"/>
              <a:r>
                <a:rPr lang="en-US" b="1"/>
                <a:t> Code to create </a:t>
              </a:r>
            </a:p>
            <a:p>
              <a:pPr algn="ctr" eaLnBrk="0" hangingPunct="0"/>
              <a:r>
                <a:rPr lang="en-US" b="1"/>
                <a:t>procedure</a:t>
              </a:r>
            </a:p>
          </p:txBody>
        </p:sp>
        <p:sp>
          <p:nvSpPr>
            <p:cNvPr id="102409" name="AutoShape 9"/>
            <p:cNvSpPr>
              <a:spLocks noChangeArrowheads="1"/>
            </p:cNvSpPr>
            <p:nvPr/>
          </p:nvSpPr>
          <p:spPr bwMode="blackWhite">
            <a:xfrm>
              <a:off x="2947" y="622"/>
              <a:ext cx="1213" cy="408"/>
            </a:xfrm>
            <a:prstGeom prst="roundRect">
              <a:avLst>
                <a:gd name="adj" fmla="val 12394"/>
              </a:avLst>
            </a:prstGeom>
            <a:noFill/>
            <a:ln w="9525">
              <a:noFill/>
              <a:round/>
              <a:headEnd/>
              <a:tailEnd/>
            </a:ln>
            <a:effectLst/>
          </p:spPr>
          <p:txBody>
            <a:bodyPr wrap="none" lIns="92075" tIns="46038" rIns="92075" bIns="46038" anchor="ctr"/>
            <a:lstStyle/>
            <a:p>
              <a:pPr algn="ctr" eaLnBrk="0" hangingPunct="0"/>
              <a:r>
                <a:rPr lang="en-US" sz="2000" b="1" i="1">
                  <a:latin typeface="Courier New" pitchFamily="49" charset="0"/>
                </a:rPr>
                <a:t>file.sql</a:t>
              </a:r>
            </a:p>
          </p:txBody>
        </p:sp>
      </p:grpSp>
      <p:grpSp>
        <p:nvGrpSpPr>
          <p:cNvPr id="4" name="Group 10"/>
          <p:cNvGrpSpPr>
            <a:grpSpLocks/>
          </p:cNvGrpSpPr>
          <p:nvPr/>
        </p:nvGrpSpPr>
        <p:grpSpPr bwMode="auto">
          <a:xfrm>
            <a:off x="1400175" y="2074863"/>
            <a:ext cx="4032250" cy="1239837"/>
            <a:chOff x="882" y="1056"/>
            <a:chExt cx="2540" cy="781"/>
          </a:xfrm>
        </p:grpSpPr>
        <p:sp>
          <p:nvSpPr>
            <p:cNvPr id="102411" name="AutoShape 11"/>
            <p:cNvSpPr>
              <a:spLocks noChangeArrowheads="1"/>
            </p:cNvSpPr>
            <p:nvPr/>
          </p:nvSpPr>
          <p:spPr bwMode="blackWhite">
            <a:xfrm>
              <a:off x="1031" y="1166"/>
              <a:ext cx="2391" cy="671"/>
            </a:xfrm>
            <a:prstGeom prst="roundRect">
              <a:avLst>
                <a:gd name="adj" fmla="val 12394"/>
              </a:avLst>
            </a:prstGeom>
            <a:gradFill rotWithShape="0">
              <a:gsLst>
                <a:gs pos="0">
                  <a:srgbClr val="0066CC"/>
                </a:gs>
                <a:gs pos="100000">
                  <a:srgbClr val="0066CC">
                    <a:gamma/>
                    <a:shade val="89804"/>
                    <a:invGamma/>
                  </a:srgbClr>
                </a:gs>
              </a:gsLst>
              <a:lin ang="2700000" scaled="1"/>
            </a:gradFill>
            <a:ln w="12700">
              <a:solidFill>
                <a:srgbClr val="000000"/>
              </a:solidFill>
              <a:round/>
              <a:headEnd/>
              <a:tailEnd/>
            </a:ln>
            <a:effectLst/>
          </p:spPr>
          <p:txBody>
            <a:bodyPr wrap="none" anchor="ctr"/>
            <a:lstStyle/>
            <a:p>
              <a:endParaRPr lang="en-US"/>
            </a:p>
          </p:txBody>
        </p:sp>
        <p:sp>
          <p:nvSpPr>
            <p:cNvPr id="102412" name="Rectangle 12"/>
            <p:cNvSpPr>
              <a:spLocks noChangeArrowheads="1"/>
            </p:cNvSpPr>
            <p:nvPr/>
          </p:nvSpPr>
          <p:spPr bwMode="blackWhite">
            <a:xfrm>
              <a:off x="1116" y="1056"/>
              <a:ext cx="1172" cy="412"/>
            </a:xfrm>
            <a:prstGeom prst="rect">
              <a:avLst/>
            </a:prstGeom>
            <a:noFill/>
            <a:ln w="9525">
              <a:noFill/>
              <a:miter lim="800000"/>
              <a:headEnd/>
              <a:tailEnd/>
            </a:ln>
            <a:effectLst/>
          </p:spPr>
          <p:txBody>
            <a:bodyPr wrap="none" lIns="92075" tIns="46038" rIns="92075" bIns="46038" anchor="ctr"/>
            <a:lstStyle/>
            <a:p>
              <a:pPr algn="ctr" eaLnBrk="0" hangingPunct="0">
                <a:lnSpc>
                  <a:spcPct val="85000"/>
                </a:lnSpc>
              </a:pPr>
              <a:endParaRPr lang="en-US" sz="2400" b="1">
                <a:solidFill>
                  <a:srgbClr val="FFFFCC"/>
                </a:solidFill>
              </a:endParaRPr>
            </a:p>
            <a:p>
              <a:pPr algn="ctr" eaLnBrk="0" hangingPunct="0">
                <a:lnSpc>
                  <a:spcPct val="85000"/>
                </a:lnSpc>
              </a:pPr>
              <a:r>
                <a:rPr lang="en-US" sz="2400" b="1" i="1">
                  <a:solidFill>
                    <a:srgbClr val="FFFFCC"/>
                  </a:solidFill>
                  <a:latin typeface="Times New Roman" pitchFamily="18" charset="0"/>
                </a:rPr>
                <a:t>i</a:t>
              </a:r>
              <a:r>
                <a:rPr lang="en-US" sz="2400" b="1">
                  <a:solidFill>
                    <a:srgbClr val="FFFFCC"/>
                  </a:solidFill>
                </a:rPr>
                <a:t>SQL*Plus</a:t>
              </a:r>
            </a:p>
          </p:txBody>
        </p:sp>
        <p:sp>
          <p:nvSpPr>
            <p:cNvPr id="102413" name="Oval 13"/>
            <p:cNvSpPr>
              <a:spLocks noChangeArrowheads="1"/>
            </p:cNvSpPr>
            <p:nvPr/>
          </p:nvSpPr>
          <p:spPr bwMode="blackWhite">
            <a:xfrm>
              <a:off x="882" y="1497"/>
              <a:ext cx="245" cy="241"/>
            </a:xfrm>
            <a:prstGeom prst="ellipse">
              <a:avLst/>
            </a:prstGeom>
            <a:solidFill>
              <a:schemeClr val="tx1"/>
            </a:solidFill>
            <a:ln w="12700">
              <a:solidFill>
                <a:schemeClr val="bg2"/>
              </a:solidFill>
              <a:round/>
              <a:headEnd/>
              <a:tailEnd/>
            </a:ln>
            <a:effectLst/>
          </p:spPr>
          <p:txBody>
            <a:bodyPr wrap="none" lIns="92075" tIns="46038" rIns="92075" bIns="46038" anchor="ctr"/>
            <a:lstStyle/>
            <a:p>
              <a:pPr algn="ctr" eaLnBrk="0" hangingPunct="0"/>
              <a:r>
                <a:rPr lang="en-US" sz="2400" b="1">
                  <a:solidFill>
                    <a:schemeClr val="bg2"/>
                  </a:solidFill>
                </a:rPr>
                <a:t>2</a:t>
              </a:r>
            </a:p>
          </p:txBody>
        </p:sp>
      </p:grpSp>
      <p:sp>
        <p:nvSpPr>
          <p:cNvPr id="102414" name="AutoShape 14"/>
          <p:cNvSpPr>
            <a:spLocks noChangeArrowheads="1"/>
          </p:cNvSpPr>
          <p:nvPr/>
        </p:nvSpPr>
        <p:spPr bwMode="blackWhite">
          <a:xfrm>
            <a:off x="1878013" y="2698750"/>
            <a:ext cx="3476625" cy="493713"/>
          </a:xfrm>
          <a:prstGeom prst="roundRect">
            <a:avLst>
              <a:gd name="adj" fmla="val 12394"/>
            </a:avLst>
          </a:prstGeom>
          <a:solidFill>
            <a:schemeClr val="tx1"/>
          </a:solidFill>
          <a:ln w="12700">
            <a:solidFill>
              <a:srgbClr val="000000"/>
            </a:solidFill>
            <a:round/>
            <a:headEnd/>
            <a:tailEnd/>
          </a:ln>
          <a:effectLst/>
        </p:spPr>
        <p:txBody>
          <a:bodyPr wrap="none" lIns="92075" tIns="46038" rIns="92075" bIns="46038" anchor="ctr"/>
          <a:lstStyle/>
          <a:p>
            <a:pPr algn="ctr" eaLnBrk="0" hangingPunct="0">
              <a:lnSpc>
                <a:spcPct val="120000"/>
              </a:lnSpc>
              <a:spcBef>
                <a:spcPct val="60000"/>
              </a:spcBef>
            </a:pPr>
            <a:r>
              <a:rPr lang="en-US" sz="2000" b="1">
                <a:solidFill>
                  <a:schemeClr val="bg2"/>
                </a:solidFill>
              </a:rPr>
              <a:t>Load and execute </a:t>
            </a:r>
            <a:r>
              <a:rPr lang="en-US" sz="2000" b="1" i="1">
                <a:solidFill>
                  <a:schemeClr val="bg2"/>
                </a:solidFill>
                <a:latin typeface="Courier New" pitchFamily="49" charset="0"/>
              </a:rPr>
              <a:t>file.sql</a:t>
            </a:r>
          </a:p>
        </p:txBody>
      </p:sp>
      <p:sp>
        <p:nvSpPr>
          <p:cNvPr id="102415" name="AutoShape 15"/>
          <p:cNvSpPr>
            <a:spLocks noChangeArrowheads="1"/>
          </p:cNvSpPr>
          <p:nvPr/>
        </p:nvSpPr>
        <p:spPr bwMode="blackWhite">
          <a:xfrm>
            <a:off x="2698750" y="3344863"/>
            <a:ext cx="1828800" cy="592137"/>
          </a:xfrm>
          <a:prstGeom prst="downArrow">
            <a:avLst>
              <a:gd name="adj1" fmla="val 75009"/>
              <a:gd name="adj2" fmla="val 50106"/>
            </a:avLst>
          </a:prstGeom>
          <a:solidFill>
            <a:srgbClr val="FFCC66"/>
          </a:solidFill>
          <a:ln w="9525">
            <a:noFill/>
            <a:miter lim="800000"/>
            <a:headEnd/>
            <a:tailEnd/>
          </a:ln>
          <a:effectLst/>
        </p:spPr>
        <p:txBody>
          <a:bodyPr wrap="none" anchor="ctr"/>
          <a:lstStyle/>
          <a:p>
            <a:endParaRPr lang="en-US"/>
          </a:p>
        </p:txBody>
      </p:sp>
      <p:grpSp>
        <p:nvGrpSpPr>
          <p:cNvPr id="5" name="Group 16"/>
          <p:cNvGrpSpPr>
            <a:grpSpLocks/>
          </p:cNvGrpSpPr>
          <p:nvPr/>
        </p:nvGrpSpPr>
        <p:grpSpPr bwMode="auto">
          <a:xfrm>
            <a:off x="1209675" y="3887788"/>
            <a:ext cx="4864100" cy="2135187"/>
            <a:chOff x="762" y="2198"/>
            <a:chExt cx="3064" cy="1345"/>
          </a:xfrm>
        </p:grpSpPr>
        <p:sp>
          <p:nvSpPr>
            <p:cNvPr id="102417" name="AutoShape 17"/>
            <p:cNvSpPr>
              <a:spLocks noChangeArrowheads="1"/>
            </p:cNvSpPr>
            <p:nvPr/>
          </p:nvSpPr>
          <p:spPr bwMode="blackWhite">
            <a:xfrm>
              <a:off x="763" y="2198"/>
              <a:ext cx="3063" cy="1345"/>
            </a:xfrm>
            <a:prstGeom prst="roundRect">
              <a:avLst>
                <a:gd name="adj" fmla="val 12394"/>
              </a:avLst>
            </a:prstGeom>
            <a:solidFill>
              <a:srgbClr val="0066CC"/>
            </a:solidFill>
            <a:ln w="12700">
              <a:solidFill>
                <a:srgbClr val="000000"/>
              </a:solidFill>
              <a:round/>
              <a:headEnd/>
              <a:tailEnd/>
            </a:ln>
            <a:effectLst/>
          </p:spPr>
          <p:txBody>
            <a:bodyPr wrap="none" anchor="ctr"/>
            <a:lstStyle/>
            <a:p>
              <a:endParaRPr lang="en-US"/>
            </a:p>
          </p:txBody>
        </p:sp>
        <p:sp>
          <p:nvSpPr>
            <p:cNvPr id="102418" name="Rectangle 18"/>
            <p:cNvSpPr>
              <a:spLocks noChangeArrowheads="1"/>
            </p:cNvSpPr>
            <p:nvPr/>
          </p:nvSpPr>
          <p:spPr bwMode="auto">
            <a:xfrm>
              <a:off x="762" y="2352"/>
              <a:ext cx="714" cy="288"/>
            </a:xfrm>
            <a:prstGeom prst="rect">
              <a:avLst/>
            </a:prstGeom>
            <a:noFill/>
            <a:ln w="9525">
              <a:noFill/>
              <a:miter lim="800000"/>
              <a:headEnd/>
              <a:tailEnd/>
            </a:ln>
            <a:effectLst/>
          </p:spPr>
          <p:txBody>
            <a:bodyPr wrap="none" lIns="92075" tIns="46038" rIns="92075" bIns="46038">
              <a:spAutoFit/>
            </a:bodyPr>
            <a:lstStyle/>
            <a:p>
              <a:pPr eaLnBrk="0" hangingPunct="0"/>
              <a:r>
                <a:rPr lang="en-US" sz="2400" b="1">
                  <a:solidFill>
                    <a:srgbClr val="FFFFCC"/>
                  </a:solidFill>
                </a:rPr>
                <a:t>Oracle</a:t>
              </a:r>
            </a:p>
          </p:txBody>
        </p:sp>
      </p:grpSp>
      <p:sp>
        <p:nvSpPr>
          <p:cNvPr id="102419" name="AutoShape 19"/>
          <p:cNvSpPr>
            <a:spLocks noChangeArrowheads="1"/>
          </p:cNvSpPr>
          <p:nvPr/>
        </p:nvSpPr>
        <p:spPr bwMode="blackWhite">
          <a:xfrm>
            <a:off x="2438400" y="4121150"/>
            <a:ext cx="2406650" cy="482600"/>
          </a:xfrm>
          <a:prstGeom prst="roundRect">
            <a:avLst>
              <a:gd name="adj" fmla="val 12394"/>
            </a:avLst>
          </a:prstGeom>
          <a:gradFill rotWithShape="0">
            <a:gsLst>
              <a:gs pos="0">
                <a:srgbClr val="008080"/>
              </a:gs>
              <a:gs pos="100000">
                <a:srgbClr val="008080">
                  <a:gamma/>
                  <a:shade val="89804"/>
                  <a:invGamma/>
                </a:srgbClr>
              </a:gs>
            </a:gsLst>
            <a:lin ang="2700000" scaled="1"/>
          </a:gradFill>
          <a:ln w="12700">
            <a:solidFill>
              <a:srgbClr val="000000"/>
            </a:solidFill>
            <a:round/>
            <a:headEnd/>
            <a:tailEnd/>
          </a:ln>
          <a:effectLst/>
        </p:spPr>
        <p:txBody>
          <a:bodyPr wrap="none" lIns="92075" tIns="46038" rIns="92075" bIns="46038" anchor="ctr"/>
          <a:lstStyle/>
          <a:p>
            <a:pPr algn="ctr" eaLnBrk="0" hangingPunct="0"/>
            <a:r>
              <a:rPr lang="en-US" sz="2400" b="1"/>
              <a:t>Source code</a:t>
            </a:r>
          </a:p>
        </p:txBody>
      </p:sp>
      <p:grpSp>
        <p:nvGrpSpPr>
          <p:cNvPr id="6" name="Group 20"/>
          <p:cNvGrpSpPr>
            <a:grpSpLocks/>
          </p:cNvGrpSpPr>
          <p:nvPr/>
        </p:nvGrpSpPr>
        <p:grpSpPr bwMode="auto">
          <a:xfrm>
            <a:off x="3040063" y="4665663"/>
            <a:ext cx="1204912" cy="534987"/>
            <a:chOff x="1915" y="2688"/>
            <a:chExt cx="759" cy="337"/>
          </a:xfrm>
        </p:grpSpPr>
        <p:sp>
          <p:nvSpPr>
            <p:cNvPr id="102421" name="AutoShape 21"/>
            <p:cNvSpPr>
              <a:spLocks noChangeArrowheads="1"/>
            </p:cNvSpPr>
            <p:nvPr/>
          </p:nvSpPr>
          <p:spPr bwMode="blackWhite">
            <a:xfrm>
              <a:off x="1915" y="2688"/>
              <a:ext cx="759" cy="337"/>
            </a:xfrm>
            <a:prstGeom prst="downArrow">
              <a:avLst>
                <a:gd name="adj1" fmla="val 75009"/>
                <a:gd name="adj2" fmla="val 50106"/>
              </a:avLst>
            </a:prstGeom>
            <a:solidFill>
              <a:srgbClr val="FFCC66"/>
            </a:solidFill>
            <a:ln w="9525">
              <a:noFill/>
              <a:miter lim="800000"/>
              <a:headEnd/>
              <a:tailEnd/>
            </a:ln>
            <a:effectLst/>
          </p:spPr>
          <p:txBody>
            <a:bodyPr wrap="none" anchor="ctr"/>
            <a:lstStyle/>
            <a:p>
              <a:endParaRPr lang="en-US"/>
            </a:p>
          </p:txBody>
        </p:sp>
        <p:sp>
          <p:nvSpPr>
            <p:cNvPr id="102422" name="Rectangle 22"/>
            <p:cNvSpPr>
              <a:spLocks noChangeArrowheads="1"/>
            </p:cNvSpPr>
            <p:nvPr/>
          </p:nvSpPr>
          <p:spPr bwMode="blackWhite">
            <a:xfrm>
              <a:off x="1918" y="2698"/>
              <a:ext cx="752" cy="231"/>
            </a:xfrm>
            <a:prstGeom prst="rect">
              <a:avLst/>
            </a:prstGeom>
            <a:noFill/>
            <a:ln w="9525">
              <a:noFill/>
              <a:miter lim="800000"/>
              <a:headEnd/>
              <a:tailEnd/>
            </a:ln>
            <a:effectLst/>
          </p:spPr>
          <p:txBody>
            <a:bodyPr lIns="92075" tIns="46038" rIns="92075" bIns="46038">
              <a:spAutoFit/>
            </a:bodyPr>
            <a:lstStyle/>
            <a:p>
              <a:pPr algn="ctr" eaLnBrk="0" hangingPunct="0"/>
              <a:r>
                <a:rPr lang="en-US" b="1">
                  <a:solidFill>
                    <a:srgbClr val="000000"/>
                  </a:solidFill>
                </a:rPr>
                <a:t>Compile</a:t>
              </a:r>
            </a:p>
          </p:txBody>
        </p:sp>
      </p:grpSp>
      <p:sp>
        <p:nvSpPr>
          <p:cNvPr id="102423" name="AutoShape 23"/>
          <p:cNvSpPr>
            <a:spLocks noChangeArrowheads="1"/>
          </p:cNvSpPr>
          <p:nvPr/>
        </p:nvSpPr>
        <p:spPr bwMode="blackWhite">
          <a:xfrm>
            <a:off x="2686050" y="5281613"/>
            <a:ext cx="1912938" cy="635000"/>
          </a:xfrm>
          <a:prstGeom prst="roundRect">
            <a:avLst>
              <a:gd name="adj" fmla="val 12394"/>
            </a:avLst>
          </a:prstGeom>
          <a:gradFill rotWithShape="0">
            <a:gsLst>
              <a:gs pos="0">
                <a:srgbClr val="008080"/>
              </a:gs>
              <a:gs pos="100000">
                <a:srgbClr val="008080">
                  <a:gamma/>
                  <a:shade val="89804"/>
                  <a:invGamma/>
                </a:srgbClr>
              </a:gs>
            </a:gsLst>
            <a:lin ang="2700000" scaled="1"/>
          </a:gradFill>
          <a:ln w="12700">
            <a:solidFill>
              <a:srgbClr val="000000"/>
            </a:solidFill>
            <a:round/>
            <a:headEnd/>
            <a:tailEnd/>
          </a:ln>
          <a:effectLst/>
        </p:spPr>
        <p:txBody>
          <a:bodyPr wrap="none" lIns="92075" tIns="46038" rIns="92075" bIns="46038" anchor="ctr"/>
          <a:lstStyle/>
          <a:p>
            <a:pPr algn="ctr" eaLnBrk="0" hangingPunct="0"/>
            <a:r>
              <a:rPr lang="en-US" sz="2400" b="1"/>
              <a:t>P code</a:t>
            </a:r>
          </a:p>
        </p:txBody>
      </p:sp>
      <p:grpSp>
        <p:nvGrpSpPr>
          <p:cNvPr id="7" name="Group 24"/>
          <p:cNvGrpSpPr>
            <a:grpSpLocks/>
          </p:cNvGrpSpPr>
          <p:nvPr/>
        </p:nvGrpSpPr>
        <p:grpSpPr bwMode="auto">
          <a:xfrm>
            <a:off x="6080125" y="4341813"/>
            <a:ext cx="2730500" cy="1065212"/>
            <a:chOff x="3830" y="2484"/>
            <a:chExt cx="1720" cy="671"/>
          </a:xfrm>
        </p:grpSpPr>
        <p:sp>
          <p:nvSpPr>
            <p:cNvPr id="102425" name="AutoShape 25"/>
            <p:cNvSpPr>
              <a:spLocks noChangeArrowheads="1"/>
            </p:cNvSpPr>
            <p:nvPr/>
          </p:nvSpPr>
          <p:spPr bwMode="blackWhite">
            <a:xfrm>
              <a:off x="3837" y="2484"/>
              <a:ext cx="1713" cy="671"/>
            </a:xfrm>
            <a:prstGeom prst="roundRect">
              <a:avLst>
                <a:gd name="adj" fmla="val 12394"/>
              </a:avLst>
            </a:prstGeom>
            <a:gradFill rotWithShape="0">
              <a:gsLst>
                <a:gs pos="0">
                  <a:srgbClr val="0066CC"/>
                </a:gs>
                <a:gs pos="100000">
                  <a:srgbClr val="0066CC">
                    <a:gamma/>
                    <a:shade val="89804"/>
                    <a:invGamma/>
                  </a:srgbClr>
                </a:gs>
              </a:gsLst>
              <a:lin ang="2700000" scaled="1"/>
            </a:gradFill>
            <a:ln w="12700">
              <a:solidFill>
                <a:srgbClr val="000000"/>
              </a:solidFill>
              <a:round/>
              <a:headEnd/>
              <a:tailEnd/>
            </a:ln>
            <a:effectLst/>
          </p:spPr>
          <p:txBody>
            <a:bodyPr wrap="none" anchor="ctr"/>
            <a:lstStyle/>
            <a:p>
              <a:endParaRPr lang="en-US"/>
            </a:p>
          </p:txBody>
        </p:sp>
        <p:sp>
          <p:nvSpPr>
            <p:cNvPr id="102426" name="Rectangle 26"/>
            <p:cNvSpPr>
              <a:spLocks noChangeArrowheads="1"/>
            </p:cNvSpPr>
            <p:nvPr/>
          </p:nvSpPr>
          <p:spPr bwMode="blackWhite">
            <a:xfrm>
              <a:off x="3830" y="2533"/>
              <a:ext cx="621" cy="412"/>
            </a:xfrm>
            <a:prstGeom prst="rect">
              <a:avLst/>
            </a:prstGeom>
            <a:noFill/>
            <a:ln w="9525">
              <a:noFill/>
              <a:miter lim="800000"/>
              <a:headEnd/>
              <a:tailEnd/>
            </a:ln>
            <a:effectLst/>
          </p:spPr>
          <p:txBody>
            <a:bodyPr wrap="none" lIns="92075" tIns="46038" rIns="92075" bIns="46038" anchor="ctr"/>
            <a:lstStyle/>
            <a:p>
              <a:pPr eaLnBrk="0" hangingPunct="0">
                <a:lnSpc>
                  <a:spcPct val="85000"/>
                </a:lnSpc>
              </a:pPr>
              <a:endParaRPr lang="en-US" sz="2400" b="1">
                <a:solidFill>
                  <a:srgbClr val="FFFFCC"/>
                </a:solidFill>
              </a:endParaRPr>
            </a:p>
            <a:p>
              <a:pPr eaLnBrk="0" hangingPunct="0">
                <a:lnSpc>
                  <a:spcPct val="95000"/>
                </a:lnSpc>
              </a:pPr>
              <a:r>
                <a:rPr lang="en-US" sz="2400" b="1">
                  <a:solidFill>
                    <a:srgbClr val="FFFFCC"/>
                  </a:solidFill>
                </a:rPr>
                <a:t>Use </a:t>
              </a:r>
              <a:r>
                <a:rPr lang="en-US" sz="2400" b="1">
                  <a:solidFill>
                    <a:srgbClr val="FFFFCC"/>
                  </a:solidFill>
                  <a:latin typeface="Courier New" pitchFamily="49" charset="0"/>
                </a:rPr>
                <a:t>SHOW</a:t>
              </a:r>
              <a:r>
                <a:rPr lang="en-US" sz="2400" b="1">
                  <a:solidFill>
                    <a:srgbClr val="FFFFCC"/>
                  </a:solidFill>
                </a:rPr>
                <a:t> </a:t>
              </a:r>
              <a:r>
                <a:rPr lang="en-US" sz="2400" b="1">
                  <a:solidFill>
                    <a:srgbClr val="FFFFCC"/>
                  </a:solidFill>
                  <a:latin typeface="Courier New" pitchFamily="49" charset="0"/>
                </a:rPr>
                <a:t>ERRORS</a:t>
              </a:r>
              <a:endParaRPr lang="en-US" sz="2400" b="1">
                <a:solidFill>
                  <a:srgbClr val="FFFFCC"/>
                </a:solidFill>
                <a:latin typeface="Times New Roman" pitchFamily="18" charset="0"/>
              </a:endParaRPr>
            </a:p>
            <a:p>
              <a:pPr eaLnBrk="0" hangingPunct="0">
                <a:lnSpc>
                  <a:spcPct val="95000"/>
                </a:lnSpc>
              </a:pPr>
              <a:r>
                <a:rPr lang="en-US" sz="2400" b="1">
                  <a:solidFill>
                    <a:srgbClr val="FFFFCC"/>
                  </a:solidFill>
                </a:rPr>
                <a:t>to view </a:t>
              </a:r>
            </a:p>
            <a:p>
              <a:pPr eaLnBrk="0" hangingPunct="0">
                <a:lnSpc>
                  <a:spcPct val="95000"/>
                </a:lnSpc>
              </a:pPr>
              <a:r>
                <a:rPr lang="en-US" sz="2400" b="1">
                  <a:solidFill>
                    <a:srgbClr val="FFFFCC"/>
                  </a:solidFill>
                </a:rPr>
                <a:t>compilation errors</a:t>
              </a:r>
            </a:p>
          </p:txBody>
        </p:sp>
      </p:grpSp>
      <p:sp>
        <p:nvSpPr>
          <p:cNvPr id="102427" name="AutoShape 27"/>
          <p:cNvSpPr>
            <a:spLocks noChangeArrowheads="1"/>
          </p:cNvSpPr>
          <p:nvPr/>
        </p:nvSpPr>
        <p:spPr bwMode="blackWhite">
          <a:xfrm>
            <a:off x="4375150" y="5334000"/>
            <a:ext cx="1925638" cy="647700"/>
          </a:xfrm>
          <a:prstGeom prst="roundRect">
            <a:avLst>
              <a:gd name="adj" fmla="val 12394"/>
            </a:avLst>
          </a:prstGeom>
          <a:noFill/>
          <a:ln w="9525">
            <a:noFill/>
            <a:round/>
            <a:headEnd/>
            <a:tailEnd/>
          </a:ln>
          <a:effectLst/>
        </p:spPr>
        <p:txBody>
          <a:bodyPr wrap="none" lIns="92075" tIns="46038" rIns="92075" bIns="46038" anchor="ctr"/>
          <a:lstStyle/>
          <a:p>
            <a:pPr algn="ctr" eaLnBrk="0" hangingPunct="0"/>
            <a:r>
              <a:rPr lang="en-US" b="1"/>
              <a:t>Procedure </a:t>
            </a:r>
          </a:p>
          <a:p>
            <a:pPr algn="ctr" eaLnBrk="0" hangingPunct="0"/>
            <a:r>
              <a:rPr lang="en-US" b="1"/>
              <a:t>created</a:t>
            </a:r>
          </a:p>
        </p:txBody>
      </p:sp>
      <p:grpSp>
        <p:nvGrpSpPr>
          <p:cNvPr id="8" name="Group 28"/>
          <p:cNvGrpSpPr>
            <a:grpSpLocks/>
          </p:cNvGrpSpPr>
          <p:nvPr/>
        </p:nvGrpSpPr>
        <p:grpSpPr bwMode="auto">
          <a:xfrm>
            <a:off x="2727325" y="6011863"/>
            <a:ext cx="2179638" cy="541337"/>
            <a:chOff x="1718" y="3536"/>
            <a:chExt cx="1373" cy="341"/>
          </a:xfrm>
        </p:grpSpPr>
        <p:sp>
          <p:nvSpPr>
            <p:cNvPr id="102429" name="AutoShape 29"/>
            <p:cNvSpPr>
              <a:spLocks noChangeArrowheads="1"/>
            </p:cNvSpPr>
            <p:nvPr/>
          </p:nvSpPr>
          <p:spPr bwMode="blackWhite">
            <a:xfrm>
              <a:off x="1718" y="3536"/>
              <a:ext cx="1152" cy="341"/>
            </a:xfrm>
            <a:prstGeom prst="downArrow">
              <a:avLst>
                <a:gd name="adj1" fmla="val 75009"/>
                <a:gd name="adj2" fmla="val 50106"/>
              </a:avLst>
            </a:prstGeom>
            <a:solidFill>
              <a:srgbClr val="FFCC66"/>
            </a:solidFill>
            <a:ln w="9525">
              <a:noFill/>
              <a:miter lim="800000"/>
              <a:headEnd/>
              <a:tailEnd/>
            </a:ln>
            <a:effectLst/>
          </p:spPr>
          <p:txBody>
            <a:bodyPr wrap="none" lIns="92075" tIns="46038" rIns="92075" bIns="46038" anchor="ctr"/>
            <a:lstStyle/>
            <a:p>
              <a:pPr algn="ctr" eaLnBrk="0" hangingPunct="0">
                <a:lnSpc>
                  <a:spcPct val="120000"/>
                </a:lnSpc>
                <a:spcBef>
                  <a:spcPct val="60000"/>
                </a:spcBef>
              </a:pPr>
              <a:r>
                <a:rPr lang="en-US" sz="2400" b="1">
                  <a:solidFill>
                    <a:srgbClr val="000000"/>
                  </a:solidFill>
                </a:rPr>
                <a:t>Execute</a:t>
              </a:r>
            </a:p>
          </p:txBody>
        </p:sp>
        <p:sp>
          <p:nvSpPr>
            <p:cNvPr id="102430" name="Oval 30"/>
            <p:cNvSpPr>
              <a:spLocks noChangeArrowheads="1"/>
            </p:cNvSpPr>
            <p:nvPr/>
          </p:nvSpPr>
          <p:spPr bwMode="blackWhite">
            <a:xfrm>
              <a:off x="2850" y="3561"/>
              <a:ext cx="241" cy="241"/>
            </a:xfrm>
            <a:prstGeom prst="ellipse">
              <a:avLst/>
            </a:prstGeom>
            <a:solidFill>
              <a:schemeClr val="tx1"/>
            </a:solidFill>
            <a:ln w="12700">
              <a:solidFill>
                <a:schemeClr val="bg2"/>
              </a:solidFill>
              <a:round/>
              <a:headEnd/>
              <a:tailEnd/>
            </a:ln>
            <a:effectLst/>
          </p:spPr>
          <p:txBody>
            <a:bodyPr wrap="none" lIns="92075" tIns="46038" rIns="92075" bIns="46038" anchor="ctr"/>
            <a:lstStyle/>
            <a:p>
              <a:pPr algn="ctr" eaLnBrk="0" hangingPunct="0"/>
              <a:r>
                <a:rPr lang="en-US" sz="2400" b="1">
                  <a:solidFill>
                    <a:schemeClr val="bg2"/>
                  </a:solidFill>
                </a:rPr>
                <a:t>3</a:t>
              </a:r>
            </a:p>
          </p:txBody>
        </p:sp>
      </p:grp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PL/SQL</a:t>
            </a:r>
          </a:p>
        </p:txBody>
      </p:sp>
      <p:sp>
        <p:nvSpPr>
          <p:cNvPr id="5" name="Slide Number Placeholder 4"/>
          <p:cNvSpPr>
            <a:spLocks noGrp="1"/>
          </p:cNvSpPr>
          <p:nvPr>
            <p:ph type="sldNum" sz="quarter" idx="11"/>
          </p:nvPr>
        </p:nvSpPr>
        <p:spPr/>
        <p:txBody>
          <a:bodyPr/>
          <a:lstStyle/>
          <a:p>
            <a:fld id="{4DF6D2CC-50C7-4484-BD12-5F02EE3B40BE}" type="slidenum">
              <a:rPr lang="en-US"/>
              <a:pPr/>
              <a:t>44</a:t>
            </a:fld>
            <a:r>
              <a:rPr lang="en-US"/>
              <a:t> of 1</a:t>
            </a:r>
          </a:p>
        </p:txBody>
      </p:sp>
      <p:sp>
        <p:nvSpPr>
          <p:cNvPr id="104450" name="Rectangle 2"/>
          <p:cNvSpPr>
            <a:spLocks noGrp="1" noChangeArrowheads="1"/>
          </p:cNvSpPr>
          <p:nvPr>
            <p:ph type="title"/>
          </p:nvPr>
        </p:nvSpPr>
        <p:spPr>
          <a:noFill/>
          <a:ln/>
        </p:spPr>
        <p:txBody>
          <a:bodyPr wrap="square" lIns="92075" tIns="46038" rIns="92075" bIns="46038" anchor="t"/>
          <a:lstStyle/>
          <a:p>
            <a:r>
              <a:rPr lang="en-US"/>
              <a:t>Formal Versus Actual Parameters</a:t>
            </a:r>
          </a:p>
        </p:txBody>
      </p:sp>
      <p:sp>
        <p:nvSpPr>
          <p:cNvPr id="104451" name="Rectangle 3"/>
          <p:cNvSpPr>
            <a:spLocks noGrp="1" noChangeArrowheads="1"/>
          </p:cNvSpPr>
          <p:nvPr>
            <p:ph type="body" idx="1"/>
          </p:nvPr>
        </p:nvSpPr>
        <p:spPr>
          <a:xfrm>
            <a:off x="533400" y="2057400"/>
            <a:ext cx="8305800" cy="3000375"/>
          </a:xfrm>
          <a:noFill/>
          <a:ln/>
        </p:spPr>
        <p:txBody>
          <a:bodyPr lIns="92075" tIns="46038" rIns="92075" bIns="46038">
            <a:spAutoFit/>
          </a:bodyPr>
          <a:lstStyle/>
          <a:p>
            <a:pPr>
              <a:lnSpc>
                <a:spcPct val="90000"/>
              </a:lnSpc>
            </a:pPr>
            <a:r>
              <a:rPr lang="en-US" sz="2000"/>
              <a:t>Formal parameters: variables declared in the parameter list of a subprogram specification</a:t>
            </a:r>
          </a:p>
          <a:p>
            <a:pPr>
              <a:lnSpc>
                <a:spcPct val="90000"/>
              </a:lnSpc>
              <a:buFont typeface="Wingdings" pitchFamily="2" charset="2"/>
              <a:buNone/>
            </a:pPr>
            <a:r>
              <a:rPr lang="en-US" sz="2000"/>
              <a:t>	Example:</a:t>
            </a:r>
          </a:p>
          <a:p>
            <a:pPr>
              <a:lnSpc>
                <a:spcPct val="90000"/>
              </a:lnSpc>
              <a:buFont typeface="Wingdings" pitchFamily="2" charset="2"/>
              <a:buNone/>
            </a:pPr>
            <a:r>
              <a:rPr lang="en-US" sz="1600"/>
              <a:t>CREATE PROCEDURE raise_sal(</a:t>
            </a:r>
            <a:r>
              <a:rPr lang="en-US" sz="1600">
                <a:solidFill>
                  <a:srgbClr val="FF0000"/>
                </a:solidFill>
              </a:rPr>
              <a:t>p_id</a:t>
            </a:r>
            <a:r>
              <a:rPr lang="en-US" sz="1600"/>
              <a:t> NUMBER, </a:t>
            </a:r>
            <a:r>
              <a:rPr lang="en-US" sz="1600">
                <a:solidFill>
                  <a:srgbClr val="FF0000"/>
                </a:solidFill>
              </a:rPr>
              <a:t>p_amount</a:t>
            </a:r>
            <a:r>
              <a:rPr lang="en-US" sz="1600"/>
              <a:t> NUMBER)</a:t>
            </a:r>
          </a:p>
          <a:p>
            <a:pPr>
              <a:lnSpc>
                <a:spcPct val="90000"/>
              </a:lnSpc>
              <a:buFont typeface="Wingdings" pitchFamily="2" charset="2"/>
              <a:buNone/>
            </a:pPr>
            <a:r>
              <a:rPr lang="en-US" sz="1600"/>
              <a:t>...</a:t>
            </a:r>
          </a:p>
          <a:p>
            <a:pPr>
              <a:lnSpc>
                <a:spcPct val="90000"/>
              </a:lnSpc>
              <a:buFont typeface="Wingdings" pitchFamily="2" charset="2"/>
              <a:buNone/>
            </a:pPr>
            <a:r>
              <a:rPr lang="en-US" sz="1600"/>
              <a:t>END raise_sal;</a:t>
            </a:r>
          </a:p>
          <a:p>
            <a:pPr>
              <a:lnSpc>
                <a:spcPct val="90000"/>
              </a:lnSpc>
            </a:pPr>
            <a:r>
              <a:rPr lang="en-US" sz="2000"/>
              <a:t>Actual parameters: variables or expressions referenced in the parameter list of a subprogram call</a:t>
            </a:r>
          </a:p>
          <a:p>
            <a:pPr>
              <a:lnSpc>
                <a:spcPct val="90000"/>
              </a:lnSpc>
              <a:buFont typeface="Wingdings" pitchFamily="2" charset="2"/>
              <a:buNone/>
            </a:pPr>
            <a:r>
              <a:rPr lang="en-US" sz="2000"/>
              <a:t>	Example:</a:t>
            </a:r>
          </a:p>
          <a:p>
            <a:pPr>
              <a:lnSpc>
                <a:spcPct val="90000"/>
              </a:lnSpc>
              <a:buFont typeface="Wingdings" pitchFamily="2" charset="2"/>
              <a:buNone/>
            </a:pPr>
            <a:r>
              <a:rPr lang="en-US" sz="1600"/>
              <a:t>	raise_sal(</a:t>
            </a:r>
            <a:r>
              <a:rPr lang="en-US" sz="1600">
                <a:solidFill>
                  <a:srgbClr val="FF0000"/>
                </a:solidFill>
              </a:rPr>
              <a:t>v_id,</a:t>
            </a:r>
            <a:r>
              <a:rPr lang="en-US" sz="1600">
                <a:solidFill>
                  <a:srgbClr val="FF9900"/>
                </a:solidFill>
              </a:rPr>
              <a:t> </a:t>
            </a:r>
            <a:r>
              <a:rPr lang="en-US" sz="1600">
                <a:solidFill>
                  <a:srgbClr val="FF0000"/>
                </a:solidFill>
              </a:rPr>
              <a:t>2000</a:t>
            </a:r>
            <a:r>
              <a:rPr lang="en-US" sz="1600"/>
              <a: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3"/>
          <p:cNvSpPr>
            <a:spLocks noGrp="1"/>
          </p:cNvSpPr>
          <p:nvPr>
            <p:ph type="ftr" sz="quarter" idx="10"/>
          </p:nvPr>
        </p:nvSpPr>
        <p:spPr/>
        <p:txBody>
          <a:bodyPr/>
          <a:lstStyle/>
          <a:p>
            <a:r>
              <a:rPr lang="en-US"/>
              <a:t>PL/SQL</a:t>
            </a:r>
          </a:p>
        </p:txBody>
      </p:sp>
      <p:sp>
        <p:nvSpPr>
          <p:cNvPr id="20" name="Slide Number Placeholder 4"/>
          <p:cNvSpPr>
            <a:spLocks noGrp="1"/>
          </p:cNvSpPr>
          <p:nvPr>
            <p:ph type="sldNum" sz="quarter" idx="11"/>
          </p:nvPr>
        </p:nvSpPr>
        <p:spPr/>
        <p:txBody>
          <a:bodyPr/>
          <a:lstStyle/>
          <a:p>
            <a:fld id="{56597E41-7DC7-4E55-AD92-D9599FFCD317}" type="slidenum">
              <a:rPr lang="en-US"/>
              <a:pPr/>
              <a:t>45</a:t>
            </a:fld>
            <a:r>
              <a:rPr lang="en-US"/>
              <a:t> of 1</a:t>
            </a:r>
          </a:p>
        </p:txBody>
      </p:sp>
      <p:sp>
        <p:nvSpPr>
          <p:cNvPr id="106498" name="Line 2"/>
          <p:cNvSpPr>
            <a:spLocks noChangeShapeType="1"/>
          </p:cNvSpPr>
          <p:nvPr/>
        </p:nvSpPr>
        <p:spPr bwMode="auto">
          <a:xfrm flipH="1">
            <a:off x="2990850" y="2882900"/>
            <a:ext cx="1979613" cy="0"/>
          </a:xfrm>
          <a:prstGeom prst="line">
            <a:avLst/>
          </a:prstGeom>
          <a:noFill/>
          <a:ln w="25400">
            <a:solidFill>
              <a:schemeClr val="tx1"/>
            </a:solidFill>
            <a:round/>
            <a:headEnd type="stealth" w="med" len="lg"/>
            <a:tailEnd type="stealth" w="med" len="lg"/>
          </a:ln>
          <a:effectLst/>
        </p:spPr>
        <p:txBody>
          <a:bodyPr/>
          <a:lstStyle/>
          <a:p>
            <a:endParaRPr lang="en-US"/>
          </a:p>
        </p:txBody>
      </p:sp>
      <p:sp>
        <p:nvSpPr>
          <p:cNvPr id="106499" name="Line 3"/>
          <p:cNvSpPr>
            <a:spLocks noChangeShapeType="1"/>
          </p:cNvSpPr>
          <p:nvPr/>
        </p:nvSpPr>
        <p:spPr bwMode="auto">
          <a:xfrm flipH="1">
            <a:off x="3409950" y="2474913"/>
            <a:ext cx="1657350" cy="0"/>
          </a:xfrm>
          <a:prstGeom prst="line">
            <a:avLst/>
          </a:prstGeom>
          <a:noFill/>
          <a:ln w="25400">
            <a:solidFill>
              <a:schemeClr val="tx1"/>
            </a:solidFill>
            <a:round/>
            <a:headEnd type="none" w="sm" len="sm"/>
            <a:tailEnd type="stealth" w="med" len="lg"/>
          </a:ln>
          <a:effectLst/>
        </p:spPr>
        <p:txBody>
          <a:bodyPr/>
          <a:lstStyle/>
          <a:p>
            <a:endParaRPr lang="en-US"/>
          </a:p>
        </p:txBody>
      </p:sp>
      <p:sp>
        <p:nvSpPr>
          <p:cNvPr id="106500" name="Line 4"/>
          <p:cNvSpPr>
            <a:spLocks noChangeShapeType="1"/>
          </p:cNvSpPr>
          <p:nvPr/>
        </p:nvSpPr>
        <p:spPr bwMode="auto">
          <a:xfrm>
            <a:off x="2871788" y="2093913"/>
            <a:ext cx="2109787" cy="0"/>
          </a:xfrm>
          <a:prstGeom prst="line">
            <a:avLst/>
          </a:prstGeom>
          <a:noFill/>
          <a:ln w="25400">
            <a:solidFill>
              <a:schemeClr val="tx1"/>
            </a:solidFill>
            <a:round/>
            <a:headEnd type="none" w="sm" len="sm"/>
            <a:tailEnd type="stealth" w="med" len="lg"/>
          </a:ln>
          <a:effectLst/>
        </p:spPr>
        <p:txBody>
          <a:bodyPr/>
          <a:lstStyle/>
          <a:p>
            <a:endParaRPr lang="en-US"/>
          </a:p>
        </p:txBody>
      </p:sp>
      <p:sp>
        <p:nvSpPr>
          <p:cNvPr id="106501" name="Rectangle 5"/>
          <p:cNvSpPr>
            <a:spLocks noGrp="1" noChangeArrowheads="1"/>
          </p:cNvSpPr>
          <p:nvPr>
            <p:ph type="title"/>
          </p:nvPr>
        </p:nvSpPr>
        <p:spPr>
          <a:xfrm>
            <a:off x="2362200" y="152400"/>
            <a:ext cx="6324600" cy="685800"/>
          </a:xfrm>
          <a:noFill/>
          <a:ln/>
        </p:spPr>
        <p:txBody>
          <a:bodyPr wrap="square" lIns="92075" tIns="46038" rIns="92075" bIns="46038" anchor="t"/>
          <a:lstStyle/>
          <a:p>
            <a:r>
              <a:rPr lang="en-US"/>
              <a:t>Procedural Parameter Modes</a:t>
            </a:r>
          </a:p>
        </p:txBody>
      </p:sp>
      <p:sp>
        <p:nvSpPr>
          <p:cNvPr id="106502" name="Oval 6"/>
          <p:cNvSpPr>
            <a:spLocks noChangeArrowheads="1"/>
          </p:cNvSpPr>
          <p:nvPr/>
        </p:nvSpPr>
        <p:spPr bwMode="blackWhite">
          <a:xfrm>
            <a:off x="1254125" y="1939925"/>
            <a:ext cx="2146300" cy="1049338"/>
          </a:xfrm>
          <a:prstGeom prst="ellipse">
            <a:avLst/>
          </a:prstGeom>
          <a:solidFill>
            <a:srgbClr val="FF9BCE"/>
          </a:solidFill>
          <a:ln w="25400">
            <a:solidFill>
              <a:schemeClr val="bg2"/>
            </a:solidFill>
            <a:round/>
            <a:headEnd/>
            <a:tailEnd/>
          </a:ln>
          <a:effectLst/>
        </p:spPr>
        <p:txBody>
          <a:bodyPr wrap="none" anchor="ctr"/>
          <a:lstStyle/>
          <a:p>
            <a:endParaRPr lang="en-US"/>
          </a:p>
        </p:txBody>
      </p:sp>
      <p:sp>
        <p:nvSpPr>
          <p:cNvPr id="106503" name="Rectangle 7"/>
          <p:cNvSpPr>
            <a:spLocks noChangeArrowheads="1"/>
          </p:cNvSpPr>
          <p:nvPr/>
        </p:nvSpPr>
        <p:spPr bwMode="blackWhite">
          <a:xfrm>
            <a:off x="1339850" y="1982788"/>
            <a:ext cx="2012950" cy="787400"/>
          </a:xfrm>
          <a:prstGeom prst="rect">
            <a:avLst/>
          </a:prstGeom>
          <a:noFill/>
          <a:ln w="9525">
            <a:noFill/>
            <a:miter lim="800000"/>
            <a:headEnd/>
            <a:tailEnd/>
          </a:ln>
          <a:effectLst/>
        </p:spPr>
        <p:txBody>
          <a:bodyPr wrap="none" lIns="92075" tIns="46038" rIns="92075" bIns="46038" anchor="ctr"/>
          <a:lstStyle/>
          <a:p>
            <a:pPr algn="ctr" defTabSz="822325" eaLnBrk="0" hangingPunct="0">
              <a:spcBef>
                <a:spcPct val="50000"/>
              </a:spcBef>
            </a:pPr>
            <a:r>
              <a:rPr lang="en-US" b="1"/>
              <a:t>Calling</a:t>
            </a:r>
            <a:br>
              <a:rPr lang="en-US" b="1"/>
            </a:br>
            <a:r>
              <a:rPr lang="en-US" b="1"/>
              <a:t>environment</a:t>
            </a:r>
          </a:p>
        </p:txBody>
      </p:sp>
      <p:sp>
        <p:nvSpPr>
          <p:cNvPr id="106504" name="Rectangle 8"/>
          <p:cNvSpPr>
            <a:spLocks noChangeArrowheads="1"/>
          </p:cNvSpPr>
          <p:nvPr/>
        </p:nvSpPr>
        <p:spPr bwMode="blackWhite">
          <a:xfrm>
            <a:off x="4983163" y="1479550"/>
            <a:ext cx="2657475" cy="4319588"/>
          </a:xfrm>
          <a:prstGeom prst="rect">
            <a:avLst/>
          </a:prstGeom>
          <a:gradFill rotWithShape="0">
            <a:gsLst>
              <a:gs pos="0">
                <a:srgbClr val="FF9900"/>
              </a:gs>
              <a:gs pos="100000">
                <a:srgbClr val="FF9900">
                  <a:gamma/>
                  <a:shade val="89804"/>
                  <a:invGamma/>
                </a:srgbClr>
              </a:gs>
            </a:gsLst>
            <a:lin ang="2700000" scaled="1"/>
          </a:gradFill>
          <a:ln w="12700">
            <a:solidFill>
              <a:srgbClr val="000000"/>
            </a:solidFill>
            <a:miter lim="800000"/>
            <a:headEnd/>
            <a:tailEnd/>
          </a:ln>
          <a:effectLst/>
        </p:spPr>
        <p:txBody>
          <a:bodyPr wrap="none" anchor="ctr"/>
          <a:lstStyle/>
          <a:p>
            <a:endParaRPr lang="en-US"/>
          </a:p>
        </p:txBody>
      </p:sp>
      <p:sp>
        <p:nvSpPr>
          <p:cNvPr id="106505" name="Rectangle 9"/>
          <p:cNvSpPr>
            <a:spLocks noChangeArrowheads="1"/>
          </p:cNvSpPr>
          <p:nvPr/>
        </p:nvSpPr>
        <p:spPr bwMode="auto">
          <a:xfrm>
            <a:off x="5586413" y="1477963"/>
            <a:ext cx="1566862" cy="427037"/>
          </a:xfrm>
          <a:prstGeom prst="rect">
            <a:avLst/>
          </a:prstGeom>
          <a:noFill/>
          <a:ln w="9525">
            <a:noFill/>
            <a:miter lim="800000"/>
            <a:headEnd/>
            <a:tailEnd/>
          </a:ln>
          <a:effectLst/>
        </p:spPr>
        <p:txBody>
          <a:bodyPr wrap="none" lIns="92075" tIns="46038" rIns="92075" bIns="46038">
            <a:spAutoFit/>
          </a:bodyPr>
          <a:lstStyle/>
          <a:p>
            <a:pPr eaLnBrk="0" hangingPunct="0">
              <a:tabLst>
                <a:tab pos="1200150" algn="l"/>
              </a:tabLst>
            </a:pPr>
            <a:r>
              <a:rPr lang="en-US" sz="2200" b="1"/>
              <a:t>Procedure</a:t>
            </a:r>
          </a:p>
        </p:txBody>
      </p:sp>
      <p:sp>
        <p:nvSpPr>
          <p:cNvPr id="106506" name="Rectangle 10"/>
          <p:cNvSpPr>
            <a:spLocks noChangeArrowheads="1"/>
          </p:cNvSpPr>
          <p:nvPr/>
        </p:nvSpPr>
        <p:spPr bwMode="blackWhite">
          <a:xfrm>
            <a:off x="5367338" y="3295650"/>
            <a:ext cx="1885950" cy="2327275"/>
          </a:xfrm>
          <a:prstGeom prst="rect">
            <a:avLst/>
          </a:prstGeom>
          <a:gradFill rotWithShape="0">
            <a:gsLst>
              <a:gs pos="0">
                <a:srgbClr val="0066CC"/>
              </a:gs>
              <a:gs pos="100000">
                <a:srgbClr val="0066CC">
                  <a:gamma/>
                  <a:shade val="89804"/>
                  <a:invGamma/>
                </a:srgbClr>
              </a:gs>
            </a:gsLst>
            <a:lin ang="2700000" scaled="1"/>
          </a:gradFill>
          <a:ln w="9525">
            <a:noFill/>
            <a:miter lim="800000"/>
            <a:headEnd/>
            <a:tailEnd/>
          </a:ln>
          <a:effectLst/>
        </p:spPr>
        <p:txBody>
          <a:bodyPr wrap="none" anchor="ctr"/>
          <a:lstStyle/>
          <a:p>
            <a:endParaRPr lang="en-US"/>
          </a:p>
        </p:txBody>
      </p:sp>
      <p:sp>
        <p:nvSpPr>
          <p:cNvPr id="106507" name="Rectangle 11"/>
          <p:cNvSpPr>
            <a:spLocks noChangeArrowheads="1"/>
          </p:cNvSpPr>
          <p:nvPr/>
        </p:nvSpPr>
        <p:spPr bwMode="auto">
          <a:xfrm>
            <a:off x="5468938" y="3221038"/>
            <a:ext cx="1925637" cy="2414587"/>
          </a:xfrm>
          <a:prstGeom prst="rect">
            <a:avLst/>
          </a:prstGeom>
          <a:noFill/>
          <a:ln w="9525">
            <a:noFill/>
            <a:miter lim="800000"/>
            <a:headEnd/>
            <a:tailEnd/>
          </a:ln>
          <a:effectLst/>
        </p:spPr>
        <p:txBody>
          <a:bodyPr lIns="92075" tIns="46038" rIns="92075" bIns="46038">
            <a:spAutoFit/>
          </a:bodyPr>
          <a:lstStyle/>
          <a:p>
            <a:pPr eaLnBrk="0" hangingPunct="0">
              <a:lnSpc>
                <a:spcPct val="200000"/>
              </a:lnSpc>
              <a:spcBef>
                <a:spcPct val="50000"/>
              </a:spcBef>
              <a:tabLst>
                <a:tab pos="1200150" algn="l"/>
              </a:tabLst>
            </a:pPr>
            <a:r>
              <a:rPr lang="en-US" sz="1600" b="1"/>
              <a:t>(</a:t>
            </a:r>
            <a:r>
              <a:rPr lang="en-US" sz="1600" b="1">
                <a:latin typeface="Courier New" pitchFamily="49" charset="0"/>
              </a:rPr>
              <a:t>DECLARE</a:t>
            </a:r>
            <a:r>
              <a:rPr lang="en-US" sz="1600" b="1"/>
              <a:t>)</a:t>
            </a:r>
          </a:p>
          <a:p>
            <a:pPr eaLnBrk="0" hangingPunct="0">
              <a:lnSpc>
                <a:spcPct val="200000"/>
              </a:lnSpc>
              <a:spcBef>
                <a:spcPct val="50000"/>
              </a:spcBef>
              <a:tabLst>
                <a:tab pos="1200150" algn="l"/>
              </a:tabLst>
            </a:pPr>
            <a:r>
              <a:rPr lang="en-US" sz="1600" b="1">
                <a:latin typeface="Courier New" pitchFamily="49" charset="0"/>
              </a:rPr>
              <a:t>BEGIN</a:t>
            </a:r>
          </a:p>
          <a:p>
            <a:pPr eaLnBrk="0" hangingPunct="0">
              <a:lnSpc>
                <a:spcPct val="200000"/>
              </a:lnSpc>
              <a:spcBef>
                <a:spcPct val="50000"/>
              </a:spcBef>
              <a:tabLst>
                <a:tab pos="1200150" algn="l"/>
              </a:tabLst>
            </a:pPr>
            <a:r>
              <a:rPr lang="en-US" sz="1600" b="1">
                <a:latin typeface="Courier New" pitchFamily="49" charset="0"/>
              </a:rPr>
              <a:t>EXCEPTION</a:t>
            </a:r>
          </a:p>
          <a:p>
            <a:pPr eaLnBrk="0" hangingPunct="0">
              <a:lnSpc>
                <a:spcPct val="200000"/>
              </a:lnSpc>
              <a:spcBef>
                <a:spcPct val="50000"/>
              </a:spcBef>
              <a:tabLst>
                <a:tab pos="1200150" algn="l"/>
              </a:tabLst>
            </a:pPr>
            <a:r>
              <a:rPr lang="en-US" sz="1600" b="1">
                <a:latin typeface="Courier New" pitchFamily="49" charset="0"/>
              </a:rPr>
              <a:t>END;</a:t>
            </a:r>
          </a:p>
        </p:txBody>
      </p:sp>
      <p:sp>
        <p:nvSpPr>
          <p:cNvPr id="106508" name="Rectangle 12"/>
          <p:cNvSpPr>
            <a:spLocks noChangeArrowheads="1"/>
          </p:cNvSpPr>
          <p:nvPr/>
        </p:nvSpPr>
        <p:spPr bwMode="blackWhite">
          <a:xfrm>
            <a:off x="5795963" y="3706813"/>
            <a:ext cx="1257300" cy="246062"/>
          </a:xfrm>
          <a:prstGeom prst="rect">
            <a:avLst/>
          </a:prstGeom>
          <a:solidFill>
            <a:srgbClr val="FF9BCE"/>
          </a:solidFill>
          <a:ln w="25400">
            <a:solidFill>
              <a:schemeClr val="bg2"/>
            </a:solidFill>
            <a:miter lim="800000"/>
            <a:headEnd/>
            <a:tailEnd/>
          </a:ln>
          <a:effectLst/>
        </p:spPr>
        <p:txBody>
          <a:bodyPr wrap="none" anchor="ctr"/>
          <a:lstStyle/>
          <a:p>
            <a:endParaRPr lang="en-US"/>
          </a:p>
        </p:txBody>
      </p:sp>
      <p:sp>
        <p:nvSpPr>
          <p:cNvPr id="106509" name="Rectangle 13"/>
          <p:cNvSpPr>
            <a:spLocks noChangeArrowheads="1"/>
          </p:cNvSpPr>
          <p:nvPr/>
        </p:nvSpPr>
        <p:spPr bwMode="blackWhite">
          <a:xfrm>
            <a:off x="5795963" y="4318000"/>
            <a:ext cx="1257300" cy="246063"/>
          </a:xfrm>
          <a:prstGeom prst="rect">
            <a:avLst/>
          </a:prstGeom>
          <a:solidFill>
            <a:srgbClr val="FF9BCE"/>
          </a:solidFill>
          <a:ln w="25400">
            <a:solidFill>
              <a:schemeClr val="bg2"/>
            </a:solidFill>
            <a:miter lim="800000"/>
            <a:headEnd/>
            <a:tailEnd/>
          </a:ln>
          <a:effectLst/>
        </p:spPr>
        <p:txBody>
          <a:bodyPr wrap="none" anchor="ctr"/>
          <a:lstStyle/>
          <a:p>
            <a:endParaRPr lang="en-US"/>
          </a:p>
        </p:txBody>
      </p:sp>
      <p:sp>
        <p:nvSpPr>
          <p:cNvPr id="106510" name="Rectangle 14"/>
          <p:cNvSpPr>
            <a:spLocks noChangeArrowheads="1"/>
          </p:cNvSpPr>
          <p:nvPr/>
        </p:nvSpPr>
        <p:spPr bwMode="blackWhite">
          <a:xfrm>
            <a:off x="5795963" y="4929188"/>
            <a:ext cx="1257300" cy="246062"/>
          </a:xfrm>
          <a:prstGeom prst="rect">
            <a:avLst/>
          </a:prstGeom>
          <a:solidFill>
            <a:srgbClr val="FF9BCE"/>
          </a:solidFill>
          <a:ln w="25400">
            <a:solidFill>
              <a:schemeClr val="bg2"/>
            </a:solidFill>
            <a:miter lim="800000"/>
            <a:headEnd/>
            <a:tailEnd/>
          </a:ln>
          <a:effectLst/>
        </p:spPr>
        <p:txBody>
          <a:bodyPr wrap="none" anchor="ctr"/>
          <a:lstStyle/>
          <a:p>
            <a:endParaRPr lang="en-US"/>
          </a:p>
        </p:txBody>
      </p:sp>
      <p:sp>
        <p:nvSpPr>
          <p:cNvPr id="106511" name="Rectangle 15"/>
          <p:cNvSpPr>
            <a:spLocks noChangeArrowheads="1"/>
          </p:cNvSpPr>
          <p:nvPr/>
        </p:nvSpPr>
        <p:spPr bwMode="blackWhite">
          <a:xfrm>
            <a:off x="5156200" y="1960563"/>
            <a:ext cx="280988" cy="246062"/>
          </a:xfrm>
          <a:prstGeom prst="rect">
            <a:avLst/>
          </a:prstGeom>
          <a:solidFill>
            <a:srgbClr val="008080"/>
          </a:solidFill>
          <a:ln w="9525">
            <a:noFill/>
            <a:miter lim="800000"/>
            <a:headEnd/>
            <a:tailEnd/>
          </a:ln>
          <a:effectLst/>
        </p:spPr>
        <p:txBody>
          <a:bodyPr wrap="none" anchor="ctr"/>
          <a:lstStyle/>
          <a:p>
            <a:endParaRPr lang="en-US"/>
          </a:p>
        </p:txBody>
      </p:sp>
      <p:sp>
        <p:nvSpPr>
          <p:cNvPr id="106512" name="Rectangle 16"/>
          <p:cNvSpPr>
            <a:spLocks noChangeArrowheads="1"/>
          </p:cNvSpPr>
          <p:nvPr/>
        </p:nvSpPr>
        <p:spPr bwMode="blackWhite">
          <a:xfrm>
            <a:off x="5157788" y="2759075"/>
            <a:ext cx="280987" cy="246063"/>
          </a:xfrm>
          <a:prstGeom prst="rect">
            <a:avLst/>
          </a:prstGeom>
          <a:solidFill>
            <a:srgbClr val="008080"/>
          </a:solidFill>
          <a:ln w="9525">
            <a:noFill/>
            <a:miter lim="800000"/>
            <a:headEnd/>
            <a:tailEnd/>
          </a:ln>
          <a:effectLst/>
        </p:spPr>
        <p:txBody>
          <a:bodyPr wrap="none" anchor="ctr"/>
          <a:lstStyle/>
          <a:p>
            <a:endParaRPr lang="en-US"/>
          </a:p>
        </p:txBody>
      </p:sp>
      <p:sp>
        <p:nvSpPr>
          <p:cNvPr id="106513" name="Rectangle 17"/>
          <p:cNvSpPr>
            <a:spLocks noChangeArrowheads="1"/>
          </p:cNvSpPr>
          <p:nvPr/>
        </p:nvSpPr>
        <p:spPr bwMode="auto">
          <a:xfrm>
            <a:off x="5510213" y="1925638"/>
            <a:ext cx="2203450" cy="1192212"/>
          </a:xfrm>
          <a:prstGeom prst="rect">
            <a:avLst/>
          </a:prstGeom>
          <a:noFill/>
          <a:ln w="9525">
            <a:noFill/>
            <a:miter lim="800000"/>
            <a:headEnd/>
            <a:tailEnd/>
          </a:ln>
          <a:effectLst/>
        </p:spPr>
        <p:txBody>
          <a:bodyPr lIns="92075" tIns="46038" rIns="92075" bIns="46038">
            <a:spAutoFit/>
          </a:bodyPr>
          <a:lstStyle/>
          <a:p>
            <a:pPr eaLnBrk="0" hangingPunct="0">
              <a:spcBef>
                <a:spcPct val="50000"/>
              </a:spcBef>
              <a:tabLst>
                <a:tab pos="1200150" algn="l"/>
              </a:tabLst>
            </a:pPr>
            <a:r>
              <a:rPr lang="en-US" b="1">
                <a:latin typeface="Courier New" pitchFamily="49" charset="0"/>
              </a:rPr>
              <a:t>IN</a:t>
            </a:r>
            <a:r>
              <a:rPr lang="en-US" b="1"/>
              <a:t> parameter</a:t>
            </a:r>
          </a:p>
          <a:p>
            <a:pPr eaLnBrk="0" hangingPunct="0">
              <a:spcBef>
                <a:spcPct val="50000"/>
              </a:spcBef>
              <a:tabLst>
                <a:tab pos="1200150" algn="l"/>
              </a:tabLst>
            </a:pPr>
            <a:r>
              <a:rPr lang="en-US" b="1">
                <a:latin typeface="Courier New" pitchFamily="49" charset="0"/>
              </a:rPr>
              <a:t>OUT</a:t>
            </a:r>
            <a:r>
              <a:rPr lang="en-US" b="1"/>
              <a:t> parameter </a:t>
            </a:r>
          </a:p>
          <a:p>
            <a:pPr eaLnBrk="0" hangingPunct="0">
              <a:spcBef>
                <a:spcPct val="50000"/>
              </a:spcBef>
              <a:tabLst>
                <a:tab pos="1200150" algn="l"/>
              </a:tabLst>
            </a:pPr>
            <a:r>
              <a:rPr lang="en-US" b="1">
                <a:latin typeface="Courier New" pitchFamily="49" charset="0"/>
              </a:rPr>
              <a:t>IN OUT</a:t>
            </a:r>
            <a:r>
              <a:rPr lang="en-US" b="1"/>
              <a:t> parameter</a:t>
            </a:r>
          </a:p>
        </p:txBody>
      </p:sp>
      <p:sp>
        <p:nvSpPr>
          <p:cNvPr id="106514" name="Rectangle 18"/>
          <p:cNvSpPr>
            <a:spLocks noChangeArrowheads="1"/>
          </p:cNvSpPr>
          <p:nvPr/>
        </p:nvSpPr>
        <p:spPr bwMode="blackWhite">
          <a:xfrm>
            <a:off x="5156200" y="2371725"/>
            <a:ext cx="280988" cy="246063"/>
          </a:xfrm>
          <a:prstGeom prst="rect">
            <a:avLst/>
          </a:prstGeom>
          <a:solidFill>
            <a:srgbClr val="008080"/>
          </a:solidFill>
          <a:ln w="9525">
            <a:noFill/>
            <a:miter lim="800000"/>
            <a:headEnd/>
            <a:tailEnd/>
          </a:ln>
          <a:effectLst/>
        </p:spPr>
        <p:txBody>
          <a:bodyPr wrap="none" anchor="ctr"/>
          <a:lstStyle/>
          <a:p>
            <a:endParaRPr lang="en-US"/>
          </a:p>
        </p:txBody>
      </p:sp>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Footer Placeholder 2"/>
          <p:cNvSpPr>
            <a:spLocks noGrp="1"/>
          </p:cNvSpPr>
          <p:nvPr>
            <p:ph type="ftr" sz="quarter" idx="10"/>
          </p:nvPr>
        </p:nvSpPr>
        <p:spPr/>
        <p:txBody>
          <a:bodyPr/>
          <a:lstStyle/>
          <a:p>
            <a:r>
              <a:rPr lang="en-US"/>
              <a:t>PL/SQL</a:t>
            </a:r>
          </a:p>
        </p:txBody>
      </p:sp>
      <p:sp>
        <p:nvSpPr>
          <p:cNvPr id="39" name="Slide Number Placeholder 3"/>
          <p:cNvSpPr>
            <a:spLocks noGrp="1"/>
          </p:cNvSpPr>
          <p:nvPr>
            <p:ph type="sldNum" sz="quarter" idx="11"/>
          </p:nvPr>
        </p:nvSpPr>
        <p:spPr/>
        <p:txBody>
          <a:bodyPr/>
          <a:lstStyle/>
          <a:p>
            <a:fld id="{E4B123CF-FEC3-4A43-999F-514667164577}" type="slidenum">
              <a:rPr lang="en-US"/>
              <a:pPr/>
              <a:t>46</a:t>
            </a:fld>
            <a:r>
              <a:rPr lang="en-US"/>
              <a:t> of 1</a:t>
            </a:r>
          </a:p>
        </p:txBody>
      </p:sp>
      <p:sp>
        <p:nvSpPr>
          <p:cNvPr id="108546" name="Rectangle 2"/>
          <p:cNvSpPr>
            <a:spLocks noGrp="1" noChangeArrowheads="1"/>
          </p:cNvSpPr>
          <p:nvPr>
            <p:ph type="title"/>
          </p:nvPr>
        </p:nvSpPr>
        <p:spPr bwMode="blackWhite">
          <a:xfrm>
            <a:off x="1295400" y="0"/>
            <a:ext cx="7772400" cy="1143000"/>
          </a:xfrm>
          <a:noFill/>
          <a:ln/>
        </p:spPr>
        <p:txBody>
          <a:bodyPr wrap="square" lIns="92075" tIns="46038" rIns="92075" bIns="46038" anchor="t"/>
          <a:lstStyle/>
          <a:p>
            <a:r>
              <a:rPr lang="en-US"/>
              <a:t>Creating Procedures with Parameters</a:t>
            </a:r>
          </a:p>
        </p:txBody>
      </p:sp>
      <p:grpSp>
        <p:nvGrpSpPr>
          <p:cNvPr id="2" name="Group 3"/>
          <p:cNvGrpSpPr>
            <a:grpSpLocks/>
          </p:cNvGrpSpPr>
          <p:nvPr/>
        </p:nvGrpSpPr>
        <p:grpSpPr bwMode="auto">
          <a:xfrm>
            <a:off x="685800" y="1524000"/>
            <a:ext cx="8153400" cy="5003800"/>
            <a:chOff x="336" y="690"/>
            <a:chExt cx="5136" cy="3152"/>
          </a:xfrm>
        </p:grpSpPr>
        <p:sp>
          <p:nvSpPr>
            <p:cNvPr id="108548" name="Rectangle 4"/>
            <p:cNvSpPr>
              <a:spLocks noChangeArrowheads="1"/>
            </p:cNvSpPr>
            <p:nvPr/>
          </p:nvSpPr>
          <p:spPr bwMode="blackWhite">
            <a:xfrm>
              <a:off x="2915" y="3307"/>
              <a:ext cx="124" cy="296"/>
            </a:xfrm>
            <a:prstGeom prst="rect">
              <a:avLst/>
            </a:prstGeom>
            <a:solidFill>
              <a:schemeClr val="accent1"/>
            </a:solidFill>
            <a:ln w="12700">
              <a:solidFill>
                <a:schemeClr val="bg2"/>
              </a:solidFill>
              <a:miter lim="800000"/>
              <a:headEnd/>
              <a:tailEnd/>
            </a:ln>
            <a:effectLst/>
          </p:spPr>
          <p:txBody>
            <a:bodyPr wrap="none" lIns="92075" tIns="46038" rIns="92075" bIns="46038">
              <a:spAutoFit/>
            </a:bodyPr>
            <a:lstStyle/>
            <a:p>
              <a:pPr algn="ctr" defTabSz="822325" eaLnBrk="0" hangingPunct="0"/>
              <a:endParaRPr lang="en-US" sz="2400">
                <a:latin typeface="Times New Roman" pitchFamily="18" charset="0"/>
              </a:endParaRPr>
            </a:p>
          </p:txBody>
        </p:sp>
        <p:sp>
          <p:nvSpPr>
            <p:cNvPr id="108549" name="Rectangle 5"/>
            <p:cNvSpPr>
              <a:spLocks noChangeArrowheads="1"/>
            </p:cNvSpPr>
            <p:nvPr/>
          </p:nvSpPr>
          <p:spPr bwMode="blackWhite">
            <a:xfrm>
              <a:off x="3860" y="3276"/>
              <a:ext cx="1611" cy="555"/>
            </a:xfrm>
            <a:prstGeom prst="rect">
              <a:avLst/>
            </a:prstGeom>
            <a:solidFill>
              <a:schemeClr val="accent1"/>
            </a:solidFill>
            <a:ln w="12700">
              <a:solidFill>
                <a:schemeClr val="bg2"/>
              </a:solidFill>
              <a:miter lim="800000"/>
              <a:headEnd/>
              <a:tailEnd/>
            </a:ln>
            <a:effectLst/>
          </p:spPr>
          <p:txBody>
            <a:bodyPr lIns="92075" tIns="46038" rIns="92075" bIns="46038"/>
            <a:lstStyle/>
            <a:p>
              <a:pPr defTabSz="346075" eaLnBrk="0" hangingPunct="0">
                <a:lnSpc>
                  <a:spcPct val="95000"/>
                </a:lnSpc>
                <a:spcBef>
                  <a:spcPct val="35000"/>
                </a:spcBef>
                <a:tabLst>
                  <a:tab pos="571500" algn="l"/>
                </a:tabLst>
              </a:pPr>
              <a:endParaRPr lang="en-US" sz="2400">
                <a:latin typeface="Times New Roman" pitchFamily="18" charset="0"/>
              </a:endParaRPr>
            </a:p>
          </p:txBody>
        </p:sp>
        <p:sp>
          <p:nvSpPr>
            <p:cNvPr id="108550" name="Rectangle 6"/>
            <p:cNvSpPr>
              <a:spLocks noChangeArrowheads="1"/>
            </p:cNvSpPr>
            <p:nvPr/>
          </p:nvSpPr>
          <p:spPr bwMode="blackWhite">
            <a:xfrm>
              <a:off x="2461" y="3276"/>
              <a:ext cx="1397" cy="566"/>
            </a:xfrm>
            <a:prstGeom prst="rect">
              <a:avLst/>
            </a:prstGeom>
            <a:solidFill>
              <a:schemeClr val="accent1"/>
            </a:solidFill>
            <a:ln w="12700">
              <a:solidFill>
                <a:schemeClr val="bg2"/>
              </a:solidFill>
              <a:miter lim="800000"/>
              <a:headEnd/>
              <a:tailEnd/>
            </a:ln>
            <a:effectLst/>
          </p:spPr>
          <p:txBody>
            <a:bodyPr lIns="92075" tIns="46038" rIns="92075" bIns="46038"/>
            <a:lstStyle/>
            <a:p>
              <a:pPr defTabSz="346075" eaLnBrk="0" hangingPunct="0">
                <a:lnSpc>
                  <a:spcPct val="95000"/>
                </a:lnSpc>
                <a:spcBef>
                  <a:spcPct val="35000"/>
                </a:spcBef>
                <a:tabLst>
                  <a:tab pos="571500" algn="l"/>
                </a:tabLst>
              </a:pPr>
              <a:endParaRPr lang="en-US" sz="2400">
                <a:latin typeface="Times New Roman" pitchFamily="18" charset="0"/>
              </a:endParaRPr>
            </a:p>
          </p:txBody>
        </p:sp>
        <p:sp>
          <p:nvSpPr>
            <p:cNvPr id="108551" name="Rectangle 7"/>
            <p:cNvSpPr>
              <a:spLocks noChangeArrowheads="1"/>
            </p:cNvSpPr>
            <p:nvPr/>
          </p:nvSpPr>
          <p:spPr bwMode="blackWhite">
            <a:xfrm>
              <a:off x="337" y="3276"/>
              <a:ext cx="2122" cy="566"/>
            </a:xfrm>
            <a:prstGeom prst="rect">
              <a:avLst/>
            </a:prstGeom>
            <a:solidFill>
              <a:schemeClr val="accent1"/>
            </a:solidFill>
            <a:ln w="12700">
              <a:solidFill>
                <a:schemeClr val="bg2"/>
              </a:solidFill>
              <a:miter lim="800000"/>
              <a:headEnd/>
              <a:tailEnd/>
            </a:ln>
            <a:effectLst/>
          </p:spPr>
          <p:txBody>
            <a:bodyPr lIns="92075" tIns="46038" rIns="92075" bIns="46038"/>
            <a:lstStyle/>
            <a:p>
              <a:pPr defTabSz="346075" eaLnBrk="0" hangingPunct="0">
                <a:lnSpc>
                  <a:spcPct val="95000"/>
                </a:lnSpc>
                <a:spcBef>
                  <a:spcPct val="40000"/>
                </a:spcBef>
                <a:tabLst>
                  <a:tab pos="571500" algn="l"/>
                </a:tabLst>
              </a:pPr>
              <a:r>
                <a:rPr lang="en-US" sz="2000" b="1">
                  <a:solidFill>
                    <a:schemeClr val="bg2"/>
                  </a:solidFill>
                </a:rPr>
                <a:t>Can be assigned a default value</a:t>
              </a:r>
            </a:p>
          </p:txBody>
        </p:sp>
        <p:sp>
          <p:nvSpPr>
            <p:cNvPr id="108552" name="Rectangle 8"/>
            <p:cNvSpPr>
              <a:spLocks noChangeArrowheads="1"/>
            </p:cNvSpPr>
            <p:nvPr/>
          </p:nvSpPr>
          <p:spPr bwMode="blackWhite">
            <a:xfrm>
              <a:off x="3860" y="2491"/>
              <a:ext cx="1611" cy="783"/>
            </a:xfrm>
            <a:prstGeom prst="rect">
              <a:avLst/>
            </a:prstGeom>
            <a:solidFill>
              <a:schemeClr val="accent1"/>
            </a:solidFill>
            <a:ln w="12700">
              <a:solidFill>
                <a:schemeClr val="bg2"/>
              </a:solidFill>
              <a:miter lim="800000"/>
              <a:headEnd/>
              <a:tailEnd/>
            </a:ln>
            <a:effectLst/>
          </p:spPr>
          <p:txBody>
            <a:bodyPr lIns="92075" tIns="46038" rIns="92075" bIns="46038"/>
            <a:lstStyle/>
            <a:p>
              <a:pPr defTabSz="346075" eaLnBrk="0" hangingPunct="0">
                <a:lnSpc>
                  <a:spcPct val="95000"/>
                </a:lnSpc>
                <a:spcBef>
                  <a:spcPct val="40000"/>
                </a:spcBef>
                <a:tabLst>
                  <a:tab pos="571500" algn="l"/>
                </a:tabLst>
              </a:pPr>
              <a:endParaRPr lang="en-US" sz="2400">
                <a:latin typeface="Times New Roman" pitchFamily="18" charset="0"/>
              </a:endParaRPr>
            </a:p>
          </p:txBody>
        </p:sp>
        <p:sp>
          <p:nvSpPr>
            <p:cNvPr id="108553" name="Rectangle 9"/>
            <p:cNvSpPr>
              <a:spLocks noChangeArrowheads="1"/>
            </p:cNvSpPr>
            <p:nvPr/>
          </p:nvSpPr>
          <p:spPr bwMode="blackWhite">
            <a:xfrm>
              <a:off x="2461" y="2491"/>
              <a:ext cx="1397" cy="783"/>
            </a:xfrm>
            <a:prstGeom prst="rect">
              <a:avLst/>
            </a:prstGeom>
            <a:solidFill>
              <a:schemeClr val="accent1"/>
            </a:solidFill>
            <a:ln w="12700">
              <a:solidFill>
                <a:schemeClr val="bg2"/>
              </a:solidFill>
              <a:miter lim="800000"/>
              <a:headEnd/>
              <a:tailEnd/>
            </a:ln>
            <a:effectLst/>
          </p:spPr>
          <p:txBody>
            <a:bodyPr lIns="92075" tIns="46038" rIns="92075" bIns="46038"/>
            <a:lstStyle/>
            <a:p>
              <a:pPr defTabSz="346075" eaLnBrk="0" hangingPunct="0">
                <a:lnSpc>
                  <a:spcPct val="95000"/>
                </a:lnSpc>
                <a:spcBef>
                  <a:spcPct val="40000"/>
                </a:spcBef>
                <a:tabLst>
                  <a:tab pos="571500" algn="l"/>
                </a:tabLst>
              </a:pPr>
              <a:endParaRPr lang="en-US" sz="2400">
                <a:latin typeface="Times New Roman" pitchFamily="18" charset="0"/>
              </a:endParaRPr>
            </a:p>
          </p:txBody>
        </p:sp>
        <p:sp>
          <p:nvSpPr>
            <p:cNvPr id="108554" name="Rectangle 10"/>
            <p:cNvSpPr>
              <a:spLocks noChangeArrowheads="1"/>
            </p:cNvSpPr>
            <p:nvPr/>
          </p:nvSpPr>
          <p:spPr bwMode="blackWhite">
            <a:xfrm>
              <a:off x="337" y="2491"/>
              <a:ext cx="2122" cy="783"/>
            </a:xfrm>
            <a:prstGeom prst="rect">
              <a:avLst/>
            </a:prstGeom>
            <a:solidFill>
              <a:schemeClr val="accent1"/>
            </a:solidFill>
            <a:ln w="12700">
              <a:solidFill>
                <a:schemeClr val="bg2"/>
              </a:solidFill>
              <a:miter lim="800000"/>
              <a:headEnd/>
              <a:tailEnd/>
            </a:ln>
            <a:effectLst/>
          </p:spPr>
          <p:txBody>
            <a:bodyPr lIns="92075" tIns="46038" rIns="92075" bIns="46038"/>
            <a:lstStyle/>
            <a:p>
              <a:pPr defTabSz="346075" eaLnBrk="0" hangingPunct="0">
                <a:lnSpc>
                  <a:spcPct val="95000"/>
                </a:lnSpc>
                <a:spcBef>
                  <a:spcPct val="40000"/>
                </a:spcBef>
                <a:tabLst>
                  <a:tab pos="571500" algn="l"/>
                </a:tabLst>
              </a:pPr>
              <a:r>
                <a:rPr lang="en-US" sz="2000" b="1">
                  <a:solidFill>
                    <a:schemeClr val="bg2"/>
                  </a:solidFill>
                </a:rPr>
                <a:t>Actual parameter can be a literal, expression, constant, or initialized variable</a:t>
              </a:r>
            </a:p>
          </p:txBody>
        </p:sp>
        <p:sp>
          <p:nvSpPr>
            <p:cNvPr id="108555" name="Rectangle 11"/>
            <p:cNvSpPr>
              <a:spLocks noChangeArrowheads="1"/>
            </p:cNvSpPr>
            <p:nvPr/>
          </p:nvSpPr>
          <p:spPr bwMode="blackWhite">
            <a:xfrm>
              <a:off x="3860" y="2070"/>
              <a:ext cx="1611" cy="419"/>
            </a:xfrm>
            <a:prstGeom prst="rect">
              <a:avLst/>
            </a:prstGeom>
            <a:solidFill>
              <a:schemeClr val="accent1"/>
            </a:solidFill>
            <a:ln w="12700">
              <a:solidFill>
                <a:schemeClr val="bg2"/>
              </a:solidFill>
              <a:miter lim="800000"/>
              <a:headEnd/>
              <a:tailEnd/>
            </a:ln>
            <a:effectLst/>
          </p:spPr>
          <p:txBody>
            <a:bodyPr lIns="92075" tIns="46038" rIns="92075" bIns="46038"/>
            <a:lstStyle/>
            <a:p>
              <a:pPr defTabSz="346075" eaLnBrk="0" hangingPunct="0">
                <a:lnSpc>
                  <a:spcPct val="95000"/>
                </a:lnSpc>
                <a:spcBef>
                  <a:spcPct val="40000"/>
                </a:spcBef>
                <a:tabLst>
                  <a:tab pos="571500" algn="l"/>
                </a:tabLst>
              </a:pPr>
              <a:r>
                <a:rPr lang="en-US" sz="2000" b="1">
                  <a:solidFill>
                    <a:schemeClr val="bg2"/>
                  </a:solidFill>
                </a:rPr>
                <a:t>Initialized variable</a:t>
              </a:r>
            </a:p>
          </p:txBody>
        </p:sp>
        <p:sp>
          <p:nvSpPr>
            <p:cNvPr id="108556" name="Rectangle 12"/>
            <p:cNvSpPr>
              <a:spLocks noChangeArrowheads="1"/>
            </p:cNvSpPr>
            <p:nvPr/>
          </p:nvSpPr>
          <p:spPr bwMode="blackWhite">
            <a:xfrm>
              <a:off x="2461" y="2070"/>
              <a:ext cx="1397" cy="419"/>
            </a:xfrm>
            <a:prstGeom prst="rect">
              <a:avLst/>
            </a:prstGeom>
            <a:solidFill>
              <a:schemeClr val="accent1"/>
            </a:solidFill>
            <a:ln w="12700">
              <a:solidFill>
                <a:schemeClr val="bg2"/>
              </a:solidFill>
              <a:miter lim="800000"/>
              <a:headEnd/>
              <a:tailEnd/>
            </a:ln>
            <a:effectLst/>
          </p:spPr>
          <p:txBody>
            <a:bodyPr lIns="92075" tIns="46038" rIns="92075" bIns="46038"/>
            <a:lstStyle/>
            <a:p>
              <a:pPr defTabSz="346075" eaLnBrk="0" hangingPunct="0">
                <a:lnSpc>
                  <a:spcPct val="95000"/>
                </a:lnSpc>
                <a:spcBef>
                  <a:spcPct val="40000"/>
                </a:spcBef>
                <a:tabLst>
                  <a:tab pos="571500" algn="l"/>
                </a:tabLst>
              </a:pPr>
              <a:r>
                <a:rPr lang="en-US" sz="2000" b="1">
                  <a:solidFill>
                    <a:schemeClr val="bg2"/>
                  </a:solidFill>
                </a:rPr>
                <a:t>Uninitialized variable	</a:t>
              </a:r>
            </a:p>
          </p:txBody>
        </p:sp>
        <p:sp>
          <p:nvSpPr>
            <p:cNvPr id="108557" name="Rectangle 13"/>
            <p:cNvSpPr>
              <a:spLocks noChangeArrowheads="1"/>
            </p:cNvSpPr>
            <p:nvPr/>
          </p:nvSpPr>
          <p:spPr bwMode="blackWhite">
            <a:xfrm>
              <a:off x="337" y="2070"/>
              <a:ext cx="2122" cy="419"/>
            </a:xfrm>
            <a:prstGeom prst="rect">
              <a:avLst/>
            </a:prstGeom>
            <a:solidFill>
              <a:schemeClr val="accent1"/>
            </a:solidFill>
            <a:ln w="12700">
              <a:solidFill>
                <a:schemeClr val="bg2"/>
              </a:solidFill>
              <a:miter lim="800000"/>
              <a:headEnd/>
              <a:tailEnd/>
            </a:ln>
            <a:effectLst/>
          </p:spPr>
          <p:txBody>
            <a:bodyPr lIns="92075" tIns="46038" rIns="92075" bIns="46038"/>
            <a:lstStyle/>
            <a:p>
              <a:pPr defTabSz="346075" eaLnBrk="0" hangingPunct="0">
                <a:lnSpc>
                  <a:spcPct val="95000"/>
                </a:lnSpc>
                <a:spcBef>
                  <a:spcPct val="40000"/>
                </a:spcBef>
                <a:tabLst>
                  <a:tab pos="571500" algn="l"/>
                </a:tabLst>
              </a:pPr>
              <a:r>
                <a:rPr lang="en-US" sz="2000" b="1">
                  <a:solidFill>
                    <a:schemeClr val="bg2"/>
                  </a:solidFill>
                </a:rPr>
                <a:t>Formal parameter acts as a constant</a:t>
              </a:r>
            </a:p>
          </p:txBody>
        </p:sp>
        <p:sp>
          <p:nvSpPr>
            <p:cNvPr id="108558" name="Rectangle 14"/>
            <p:cNvSpPr>
              <a:spLocks noChangeArrowheads="1"/>
            </p:cNvSpPr>
            <p:nvPr/>
          </p:nvSpPr>
          <p:spPr bwMode="blackWhite">
            <a:xfrm>
              <a:off x="3860" y="1218"/>
              <a:ext cx="1611" cy="850"/>
            </a:xfrm>
            <a:prstGeom prst="rect">
              <a:avLst/>
            </a:prstGeom>
            <a:solidFill>
              <a:schemeClr val="accent1"/>
            </a:solidFill>
            <a:ln w="12700">
              <a:solidFill>
                <a:schemeClr val="bg2"/>
              </a:solidFill>
              <a:miter lim="800000"/>
              <a:headEnd/>
              <a:tailEnd/>
            </a:ln>
            <a:effectLst/>
          </p:spPr>
          <p:txBody>
            <a:bodyPr lIns="92075" tIns="46038" rIns="92075" bIns="46038"/>
            <a:lstStyle/>
            <a:p>
              <a:pPr defTabSz="346075" eaLnBrk="0" hangingPunct="0">
                <a:lnSpc>
                  <a:spcPct val="95000"/>
                </a:lnSpc>
                <a:spcBef>
                  <a:spcPct val="40000"/>
                </a:spcBef>
                <a:tabLst>
                  <a:tab pos="571500" algn="l"/>
                </a:tabLst>
              </a:pPr>
              <a:r>
                <a:rPr lang="en-US" sz="2000" b="1">
                  <a:solidFill>
                    <a:schemeClr val="bg2"/>
                  </a:solidFill>
                </a:rPr>
                <a:t>Passed into subprogram; returned to calling environment</a:t>
              </a:r>
            </a:p>
          </p:txBody>
        </p:sp>
        <p:sp>
          <p:nvSpPr>
            <p:cNvPr id="108559" name="Rectangle 15"/>
            <p:cNvSpPr>
              <a:spLocks noChangeArrowheads="1"/>
            </p:cNvSpPr>
            <p:nvPr/>
          </p:nvSpPr>
          <p:spPr bwMode="blackWhite">
            <a:xfrm>
              <a:off x="2461" y="1218"/>
              <a:ext cx="1397" cy="850"/>
            </a:xfrm>
            <a:prstGeom prst="rect">
              <a:avLst/>
            </a:prstGeom>
            <a:solidFill>
              <a:schemeClr val="accent1"/>
            </a:solidFill>
            <a:ln w="12700">
              <a:solidFill>
                <a:schemeClr val="bg2"/>
              </a:solidFill>
              <a:miter lim="800000"/>
              <a:headEnd/>
              <a:tailEnd/>
            </a:ln>
            <a:effectLst/>
          </p:spPr>
          <p:txBody>
            <a:bodyPr lIns="92075" tIns="46038" rIns="92075" bIns="46038"/>
            <a:lstStyle/>
            <a:p>
              <a:pPr defTabSz="346075" eaLnBrk="0" hangingPunct="0">
                <a:lnSpc>
                  <a:spcPct val="95000"/>
                </a:lnSpc>
                <a:spcBef>
                  <a:spcPct val="40000"/>
                </a:spcBef>
                <a:tabLst>
                  <a:tab pos="571500" algn="l"/>
                </a:tabLst>
              </a:pPr>
              <a:r>
                <a:rPr lang="en-US" sz="2000" b="1">
                  <a:solidFill>
                    <a:schemeClr val="bg2"/>
                  </a:solidFill>
                </a:rPr>
                <a:t>Returned to calling environment</a:t>
              </a:r>
            </a:p>
            <a:p>
              <a:pPr defTabSz="346075" eaLnBrk="0" hangingPunct="0">
                <a:lnSpc>
                  <a:spcPct val="95000"/>
                </a:lnSpc>
                <a:spcBef>
                  <a:spcPct val="40000"/>
                </a:spcBef>
                <a:tabLst>
                  <a:tab pos="571500" algn="l"/>
                </a:tabLst>
              </a:pPr>
              <a:endParaRPr lang="en-US" sz="2000" b="1">
                <a:solidFill>
                  <a:schemeClr val="bg2"/>
                </a:solidFill>
              </a:endParaRPr>
            </a:p>
          </p:txBody>
        </p:sp>
        <p:sp>
          <p:nvSpPr>
            <p:cNvPr id="108560" name="Rectangle 16"/>
            <p:cNvSpPr>
              <a:spLocks noChangeArrowheads="1"/>
            </p:cNvSpPr>
            <p:nvPr/>
          </p:nvSpPr>
          <p:spPr bwMode="blackWhite">
            <a:xfrm>
              <a:off x="337" y="1218"/>
              <a:ext cx="2122" cy="850"/>
            </a:xfrm>
            <a:prstGeom prst="rect">
              <a:avLst/>
            </a:prstGeom>
            <a:solidFill>
              <a:schemeClr val="accent1"/>
            </a:solidFill>
            <a:ln w="12700">
              <a:solidFill>
                <a:schemeClr val="bg2"/>
              </a:solidFill>
              <a:miter lim="800000"/>
              <a:headEnd/>
              <a:tailEnd/>
            </a:ln>
            <a:effectLst/>
          </p:spPr>
          <p:txBody>
            <a:bodyPr lIns="92075" tIns="46038" rIns="92075" bIns="46038"/>
            <a:lstStyle/>
            <a:p>
              <a:pPr defTabSz="346075" eaLnBrk="0" hangingPunct="0">
                <a:lnSpc>
                  <a:spcPct val="95000"/>
                </a:lnSpc>
                <a:spcBef>
                  <a:spcPct val="40000"/>
                </a:spcBef>
                <a:tabLst>
                  <a:tab pos="571500" algn="l"/>
                </a:tabLst>
              </a:pPr>
              <a:r>
                <a:rPr lang="en-US" sz="2000" b="1">
                  <a:solidFill>
                    <a:schemeClr val="bg2"/>
                  </a:solidFill>
                </a:rPr>
                <a:t>Value is passed into subprogram</a:t>
              </a:r>
            </a:p>
            <a:p>
              <a:pPr defTabSz="346075" eaLnBrk="0" hangingPunct="0">
                <a:lnSpc>
                  <a:spcPct val="95000"/>
                </a:lnSpc>
                <a:spcBef>
                  <a:spcPct val="40000"/>
                </a:spcBef>
                <a:tabLst>
                  <a:tab pos="571500" algn="l"/>
                </a:tabLst>
              </a:pPr>
              <a:endParaRPr lang="en-US" sz="2000" b="1">
                <a:solidFill>
                  <a:schemeClr val="bg2"/>
                </a:solidFill>
              </a:endParaRPr>
            </a:p>
          </p:txBody>
        </p:sp>
        <p:sp>
          <p:nvSpPr>
            <p:cNvPr id="108561" name="Rectangle 17"/>
            <p:cNvSpPr>
              <a:spLocks noChangeArrowheads="1"/>
            </p:cNvSpPr>
            <p:nvPr/>
          </p:nvSpPr>
          <p:spPr bwMode="blackWhite">
            <a:xfrm>
              <a:off x="3860" y="930"/>
              <a:ext cx="1611" cy="286"/>
            </a:xfrm>
            <a:prstGeom prst="rect">
              <a:avLst/>
            </a:prstGeom>
            <a:solidFill>
              <a:schemeClr val="accent1"/>
            </a:solidFill>
            <a:ln w="12700">
              <a:solidFill>
                <a:schemeClr val="bg2"/>
              </a:solidFill>
              <a:miter lim="800000"/>
              <a:headEnd/>
              <a:tailEnd/>
            </a:ln>
            <a:effectLst/>
          </p:spPr>
          <p:txBody>
            <a:bodyPr lIns="92075" tIns="46038" rIns="92075" bIns="46038"/>
            <a:lstStyle/>
            <a:p>
              <a:pPr defTabSz="346075" eaLnBrk="0" hangingPunct="0">
                <a:lnSpc>
                  <a:spcPct val="95000"/>
                </a:lnSpc>
                <a:spcBef>
                  <a:spcPct val="40000"/>
                </a:spcBef>
                <a:tabLst>
                  <a:tab pos="571500" algn="l"/>
                </a:tabLst>
              </a:pPr>
              <a:endParaRPr lang="en-US" sz="2400">
                <a:latin typeface="Times New Roman" pitchFamily="18" charset="0"/>
              </a:endParaRPr>
            </a:p>
          </p:txBody>
        </p:sp>
        <p:sp>
          <p:nvSpPr>
            <p:cNvPr id="108562" name="Rectangle 18"/>
            <p:cNvSpPr>
              <a:spLocks noChangeArrowheads="1"/>
            </p:cNvSpPr>
            <p:nvPr/>
          </p:nvSpPr>
          <p:spPr bwMode="blackWhite">
            <a:xfrm>
              <a:off x="2461" y="930"/>
              <a:ext cx="1397" cy="286"/>
            </a:xfrm>
            <a:prstGeom prst="rect">
              <a:avLst/>
            </a:prstGeom>
            <a:solidFill>
              <a:schemeClr val="accent1"/>
            </a:solidFill>
            <a:ln w="12700">
              <a:solidFill>
                <a:schemeClr val="bg2"/>
              </a:solidFill>
              <a:miter lim="800000"/>
              <a:headEnd/>
              <a:tailEnd/>
            </a:ln>
            <a:effectLst/>
          </p:spPr>
          <p:txBody>
            <a:bodyPr lIns="92075" tIns="46038" rIns="92075" bIns="46038"/>
            <a:lstStyle/>
            <a:p>
              <a:pPr defTabSz="346075" eaLnBrk="0" hangingPunct="0">
                <a:lnSpc>
                  <a:spcPct val="95000"/>
                </a:lnSpc>
                <a:spcBef>
                  <a:spcPct val="40000"/>
                </a:spcBef>
                <a:tabLst>
                  <a:tab pos="571500" algn="l"/>
                </a:tabLst>
              </a:pPr>
              <a:endParaRPr lang="en-US" sz="2400">
                <a:latin typeface="Times New Roman" pitchFamily="18" charset="0"/>
              </a:endParaRPr>
            </a:p>
          </p:txBody>
        </p:sp>
        <p:sp>
          <p:nvSpPr>
            <p:cNvPr id="108563" name="Rectangle 19"/>
            <p:cNvSpPr>
              <a:spLocks noChangeArrowheads="1"/>
            </p:cNvSpPr>
            <p:nvPr/>
          </p:nvSpPr>
          <p:spPr bwMode="blackWhite">
            <a:xfrm>
              <a:off x="337" y="930"/>
              <a:ext cx="2122" cy="286"/>
            </a:xfrm>
            <a:prstGeom prst="rect">
              <a:avLst/>
            </a:prstGeom>
            <a:solidFill>
              <a:schemeClr val="accent1"/>
            </a:solidFill>
            <a:ln w="12700">
              <a:solidFill>
                <a:schemeClr val="bg2"/>
              </a:solidFill>
              <a:miter lim="800000"/>
              <a:headEnd/>
              <a:tailEnd/>
            </a:ln>
            <a:effectLst/>
          </p:spPr>
          <p:txBody>
            <a:bodyPr lIns="92075" tIns="46038" rIns="92075" bIns="46038"/>
            <a:lstStyle/>
            <a:p>
              <a:pPr defTabSz="346075" eaLnBrk="0" hangingPunct="0">
                <a:lnSpc>
                  <a:spcPct val="95000"/>
                </a:lnSpc>
                <a:spcBef>
                  <a:spcPct val="35000"/>
                </a:spcBef>
                <a:tabLst>
                  <a:tab pos="571500" algn="l"/>
                </a:tabLst>
              </a:pPr>
              <a:r>
                <a:rPr lang="en-US" sz="2000" b="1">
                  <a:solidFill>
                    <a:schemeClr val="bg2"/>
                  </a:solidFill>
                </a:rPr>
                <a:t>Default mode</a:t>
              </a:r>
            </a:p>
          </p:txBody>
        </p:sp>
        <p:sp>
          <p:nvSpPr>
            <p:cNvPr id="108564" name="Rectangle 20"/>
            <p:cNvSpPr>
              <a:spLocks noChangeArrowheads="1"/>
            </p:cNvSpPr>
            <p:nvPr/>
          </p:nvSpPr>
          <p:spPr bwMode="blackWhite">
            <a:xfrm>
              <a:off x="3860" y="691"/>
              <a:ext cx="1611" cy="237"/>
            </a:xfrm>
            <a:prstGeom prst="rect">
              <a:avLst/>
            </a:prstGeom>
            <a:solidFill>
              <a:schemeClr val="accent2"/>
            </a:solidFill>
            <a:ln w="12700">
              <a:solidFill>
                <a:schemeClr val="bg2"/>
              </a:solidFill>
              <a:miter lim="800000"/>
              <a:headEnd/>
              <a:tailEnd/>
            </a:ln>
            <a:effectLst/>
          </p:spPr>
          <p:txBody>
            <a:bodyPr lIns="92075" tIns="46038" rIns="92075" bIns="46038"/>
            <a:lstStyle/>
            <a:p>
              <a:pPr algn="ctr" defTabSz="346075" eaLnBrk="0" hangingPunct="0">
                <a:lnSpc>
                  <a:spcPct val="95000"/>
                </a:lnSpc>
                <a:spcBef>
                  <a:spcPct val="35000"/>
                </a:spcBef>
                <a:tabLst>
                  <a:tab pos="571500" algn="l"/>
                </a:tabLst>
              </a:pPr>
              <a:r>
                <a:rPr lang="en-US" sz="2000" b="1">
                  <a:solidFill>
                    <a:schemeClr val="bg2"/>
                  </a:solidFill>
                  <a:latin typeface="Courier New" pitchFamily="49" charset="0"/>
                </a:rPr>
                <a:t>IN OUT</a:t>
              </a:r>
            </a:p>
          </p:txBody>
        </p:sp>
        <p:sp>
          <p:nvSpPr>
            <p:cNvPr id="108565" name="Rectangle 21"/>
            <p:cNvSpPr>
              <a:spLocks noChangeArrowheads="1"/>
            </p:cNvSpPr>
            <p:nvPr/>
          </p:nvSpPr>
          <p:spPr bwMode="blackWhite">
            <a:xfrm>
              <a:off x="2461" y="691"/>
              <a:ext cx="1397" cy="237"/>
            </a:xfrm>
            <a:prstGeom prst="rect">
              <a:avLst/>
            </a:prstGeom>
            <a:solidFill>
              <a:schemeClr val="accent2"/>
            </a:solidFill>
            <a:ln w="12700">
              <a:solidFill>
                <a:schemeClr val="bg2"/>
              </a:solidFill>
              <a:miter lim="800000"/>
              <a:headEnd/>
              <a:tailEnd/>
            </a:ln>
            <a:effectLst/>
          </p:spPr>
          <p:txBody>
            <a:bodyPr lIns="92075" tIns="46038" rIns="92075" bIns="46038"/>
            <a:lstStyle/>
            <a:p>
              <a:pPr algn="ctr" defTabSz="346075" eaLnBrk="0" hangingPunct="0">
                <a:lnSpc>
                  <a:spcPct val="95000"/>
                </a:lnSpc>
                <a:spcBef>
                  <a:spcPct val="35000"/>
                </a:spcBef>
                <a:tabLst>
                  <a:tab pos="571500" algn="l"/>
                </a:tabLst>
              </a:pPr>
              <a:r>
                <a:rPr lang="en-US" sz="2000" b="1">
                  <a:solidFill>
                    <a:schemeClr val="bg2"/>
                  </a:solidFill>
                  <a:latin typeface="Courier New" pitchFamily="49" charset="0"/>
                </a:rPr>
                <a:t>OUT</a:t>
              </a:r>
            </a:p>
          </p:txBody>
        </p:sp>
        <p:sp>
          <p:nvSpPr>
            <p:cNvPr id="108566" name="Rectangle 22"/>
            <p:cNvSpPr>
              <a:spLocks noChangeArrowheads="1"/>
            </p:cNvSpPr>
            <p:nvPr/>
          </p:nvSpPr>
          <p:spPr bwMode="blackWhite">
            <a:xfrm>
              <a:off x="337" y="691"/>
              <a:ext cx="2122" cy="237"/>
            </a:xfrm>
            <a:prstGeom prst="rect">
              <a:avLst/>
            </a:prstGeom>
            <a:solidFill>
              <a:schemeClr val="accent2"/>
            </a:solidFill>
            <a:ln w="12700">
              <a:solidFill>
                <a:schemeClr val="bg2"/>
              </a:solidFill>
              <a:miter lim="800000"/>
              <a:headEnd/>
              <a:tailEnd/>
            </a:ln>
            <a:effectLst/>
          </p:spPr>
          <p:txBody>
            <a:bodyPr lIns="92075" tIns="46038" rIns="92075" bIns="46038"/>
            <a:lstStyle/>
            <a:p>
              <a:pPr algn="ctr" defTabSz="346075" eaLnBrk="0" hangingPunct="0">
                <a:lnSpc>
                  <a:spcPct val="95000"/>
                </a:lnSpc>
                <a:spcBef>
                  <a:spcPct val="35000"/>
                </a:spcBef>
                <a:tabLst>
                  <a:tab pos="571500" algn="l"/>
                </a:tabLst>
              </a:pPr>
              <a:r>
                <a:rPr lang="en-US" sz="2000" b="1">
                  <a:solidFill>
                    <a:schemeClr val="bg2"/>
                  </a:solidFill>
                  <a:latin typeface="Courier New" pitchFamily="49" charset="0"/>
                </a:rPr>
                <a:t>IN</a:t>
              </a:r>
            </a:p>
          </p:txBody>
        </p:sp>
        <p:sp>
          <p:nvSpPr>
            <p:cNvPr id="108567" name="Line 23"/>
            <p:cNvSpPr>
              <a:spLocks noChangeShapeType="1"/>
            </p:cNvSpPr>
            <p:nvPr/>
          </p:nvSpPr>
          <p:spPr bwMode="blackWhite">
            <a:xfrm>
              <a:off x="336" y="690"/>
              <a:ext cx="5136" cy="0"/>
            </a:xfrm>
            <a:prstGeom prst="line">
              <a:avLst/>
            </a:prstGeom>
            <a:noFill/>
            <a:ln w="25400">
              <a:solidFill>
                <a:schemeClr val="bg2"/>
              </a:solidFill>
              <a:round/>
              <a:headEnd type="none" w="sm" len="sm"/>
              <a:tailEnd type="none" w="sm" len="sm"/>
            </a:ln>
            <a:effectLst/>
          </p:spPr>
          <p:txBody>
            <a:bodyPr/>
            <a:lstStyle/>
            <a:p>
              <a:endParaRPr lang="en-US"/>
            </a:p>
          </p:txBody>
        </p:sp>
        <p:sp>
          <p:nvSpPr>
            <p:cNvPr id="108568" name="Line 24"/>
            <p:cNvSpPr>
              <a:spLocks noChangeShapeType="1"/>
            </p:cNvSpPr>
            <p:nvPr/>
          </p:nvSpPr>
          <p:spPr bwMode="blackWhite">
            <a:xfrm>
              <a:off x="336" y="929"/>
              <a:ext cx="5136" cy="0"/>
            </a:xfrm>
            <a:prstGeom prst="line">
              <a:avLst/>
            </a:prstGeom>
            <a:noFill/>
            <a:ln w="12700">
              <a:solidFill>
                <a:schemeClr val="bg2"/>
              </a:solidFill>
              <a:round/>
              <a:headEnd type="none" w="sm" len="sm"/>
              <a:tailEnd type="none" w="sm" len="sm"/>
            </a:ln>
            <a:effectLst/>
          </p:spPr>
          <p:txBody>
            <a:bodyPr/>
            <a:lstStyle/>
            <a:p>
              <a:endParaRPr lang="en-US"/>
            </a:p>
          </p:txBody>
        </p:sp>
        <p:sp>
          <p:nvSpPr>
            <p:cNvPr id="108569" name="Line 25"/>
            <p:cNvSpPr>
              <a:spLocks noChangeShapeType="1"/>
            </p:cNvSpPr>
            <p:nvPr/>
          </p:nvSpPr>
          <p:spPr bwMode="blackWhite">
            <a:xfrm>
              <a:off x="336" y="1217"/>
              <a:ext cx="5136" cy="0"/>
            </a:xfrm>
            <a:prstGeom prst="line">
              <a:avLst/>
            </a:prstGeom>
            <a:noFill/>
            <a:ln w="12700">
              <a:solidFill>
                <a:schemeClr val="bg2"/>
              </a:solidFill>
              <a:round/>
              <a:headEnd type="none" w="sm" len="sm"/>
              <a:tailEnd type="none" w="sm" len="sm"/>
            </a:ln>
            <a:effectLst/>
          </p:spPr>
          <p:txBody>
            <a:bodyPr/>
            <a:lstStyle/>
            <a:p>
              <a:endParaRPr lang="en-US"/>
            </a:p>
          </p:txBody>
        </p:sp>
        <p:sp>
          <p:nvSpPr>
            <p:cNvPr id="108570" name="Line 26"/>
            <p:cNvSpPr>
              <a:spLocks noChangeShapeType="1"/>
            </p:cNvSpPr>
            <p:nvPr/>
          </p:nvSpPr>
          <p:spPr bwMode="blackWhite">
            <a:xfrm>
              <a:off x="336" y="2069"/>
              <a:ext cx="5136" cy="0"/>
            </a:xfrm>
            <a:prstGeom prst="line">
              <a:avLst/>
            </a:prstGeom>
            <a:noFill/>
            <a:ln w="12700">
              <a:solidFill>
                <a:schemeClr val="bg2"/>
              </a:solidFill>
              <a:round/>
              <a:headEnd type="none" w="sm" len="sm"/>
              <a:tailEnd type="none" w="sm" len="sm"/>
            </a:ln>
            <a:effectLst/>
          </p:spPr>
          <p:txBody>
            <a:bodyPr/>
            <a:lstStyle/>
            <a:p>
              <a:endParaRPr lang="en-US"/>
            </a:p>
          </p:txBody>
        </p:sp>
        <p:sp>
          <p:nvSpPr>
            <p:cNvPr id="108571" name="Line 27"/>
            <p:cNvSpPr>
              <a:spLocks noChangeShapeType="1"/>
            </p:cNvSpPr>
            <p:nvPr/>
          </p:nvSpPr>
          <p:spPr bwMode="blackWhite">
            <a:xfrm>
              <a:off x="336" y="2490"/>
              <a:ext cx="5136" cy="0"/>
            </a:xfrm>
            <a:prstGeom prst="line">
              <a:avLst/>
            </a:prstGeom>
            <a:noFill/>
            <a:ln w="12700">
              <a:solidFill>
                <a:schemeClr val="bg2"/>
              </a:solidFill>
              <a:round/>
              <a:headEnd type="none" w="sm" len="sm"/>
              <a:tailEnd type="none" w="sm" len="sm"/>
            </a:ln>
            <a:effectLst/>
          </p:spPr>
          <p:txBody>
            <a:bodyPr/>
            <a:lstStyle/>
            <a:p>
              <a:endParaRPr lang="en-US"/>
            </a:p>
          </p:txBody>
        </p:sp>
        <p:sp>
          <p:nvSpPr>
            <p:cNvPr id="108572" name="Line 28"/>
            <p:cNvSpPr>
              <a:spLocks noChangeShapeType="1"/>
            </p:cNvSpPr>
            <p:nvPr/>
          </p:nvSpPr>
          <p:spPr bwMode="blackWhite">
            <a:xfrm>
              <a:off x="336" y="690"/>
              <a:ext cx="0" cy="3006"/>
            </a:xfrm>
            <a:prstGeom prst="line">
              <a:avLst/>
            </a:prstGeom>
            <a:noFill/>
            <a:ln w="25400">
              <a:solidFill>
                <a:schemeClr val="bg2"/>
              </a:solidFill>
              <a:round/>
              <a:headEnd type="none" w="sm" len="sm"/>
              <a:tailEnd type="none" w="sm" len="sm"/>
            </a:ln>
            <a:effectLst/>
          </p:spPr>
          <p:txBody>
            <a:bodyPr/>
            <a:lstStyle/>
            <a:p>
              <a:endParaRPr lang="en-US"/>
            </a:p>
          </p:txBody>
        </p:sp>
        <p:sp>
          <p:nvSpPr>
            <p:cNvPr id="108573" name="Line 29"/>
            <p:cNvSpPr>
              <a:spLocks noChangeShapeType="1"/>
            </p:cNvSpPr>
            <p:nvPr/>
          </p:nvSpPr>
          <p:spPr bwMode="blackWhite">
            <a:xfrm>
              <a:off x="2460" y="690"/>
              <a:ext cx="0" cy="3006"/>
            </a:xfrm>
            <a:prstGeom prst="line">
              <a:avLst/>
            </a:prstGeom>
            <a:noFill/>
            <a:ln w="12700">
              <a:solidFill>
                <a:schemeClr val="bg2"/>
              </a:solidFill>
              <a:round/>
              <a:headEnd type="none" w="sm" len="sm"/>
              <a:tailEnd type="none" w="sm" len="sm"/>
            </a:ln>
            <a:effectLst/>
          </p:spPr>
          <p:txBody>
            <a:bodyPr/>
            <a:lstStyle/>
            <a:p>
              <a:endParaRPr lang="en-US"/>
            </a:p>
          </p:txBody>
        </p:sp>
        <p:sp>
          <p:nvSpPr>
            <p:cNvPr id="108574" name="Line 30"/>
            <p:cNvSpPr>
              <a:spLocks noChangeShapeType="1"/>
            </p:cNvSpPr>
            <p:nvPr/>
          </p:nvSpPr>
          <p:spPr bwMode="blackWhite">
            <a:xfrm>
              <a:off x="5472" y="690"/>
              <a:ext cx="0" cy="3006"/>
            </a:xfrm>
            <a:prstGeom prst="line">
              <a:avLst/>
            </a:prstGeom>
            <a:noFill/>
            <a:ln w="25400">
              <a:solidFill>
                <a:schemeClr val="bg2"/>
              </a:solidFill>
              <a:round/>
              <a:headEnd type="none" w="sm" len="sm"/>
              <a:tailEnd type="none" w="sm" len="sm"/>
            </a:ln>
            <a:effectLst/>
          </p:spPr>
          <p:txBody>
            <a:bodyPr/>
            <a:lstStyle/>
            <a:p>
              <a:endParaRPr lang="en-US"/>
            </a:p>
          </p:txBody>
        </p:sp>
        <p:sp>
          <p:nvSpPr>
            <p:cNvPr id="108575" name="Line 31"/>
            <p:cNvSpPr>
              <a:spLocks noChangeShapeType="1"/>
            </p:cNvSpPr>
            <p:nvPr/>
          </p:nvSpPr>
          <p:spPr bwMode="blackWhite">
            <a:xfrm>
              <a:off x="336" y="3275"/>
              <a:ext cx="5136" cy="0"/>
            </a:xfrm>
            <a:prstGeom prst="line">
              <a:avLst/>
            </a:prstGeom>
            <a:noFill/>
            <a:ln w="12700">
              <a:solidFill>
                <a:schemeClr val="bg2"/>
              </a:solidFill>
              <a:round/>
              <a:headEnd type="none" w="sm" len="sm"/>
              <a:tailEnd type="none" w="sm" len="sm"/>
            </a:ln>
            <a:effectLst/>
          </p:spPr>
          <p:txBody>
            <a:bodyPr/>
            <a:lstStyle/>
            <a:p>
              <a:endParaRPr lang="en-US"/>
            </a:p>
          </p:txBody>
        </p:sp>
        <p:sp>
          <p:nvSpPr>
            <p:cNvPr id="108576" name="Rectangle 32"/>
            <p:cNvSpPr>
              <a:spLocks noChangeArrowheads="1"/>
            </p:cNvSpPr>
            <p:nvPr/>
          </p:nvSpPr>
          <p:spPr bwMode="blackWhite">
            <a:xfrm>
              <a:off x="2441" y="941"/>
              <a:ext cx="1459" cy="240"/>
            </a:xfrm>
            <a:prstGeom prst="rect">
              <a:avLst/>
            </a:prstGeom>
            <a:noFill/>
            <a:ln w="9525">
              <a:noFill/>
              <a:miter lim="800000"/>
              <a:headEnd/>
              <a:tailEnd/>
            </a:ln>
            <a:effectLst/>
          </p:spPr>
          <p:txBody>
            <a:bodyPr lIns="92075" tIns="46038" rIns="92075" bIns="46038">
              <a:spAutoFit/>
            </a:bodyPr>
            <a:lstStyle/>
            <a:p>
              <a:pPr algn="ctr" defTabSz="822325" eaLnBrk="0" hangingPunct="0">
                <a:lnSpc>
                  <a:spcPct val="95000"/>
                </a:lnSpc>
                <a:spcBef>
                  <a:spcPct val="40000"/>
                </a:spcBef>
              </a:pPr>
              <a:r>
                <a:rPr lang="en-US" sz="2000" b="1">
                  <a:solidFill>
                    <a:schemeClr val="bg2"/>
                  </a:solidFill>
                </a:rPr>
                <a:t>Must be specified</a:t>
              </a:r>
            </a:p>
          </p:txBody>
        </p:sp>
        <p:sp>
          <p:nvSpPr>
            <p:cNvPr id="108577" name="Rectangle 33"/>
            <p:cNvSpPr>
              <a:spLocks noChangeArrowheads="1"/>
            </p:cNvSpPr>
            <p:nvPr/>
          </p:nvSpPr>
          <p:spPr bwMode="blackWhite">
            <a:xfrm>
              <a:off x="2416" y="2553"/>
              <a:ext cx="1503" cy="240"/>
            </a:xfrm>
            <a:prstGeom prst="rect">
              <a:avLst/>
            </a:prstGeom>
            <a:noFill/>
            <a:ln w="9525">
              <a:noFill/>
              <a:miter lim="800000"/>
              <a:headEnd/>
              <a:tailEnd/>
            </a:ln>
            <a:effectLst/>
          </p:spPr>
          <p:txBody>
            <a:bodyPr lIns="92075" tIns="46038" rIns="92075" bIns="46038">
              <a:spAutoFit/>
            </a:bodyPr>
            <a:lstStyle/>
            <a:p>
              <a:pPr algn="ctr" defTabSz="822325" eaLnBrk="0" hangingPunct="0">
                <a:lnSpc>
                  <a:spcPct val="95000"/>
                </a:lnSpc>
                <a:spcBef>
                  <a:spcPct val="40000"/>
                </a:spcBef>
              </a:pPr>
              <a:r>
                <a:rPr lang="en-US" sz="2000" b="1">
                  <a:solidFill>
                    <a:schemeClr val="bg2"/>
                  </a:solidFill>
                </a:rPr>
                <a:t>Must be a variable</a:t>
              </a:r>
            </a:p>
          </p:txBody>
        </p:sp>
        <p:sp>
          <p:nvSpPr>
            <p:cNvPr id="108578" name="Rectangle 34"/>
            <p:cNvSpPr>
              <a:spLocks noChangeArrowheads="1"/>
            </p:cNvSpPr>
            <p:nvPr/>
          </p:nvSpPr>
          <p:spPr bwMode="blackWhite">
            <a:xfrm>
              <a:off x="3913" y="964"/>
              <a:ext cx="1459" cy="240"/>
            </a:xfrm>
            <a:prstGeom prst="rect">
              <a:avLst/>
            </a:prstGeom>
            <a:noFill/>
            <a:ln w="9525">
              <a:noFill/>
              <a:miter lim="800000"/>
              <a:headEnd/>
              <a:tailEnd/>
            </a:ln>
            <a:effectLst/>
          </p:spPr>
          <p:txBody>
            <a:bodyPr lIns="92075" tIns="46038" rIns="92075" bIns="46038">
              <a:spAutoFit/>
            </a:bodyPr>
            <a:lstStyle/>
            <a:p>
              <a:pPr algn="ctr" defTabSz="822325" eaLnBrk="0" hangingPunct="0">
                <a:lnSpc>
                  <a:spcPct val="95000"/>
                </a:lnSpc>
                <a:spcBef>
                  <a:spcPct val="40000"/>
                </a:spcBef>
              </a:pPr>
              <a:r>
                <a:rPr lang="en-US" sz="2000" b="1">
                  <a:solidFill>
                    <a:schemeClr val="bg2"/>
                  </a:solidFill>
                </a:rPr>
                <a:t>Must be specified</a:t>
              </a:r>
            </a:p>
          </p:txBody>
        </p:sp>
        <p:sp>
          <p:nvSpPr>
            <p:cNvPr id="108579" name="Rectangle 35"/>
            <p:cNvSpPr>
              <a:spLocks noChangeArrowheads="1"/>
            </p:cNvSpPr>
            <p:nvPr/>
          </p:nvSpPr>
          <p:spPr bwMode="blackWhite">
            <a:xfrm>
              <a:off x="3878" y="2564"/>
              <a:ext cx="1503" cy="240"/>
            </a:xfrm>
            <a:prstGeom prst="rect">
              <a:avLst/>
            </a:prstGeom>
            <a:noFill/>
            <a:ln w="9525">
              <a:noFill/>
              <a:miter lim="800000"/>
              <a:headEnd/>
              <a:tailEnd/>
            </a:ln>
            <a:effectLst/>
          </p:spPr>
          <p:txBody>
            <a:bodyPr lIns="92075" tIns="46038" rIns="92075" bIns="46038">
              <a:spAutoFit/>
            </a:bodyPr>
            <a:lstStyle/>
            <a:p>
              <a:pPr algn="ctr" defTabSz="822325" eaLnBrk="0" hangingPunct="0">
                <a:lnSpc>
                  <a:spcPct val="95000"/>
                </a:lnSpc>
                <a:spcBef>
                  <a:spcPct val="40000"/>
                </a:spcBef>
              </a:pPr>
              <a:r>
                <a:rPr lang="en-US" sz="2000" b="1">
                  <a:solidFill>
                    <a:schemeClr val="bg2"/>
                  </a:solidFill>
                </a:rPr>
                <a:t>Must be a variable</a:t>
              </a:r>
            </a:p>
          </p:txBody>
        </p:sp>
        <p:sp>
          <p:nvSpPr>
            <p:cNvPr id="108580" name="Rectangle 36"/>
            <p:cNvSpPr>
              <a:spLocks noChangeArrowheads="1"/>
            </p:cNvSpPr>
            <p:nvPr/>
          </p:nvSpPr>
          <p:spPr bwMode="blackWhite">
            <a:xfrm>
              <a:off x="2465" y="3284"/>
              <a:ext cx="1407" cy="557"/>
            </a:xfrm>
            <a:prstGeom prst="rect">
              <a:avLst/>
            </a:prstGeom>
            <a:solidFill>
              <a:schemeClr val="accent1"/>
            </a:solidFill>
            <a:ln w="12700">
              <a:solidFill>
                <a:schemeClr val="bg1"/>
              </a:solidFill>
              <a:miter lim="800000"/>
              <a:headEnd/>
              <a:tailEnd/>
            </a:ln>
            <a:effectLst/>
          </p:spPr>
          <p:txBody>
            <a:bodyPr lIns="92075" tIns="46038" rIns="92075" bIns="46038"/>
            <a:lstStyle/>
            <a:p>
              <a:pPr defTabSz="346075" eaLnBrk="0" hangingPunct="0">
                <a:lnSpc>
                  <a:spcPct val="95000"/>
                </a:lnSpc>
                <a:spcBef>
                  <a:spcPct val="40000"/>
                </a:spcBef>
                <a:tabLst>
                  <a:tab pos="571500" algn="l"/>
                </a:tabLst>
              </a:pPr>
              <a:r>
                <a:rPr lang="en-US" sz="2000" b="1">
                  <a:solidFill>
                    <a:schemeClr val="bg2"/>
                  </a:solidFill>
                </a:rPr>
                <a:t>Cannot be assigned</a:t>
              </a:r>
            </a:p>
            <a:p>
              <a:pPr defTabSz="346075" eaLnBrk="0" hangingPunct="0">
                <a:lnSpc>
                  <a:spcPct val="45000"/>
                </a:lnSpc>
                <a:spcBef>
                  <a:spcPct val="40000"/>
                </a:spcBef>
                <a:tabLst>
                  <a:tab pos="571500" algn="l"/>
                </a:tabLst>
              </a:pPr>
              <a:r>
                <a:rPr lang="en-US" sz="2000" b="1">
                  <a:solidFill>
                    <a:schemeClr val="bg2"/>
                  </a:solidFill>
                </a:rPr>
                <a:t>a default value</a:t>
              </a:r>
            </a:p>
          </p:txBody>
        </p:sp>
        <p:sp>
          <p:nvSpPr>
            <p:cNvPr id="108581" name="Rectangle 37"/>
            <p:cNvSpPr>
              <a:spLocks noChangeArrowheads="1"/>
            </p:cNvSpPr>
            <p:nvPr/>
          </p:nvSpPr>
          <p:spPr bwMode="blackWhite">
            <a:xfrm>
              <a:off x="3869" y="3280"/>
              <a:ext cx="1600" cy="557"/>
            </a:xfrm>
            <a:prstGeom prst="rect">
              <a:avLst/>
            </a:prstGeom>
            <a:solidFill>
              <a:schemeClr val="accent1"/>
            </a:solidFill>
            <a:ln w="12700">
              <a:solidFill>
                <a:schemeClr val="bg1"/>
              </a:solidFill>
              <a:miter lim="800000"/>
              <a:headEnd/>
              <a:tailEnd/>
            </a:ln>
            <a:effectLst/>
          </p:spPr>
          <p:txBody>
            <a:bodyPr lIns="92075" tIns="46038" rIns="92075" bIns="46038"/>
            <a:lstStyle/>
            <a:p>
              <a:pPr defTabSz="346075" eaLnBrk="0" hangingPunct="0">
                <a:lnSpc>
                  <a:spcPct val="95000"/>
                </a:lnSpc>
                <a:spcBef>
                  <a:spcPct val="40000"/>
                </a:spcBef>
                <a:tabLst>
                  <a:tab pos="571500" algn="l"/>
                </a:tabLst>
              </a:pPr>
              <a:r>
                <a:rPr lang="en-US" sz="2000" b="1">
                  <a:solidFill>
                    <a:schemeClr val="bg2"/>
                  </a:solidFill>
                </a:rPr>
                <a:t>Cannot be assigned</a:t>
              </a:r>
            </a:p>
            <a:p>
              <a:pPr defTabSz="346075" eaLnBrk="0" hangingPunct="0">
                <a:lnSpc>
                  <a:spcPct val="35000"/>
                </a:lnSpc>
                <a:spcBef>
                  <a:spcPct val="40000"/>
                </a:spcBef>
                <a:tabLst>
                  <a:tab pos="571500" algn="l"/>
                </a:tabLst>
              </a:pPr>
              <a:r>
                <a:rPr lang="en-US" sz="2000" b="1">
                  <a:solidFill>
                    <a:schemeClr val="bg2"/>
                  </a:solidFill>
                </a:rPr>
                <a:t>a default value</a:t>
              </a:r>
            </a:p>
          </p:txBody>
        </p:sp>
      </p:grpSp>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3"/>
          <p:cNvSpPr>
            <a:spLocks noGrp="1"/>
          </p:cNvSpPr>
          <p:nvPr>
            <p:ph type="ftr" sz="quarter" idx="10"/>
          </p:nvPr>
        </p:nvSpPr>
        <p:spPr/>
        <p:txBody>
          <a:bodyPr/>
          <a:lstStyle/>
          <a:p>
            <a:r>
              <a:rPr lang="en-US"/>
              <a:t>PL/SQL</a:t>
            </a:r>
          </a:p>
        </p:txBody>
      </p:sp>
      <p:sp>
        <p:nvSpPr>
          <p:cNvPr id="13" name="Slide Number Placeholder 4"/>
          <p:cNvSpPr>
            <a:spLocks noGrp="1"/>
          </p:cNvSpPr>
          <p:nvPr>
            <p:ph type="sldNum" sz="quarter" idx="11"/>
          </p:nvPr>
        </p:nvSpPr>
        <p:spPr/>
        <p:txBody>
          <a:bodyPr/>
          <a:lstStyle/>
          <a:p>
            <a:fld id="{A2E813E2-AE5D-403F-8A32-35339BE5C1C7}" type="slidenum">
              <a:rPr lang="en-US"/>
              <a:pPr/>
              <a:t>47</a:t>
            </a:fld>
            <a:r>
              <a:rPr lang="en-US"/>
              <a:t> of 1</a:t>
            </a:r>
          </a:p>
        </p:txBody>
      </p:sp>
      <p:sp>
        <p:nvSpPr>
          <p:cNvPr id="110594" name="Rectangle 2"/>
          <p:cNvSpPr>
            <a:spLocks noGrp="1" noChangeArrowheads="1"/>
          </p:cNvSpPr>
          <p:nvPr>
            <p:ph type="title"/>
          </p:nvPr>
        </p:nvSpPr>
        <p:spPr>
          <a:xfrm>
            <a:off x="2362200" y="228600"/>
            <a:ext cx="6248400" cy="609600"/>
          </a:xfrm>
          <a:noFill/>
          <a:ln/>
        </p:spPr>
        <p:txBody>
          <a:bodyPr wrap="square" lIns="92075" tIns="46038" rIns="92075" bIns="46038" anchor="t"/>
          <a:lstStyle/>
          <a:p>
            <a:r>
              <a:rPr lang="en-US">
                <a:latin typeface="Courier New" pitchFamily="49" charset="0"/>
              </a:rPr>
              <a:t>IN</a:t>
            </a:r>
            <a:r>
              <a:rPr lang="en-US"/>
              <a:t> Parameters: Example</a:t>
            </a:r>
          </a:p>
        </p:txBody>
      </p:sp>
      <p:sp>
        <p:nvSpPr>
          <p:cNvPr id="110595" name="Rectangle 3"/>
          <p:cNvSpPr>
            <a:spLocks noChangeArrowheads="1"/>
          </p:cNvSpPr>
          <p:nvPr/>
        </p:nvSpPr>
        <p:spPr bwMode="blackWhite">
          <a:xfrm>
            <a:off x="1066800" y="1524000"/>
            <a:ext cx="2538413" cy="841375"/>
          </a:xfrm>
          <a:prstGeom prst="rect">
            <a:avLst/>
          </a:prstGeom>
          <a:solidFill>
            <a:srgbClr val="FF9BCE"/>
          </a:solidFill>
          <a:ln w="25400">
            <a:solidFill>
              <a:schemeClr val="bg2"/>
            </a:solidFill>
            <a:miter lim="800000"/>
            <a:headEnd/>
            <a:tailEnd/>
          </a:ln>
          <a:effectLst/>
        </p:spPr>
        <p:txBody>
          <a:bodyPr wrap="none" anchor="ctr"/>
          <a:lstStyle/>
          <a:p>
            <a:endParaRPr lang="en-US"/>
          </a:p>
        </p:txBody>
      </p:sp>
      <p:sp>
        <p:nvSpPr>
          <p:cNvPr id="110596" name="Rectangle 4"/>
          <p:cNvSpPr>
            <a:spLocks noChangeArrowheads="1"/>
          </p:cNvSpPr>
          <p:nvPr/>
        </p:nvSpPr>
        <p:spPr bwMode="blackWhite">
          <a:xfrm>
            <a:off x="5276850" y="1524000"/>
            <a:ext cx="2538413" cy="841375"/>
          </a:xfrm>
          <a:prstGeom prst="rect">
            <a:avLst/>
          </a:prstGeom>
          <a:gradFill rotWithShape="0">
            <a:gsLst>
              <a:gs pos="0">
                <a:srgbClr val="FF9900"/>
              </a:gs>
              <a:gs pos="100000">
                <a:srgbClr val="FF9900">
                  <a:gamma/>
                  <a:shade val="89804"/>
                  <a:invGamma/>
                </a:srgbClr>
              </a:gs>
            </a:gsLst>
            <a:lin ang="2700000" scaled="1"/>
          </a:gradFill>
          <a:ln w="9525">
            <a:noFill/>
            <a:miter lim="800000"/>
            <a:headEnd/>
            <a:tailEnd/>
          </a:ln>
          <a:effectLst/>
        </p:spPr>
        <p:txBody>
          <a:bodyPr wrap="none" anchor="ctr"/>
          <a:lstStyle/>
          <a:p>
            <a:endParaRPr lang="en-US"/>
          </a:p>
        </p:txBody>
      </p:sp>
      <p:sp>
        <p:nvSpPr>
          <p:cNvPr id="110597" name="Rectangle 5"/>
          <p:cNvSpPr>
            <a:spLocks noChangeArrowheads="1"/>
          </p:cNvSpPr>
          <p:nvPr/>
        </p:nvSpPr>
        <p:spPr bwMode="blackWhite">
          <a:xfrm>
            <a:off x="5456238" y="1806575"/>
            <a:ext cx="1141412" cy="327025"/>
          </a:xfrm>
          <a:prstGeom prst="rect">
            <a:avLst/>
          </a:prstGeom>
          <a:gradFill rotWithShape="0">
            <a:gsLst>
              <a:gs pos="0">
                <a:srgbClr val="008080"/>
              </a:gs>
              <a:gs pos="100000">
                <a:srgbClr val="008080">
                  <a:gamma/>
                  <a:shade val="89804"/>
                  <a:invGamma/>
                </a:srgbClr>
              </a:gs>
            </a:gsLst>
            <a:lin ang="2700000" scaled="1"/>
          </a:gradFill>
          <a:ln w="9525">
            <a:noFill/>
            <a:miter lim="800000"/>
            <a:headEnd/>
            <a:tailEnd/>
          </a:ln>
          <a:effectLst/>
        </p:spPr>
        <p:txBody>
          <a:bodyPr wrap="none" anchor="ctr"/>
          <a:lstStyle/>
          <a:p>
            <a:endParaRPr lang="en-US"/>
          </a:p>
        </p:txBody>
      </p:sp>
      <p:sp>
        <p:nvSpPr>
          <p:cNvPr id="110598" name="Rectangle 6"/>
          <p:cNvSpPr>
            <a:spLocks noChangeArrowheads="1"/>
          </p:cNvSpPr>
          <p:nvPr/>
        </p:nvSpPr>
        <p:spPr bwMode="auto">
          <a:xfrm>
            <a:off x="5580063" y="1685925"/>
            <a:ext cx="896937" cy="447675"/>
          </a:xfrm>
          <a:prstGeom prst="rect">
            <a:avLst/>
          </a:prstGeom>
          <a:noFill/>
          <a:ln w="9525">
            <a:noFill/>
            <a:miter lim="800000"/>
            <a:headEnd/>
            <a:tailEnd/>
          </a:ln>
          <a:effectLst/>
        </p:spPr>
        <p:txBody>
          <a:bodyPr wrap="none" lIns="82550" tIns="41275" rIns="82550" bIns="41275">
            <a:spAutoFit/>
          </a:bodyPr>
          <a:lstStyle/>
          <a:p>
            <a:pPr eaLnBrk="0" hangingPunct="0"/>
            <a:r>
              <a:rPr lang="en-US" sz="2400" b="1">
                <a:latin typeface="Courier New" pitchFamily="49" charset="0"/>
              </a:rPr>
              <a:t>p_id</a:t>
            </a:r>
          </a:p>
        </p:txBody>
      </p:sp>
      <p:sp>
        <p:nvSpPr>
          <p:cNvPr id="110599" name="Line 7"/>
          <p:cNvSpPr>
            <a:spLocks noChangeShapeType="1"/>
          </p:cNvSpPr>
          <p:nvPr/>
        </p:nvSpPr>
        <p:spPr bwMode="auto">
          <a:xfrm>
            <a:off x="3517900" y="1981200"/>
            <a:ext cx="1914525" cy="0"/>
          </a:xfrm>
          <a:prstGeom prst="line">
            <a:avLst/>
          </a:prstGeom>
          <a:noFill/>
          <a:ln w="25400">
            <a:solidFill>
              <a:schemeClr val="tx1"/>
            </a:solidFill>
            <a:round/>
            <a:headEnd type="none" w="sm" len="sm"/>
            <a:tailEnd type="stealth" w="med" len="lg"/>
          </a:ln>
          <a:effectLst/>
        </p:spPr>
        <p:txBody>
          <a:bodyPr/>
          <a:lstStyle/>
          <a:p>
            <a:endParaRPr lang="en-US"/>
          </a:p>
        </p:txBody>
      </p:sp>
      <p:sp>
        <p:nvSpPr>
          <p:cNvPr id="110600" name="Rectangle 8"/>
          <p:cNvSpPr>
            <a:spLocks noChangeArrowheads="1"/>
          </p:cNvSpPr>
          <p:nvPr/>
        </p:nvSpPr>
        <p:spPr bwMode="blackWhite">
          <a:xfrm>
            <a:off x="2286000" y="1771650"/>
            <a:ext cx="1141413" cy="361950"/>
          </a:xfrm>
          <a:prstGeom prst="rect">
            <a:avLst/>
          </a:prstGeom>
          <a:gradFill rotWithShape="0">
            <a:gsLst>
              <a:gs pos="0">
                <a:srgbClr val="008080"/>
              </a:gs>
              <a:gs pos="100000">
                <a:srgbClr val="008080">
                  <a:gamma/>
                  <a:shade val="89804"/>
                  <a:invGamma/>
                </a:srgbClr>
              </a:gs>
            </a:gsLst>
            <a:lin ang="2700000" scaled="1"/>
          </a:gradFill>
          <a:ln w="9525">
            <a:noFill/>
            <a:miter lim="800000"/>
            <a:headEnd/>
            <a:tailEnd/>
          </a:ln>
          <a:effectLst/>
        </p:spPr>
        <p:txBody>
          <a:bodyPr wrap="none" anchor="ctr"/>
          <a:lstStyle/>
          <a:p>
            <a:endParaRPr lang="en-US"/>
          </a:p>
        </p:txBody>
      </p:sp>
      <p:sp>
        <p:nvSpPr>
          <p:cNvPr id="110601" name="Rectangle 9"/>
          <p:cNvSpPr>
            <a:spLocks noChangeArrowheads="1"/>
          </p:cNvSpPr>
          <p:nvPr/>
        </p:nvSpPr>
        <p:spPr bwMode="auto">
          <a:xfrm>
            <a:off x="2514600" y="1752600"/>
            <a:ext cx="673100" cy="447675"/>
          </a:xfrm>
          <a:prstGeom prst="rect">
            <a:avLst/>
          </a:prstGeom>
          <a:noFill/>
          <a:ln w="9525">
            <a:noFill/>
            <a:miter lim="800000"/>
            <a:headEnd/>
            <a:tailEnd/>
          </a:ln>
          <a:effectLst/>
        </p:spPr>
        <p:txBody>
          <a:bodyPr wrap="none" lIns="82550" tIns="41275" rIns="82550" bIns="41275">
            <a:spAutoFit/>
          </a:bodyPr>
          <a:lstStyle/>
          <a:p>
            <a:pPr eaLnBrk="0" hangingPunct="0"/>
            <a:r>
              <a:rPr lang="en-US" sz="2400" b="1"/>
              <a:t>176</a:t>
            </a:r>
          </a:p>
        </p:txBody>
      </p:sp>
      <p:sp>
        <p:nvSpPr>
          <p:cNvPr id="110602" name="Rectangle 10"/>
          <p:cNvSpPr>
            <a:spLocks noChangeArrowheads="1"/>
          </p:cNvSpPr>
          <p:nvPr/>
        </p:nvSpPr>
        <p:spPr bwMode="blackWhite">
          <a:xfrm>
            <a:off x="990600" y="2559050"/>
            <a:ext cx="6829425" cy="2546350"/>
          </a:xfrm>
          <a:prstGeom prst="rect">
            <a:avLst/>
          </a:prstGeom>
          <a:solidFill>
            <a:srgbClr val="FFFFCC"/>
          </a:solidFill>
          <a:ln w="9525">
            <a:noFill/>
            <a:miter lim="800000"/>
            <a:headEnd/>
            <a:tailEnd/>
          </a:ln>
          <a:effectLst/>
        </p:spPr>
        <p:txBody>
          <a:bodyPr wrap="none" lIns="92075" tIns="46038" rIns="92075" bIns="46038" anchor="ctr"/>
          <a:lstStyle/>
          <a:p>
            <a:pPr eaLnBrk="0" hangingPunct="0">
              <a:tabLst>
                <a:tab pos="1200150" algn="l"/>
              </a:tabLst>
            </a:pPr>
            <a:r>
              <a:rPr lang="en-US" b="1">
                <a:solidFill>
                  <a:schemeClr val="accent2"/>
                </a:solidFill>
                <a:latin typeface="Verdana" pitchFamily="34" charset="0"/>
              </a:rPr>
              <a:t>CREATE OR REPLACE PROCEDURE raise_salary</a:t>
            </a:r>
          </a:p>
          <a:p>
            <a:pPr eaLnBrk="0" hangingPunct="0">
              <a:tabLst>
                <a:tab pos="1200150" algn="l"/>
              </a:tabLst>
            </a:pPr>
            <a:r>
              <a:rPr lang="en-US" b="1">
                <a:solidFill>
                  <a:schemeClr val="accent2"/>
                </a:solidFill>
                <a:latin typeface="Verdana" pitchFamily="34" charset="0"/>
              </a:rPr>
              <a:t>  (p_id IN employees.employee_id%TYPE)</a:t>
            </a:r>
          </a:p>
          <a:p>
            <a:pPr eaLnBrk="0" hangingPunct="0">
              <a:tabLst>
                <a:tab pos="1200150" algn="l"/>
              </a:tabLst>
            </a:pPr>
            <a:r>
              <a:rPr lang="en-US" b="1">
                <a:solidFill>
                  <a:schemeClr val="accent2"/>
                </a:solidFill>
                <a:latin typeface="Verdana" pitchFamily="34" charset="0"/>
              </a:rPr>
              <a:t>IS</a:t>
            </a:r>
          </a:p>
          <a:p>
            <a:pPr eaLnBrk="0" hangingPunct="0">
              <a:tabLst>
                <a:tab pos="1200150" algn="l"/>
              </a:tabLst>
            </a:pPr>
            <a:r>
              <a:rPr lang="en-US" b="1">
                <a:solidFill>
                  <a:schemeClr val="accent2"/>
                </a:solidFill>
                <a:latin typeface="Verdana" pitchFamily="34" charset="0"/>
              </a:rPr>
              <a:t>BEGIN</a:t>
            </a:r>
          </a:p>
          <a:p>
            <a:pPr eaLnBrk="0" hangingPunct="0">
              <a:tabLst>
                <a:tab pos="1200150" algn="l"/>
              </a:tabLst>
            </a:pPr>
            <a:r>
              <a:rPr lang="en-US" b="1">
                <a:solidFill>
                  <a:schemeClr val="accent2"/>
                </a:solidFill>
                <a:latin typeface="Verdana" pitchFamily="34" charset="0"/>
              </a:rPr>
              <a:t>  UPDATE employees</a:t>
            </a:r>
          </a:p>
          <a:p>
            <a:pPr eaLnBrk="0" hangingPunct="0">
              <a:tabLst>
                <a:tab pos="1200150" algn="l"/>
              </a:tabLst>
            </a:pPr>
            <a:r>
              <a:rPr lang="en-US" b="1">
                <a:solidFill>
                  <a:schemeClr val="accent2"/>
                </a:solidFill>
                <a:latin typeface="Verdana" pitchFamily="34" charset="0"/>
              </a:rPr>
              <a:t>  SET    salary = salary * 1.10</a:t>
            </a:r>
          </a:p>
          <a:p>
            <a:pPr eaLnBrk="0" hangingPunct="0">
              <a:tabLst>
                <a:tab pos="1200150" algn="l"/>
              </a:tabLst>
            </a:pPr>
            <a:r>
              <a:rPr lang="en-US" b="1">
                <a:solidFill>
                  <a:schemeClr val="accent2"/>
                </a:solidFill>
                <a:latin typeface="Verdana" pitchFamily="34" charset="0"/>
              </a:rPr>
              <a:t>  WHERE  employee_id = p_id;</a:t>
            </a:r>
          </a:p>
          <a:p>
            <a:pPr eaLnBrk="0" hangingPunct="0">
              <a:tabLst>
                <a:tab pos="1200150" algn="l"/>
              </a:tabLst>
            </a:pPr>
            <a:r>
              <a:rPr lang="en-US" b="1">
                <a:solidFill>
                  <a:schemeClr val="accent2"/>
                </a:solidFill>
                <a:latin typeface="Verdana" pitchFamily="34" charset="0"/>
              </a:rPr>
              <a:t>END raise_salary;</a:t>
            </a:r>
          </a:p>
          <a:p>
            <a:pPr eaLnBrk="0" hangingPunct="0">
              <a:tabLst>
                <a:tab pos="1200150" algn="l"/>
              </a:tabLst>
            </a:pPr>
            <a:r>
              <a:rPr lang="en-US" b="1">
                <a:solidFill>
                  <a:schemeClr val="accent2"/>
                </a:solidFill>
                <a:latin typeface="Verdana" pitchFamily="34" charset="0"/>
              </a:rPr>
              <a:t>/</a:t>
            </a:r>
          </a:p>
        </p:txBody>
      </p:sp>
      <p:pic>
        <p:nvPicPr>
          <p:cNvPr id="110603" name="Picture 11" descr="02_09s"/>
          <p:cNvPicPr>
            <a:picLocks noChangeAspect="1" noChangeArrowheads="1"/>
          </p:cNvPicPr>
          <p:nvPr/>
        </p:nvPicPr>
        <p:blipFill>
          <a:blip r:embed="rId3"/>
          <a:srcRect/>
          <a:stretch>
            <a:fillRect/>
          </a:stretch>
        </p:blipFill>
        <p:spPr bwMode="auto">
          <a:xfrm>
            <a:off x="954088" y="5507038"/>
            <a:ext cx="6853237" cy="436562"/>
          </a:xfrm>
          <a:prstGeom prst="rect">
            <a:avLst/>
          </a:prstGeom>
          <a:noFill/>
        </p:spPr>
      </p:pic>
    </p:spTree>
  </p:cSld>
  <p:clrMapOvr>
    <a:masterClrMapping/>
  </p:clrMapOvr>
  <p:transition spd="slow">
    <p:cu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3"/>
          <p:cNvSpPr>
            <a:spLocks noGrp="1"/>
          </p:cNvSpPr>
          <p:nvPr>
            <p:ph type="ftr" sz="quarter" idx="10"/>
          </p:nvPr>
        </p:nvSpPr>
        <p:spPr/>
        <p:txBody>
          <a:bodyPr/>
          <a:lstStyle/>
          <a:p>
            <a:r>
              <a:rPr lang="en-US"/>
              <a:t>PL/SQL</a:t>
            </a:r>
          </a:p>
        </p:txBody>
      </p:sp>
      <p:sp>
        <p:nvSpPr>
          <p:cNvPr id="28" name="Slide Number Placeholder 4"/>
          <p:cNvSpPr>
            <a:spLocks noGrp="1"/>
          </p:cNvSpPr>
          <p:nvPr>
            <p:ph type="sldNum" sz="quarter" idx="11"/>
          </p:nvPr>
        </p:nvSpPr>
        <p:spPr/>
        <p:txBody>
          <a:bodyPr/>
          <a:lstStyle/>
          <a:p>
            <a:fld id="{B957AFF6-87B4-45EB-88D5-C4F2BF069DA1}" type="slidenum">
              <a:rPr lang="en-US"/>
              <a:pPr/>
              <a:t>48</a:t>
            </a:fld>
            <a:r>
              <a:rPr lang="en-US"/>
              <a:t> of 1</a:t>
            </a:r>
          </a:p>
        </p:txBody>
      </p:sp>
      <p:sp>
        <p:nvSpPr>
          <p:cNvPr id="112642" name="Rectangle 2"/>
          <p:cNvSpPr>
            <a:spLocks noGrp="1" noChangeArrowheads="1"/>
          </p:cNvSpPr>
          <p:nvPr>
            <p:ph type="title"/>
          </p:nvPr>
        </p:nvSpPr>
        <p:spPr>
          <a:noFill/>
          <a:ln/>
        </p:spPr>
        <p:txBody>
          <a:bodyPr wrap="square" lIns="92075" tIns="46038" rIns="92075" bIns="46038" anchor="t"/>
          <a:lstStyle/>
          <a:p>
            <a:r>
              <a:rPr lang="en-US">
                <a:latin typeface="Courier New" pitchFamily="49" charset="0"/>
              </a:rPr>
              <a:t>OUT</a:t>
            </a:r>
            <a:r>
              <a:rPr lang="en-US"/>
              <a:t> Parameters: Example</a:t>
            </a:r>
          </a:p>
        </p:txBody>
      </p:sp>
      <p:sp>
        <p:nvSpPr>
          <p:cNvPr id="112643" name="Rectangle 3"/>
          <p:cNvSpPr>
            <a:spLocks noChangeArrowheads="1"/>
          </p:cNvSpPr>
          <p:nvPr/>
        </p:nvSpPr>
        <p:spPr bwMode="blackWhite">
          <a:xfrm>
            <a:off x="4751388" y="2395538"/>
            <a:ext cx="3519487" cy="2436812"/>
          </a:xfrm>
          <a:prstGeom prst="rect">
            <a:avLst/>
          </a:prstGeom>
          <a:solidFill>
            <a:srgbClr val="FF9900"/>
          </a:solidFill>
          <a:ln w="12700">
            <a:solidFill>
              <a:srgbClr val="000000"/>
            </a:solidFill>
            <a:miter lim="800000"/>
            <a:headEnd/>
            <a:tailEnd/>
          </a:ln>
          <a:effectLst/>
        </p:spPr>
        <p:txBody>
          <a:bodyPr wrap="none" anchor="ctr"/>
          <a:lstStyle/>
          <a:p>
            <a:endParaRPr lang="en-US"/>
          </a:p>
        </p:txBody>
      </p:sp>
      <p:sp>
        <p:nvSpPr>
          <p:cNvPr id="112644" name="Rectangle 4"/>
          <p:cNvSpPr>
            <a:spLocks noChangeArrowheads="1"/>
          </p:cNvSpPr>
          <p:nvPr/>
        </p:nvSpPr>
        <p:spPr bwMode="blackWhite">
          <a:xfrm>
            <a:off x="950913" y="2395538"/>
            <a:ext cx="3436937" cy="2463800"/>
          </a:xfrm>
          <a:prstGeom prst="rect">
            <a:avLst/>
          </a:prstGeom>
          <a:solidFill>
            <a:srgbClr val="FF9BCE"/>
          </a:solidFill>
          <a:ln w="25400">
            <a:solidFill>
              <a:schemeClr val="bg2"/>
            </a:solidFill>
            <a:miter lim="800000"/>
            <a:headEnd/>
            <a:tailEnd/>
          </a:ln>
          <a:effectLst/>
        </p:spPr>
        <p:txBody>
          <a:bodyPr wrap="none" anchor="ctr"/>
          <a:lstStyle/>
          <a:p>
            <a:endParaRPr lang="en-US"/>
          </a:p>
        </p:txBody>
      </p:sp>
      <p:sp>
        <p:nvSpPr>
          <p:cNvPr id="112645" name="Rectangle 5"/>
          <p:cNvSpPr>
            <a:spLocks noChangeArrowheads="1"/>
          </p:cNvSpPr>
          <p:nvPr/>
        </p:nvSpPr>
        <p:spPr bwMode="blackWhite">
          <a:xfrm>
            <a:off x="990600" y="1768475"/>
            <a:ext cx="3621088" cy="447675"/>
          </a:xfrm>
          <a:prstGeom prst="rect">
            <a:avLst/>
          </a:prstGeom>
          <a:noFill/>
          <a:ln w="9525">
            <a:noFill/>
            <a:miter lim="800000"/>
            <a:headEnd/>
            <a:tailEnd/>
          </a:ln>
          <a:effectLst/>
        </p:spPr>
        <p:txBody>
          <a:bodyPr wrap="none" lIns="82550" tIns="41275" rIns="82550" bIns="41275">
            <a:spAutoFit/>
          </a:bodyPr>
          <a:lstStyle/>
          <a:p>
            <a:pPr defTabSz="739775" eaLnBrk="0" hangingPunct="0"/>
            <a:r>
              <a:rPr lang="en-US" sz="2400" b="1">
                <a:latin typeface="Verdana" pitchFamily="34" charset="0"/>
              </a:rPr>
              <a:t>Calling environment</a:t>
            </a:r>
          </a:p>
        </p:txBody>
      </p:sp>
      <p:sp>
        <p:nvSpPr>
          <p:cNvPr id="112646" name="Rectangle 6"/>
          <p:cNvSpPr>
            <a:spLocks noChangeArrowheads="1"/>
          </p:cNvSpPr>
          <p:nvPr/>
        </p:nvSpPr>
        <p:spPr bwMode="blackWhite">
          <a:xfrm>
            <a:off x="4657725" y="1768475"/>
            <a:ext cx="4181475" cy="447675"/>
          </a:xfrm>
          <a:prstGeom prst="rect">
            <a:avLst/>
          </a:prstGeom>
          <a:noFill/>
          <a:ln w="9525">
            <a:noFill/>
            <a:miter lim="800000"/>
            <a:headEnd/>
            <a:tailEnd/>
          </a:ln>
          <a:effectLst/>
        </p:spPr>
        <p:txBody>
          <a:bodyPr lIns="82550" tIns="41275" rIns="82550" bIns="41275">
            <a:spAutoFit/>
          </a:bodyPr>
          <a:lstStyle/>
          <a:p>
            <a:pPr defTabSz="739775" eaLnBrk="0" hangingPunct="0"/>
            <a:r>
              <a:rPr lang="en-US" sz="2400" b="1">
                <a:latin typeface="Verdana" pitchFamily="34" charset="0"/>
              </a:rPr>
              <a:t>QUERY_EMP procedure</a:t>
            </a:r>
          </a:p>
        </p:txBody>
      </p:sp>
      <p:sp>
        <p:nvSpPr>
          <p:cNvPr id="112647" name="Rectangle 7"/>
          <p:cNvSpPr>
            <a:spLocks noChangeArrowheads="1"/>
          </p:cNvSpPr>
          <p:nvPr/>
        </p:nvSpPr>
        <p:spPr bwMode="blackWhite">
          <a:xfrm>
            <a:off x="2741613" y="3149600"/>
            <a:ext cx="1404937" cy="392113"/>
          </a:xfrm>
          <a:prstGeom prst="rect">
            <a:avLst/>
          </a:prstGeom>
          <a:solidFill>
            <a:srgbClr val="008080"/>
          </a:solidFill>
          <a:ln w="9525">
            <a:noFill/>
            <a:miter lim="800000"/>
            <a:headEnd/>
            <a:tailEnd/>
          </a:ln>
          <a:effectLst/>
        </p:spPr>
        <p:txBody>
          <a:bodyPr wrap="none" anchor="ctr"/>
          <a:lstStyle/>
          <a:p>
            <a:endParaRPr lang="en-US"/>
          </a:p>
        </p:txBody>
      </p:sp>
      <p:sp>
        <p:nvSpPr>
          <p:cNvPr id="112648" name="Rectangle 8"/>
          <p:cNvSpPr>
            <a:spLocks noChangeArrowheads="1"/>
          </p:cNvSpPr>
          <p:nvPr/>
        </p:nvSpPr>
        <p:spPr bwMode="blackWhite">
          <a:xfrm>
            <a:off x="2741613" y="3757613"/>
            <a:ext cx="1404937" cy="392112"/>
          </a:xfrm>
          <a:prstGeom prst="rect">
            <a:avLst/>
          </a:prstGeom>
          <a:solidFill>
            <a:srgbClr val="008080"/>
          </a:solidFill>
          <a:ln w="9525">
            <a:noFill/>
            <a:miter lim="800000"/>
            <a:headEnd/>
            <a:tailEnd/>
          </a:ln>
          <a:effectLst/>
        </p:spPr>
        <p:txBody>
          <a:bodyPr wrap="none" anchor="ctr"/>
          <a:lstStyle/>
          <a:p>
            <a:endParaRPr lang="en-US"/>
          </a:p>
        </p:txBody>
      </p:sp>
      <p:sp>
        <p:nvSpPr>
          <p:cNvPr id="112649" name="Rectangle 9"/>
          <p:cNvSpPr>
            <a:spLocks noChangeArrowheads="1"/>
          </p:cNvSpPr>
          <p:nvPr/>
        </p:nvSpPr>
        <p:spPr bwMode="blackWhite">
          <a:xfrm>
            <a:off x="2741613" y="4325938"/>
            <a:ext cx="1404937" cy="392112"/>
          </a:xfrm>
          <a:prstGeom prst="rect">
            <a:avLst/>
          </a:prstGeom>
          <a:solidFill>
            <a:srgbClr val="008080"/>
          </a:solidFill>
          <a:ln w="9525">
            <a:noFill/>
            <a:miter lim="800000"/>
            <a:headEnd/>
            <a:tailEnd/>
          </a:ln>
          <a:effectLst/>
        </p:spPr>
        <p:txBody>
          <a:bodyPr wrap="none" anchor="ctr"/>
          <a:lstStyle/>
          <a:p>
            <a:endParaRPr lang="en-US"/>
          </a:p>
        </p:txBody>
      </p:sp>
      <p:sp>
        <p:nvSpPr>
          <p:cNvPr id="112650" name="Rectangle 10"/>
          <p:cNvSpPr>
            <a:spLocks noChangeArrowheads="1"/>
          </p:cNvSpPr>
          <p:nvPr/>
        </p:nvSpPr>
        <p:spPr bwMode="blackWhite">
          <a:xfrm>
            <a:off x="5051425" y="2541588"/>
            <a:ext cx="1404938" cy="392112"/>
          </a:xfrm>
          <a:prstGeom prst="rect">
            <a:avLst/>
          </a:prstGeom>
          <a:solidFill>
            <a:srgbClr val="008080"/>
          </a:solidFill>
          <a:ln w="9525">
            <a:noFill/>
            <a:miter lim="800000"/>
            <a:headEnd/>
            <a:tailEnd/>
          </a:ln>
          <a:effectLst/>
        </p:spPr>
        <p:txBody>
          <a:bodyPr wrap="none" anchor="ctr"/>
          <a:lstStyle/>
          <a:p>
            <a:endParaRPr lang="en-US"/>
          </a:p>
        </p:txBody>
      </p:sp>
      <p:sp>
        <p:nvSpPr>
          <p:cNvPr id="112651" name="Rectangle 11"/>
          <p:cNvSpPr>
            <a:spLocks noChangeArrowheads="1"/>
          </p:cNvSpPr>
          <p:nvPr/>
        </p:nvSpPr>
        <p:spPr bwMode="blackWhite">
          <a:xfrm>
            <a:off x="6486525" y="2481263"/>
            <a:ext cx="931863" cy="447675"/>
          </a:xfrm>
          <a:prstGeom prst="rect">
            <a:avLst/>
          </a:prstGeom>
          <a:noFill/>
          <a:ln w="9525">
            <a:noFill/>
            <a:miter lim="800000"/>
            <a:headEnd/>
            <a:tailEnd/>
          </a:ln>
          <a:effectLst/>
        </p:spPr>
        <p:txBody>
          <a:bodyPr lIns="82550" tIns="41275" rIns="82550" bIns="41275">
            <a:spAutoFit/>
          </a:bodyPr>
          <a:lstStyle/>
          <a:p>
            <a:pPr defTabSz="739775" eaLnBrk="0" hangingPunct="0"/>
            <a:r>
              <a:rPr lang="en-US" sz="2400" b="1">
                <a:latin typeface="Verdana" pitchFamily="34" charset="0"/>
              </a:rPr>
              <a:t>p_id</a:t>
            </a:r>
          </a:p>
        </p:txBody>
      </p:sp>
      <p:sp>
        <p:nvSpPr>
          <p:cNvPr id="112652" name="Rectangle 12"/>
          <p:cNvSpPr>
            <a:spLocks noChangeArrowheads="1"/>
          </p:cNvSpPr>
          <p:nvPr/>
        </p:nvSpPr>
        <p:spPr bwMode="blackWhite">
          <a:xfrm>
            <a:off x="6486525" y="3076575"/>
            <a:ext cx="1666875" cy="447675"/>
          </a:xfrm>
          <a:prstGeom prst="rect">
            <a:avLst/>
          </a:prstGeom>
          <a:noFill/>
          <a:ln w="9525">
            <a:noFill/>
            <a:miter lim="800000"/>
            <a:headEnd/>
            <a:tailEnd/>
          </a:ln>
          <a:effectLst/>
        </p:spPr>
        <p:txBody>
          <a:bodyPr lIns="82550" tIns="41275" rIns="82550" bIns="41275">
            <a:spAutoFit/>
          </a:bodyPr>
          <a:lstStyle/>
          <a:p>
            <a:pPr defTabSz="739775" eaLnBrk="0" hangingPunct="0"/>
            <a:r>
              <a:rPr lang="en-US" sz="2400" b="1">
                <a:latin typeface="Verdana" pitchFamily="34" charset="0"/>
              </a:rPr>
              <a:t>p_name</a:t>
            </a:r>
          </a:p>
        </p:txBody>
      </p:sp>
      <p:sp>
        <p:nvSpPr>
          <p:cNvPr id="112653" name="Rectangle 13"/>
          <p:cNvSpPr>
            <a:spLocks noChangeArrowheads="1"/>
          </p:cNvSpPr>
          <p:nvPr/>
        </p:nvSpPr>
        <p:spPr bwMode="blackWhite">
          <a:xfrm>
            <a:off x="6486525" y="3654425"/>
            <a:ext cx="1681163" cy="447675"/>
          </a:xfrm>
          <a:prstGeom prst="rect">
            <a:avLst/>
          </a:prstGeom>
          <a:noFill/>
          <a:ln w="9525">
            <a:noFill/>
            <a:miter lim="800000"/>
            <a:headEnd/>
            <a:tailEnd/>
          </a:ln>
          <a:effectLst/>
        </p:spPr>
        <p:txBody>
          <a:bodyPr lIns="82550" tIns="41275" rIns="82550" bIns="41275">
            <a:spAutoFit/>
          </a:bodyPr>
          <a:lstStyle/>
          <a:p>
            <a:pPr defTabSz="739775" eaLnBrk="0" hangingPunct="0"/>
            <a:r>
              <a:rPr lang="en-US" sz="2400" b="1">
                <a:latin typeface="Verdana" pitchFamily="34" charset="0"/>
              </a:rPr>
              <a:t>p_salary</a:t>
            </a:r>
          </a:p>
        </p:txBody>
      </p:sp>
      <p:sp>
        <p:nvSpPr>
          <p:cNvPr id="112654" name="Rectangle 14"/>
          <p:cNvSpPr>
            <a:spLocks noChangeArrowheads="1"/>
          </p:cNvSpPr>
          <p:nvPr/>
        </p:nvSpPr>
        <p:spPr bwMode="blackWhite">
          <a:xfrm>
            <a:off x="6486525" y="4232275"/>
            <a:ext cx="1676400" cy="447675"/>
          </a:xfrm>
          <a:prstGeom prst="rect">
            <a:avLst/>
          </a:prstGeom>
          <a:noFill/>
          <a:ln w="9525">
            <a:noFill/>
            <a:miter lim="800000"/>
            <a:headEnd/>
            <a:tailEnd/>
          </a:ln>
          <a:effectLst/>
        </p:spPr>
        <p:txBody>
          <a:bodyPr lIns="82550" tIns="41275" rIns="82550" bIns="41275">
            <a:spAutoFit/>
          </a:bodyPr>
          <a:lstStyle/>
          <a:p>
            <a:pPr defTabSz="739775" eaLnBrk="0" hangingPunct="0"/>
            <a:r>
              <a:rPr lang="en-US" sz="2400" b="1">
                <a:latin typeface="Verdana" pitchFamily="34" charset="0"/>
              </a:rPr>
              <a:t>p_comm</a:t>
            </a:r>
          </a:p>
        </p:txBody>
      </p:sp>
      <p:sp>
        <p:nvSpPr>
          <p:cNvPr id="112655" name="Line 15"/>
          <p:cNvSpPr>
            <a:spLocks noChangeShapeType="1"/>
          </p:cNvSpPr>
          <p:nvPr/>
        </p:nvSpPr>
        <p:spPr bwMode="auto">
          <a:xfrm>
            <a:off x="4056063" y="2740025"/>
            <a:ext cx="966787" cy="0"/>
          </a:xfrm>
          <a:prstGeom prst="line">
            <a:avLst/>
          </a:prstGeom>
          <a:noFill/>
          <a:ln w="25400">
            <a:solidFill>
              <a:schemeClr val="tx1"/>
            </a:solidFill>
            <a:round/>
            <a:headEnd type="none" w="sm" len="sm"/>
            <a:tailEnd type="stealth" w="med" len="lg"/>
          </a:ln>
          <a:effectLst/>
        </p:spPr>
        <p:txBody>
          <a:bodyPr/>
          <a:lstStyle/>
          <a:p>
            <a:endParaRPr lang="en-US"/>
          </a:p>
        </p:txBody>
      </p:sp>
      <p:sp>
        <p:nvSpPr>
          <p:cNvPr id="112656" name="Rectangle 16"/>
          <p:cNvSpPr>
            <a:spLocks noChangeArrowheads="1"/>
          </p:cNvSpPr>
          <p:nvPr/>
        </p:nvSpPr>
        <p:spPr bwMode="blackWhite">
          <a:xfrm>
            <a:off x="2741613" y="2541588"/>
            <a:ext cx="1404937" cy="392112"/>
          </a:xfrm>
          <a:prstGeom prst="rect">
            <a:avLst/>
          </a:prstGeom>
          <a:solidFill>
            <a:srgbClr val="008080"/>
          </a:solidFill>
          <a:ln w="9525">
            <a:noFill/>
            <a:miter lim="800000"/>
            <a:headEnd/>
            <a:tailEnd/>
          </a:ln>
          <a:effectLst/>
        </p:spPr>
        <p:txBody>
          <a:bodyPr wrap="none" anchor="ctr"/>
          <a:lstStyle/>
          <a:p>
            <a:endParaRPr lang="en-US"/>
          </a:p>
        </p:txBody>
      </p:sp>
      <p:sp>
        <p:nvSpPr>
          <p:cNvPr id="112657" name="Rectangle 17"/>
          <p:cNvSpPr>
            <a:spLocks noChangeArrowheads="1"/>
          </p:cNvSpPr>
          <p:nvPr/>
        </p:nvSpPr>
        <p:spPr bwMode="auto">
          <a:xfrm>
            <a:off x="2903538" y="2506663"/>
            <a:ext cx="1069975" cy="447675"/>
          </a:xfrm>
          <a:prstGeom prst="rect">
            <a:avLst/>
          </a:prstGeom>
          <a:noFill/>
          <a:ln w="9525">
            <a:noFill/>
            <a:miter lim="800000"/>
            <a:headEnd/>
            <a:tailEnd/>
          </a:ln>
          <a:effectLst/>
        </p:spPr>
        <p:txBody>
          <a:bodyPr lIns="82550" tIns="41275" rIns="82550" bIns="41275">
            <a:spAutoFit/>
          </a:bodyPr>
          <a:lstStyle/>
          <a:p>
            <a:pPr algn="ctr" eaLnBrk="0" hangingPunct="0"/>
            <a:r>
              <a:rPr lang="en-US" sz="2400" b="1"/>
              <a:t>171</a:t>
            </a:r>
          </a:p>
        </p:txBody>
      </p:sp>
      <p:sp>
        <p:nvSpPr>
          <p:cNvPr id="112658" name="Line 18"/>
          <p:cNvSpPr>
            <a:spLocks noChangeShapeType="1"/>
          </p:cNvSpPr>
          <p:nvPr/>
        </p:nvSpPr>
        <p:spPr bwMode="auto">
          <a:xfrm flipH="1">
            <a:off x="4164013" y="3341688"/>
            <a:ext cx="1000125" cy="0"/>
          </a:xfrm>
          <a:prstGeom prst="line">
            <a:avLst/>
          </a:prstGeom>
          <a:noFill/>
          <a:ln w="25400">
            <a:solidFill>
              <a:schemeClr val="tx1"/>
            </a:solidFill>
            <a:round/>
            <a:headEnd type="none" w="sm" len="sm"/>
            <a:tailEnd type="stealth" w="med" len="lg"/>
          </a:ln>
          <a:effectLst/>
        </p:spPr>
        <p:txBody>
          <a:bodyPr/>
          <a:lstStyle/>
          <a:p>
            <a:endParaRPr lang="en-US"/>
          </a:p>
        </p:txBody>
      </p:sp>
      <p:sp>
        <p:nvSpPr>
          <p:cNvPr id="112659" name="Rectangle 19"/>
          <p:cNvSpPr>
            <a:spLocks noChangeArrowheads="1"/>
          </p:cNvSpPr>
          <p:nvPr/>
        </p:nvSpPr>
        <p:spPr bwMode="blackWhite">
          <a:xfrm>
            <a:off x="5051425" y="3149600"/>
            <a:ext cx="1404938" cy="392113"/>
          </a:xfrm>
          <a:prstGeom prst="rect">
            <a:avLst/>
          </a:prstGeom>
          <a:solidFill>
            <a:srgbClr val="008080"/>
          </a:solidFill>
          <a:ln w="9525">
            <a:noFill/>
            <a:miter lim="800000"/>
            <a:headEnd/>
            <a:tailEnd/>
          </a:ln>
          <a:effectLst/>
        </p:spPr>
        <p:txBody>
          <a:bodyPr wrap="none" anchor="ctr"/>
          <a:lstStyle/>
          <a:p>
            <a:endParaRPr lang="en-US"/>
          </a:p>
        </p:txBody>
      </p:sp>
      <p:sp>
        <p:nvSpPr>
          <p:cNvPr id="112660" name="Rectangle 20"/>
          <p:cNvSpPr>
            <a:spLocks noChangeArrowheads="1"/>
          </p:cNvSpPr>
          <p:nvPr/>
        </p:nvSpPr>
        <p:spPr bwMode="blackWhite">
          <a:xfrm>
            <a:off x="4992688" y="3122613"/>
            <a:ext cx="1531937" cy="447675"/>
          </a:xfrm>
          <a:prstGeom prst="rect">
            <a:avLst/>
          </a:prstGeom>
          <a:noFill/>
          <a:ln w="9525">
            <a:noFill/>
            <a:miter lim="800000"/>
            <a:headEnd/>
            <a:tailEnd/>
          </a:ln>
          <a:effectLst/>
        </p:spPr>
        <p:txBody>
          <a:bodyPr lIns="82550" tIns="41275" rIns="82550" bIns="41275">
            <a:spAutoFit/>
          </a:bodyPr>
          <a:lstStyle/>
          <a:p>
            <a:pPr algn="ctr" defTabSz="739775" eaLnBrk="0" hangingPunct="0"/>
            <a:r>
              <a:rPr lang="en-US" sz="2400" b="1">
                <a:latin typeface="Verdana" pitchFamily="34" charset="0"/>
              </a:rPr>
              <a:t>SMITH</a:t>
            </a:r>
          </a:p>
        </p:txBody>
      </p:sp>
      <p:sp>
        <p:nvSpPr>
          <p:cNvPr id="112661" name="Line 21"/>
          <p:cNvSpPr>
            <a:spLocks noChangeShapeType="1"/>
          </p:cNvSpPr>
          <p:nvPr/>
        </p:nvSpPr>
        <p:spPr bwMode="auto">
          <a:xfrm flipH="1">
            <a:off x="4175125" y="3967163"/>
            <a:ext cx="1000125" cy="0"/>
          </a:xfrm>
          <a:prstGeom prst="line">
            <a:avLst/>
          </a:prstGeom>
          <a:noFill/>
          <a:ln w="25400">
            <a:solidFill>
              <a:schemeClr val="tx1"/>
            </a:solidFill>
            <a:round/>
            <a:headEnd type="none" w="sm" len="sm"/>
            <a:tailEnd type="stealth" w="med" len="lg"/>
          </a:ln>
          <a:effectLst/>
        </p:spPr>
        <p:txBody>
          <a:bodyPr/>
          <a:lstStyle/>
          <a:p>
            <a:endParaRPr lang="en-US"/>
          </a:p>
        </p:txBody>
      </p:sp>
      <p:sp>
        <p:nvSpPr>
          <p:cNvPr id="112662" name="Rectangle 22"/>
          <p:cNvSpPr>
            <a:spLocks noChangeArrowheads="1"/>
          </p:cNvSpPr>
          <p:nvPr/>
        </p:nvSpPr>
        <p:spPr bwMode="blackWhite">
          <a:xfrm>
            <a:off x="5051425" y="3757613"/>
            <a:ext cx="1404938" cy="392112"/>
          </a:xfrm>
          <a:prstGeom prst="rect">
            <a:avLst/>
          </a:prstGeom>
          <a:solidFill>
            <a:srgbClr val="008080"/>
          </a:solidFill>
          <a:ln w="9525">
            <a:noFill/>
            <a:miter lim="800000"/>
            <a:headEnd/>
            <a:tailEnd/>
          </a:ln>
          <a:effectLst/>
        </p:spPr>
        <p:txBody>
          <a:bodyPr wrap="none" anchor="ctr"/>
          <a:lstStyle/>
          <a:p>
            <a:endParaRPr lang="en-US"/>
          </a:p>
        </p:txBody>
      </p:sp>
      <p:sp>
        <p:nvSpPr>
          <p:cNvPr id="112663" name="Rectangle 23"/>
          <p:cNvSpPr>
            <a:spLocks noChangeArrowheads="1"/>
          </p:cNvSpPr>
          <p:nvPr/>
        </p:nvSpPr>
        <p:spPr bwMode="blackWhite">
          <a:xfrm>
            <a:off x="5256213" y="3721100"/>
            <a:ext cx="1003300" cy="447675"/>
          </a:xfrm>
          <a:prstGeom prst="rect">
            <a:avLst/>
          </a:prstGeom>
          <a:noFill/>
          <a:ln w="9525">
            <a:noFill/>
            <a:miter lim="800000"/>
            <a:headEnd/>
            <a:tailEnd/>
          </a:ln>
          <a:effectLst/>
        </p:spPr>
        <p:txBody>
          <a:bodyPr lIns="82550" tIns="41275" rIns="82550" bIns="41275">
            <a:spAutoFit/>
          </a:bodyPr>
          <a:lstStyle/>
          <a:p>
            <a:pPr algn="ctr" defTabSz="739775" eaLnBrk="0" hangingPunct="0"/>
            <a:r>
              <a:rPr lang="en-US" sz="2400" b="1"/>
              <a:t>7400</a:t>
            </a:r>
          </a:p>
        </p:txBody>
      </p:sp>
      <p:sp>
        <p:nvSpPr>
          <p:cNvPr id="112664" name="Line 24"/>
          <p:cNvSpPr>
            <a:spLocks noChangeShapeType="1"/>
          </p:cNvSpPr>
          <p:nvPr/>
        </p:nvSpPr>
        <p:spPr bwMode="auto">
          <a:xfrm flipH="1">
            <a:off x="4175125" y="4527550"/>
            <a:ext cx="1000125" cy="0"/>
          </a:xfrm>
          <a:prstGeom prst="line">
            <a:avLst/>
          </a:prstGeom>
          <a:noFill/>
          <a:ln w="25400">
            <a:solidFill>
              <a:schemeClr val="tx1"/>
            </a:solidFill>
            <a:round/>
            <a:headEnd type="none" w="sm" len="sm"/>
            <a:tailEnd type="stealth" w="med" len="lg"/>
          </a:ln>
          <a:effectLst/>
        </p:spPr>
        <p:txBody>
          <a:bodyPr/>
          <a:lstStyle/>
          <a:p>
            <a:endParaRPr lang="en-US"/>
          </a:p>
        </p:txBody>
      </p:sp>
      <p:sp>
        <p:nvSpPr>
          <p:cNvPr id="112665" name="Rectangle 25"/>
          <p:cNvSpPr>
            <a:spLocks noChangeArrowheads="1"/>
          </p:cNvSpPr>
          <p:nvPr/>
        </p:nvSpPr>
        <p:spPr bwMode="blackWhite">
          <a:xfrm>
            <a:off x="5051425" y="4325938"/>
            <a:ext cx="1404938" cy="392112"/>
          </a:xfrm>
          <a:prstGeom prst="rect">
            <a:avLst/>
          </a:prstGeom>
          <a:solidFill>
            <a:srgbClr val="008080"/>
          </a:solidFill>
          <a:ln w="9525">
            <a:noFill/>
            <a:miter lim="800000"/>
            <a:headEnd/>
            <a:tailEnd/>
          </a:ln>
          <a:effectLst/>
        </p:spPr>
        <p:txBody>
          <a:bodyPr wrap="none" anchor="ctr"/>
          <a:lstStyle/>
          <a:p>
            <a:endParaRPr lang="en-US"/>
          </a:p>
        </p:txBody>
      </p:sp>
      <p:sp>
        <p:nvSpPr>
          <p:cNvPr id="112666" name="Rectangle 26"/>
          <p:cNvSpPr>
            <a:spLocks noChangeArrowheads="1"/>
          </p:cNvSpPr>
          <p:nvPr/>
        </p:nvSpPr>
        <p:spPr bwMode="blackWhite">
          <a:xfrm>
            <a:off x="5257800" y="4295775"/>
            <a:ext cx="1003300" cy="447675"/>
          </a:xfrm>
          <a:prstGeom prst="rect">
            <a:avLst/>
          </a:prstGeom>
          <a:noFill/>
          <a:ln w="9525">
            <a:noFill/>
            <a:miter lim="800000"/>
            <a:headEnd/>
            <a:tailEnd/>
          </a:ln>
          <a:effectLst/>
        </p:spPr>
        <p:txBody>
          <a:bodyPr lIns="82550" tIns="41275" rIns="82550" bIns="41275">
            <a:spAutoFit/>
          </a:bodyPr>
          <a:lstStyle/>
          <a:p>
            <a:pPr algn="ctr" defTabSz="739775" eaLnBrk="0" hangingPunct="0"/>
            <a:r>
              <a:rPr lang="en-US" sz="2400" b="1"/>
              <a:t>0.15</a:t>
            </a:r>
          </a:p>
        </p:txBody>
      </p:sp>
    </p:spTree>
  </p:cSld>
  <p:clrMapOvr>
    <a:masterClrMapping/>
  </p:clrMapOvr>
  <p:transition spd="slow">
    <p:cu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p:txBody>
          <a:bodyPr/>
          <a:lstStyle/>
          <a:p>
            <a:r>
              <a:rPr lang="en-US"/>
              <a:t>PL/SQL</a:t>
            </a:r>
          </a:p>
        </p:txBody>
      </p:sp>
      <p:sp>
        <p:nvSpPr>
          <p:cNvPr id="7" name="Slide Number Placeholder 3"/>
          <p:cNvSpPr>
            <a:spLocks noGrp="1"/>
          </p:cNvSpPr>
          <p:nvPr>
            <p:ph type="sldNum" sz="quarter" idx="11"/>
          </p:nvPr>
        </p:nvSpPr>
        <p:spPr/>
        <p:txBody>
          <a:bodyPr/>
          <a:lstStyle/>
          <a:p>
            <a:fld id="{CA8F0EF6-3605-4264-A0FC-31E4FC5434FD}" type="slidenum">
              <a:rPr lang="en-US"/>
              <a:pPr/>
              <a:t>49</a:t>
            </a:fld>
            <a:r>
              <a:rPr lang="en-US"/>
              <a:t> of 1</a:t>
            </a:r>
          </a:p>
        </p:txBody>
      </p:sp>
      <p:sp>
        <p:nvSpPr>
          <p:cNvPr id="114690" name="Rectangle 2"/>
          <p:cNvSpPr>
            <a:spLocks noGrp="1" noChangeArrowheads="1"/>
          </p:cNvSpPr>
          <p:nvPr>
            <p:ph type="title"/>
          </p:nvPr>
        </p:nvSpPr>
        <p:spPr>
          <a:noFill/>
          <a:ln/>
        </p:spPr>
        <p:txBody>
          <a:bodyPr wrap="square" lIns="92075" tIns="46038" rIns="92075" bIns="46038" anchor="t"/>
          <a:lstStyle/>
          <a:p>
            <a:r>
              <a:rPr lang="en-US">
                <a:latin typeface="Courier New" pitchFamily="49" charset="0"/>
              </a:rPr>
              <a:t>OUT</a:t>
            </a:r>
            <a:r>
              <a:rPr lang="en-US"/>
              <a:t> Parameters: Example</a:t>
            </a:r>
          </a:p>
        </p:txBody>
      </p:sp>
      <p:sp>
        <p:nvSpPr>
          <p:cNvPr id="114691" name="Rectangle 3"/>
          <p:cNvSpPr>
            <a:spLocks noChangeArrowheads="1"/>
          </p:cNvSpPr>
          <p:nvPr/>
        </p:nvSpPr>
        <p:spPr bwMode="blackWhite">
          <a:xfrm>
            <a:off x="912813" y="2000250"/>
            <a:ext cx="6858000" cy="3622675"/>
          </a:xfrm>
          <a:prstGeom prst="rect">
            <a:avLst/>
          </a:prstGeom>
          <a:solidFill>
            <a:srgbClr val="FFFFCC"/>
          </a:solidFill>
          <a:ln w="25400">
            <a:solidFill>
              <a:srgbClr val="000000"/>
            </a:solidFill>
            <a:miter lim="800000"/>
            <a:headEnd/>
            <a:tailEnd/>
          </a:ln>
          <a:effectLst/>
        </p:spPr>
        <p:txBody>
          <a:bodyPr wrap="none" lIns="92075" tIns="46038" rIns="92075" bIns="46038" anchor="ctr"/>
          <a:lstStyle/>
          <a:p>
            <a:pPr eaLnBrk="0" hangingPunct="0">
              <a:tabLst>
                <a:tab pos="1200150" algn="l"/>
              </a:tabLst>
            </a:pPr>
            <a:r>
              <a:rPr lang="en-US">
                <a:solidFill>
                  <a:srgbClr val="000000"/>
                </a:solidFill>
                <a:latin typeface="Verdana" pitchFamily="34" charset="0"/>
              </a:rPr>
              <a:t>CREATE OR REPLACE PROCEDURE query_emp</a:t>
            </a:r>
          </a:p>
          <a:p>
            <a:pPr eaLnBrk="0" hangingPunct="0">
              <a:tabLst>
                <a:tab pos="1200150" algn="l"/>
              </a:tabLst>
            </a:pPr>
            <a:r>
              <a:rPr lang="en-US">
                <a:solidFill>
                  <a:srgbClr val="000000"/>
                </a:solidFill>
                <a:latin typeface="Verdana" pitchFamily="34" charset="0"/>
              </a:rPr>
              <a:t>  (p_id      IN   employees.employee_id%TYPE,</a:t>
            </a:r>
          </a:p>
          <a:p>
            <a:pPr eaLnBrk="0" hangingPunct="0">
              <a:tabLst>
                <a:tab pos="1200150" algn="l"/>
              </a:tabLst>
            </a:pPr>
            <a:r>
              <a:rPr lang="en-US">
                <a:solidFill>
                  <a:srgbClr val="000000"/>
                </a:solidFill>
                <a:latin typeface="Verdana" pitchFamily="34" charset="0"/>
              </a:rPr>
              <a:t>   p_name    OUT  employees.last_name%TYPE,</a:t>
            </a:r>
          </a:p>
          <a:p>
            <a:pPr eaLnBrk="0" hangingPunct="0">
              <a:tabLst>
                <a:tab pos="1200150" algn="l"/>
              </a:tabLst>
            </a:pPr>
            <a:r>
              <a:rPr lang="en-US">
                <a:solidFill>
                  <a:srgbClr val="000000"/>
                </a:solidFill>
                <a:latin typeface="Verdana" pitchFamily="34" charset="0"/>
              </a:rPr>
              <a:t>   p_salary  OUT  employees.salary%TYPE,</a:t>
            </a:r>
          </a:p>
          <a:p>
            <a:pPr eaLnBrk="0" hangingPunct="0">
              <a:tabLst>
                <a:tab pos="1200150" algn="l"/>
              </a:tabLst>
            </a:pPr>
            <a:r>
              <a:rPr lang="en-US">
                <a:solidFill>
                  <a:srgbClr val="000000"/>
                </a:solidFill>
                <a:latin typeface="Verdana" pitchFamily="34" charset="0"/>
              </a:rPr>
              <a:t>   p_comm    OUT  employees.commission_pct%TYPE)</a:t>
            </a:r>
          </a:p>
          <a:p>
            <a:pPr eaLnBrk="0" hangingPunct="0">
              <a:tabLst>
                <a:tab pos="1200150" algn="l"/>
              </a:tabLst>
            </a:pPr>
            <a:r>
              <a:rPr lang="en-US">
                <a:solidFill>
                  <a:srgbClr val="000000"/>
                </a:solidFill>
                <a:latin typeface="Verdana" pitchFamily="34" charset="0"/>
              </a:rPr>
              <a:t>IS</a:t>
            </a:r>
          </a:p>
          <a:p>
            <a:pPr eaLnBrk="0" hangingPunct="0">
              <a:tabLst>
                <a:tab pos="1200150" algn="l"/>
              </a:tabLst>
            </a:pPr>
            <a:r>
              <a:rPr lang="en-US">
                <a:solidFill>
                  <a:srgbClr val="000000"/>
                </a:solidFill>
                <a:latin typeface="Verdana" pitchFamily="34" charset="0"/>
              </a:rPr>
              <a:t>BEGIN</a:t>
            </a:r>
          </a:p>
          <a:p>
            <a:pPr eaLnBrk="0" hangingPunct="0">
              <a:tabLst>
                <a:tab pos="1200150" algn="l"/>
              </a:tabLst>
            </a:pPr>
            <a:r>
              <a:rPr lang="en-US">
                <a:solidFill>
                  <a:srgbClr val="000000"/>
                </a:solidFill>
                <a:latin typeface="Verdana" pitchFamily="34" charset="0"/>
              </a:rPr>
              <a:t>  SELECT   last_name, salary, commission_pct</a:t>
            </a:r>
          </a:p>
          <a:p>
            <a:pPr eaLnBrk="0" hangingPunct="0">
              <a:tabLst>
                <a:tab pos="1200150" algn="l"/>
              </a:tabLst>
            </a:pPr>
            <a:r>
              <a:rPr lang="en-US">
                <a:solidFill>
                  <a:srgbClr val="000000"/>
                </a:solidFill>
                <a:latin typeface="Verdana" pitchFamily="34" charset="0"/>
              </a:rPr>
              <a:t>   INTO    p_name, p_salary, p_comm</a:t>
            </a:r>
          </a:p>
          <a:p>
            <a:pPr eaLnBrk="0" hangingPunct="0">
              <a:tabLst>
                <a:tab pos="1200150" algn="l"/>
              </a:tabLst>
            </a:pPr>
            <a:r>
              <a:rPr lang="en-US">
                <a:solidFill>
                  <a:srgbClr val="000000"/>
                </a:solidFill>
                <a:latin typeface="Verdana" pitchFamily="34" charset="0"/>
              </a:rPr>
              <a:t>   FROM    employees </a:t>
            </a:r>
          </a:p>
          <a:p>
            <a:pPr eaLnBrk="0" hangingPunct="0">
              <a:tabLst>
                <a:tab pos="1200150" algn="l"/>
              </a:tabLst>
            </a:pPr>
            <a:r>
              <a:rPr lang="en-US">
                <a:solidFill>
                  <a:srgbClr val="000000"/>
                </a:solidFill>
                <a:latin typeface="Verdana" pitchFamily="34" charset="0"/>
              </a:rPr>
              <a:t>   WHERE   employee_id = p_id;</a:t>
            </a:r>
          </a:p>
          <a:p>
            <a:pPr eaLnBrk="0" hangingPunct="0">
              <a:tabLst>
                <a:tab pos="1200150" algn="l"/>
              </a:tabLst>
            </a:pPr>
            <a:r>
              <a:rPr lang="en-US">
                <a:solidFill>
                  <a:srgbClr val="000000"/>
                </a:solidFill>
                <a:latin typeface="Verdana" pitchFamily="34" charset="0"/>
              </a:rPr>
              <a:t>END query_emp;</a:t>
            </a:r>
          </a:p>
          <a:p>
            <a:pPr eaLnBrk="0" hangingPunct="0">
              <a:tabLst>
                <a:tab pos="1200150" algn="l"/>
              </a:tabLst>
            </a:pPr>
            <a:r>
              <a:rPr lang="en-US">
                <a:solidFill>
                  <a:srgbClr val="000000"/>
                </a:solidFill>
                <a:latin typeface="Verdana" pitchFamily="34" charset="0"/>
              </a:rPr>
              <a:t>/</a:t>
            </a:r>
          </a:p>
        </p:txBody>
      </p:sp>
      <p:sp>
        <p:nvSpPr>
          <p:cNvPr id="114692" name="Rectangle 4"/>
          <p:cNvSpPr>
            <a:spLocks noChangeArrowheads="1"/>
          </p:cNvSpPr>
          <p:nvPr/>
        </p:nvSpPr>
        <p:spPr bwMode="blackWhite">
          <a:xfrm>
            <a:off x="990600" y="1430338"/>
            <a:ext cx="2711450" cy="447675"/>
          </a:xfrm>
          <a:prstGeom prst="rect">
            <a:avLst/>
          </a:prstGeom>
          <a:noFill/>
          <a:ln w="9525">
            <a:noFill/>
            <a:miter lim="800000"/>
            <a:headEnd/>
            <a:tailEnd/>
          </a:ln>
          <a:effectLst/>
        </p:spPr>
        <p:txBody>
          <a:bodyPr wrap="none" lIns="82550" tIns="41275" rIns="82550" bIns="41275">
            <a:spAutoFit/>
          </a:bodyPr>
          <a:lstStyle/>
          <a:p>
            <a:pPr defTabSz="739775" eaLnBrk="0" hangingPunct="0"/>
            <a:r>
              <a:rPr lang="en-US" sz="2400" b="1">
                <a:effectLst>
                  <a:outerShdw blurRad="38100" dist="38100" dir="2700000" algn="tl">
                    <a:srgbClr val="C0C0C0"/>
                  </a:outerShdw>
                </a:effectLst>
                <a:latin typeface="Verdana" pitchFamily="34" charset="0"/>
              </a:rPr>
              <a:t>emp_query.sql</a:t>
            </a:r>
          </a:p>
        </p:txBody>
      </p:sp>
      <p:pic>
        <p:nvPicPr>
          <p:cNvPr id="114693" name="Picture 5" descr="02_09s"/>
          <p:cNvPicPr>
            <a:picLocks noChangeAspect="1" noChangeArrowheads="1"/>
          </p:cNvPicPr>
          <p:nvPr/>
        </p:nvPicPr>
        <p:blipFill>
          <a:blip r:embed="rId3"/>
          <a:srcRect/>
          <a:stretch>
            <a:fillRect/>
          </a:stretch>
        </p:blipFill>
        <p:spPr bwMode="auto">
          <a:xfrm>
            <a:off x="909638" y="5662613"/>
            <a:ext cx="6853237" cy="436562"/>
          </a:xfrm>
          <a:prstGeom prst="rect">
            <a:avLst/>
          </a:prstGeom>
          <a:noFill/>
        </p:spPr>
      </p:pic>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t>PL/SQL</a:t>
            </a:r>
          </a:p>
        </p:txBody>
      </p:sp>
      <p:sp>
        <p:nvSpPr>
          <p:cNvPr id="8" name="Slide Number Placeholder 4"/>
          <p:cNvSpPr>
            <a:spLocks noGrp="1"/>
          </p:cNvSpPr>
          <p:nvPr>
            <p:ph type="sldNum" sz="quarter" idx="11"/>
          </p:nvPr>
        </p:nvSpPr>
        <p:spPr/>
        <p:txBody>
          <a:bodyPr/>
          <a:lstStyle/>
          <a:p>
            <a:fld id="{EFFE8333-C417-427C-9E6B-BE9C8F87CC2E}" type="slidenum">
              <a:rPr lang="en-US"/>
              <a:pPr/>
              <a:t>5</a:t>
            </a:fld>
            <a:r>
              <a:rPr lang="en-US"/>
              <a:t> of 1</a:t>
            </a:r>
          </a:p>
        </p:txBody>
      </p:sp>
      <p:sp>
        <p:nvSpPr>
          <p:cNvPr id="18434"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lnSpc>
                <a:spcPct val="120000"/>
              </a:lnSpc>
              <a:spcBef>
                <a:spcPct val="60000"/>
              </a:spcBef>
            </a:pPr>
            <a:endParaRPr lang="en-US" sz="2400">
              <a:latin typeface="Times New Roman" pitchFamily="18" charset="0"/>
            </a:endParaRPr>
          </a:p>
        </p:txBody>
      </p:sp>
      <p:sp>
        <p:nvSpPr>
          <p:cNvPr id="18435"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algn="ctr" eaLnBrk="0" hangingPunct="0">
              <a:lnSpc>
                <a:spcPct val="120000"/>
              </a:lnSpc>
              <a:spcBef>
                <a:spcPct val="60000"/>
              </a:spcBef>
            </a:pPr>
            <a:endParaRPr lang="en-US" sz="2400">
              <a:latin typeface="Times New Roman" pitchFamily="18" charset="0"/>
            </a:endParaRPr>
          </a:p>
        </p:txBody>
      </p:sp>
      <p:sp>
        <p:nvSpPr>
          <p:cNvPr id="18436" name="Rectangle 4"/>
          <p:cNvSpPr>
            <a:spLocks noGrp="1" noChangeArrowheads="1"/>
          </p:cNvSpPr>
          <p:nvPr>
            <p:ph type="title"/>
          </p:nvPr>
        </p:nvSpPr>
        <p:spPr>
          <a:noFill/>
          <a:ln/>
        </p:spPr>
        <p:txBody>
          <a:bodyPr wrap="square" lIns="92075" tIns="46038" rIns="92075" bIns="46038" anchor="t"/>
          <a:lstStyle/>
          <a:p>
            <a:r>
              <a:rPr lang="en-US"/>
              <a:t>The </a:t>
            </a:r>
            <a:r>
              <a:rPr lang="en-US">
                <a:latin typeface="Courier New" pitchFamily="49" charset="0"/>
              </a:rPr>
              <a:t>FOR</a:t>
            </a:r>
            <a:r>
              <a:rPr lang="en-US"/>
              <a:t> </a:t>
            </a:r>
            <a:r>
              <a:rPr lang="en-US">
                <a:latin typeface="Courier New" pitchFamily="49" charset="0"/>
              </a:rPr>
              <a:t>UPDATE</a:t>
            </a:r>
            <a:r>
              <a:rPr lang="en-US"/>
              <a:t> Clause</a:t>
            </a:r>
          </a:p>
        </p:txBody>
      </p:sp>
      <p:sp>
        <p:nvSpPr>
          <p:cNvPr id="18437" name="Rectangle 5"/>
          <p:cNvSpPr>
            <a:spLocks noGrp="1" noChangeArrowheads="1"/>
          </p:cNvSpPr>
          <p:nvPr>
            <p:ph type="body" idx="1"/>
          </p:nvPr>
        </p:nvSpPr>
        <p:spPr>
          <a:xfrm>
            <a:off x="533400" y="1371600"/>
            <a:ext cx="8305800" cy="3451225"/>
          </a:xfrm>
          <a:noFill/>
          <a:ln/>
        </p:spPr>
        <p:txBody>
          <a:bodyPr lIns="92075" tIns="46038" rIns="92075" bIns="46038">
            <a:spAutoFit/>
          </a:bodyPr>
          <a:lstStyle/>
          <a:p>
            <a:pPr marL="404813" indent="-404813" defTabSz="346075">
              <a:buFont typeface="Wingdings" pitchFamily="2" charset="2"/>
              <a:buNone/>
            </a:pPr>
            <a:r>
              <a:rPr lang="en-US"/>
              <a:t>Syntax:</a:t>
            </a:r>
          </a:p>
          <a:p>
            <a:pPr marL="404813" indent="-404813" defTabSz="346075">
              <a:buFont typeface="Wingdings" pitchFamily="2" charset="2"/>
              <a:buNone/>
            </a:pPr>
            <a:endParaRPr lang="en-US"/>
          </a:p>
          <a:p>
            <a:pPr marL="404813" indent="-404813" defTabSz="346075">
              <a:buFont typeface="Wingdings" pitchFamily="2" charset="2"/>
              <a:buNone/>
            </a:pPr>
            <a:endParaRPr lang="en-US"/>
          </a:p>
          <a:p>
            <a:pPr marL="404813" indent="-404813" defTabSz="346075">
              <a:buFont typeface="Wingdings" pitchFamily="2" charset="2"/>
              <a:buNone/>
            </a:pPr>
            <a:endParaRPr lang="en-US"/>
          </a:p>
          <a:p>
            <a:pPr marL="404813" indent="-404813" defTabSz="346075">
              <a:buFont typeface="Wingdings" pitchFamily="2" charset="2"/>
              <a:buNone/>
            </a:pPr>
            <a:endParaRPr lang="en-US"/>
          </a:p>
          <a:p>
            <a:pPr marL="404813" indent="-404813" defTabSz="346075"/>
            <a:r>
              <a:rPr lang="en-US"/>
              <a:t>Use explicit locking to deny access for the duration of a transaction.</a:t>
            </a:r>
          </a:p>
          <a:p>
            <a:pPr marL="404813" indent="-404813" defTabSz="346075"/>
            <a:r>
              <a:rPr lang="en-US"/>
              <a:t>Lock the rows </a:t>
            </a:r>
            <a:r>
              <a:rPr lang="en-US" i="1"/>
              <a:t>before </a:t>
            </a:r>
            <a:r>
              <a:rPr lang="en-US"/>
              <a:t>the update or delete.</a:t>
            </a:r>
          </a:p>
        </p:txBody>
      </p:sp>
      <p:sp>
        <p:nvSpPr>
          <p:cNvPr id="18438" name="Rectangle 6"/>
          <p:cNvSpPr>
            <a:spLocks noChangeArrowheads="1"/>
          </p:cNvSpPr>
          <p:nvPr/>
        </p:nvSpPr>
        <p:spPr bwMode="auto">
          <a:xfrm>
            <a:off x="762000" y="2438400"/>
            <a:ext cx="7670800" cy="857250"/>
          </a:xfrm>
          <a:prstGeom prst="rect">
            <a:avLst/>
          </a:prstGeom>
          <a:solidFill>
            <a:srgbClr val="FFFFCC"/>
          </a:solidFill>
          <a:ln w="12700">
            <a:solidFill>
              <a:schemeClr val="bg2"/>
            </a:solidFill>
            <a:miter lim="800000"/>
            <a:headEnd/>
            <a:tailEnd/>
          </a:ln>
          <a:effectLst/>
        </p:spPr>
        <p:txBody>
          <a:bodyPr lIns="92075" tIns="46038" rIns="92075" bIns="46038">
            <a:spAutoFit/>
          </a:bodyPr>
          <a:lstStyle/>
          <a:p>
            <a:pPr eaLnBrk="0" hangingPunct="0">
              <a:lnSpc>
                <a:spcPct val="65000"/>
              </a:lnSpc>
              <a:spcBef>
                <a:spcPct val="40000"/>
              </a:spcBef>
            </a:pPr>
            <a:r>
              <a:rPr lang="en-US">
                <a:solidFill>
                  <a:srgbClr val="000000"/>
                </a:solidFill>
                <a:latin typeface="Verdana" pitchFamily="34" charset="0"/>
              </a:rPr>
              <a:t>SELECT	... </a:t>
            </a:r>
          </a:p>
          <a:p>
            <a:pPr eaLnBrk="0" hangingPunct="0">
              <a:lnSpc>
                <a:spcPct val="65000"/>
              </a:lnSpc>
              <a:spcBef>
                <a:spcPct val="40000"/>
              </a:spcBef>
            </a:pPr>
            <a:r>
              <a:rPr lang="en-US">
                <a:solidFill>
                  <a:srgbClr val="000000"/>
                </a:solidFill>
                <a:latin typeface="Verdana" pitchFamily="34" charset="0"/>
              </a:rPr>
              <a:t>FROM		...</a:t>
            </a:r>
          </a:p>
          <a:p>
            <a:pPr eaLnBrk="0" hangingPunct="0">
              <a:lnSpc>
                <a:spcPct val="65000"/>
              </a:lnSpc>
              <a:spcBef>
                <a:spcPct val="40000"/>
              </a:spcBef>
            </a:pPr>
            <a:r>
              <a:rPr lang="en-US">
                <a:solidFill>
                  <a:srgbClr val="000000"/>
                </a:solidFill>
                <a:latin typeface="Verdana" pitchFamily="34" charset="0"/>
              </a:rPr>
              <a:t>FOR UPDATE [OF </a:t>
            </a:r>
            <a:r>
              <a:rPr lang="en-US" i="1">
                <a:solidFill>
                  <a:srgbClr val="000000"/>
                </a:solidFill>
                <a:latin typeface="Verdana" pitchFamily="34" charset="0"/>
              </a:rPr>
              <a:t>column_reference</a:t>
            </a:r>
            <a:r>
              <a:rPr lang="en-US">
                <a:solidFill>
                  <a:srgbClr val="000000"/>
                </a:solidFill>
                <a:latin typeface="Verdana" pitchFamily="34" charset="0"/>
              </a:rPr>
              <a:t>][NOWAIT];</a:t>
            </a:r>
          </a:p>
        </p:txBody>
      </p:sp>
    </p:spTree>
  </p:cSld>
  <p:clrMapOvr>
    <a:masterClrMapping/>
  </p:clrMapOvr>
  <p:transition spd="slow">
    <p:cu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p:txBody>
          <a:bodyPr/>
          <a:lstStyle/>
          <a:p>
            <a:r>
              <a:rPr lang="en-US"/>
              <a:t>PL/SQL</a:t>
            </a:r>
          </a:p>
        </p:txBody>
      </p:sp>
      <p:sp>
        <p:nvSpPr>
          <p:cNvPr id="7" name="Slide Number Placeholder 3"/>
          <p:cNvSpPr>
            <a:spLocks noGrp="1"/>
          </p:cNvSpPr>
          <p:nvPr>
            <p:ph type="sldNum" sz="quarter" idx="11"/>
          </p:nvPr>
        </p:nvSpPr>
        <p:spPr/>
        <p:txBody>
          <a:bodyPr/>
          <a:lstStyle/>
          <a:p>
            <a:fld id="{D508AF6D-574D-480B-A27A-364D6F4C1787}" type="slidenum">
              <a:rPr lang="en-US"/>
              <a:pPr/>
              <a:t>50</a:t>
            </a:fld>
            <a:r>
              <a:rPr lang="en-US"/>
              <a:t> of 1</a:t>
            </a:r>
          </a:p>
        </p:txBody>
      </p:sp>
      <p:sp>
        <p:nvSpPr>
          <p:cNvPr id="116738" name="Rectangle 2"/>
          <p:cNvSpPr>
            <a:spLocks noGrp="1" noChangeArrowheads="1"/>
          </p:cNvSpPr>
          <p:nvPr>
            <p:ph type="title"/>
          </p:nvPr>
        </p:nvSpPr>
        <p:spPr>
          <a:noFill/>
          <a:ln/>
        </p:spPr>
        <p:txBody>
          <a:bodyPr wrap="square" lIns="92075" tIns="46038" rIns="92075" bIns="46038" anchor="t"/>
          <a:lstStyle/>
          <a:p>
            <a:r>
              <a:rPr lang="en-US"/>
              <a:t>Viewing </a:t>
            </a:r>
            <a:r>
              <a:rPr lang="en-US">
                <a:latin typeface="Courier New" pitchFamily="49" charset="0"/>
              </a:rPr>
              <a:t>OUT</a:t>
            </a:r>
            <a:r>
              <a:rPr lang="en-US"/>
              <a:t> Parameters</a:t>
            </a:r>
          </a:p>
        </p:txBody>
      </p:sp>
      <p:sp>
        <p:nvSpPr>
          <p:cNvPr id="116739" name="Rectangle 3"/>
          <p:cNvSpPr>
            <a:spLocks noChangeArrowheads="1"/>
          </p:cNvSpPr>
          <p:nvPr/>
        </p:nvSpPr>
        <p:spPr bwMode="auto">
          <a:xfrm>
            <a:off x="815975" y="1295400"/>
            <a:ext cx="7589838" cy="1797050"/>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35000"/>
              </a:spcBef>
              <a:buClr>
                <a:schemeClr val="hlink"/>
              </a:buClr>
              <a:buSzPct val="125000"/>
              <a:buFont typeface="Arial" charset="0"/>
              <a:buChar char="•"/>
              <a:tabLst>
                <a:tab pos="571500" algn="l"/>
              </a:tabLst>
            </a:pPr>
            <a:r>
              <a:rPr lang="en-US" sz="2200">
                <a:latin typeface="Verdana" pitchFamily="34" charset="0"/>
              </a:rPr>
              <a:t>Load and run the emp_query.sql script file to create the QUERY_EMP procedure.</a:t>
            </a:r>
          </a:p>
          <a:p>
            <a:pPr marL="404813" indent="-404813" defTabSz="346075" eaLnBrk="0" hangingPunct="0">
              <a:lnSpc>
                <a:spcPct val="95000"/>
              </a:lnSpc>
              <a:spcBef>
                <a:spcPct val="35000"/>
              </a:spcBef>
              <a:buClr>
                <a:schemeClr val="hlink"/>
              </a:buClr>
              <a:buSzPct val="125000"/>
              <a:buFont typeface="Arial" charset="0"/>
              <a:buChar char="•"/>
              <a:tabLst>
                <a:tab pos="571500" algn="l"/>
              </a:tabLst>
            </a:pPr>
            <a:r>
              <a:rPr lang="en-US" sz="2200">
                <a:latin typeface="Verdana" pitchFamily="34" charset="0"/>
              </a:rPr>
              <a:t>Declare host variables, execute the QUERY_EMP procedure, and print the value of the global G_NAME variable.</a:t>
            </a:r>
          </a:p>
        </p:txBody>
      </p:sp>
      <p:sp>
        <p:nvSpPr>
          <p:cNvPr id="116740" name="Rectangle 4"/>
          <p:cNvSpPr>
            <a:spLocks noChangeArrowheads="1"/>
          </p:cNvSpPr>
          <p:nvPr/>
        </p:nvSpPr>
        <p:spPr bwMode="blackWhite">
          <a:xfrm>
            <a:off x="1108075" y="3130550"/>
            <a:ext cx="7192963" cy="2055813"/>
          </a:xfrm>
          <a:prstGeom prst="rect">
            <a:avLst/>
          </a:prstGeom>
          <a:solidFill>
            <a:srgbClr val="FFFFCC"/>
          </a:solidFill>
          <a:ln w="25400">
            <a:solidFill>
              <a:srgbClr val="000000"/>
            </a:solidFill>
            <a:miter lim="800000"/>
            <a:headEnd/>
            <a:tailEnd/>
          </a:ln>
          <a:effectLst/>
        </p:spPr>
        <p:txBody>
          <a:bodyPr wrap="none" lIns="92075" tIns="46038" rIns="92075" bIns="46038" anchor="ctr"/>
          <a:lstStyle/>
          <a:p>
            <a:pPr eaLnBrk="0" hangingPunct="0">
              <a:tabLst>
                <a:tab pos="1200150" algn="l"/>
              </a:tabLst>
            </a:pPr>
            <a:r>
              <a:rPr lang="en-US">
                <a:solidFill>
                  <a:srgbClr val="000000"/>
                </a:solidFill>
                <a:latin typeface="Verdana" pitchFamily="34" charset="0"/>
              </a:rPr>
              <a:t>VARIABLE g_name	VARCHAR2(25)</a:t>
            </a:r>
          </a:p>
          <a:p>
            <a:pPr eaLnBrk="0" hangingPunct="0">
              <a:tabLst>
                <a:tab pos="1200150" algn="l"/>
              </a:tabLst>
            </a:pPr>
            <a:r>
              <a:rPr lang="en-US">
                <a:solidFill>
                  <a:srgbClr val="000000"/>
                </a:solidFill>
                <a:latin typeface="Verdana" pitchFamily="34" charset="0"/>
              </a:rPr>
              <a:t>VARIABLE g_sal	NUMBER</a:t>
            </a:r>
          </a:p>
          <a:p>
            <a:pPr eaLnBrk="0" hangingPunct="0">
              <a:tabLst>
                <a:tab pos="1200150" algn="l"/>
              </a:tabLst>
            </a:pPr>
            <a:r>
              <a:rPr lang="en-US">
                <a:solidFill>
                  <a:srgbClr val="000000"/>
                </a:solidFill>
                <a:latin typeface="Verdana" pitchFamily="34" charset="0"/>
              </a:rPr>
              <a:t>VARIABLE g_comm	NUMBER</a:t>
            </a:r>
          </a:p>
          <a:p>
            <a:pPr eaLnBrk="0" hangingPunct="0">
              <a:tabLst>
                <a:tab pos="1200150" algn="l"/>
              </a:tabLst>
            </a:pPr>
            <a:endParaRPr lang="en-US">
              <a:solidFill>
                <a:srgbClr val="000000"/>
              </a:solidFill>
              <a:latin typeface="Verdana" pitchFamily="34" charset="0"/>
            </a:endParaRPr>
          </a:p>
          <a:p>
            <a:pPr eaLnBrk="0" hangingPunct="0">
              <a:tabLst>
                <a:tab pos="1200150" algn="l"/>
              </a:tabLst>
            </a:pPr>
            <a:r>
              <a:rPr lang="en-US">
                <a:solidFill>
                  <a:srgbClr val="000000"/>
                </a:solidFill>
                <a:latin typeface="Verdana" pitchFamily="34" charset="0"/>
              </a:rPr>
              <a:t>EXECUTE query_emp(171, :g_name, :g_sal, :g_comm)</a:t>
            </a:r>
          </a:p>
          <a:p>
            <a:pPr eaLnBrk="0" hangingPunct="0">
              <a:tabLst>
                <a:tab pos="1200150" algn="l"/>
              </a:tabLst>
            </a:pPr>
            <a:endParaRPr lang="en-US">
              <a:solidFill>
                <a:srgbClr val="000000"/>
              </a:solidFill>
              <a:latin typeface="Verdana" pitchFamily="34" charset="0"/>
            </a:endParaRPr>
          </a:p>
          <a:p>
            <a:pPr eaLnBrk="0" hangingPunct="0">
              <a:tabLst>
                <a:tab pos="1200150" algn="l"/>
              </a:tabLst>
            </a:pPr>
            <a:r>
              <a:rPr lang="en-US">
                <a:solidFill>
                  <a:srgbClr val="000000"/>
                </a:solidFill>
                <a:latin typeface="Verdana" pitchFamily="34" charset="0"/>
              </a:rPr>
              <a:t>PRINT g_name</a:t>
            </a:r>
          </a:p>
        </p:txBody>
      </p:sp>
      <p:pic>
        <p:nvPicPr>
          <p:cNvPr id="116741" name="Picture 5" descr="02_12s"/>
          <p:cNvPicPr>
            <a:picLocks noChangeAspect="1" noChangeArrowheads="1"/>
          </p:cNvPicPr>
          <p:nvPr/>
        </p:nvPicPr>
        <p:blipFill>
          <a:blip r:embed="rId3"/>
          <a:srcRect/>
          <a:stretch>
            <a:fillRect/>
          </a:stretch>
        </p:blipFill>
        <p:spPr bwMode="auto">
          <a:xfrm>
            <a:off x="1098550" y="5441950"/>
            <a:ext cx="7223125" cy="882650"/>
          </a:xfrm>
          <a:prstGeom prst="rect">
            <a:avLst/>
          </a:prstGeom>
          <a:noFill/>
        </p:spPr>
      </p:pic>
    </p:spTree>
  </p:cSld>
  <p:clrMapOvr>
    <a:masterClrMapping/>
  </p:clrMapOvr>
  <p:transition spd="slow">
    <p:cu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ooter Placeholder 3"/>
          <p:cNvSpPr>
            <a:spLocks noGrp="1"/>
          </p:cNvSpPr>
          <p:nvPr>
            <p:ph type="ftr" sz="quarter" idx="10"/>
          </p:nvPr>
        </p:nvSpPr>
        <p:spPr/>
        <p:txBody>
          <a:bodyPr/>
          <a:lstStyle/>
          <a:p>
            <a:r>
              <a:rPr lang="en-US"/>
              <a:t>PL/SQL</a:t>
            </a:r>
          </a:p>
        </p:txBody>
      </p:sp>
      <p:sp>
        <p:nvSpPr>
          <p:cNvPr id="17" name="Slide Number Placeholder 4"/>
          <p:cNvSpPr>
            <a:spLocks noGrp="1"/>
          </p:cNvSpPr>
          <p:nvPr>
            <p:ph type="sldNum" sz="quarter" idx="11"/>
          </p:nvPr>
        </p:nvSpPr>
        <p:spPr/>
        <p:txBody>
          <a:bodyPr/>
          <a:lstStyle/>
          <a:p>
            <a:fld id="{6DF5C8D6-8A4A-4677-9AC5-53043286B9B0}" type="slidenum">
              <a:rPr lang="en-US"/>
              <a:pPr/>
              <a:t>51</a:t>
            </a:fld>
            <a:r>
              <a:rPr lang="en-US"/>
              <a:t> of 1</a:t>
            </a:r>
          </a:p>
        </p:txBody>
      </p:sp>
      <p:sp>
        <p:nvSpPr>
          <p:cNvPr id="118786" name="Rectangle 2"/>
          <p:cNvSpPr>
            <a:spLocks noGrp="1" noChangeArrowheads="1"/>
          </p:cNvSpPr>
          <p:nvPr>
            <p:ph type="title"/>
          </p:nvPr>
        </p:nvSpPr>
        <p:spPr>
          <a:noFill/>
          <a:ln/>
        </p:spPr>
        <p:txBody>
          <a:bodyPr wrap="square" lIns="92075" tIns="46038" rIns="92075" bIns="46038" anchor="t"/>
          <a:lstStyle/>
          <a:p>
            <a:r>
              <a:rPr lang="en-US">
                <a:latin typeface="Courier New" pitchFamily="49" charset="0"/>
              </a:rPr>
              <a:t>IN</a:t>
            </a:r>
            <a:r>
              <a:rPr lang="en-US"/>
              <a:t> </a:t>
            </a:r>
            <a:r>
              <a:rPr lang="en-US">
                <a:latin typeface="Courier New" pitchFamily="49" charset="0"/>
              </a:rPr>
              <a:t>OUT</a:t>
            </a:r>
            <a:r>
              <a:rPr lang="en-US"/>
              <a:t> Parameters</a:t>
            </a:r>
          </a:p>
        </p:txBody>
      </p:sp>
      <p:sp>
        <p:nvSpPr>
          <p:cNvPr id="118787" name="Rectangle 3"/>
          <p:cNvSpPr>
            <a:spLocks noChangeArrowheads="1"/>
          </p:cNvSpPr>
          <p:nvPr/>
        </p:nvSpPr>
        <p:spPr bwMode="blackWhite">
          <a:xfrm>
            <a:off x="4751388" y="2298700"/>
            <a:ext cx="3519487" cy="719138"/>
          </a:xfrm>
          <a:prstGeom prst="rect">
            <a:avLst/>
          </a:prstGeom>
          <a:gradFill rotWithShape="0">
            <a:gsLst>
              <a:gs pos="0">
                <a:srgbClr val="FF9900"/>
              </a:gs>
              <a:gs pos="100000">
                <a:srgbClr val="FF9900">
                  <a:gamma/>
                  <a:shade val="89804"/>
                  <a:invGamma/>
                </a:srgbClr>
              </a:gs>
            </a:gsLst>
            <a:lin ang="2700000" scaled="1"/>
          </a:gradFill>
          <a:ln w="12700">
            <a:solidFill>
              <a:srgbClr val="000000"/>
            </a:solidFill>
            <a:miter lim="800000"/>
            <a:headEnd/>
            <a:tailEnd/>
          </a:ln>
          <a:effectLst/>
        </p:spPr>
        <p:txBody>
          <a:bodyPr wrap="none" anchor="ctr"/>
          <a:lstStyle/>
          <a:p>
            <a:endParaRPr lang="en-US"/>
          </a:p>
        </p:txBody>
      </p:sp>
      <p:sp>
        <p:nvSpPr>
          <p:cNvPr id="118788" name="Rectangle 4"/>
          <p:cNvSpPr>
            <a:spLocks noChangeArrowheads="1"/>
          </p:cNvSpPr>
          <p:nvPr/>
        </p:nvSpPr>
        <p:spPr bwMode="blackWhite">
          <a:xfrm>
            <a:off x="950913" y="2298700"/>
            <a:ext cx="3436937" cy="727075"/>
          </a:xfrm>
          <a:prstGeom prst="rect">
            <a:avLst/>
          </a:prstGeom>
          <a:solidFill>
            <a:srgbClr val="FF9BCE"/>
          </a:solidFill>
          <a:ln w="25400">
            <a:solidFill>
              <a:schemeClr val="bg2"/>
            </a:solidFill>
            <a:miter lim="800000"/>
            <a:headEnd/>
            <a:tailEnd/>
          </a:ln>
          <a:effectLst/>
        </p:spPr>
        <p:txBody>
          <a:bodyPr wrap="none" anchor="ctr"/>
          <a:lstStyle/>
          <a:p>
            <a:endParaRPr lang="en-US"/>
          </a:p>
        </p:txBody>
      </p:sp>
      <p:sp>
        <p:nvSpPr>
          <p:cNvPr id="118789" name="Line 5"/>
          <p:cNvSpPr>
            <a:spLocks noChangeShapeType="1"/>
          </p:cNvSpPr>
          <p:nvPr/>
        </p:nvSpPr>
        <p:spPr bwMode="auto">
          <a:xfrm flipH="1">
            <a:off x="4152900" y="2809875"/>
            <a:ext cx="914400" cy="0"/>
          </a:xfrm>
          <a:prstGeom prst="line">
            <a:avLst/>
          </a:prstGeom>
          <a:noFill/>
          <a:ln w="25400">
            <a:solidFill>
              <a:schemeClr val="tx1"/>
            </a:solidFill>
            <a:round/>
            <a:headEnd type="none" w="sm" len="sm"/>
            <a:tailEnd type="stealth" w="med" len="lg"/>
          </a:ln>
          <a:effectLst/>
        </p:spPr>
        <p:txBody>
          <a:bodyPr/>
          <a:lstStyle/>
          <a:p>
            <a:endParaRPr lang="en-US"/>
          </a:p>
        </p:txBody>
      </p:sp>
      <p:sp>
        <p:nvSpPr>
          <p:cNvPr id="118790" name="Rectangle 6"/>
          <p:cNvSpPr>
            <a:spLocks noChangeArrowheads="1"/>
          </p:cNvSpPr>
          <p:nvPr/>
        </p:nvSpPr>
        <p:spPr bwMode="blackWhite">
          <a:xfrm>
            <a:off x="866775" y="1817688"/>
            <a:ext cx="2725738" cy="387350"/>
          </a:xfrm>
          <a:prstGeom prst="rect">
            <a:avLst/>
          </a:prstGeom>
          <a:noFill/>
          <a:ln w="9525">
            <a:noFill/>
            <a:miter lim="800000"/>
            <a:headEnd/>
            <a:tailEnd/>
          </a:ln>
          <a:effectLst/>
        </p:spPr>
        <p:txBody>
          <a:bodyPr wrap="none" lIns="82550" tIns="41275" rIns="82550" bIns="41275">
            <a:spAutoFit/>
          </a:bodyPr>
          <a:lstStyle/>
          <a:p>
            <a:pPr defTabSz="739775" eaLnBrk="0" hangingPunct="0"/>
            <a:r>
              <a:rPr lang="en-US" sz="2000">
                <a:latin typeface="Verdana" pitchFamily="34" charset="0"/>
              </a:rPr>
              <a:t>Calling environment</a:t>
            </a:r>
          </a:p>
        </p:txBody>
      </p:sp>
      <p:sp>
        <p:nvSpPr>
          <p:cNvPr id="118791" name="Rectangle 7"/>
          <p:cNvSpPr>
            <a:spLocks noChangeArrowheads="1"/>
          </p:cNvSpPr>
          <p:nvPr/>
        </p:nvSpPr>
        <p:spPr bwMode="blackWhite">
          <a:xfrm>
            <a:off x="4657725" y="1817688"/>
            <a:ext cx="4484688" cy="387350"/>
          </a:xfrm>
          <a:prstGeom prst="rect">
            <a:avLst/>
          </a:prstGeom>
          <a:noFill/>
          <a:ln w="9525">
            <a:noFill/>
            <a:miter lim="800000"/>
            <a:headEnd/>
            <a:tailEnd/>
          </a:ln>
          <a:effectLst/>
        </p:spPr>
        <p:txBody>
          <a:bodyPr lIns="82550" tIns="41275" rIns="82550" bIns="41275">
            <a:spAutoFit/>
          </a:bodyPr>
          <a:lstStyle/>
          <a:p>
            <a:pPr defTabSz="739775" eaLnBrk="0" hangingPunct="0"/>
            <a:r>
              <a:rPr lang="en-US" sz="2000">
                <a:latin typeface="Verdana" pitchFamily="34" charset="0"/>
              </a:rPr>
              <a:t>FORMAT_PHONE procedure</a:t>
            </a:r>
          </a:p>
        </p:txBody>
      </p:sp>
      <p:sp>
        <p:nvSpPr>
          <p:cNvPr id="118792" name="Rectangle 8"/>
          <p:cNvSpPr>
            <a:spLocks noChangeArrowheads="1"/>
          </p:cNvSpPr>
          <p:nvPr/>
        </p:nvSpPr>
        <p:spPr bwMode="blackWhite">
          <a:xfrm>
            <a:off x="5051425" y="2444750"/>
            <a:ext cx="1581150" cy="431800"/>
          </a:xfrm>
          <a:prstGeom prst="rect">
            <a:avLst/>
          </a:prstGeom>
          <a:solidFill>
            <a:srgbClr val="008080"/>
          </a:solidFill>
          <a:ln w="9525">
            <a:noFill/>
            <a:miter lim="800000"/>
            <a:headEnd/>
            <a:tailEnd/>
          </a:ln>
          <a:effectLst/>
        </p:spPr>
        <p:txBody>
          <a:bodyPr wrap="none" anchor="ctr"/>
          <a:lstStyle/>
          <a:p>
            <a:endParaRPr lang="en-US"/>
          </a:p>
        </p:txBody>
      </p:sp>
      <p:sp>
        <p:nvSpPr>
          <p:cNvPr id="118793" name="Rectangle 9"/>
          <p:cNvSpPr>
            <a:spLocks noChangeArrowheads="1"/>
          </p:cNvSpPr>
          <p:nvPr/>
        </p:nvSpPr>
        <p:spPr bwMode="blackWhite">
          <a:xfrm>
            <a:off x="6621463" y="2417763"/>
            <a:ext cx="2055812" cy="357187"/>
          </a:xfrm>
          <a:prstGeom prst="rect">
            <a:avLst/>
          </a:prstGeom>
          <a:noFill/>
          <a:ln w="9525">
            <a:noFill/>
            <a:miter lim="800000"/>
            <a:headEnd/>
            <a:tailEnd/>
          </a:ln>
          <a:effectLst/>
        </p:spPr>
        <p:txBody>
          <a:bodyPr lIns="82550" tIns="41275" rIns="82550" bIns="41275">
            <a:spAutoFit/>
          </a:bodyPr>
          <a:lstStyle/>
          <a:p>
            <a:pPr defTabSz="739775" eaLnBrk="0" hangingPunct="0"/>
            <a:r>
              <a:rPr lang="en-US">
                <a:latin typeface="Verdana" pitchFamily="34" charset="0"/>
              </a:rPr>
              <a:t>p_phone_no</a:t>
            </a:r>
          </a:p>
        </p:txBody>
      </p:sp>
      <p:sp>
        <p:nvSpPr>
          <p:cNvPr id="118794" name="Rectangle 10"/>
          <p:cNvSpPr>
            <a:spLocks noChangeArrowheads="1"/>
          </p:cNvSpPr>
          <p:nvPr/>
        </p:nvSpPr>
        <p:spPr bwMode="blackWhite">
          <a:xfrm>
            <a:off x="4953000" y="2490788"/>
            <a:ext cx="2055813" cy="327025"/>
          </a:xfrm>
          <a:prstGeom prst="rect">
            <a:avLst/>
          </a:prstGeom>
          <a:noFill/>
          <a:ln w="9525">
            <a:noFill/>
            <a:miter lim="800000"/>
            <a:headEnd/>
            <a:tailEnd/>
          </a:ln>
          <a:effectLst/>
        </p:spPr>
        <p:txBody>
          <a:bodyPr lIns="82550" tIns="41275" rIns="82550" bIns="41275">
            <a:spAutoFit/>
          </a:bodyPr>
          <a:lstStyle/>
          <a:p>
            <a:pPr defTabSz="739775" eaLnBrk="0" hangingPunct="0"/>
            <a:r>
              <a:rPr lang="en-US" sz="1600">
                <a:latin typeface="Verdana" pitchFamily="34" charset="0"/>
              </a:rPr>
              <a:t>'(800)633-0575' </a:t>
            </a:r>
          </a:p>
        </p:txBody>
      </p:sp>
      <p:sp>
        <p:nvSpPr>
          <p:cNvPr id="118795" name="Line 11"/>
          <p:cNvSpPr>
            <a:spLocks noChangeShapeType="1"/>
          </p:cNvSpPr>
          <p:nvPr/>
        </p:nvSpPr>
        <p:spPr bwMode="auto">
          <a:xfrm>
            <a:off x="4044950" y="2505075"/>
            <a:ext cx="977900" cy="0"/>
          </a:xfrm>
          <a:prstGeom prst="line">
            <a:avLst/>
          </a:prstGeom>
          <a:noFill/>
          <a:ln w="25400">
            <a:solidFill>
              <a:schemeClr val="tx1"/>
            </a:solidFill>
            <a:round/>
            <a:headEnd type="none" w="sm" len="sm"/>
            <a:tailEnd type="stealth" w="med" len="lg"/>
          </a:ln>
          <a:effectLst/>
        </p:spPr>
        <p:txBody>
          <a:bodyPr/>
          <a:lstStyle/>
          <a:p>
            <a:endParaRPr lang="en-US"/>
          </a:p>
        </p:txBody>
      </p:sp>
      <p:sp>
        <p:nvSpPr>
          <p:cNvPr id="118796" name="Rectangle 12"/>
          <p:cNvSpPr>
            <a:spLocks noChangeArrowheads="1"/>
          </p:cNvSpPr>
          <p:nvPr/>
        </p:nvSpPr>
        <p:spPr bwMode="blackWhite">
          <a:xfrm>
            <a:off x="2560638" y="2444750"/>
            <a:ext cx="1581150" cy="431800"/>
          </a:xfrm>
          <a:prstGeom prst="rect">
            <a:avLst/>
          </a:prstGeom>
          <a:solidFill>
            <a:srgbClr val="008080"/>
          </a:solidFill>
          <a:ln w="9525">
            <a:noFill/>
            <a:miter lim="800000"/>
            <a:headEnd/>
            <a:tailEnd/>
          </a:ln>
          <a:effectLst/>
        </p:spPr>
        <p:txBody>
          <a:bodyPr wrap="none" anchor="ctr"/>
          <a:lstStyle/>
          <a:p>
            <a:endParaRPr lang="en-US"/>
          </a:p>
        </p:txBody>
      </p:sp>
      <p:sp>
        <p:nvSpPr>
          <p:cNvPr id="118797" name="Rectangle 13"/>
          <p:cNvSpPr>
            <a:spLocks noChangeArrowheads="1"/>
          </p:cNvSpPr>
          <p:nvPr/>
        </p:nvSpPr>
        <p:spPr bwMode="blackWhite">
          <a:xfrm>
            <a:off x="2320925" y="2490788"/>
            <a:ext cx="2055813" cy="327025"/>
          </a:xfrm>
          <a:prstGeom prst="rect">
            <a:avLst/>
          </a:prstGeom>
          <a:noFill/>
          <a:ln w="9525">
            <a:noFill/>
            <a:miter lim="800000"/>
            <a:headEnd/>
            <a:tailEnd/>
          </a:ln>
          <a:effectLst/>
        </p:spPr>
        <p:txBody>
          <a:bodyPr lIns="82550" tIns="41275" rIns="82550" bIns="41275">
            <a:spAutoFit/>
          </a:bodyPr>
          <a:lstStyle/>
          <a:p>
            <a:pPr algn="ctr" defTabSz="739775" eaLnBrk="0" hangingPunct="0"/>
            <a:r>
              <a:rPr lang="en-US" sz="1600" b="1"/>
              <a:t>'8006330575' </a:t>
            </a:r>
          </a:p>
        </p:txBody>
      </p:sp>
      <p:sp>
        <p:nvSpPr>
          <p:cNvPr id="118798" name="Rectangle 14"/>
          <p:cNvSpPr>
            <a:spLocks noChangeArrowheads="1"/>
          </p:cNvSpPr>
          <p:nvPr/>
        </p:nvSpPr>
        <p:spPr bwMode="blackWhite">
          <a:xfrm>
            <a:off x="1176338" y="3203575"/>
            <a:ext cx="6846887" cy="2520950"/>
          </a:xfrm>
          <a:prstGeom prst="rect">
            <a:avLst/>
          </a:prstGeom>
          <a:solidFill>
            <a:srgbClr val="FFFFCC"/>
          </a:solidFill>
          <a:ln w="25400">
            <a:solidFill>
              <a:srgbClr val="000000"/>
            </a:solidFill>
            <a:miter lim="800000"/>
            <a:headEnd/>
            <a:tailEnd/>
          </a:ln>
          <a:effectLst/>
        </p:spPr>
        <p:txBody>
          <a:bodyPr wrap="none" lIns="92075" tIns="46038" rIns="92075" bIns="46038" anchor="ctr"/>
          <a:lstStyle/>
          <a:p>
            <a:pPr eaLnBrk="0" hangingPunct="0">
              <a:tabLst>
                <a:tab pos="1200150" algn="l"/>
              </a:tabLst>
            </a:pPr>
            <a:r>
              <a:rPr lang="en-US">
                <a:solidFill>
                  <a:srgbClr val="000000"/>
                </a:solidFill>
                <a:latin typeface="Verdana" pitchFamily="34" charset="0"/>
              </a:rPr>
              <a:t>CREATE OR REPLACE PROCEDURE format_phone</a:t>
            </a:r>
          </a:p>
          <a:p>
            <a:pPr eaLnBrk="0" hangingPunct="0">
              <a:tabLst>
                <a:tab pos="1200150" algn="l"/>
              </a:tabLst>
            </a:pPr>
            <a:r>
              <a:rPr lang="en-US">
                <a:solidFill>
                  <a:srgbClr val="000000"/>
                </a:solidFill>
                <a:latin typeface="Verdana" pitchFamily="34" charset="0"/>
              </a:rPr>
              <a:t>  (p_phone_no IN OUT VARCHAR2)</a:t>
            </a:r>
          </a:p>
          <a:p>
            <a:pPr eaLnBrk="0" hangingPunct="0">
              <a:tabLst>
                <a:tab pos="1200150" algn="l"/>
              </a:tabLst>
            </a:pPr>
            <a:r>
              <a:rPr lang="en-US">
                <a:solidFill>
                  <a:srgbClr val="000000"/>
                </a:solidFill>
                <a:latin typeface="Verdana" pitchFamily="34" charset="0"/>
              </a:rPr>
              <a:t>IS</a:t>
            </a:r>
          </a:p>
          <a:p>
            <a:pPr eaLnBrk="0" hangingPunct="0">
              <a:tabLst>
                <a:tab pos="1200150" algn="l"/>
              </a:tabLst>
            </a:pPr>
            <a:r>
              <a:rPr lang="en-US">
                <a:solidFill>
                  <a:srgbClr val="000000"/>
                </a:solidFill>
                <a:latin typeface="Verdana" pitchFamily="34" charset="0"/>
              </a:rPr>
              <a:t>BEGIN</a:t>
            </a:r>
          </a:p>
          <a:p>
            <a:pPr eaLnBrk="0" hangingPunct="0">
              <a:tabLst>
                <a:tab pos="1200150" algn="l"/>
              </a:tabLst>
            </a:pPr>
            <a:r>
              <a:rPr lang="en-US">
                <a:solidFill>
                  <a:srgbClr val="000000"/>
                </a:solidFill>
                <a:latin typeface="Verdana" pitchFamily="34" charset="0"/>
              </a:rPr>
              <a:t>  p_phone_no := '(' || SUBSTR(p_phone_no,1,3) ||</a:t>
            </a:r>
          </a:p>
          <a:p>
            <a:pPr eaLnBrk="0" hangingPunct="0">
              <a:tabLst>
                <a:tab pos="1200150" algn="l"/>
              </a:tabLst>
            </a:pPr>
            <a:r>
              <a:rPr lang="en-US">
                <a:solidFill>
                  <a:srgbClr val="000000"/>
                </a:solidFill>
                <a:latin typeface="Verdana" pitchFamily="34" charset="0"/>
              </a:rPr>
              <a:t>                ')' || SUBSTR(p_phone_no,4,3) ||</a:t>
            </a:r>
          </a:p>
          <a:p>
            <a:pPr eaLnBrk="0" hangingPunct="0">
              <a:tabLst>
                <a:tab pos="1200150" algn="l"/>
              </a:tabLst>
            </a:pPr>
            <a:r>
              <a:rPr lang="en-US">
                <a:solidFill>
                  <a:srgbClr val="000000"/>
                </a:solidFill>
                <a:latin typeface="Verdana" pitchFamily="34" charset="0"/>
              </a:rPr>
              <a:t>                '-' || SUBSTR(p_phone_no,7);</a:t>
            </a:r>
          </a:p>
          <a:p>
            <a:pPr eaLnBrk="0" hangingPunct="0">
              <a:tabLst>
                <a:tab pos="1200150" algn="l"/>
              </a:tabLst>
            </a:pPr>
            <a:r>
              <a:rPr lang="en-US">
                <a:solidFill>
                  <a:srgbClr val="000000"/>
                </a:solidFill>
                <a:latin typeface="Verdana" pitchFamily="34" charset="0"/>
              </a:rPr>
              <a:t>END format_phone;</a:t>
            </a:r>
          </a:p>
          <a:p>
            <a:pPr eaLnBrk="0" hangingPunct="0">
              <a:tabLst>
                <a:tab pos="1200150" algn="l"/>
              </a:tabLst>
            </a:pPr>
            <a:r>
              <a:rPr lang="en-US">
                <a:solidFill>
                  <a:srgbClr val="000000"/>
                </a:solidFill>
                <a:latin typeface="Verdana" pitchFamily="34" charset="0"/>
              </a:rPr>
              <a:t>/</a:t>
            </a:r>
          </a:p>
        </p:txBody>
      </p:sp>
      <p:pic>
        <p:nvPicPr>
          <p:cNvPr id="118799" name="Picture 15" descr="02_09s"/>
          <p:cNvPicPr>
            <a:picLocks noChangeAspect="1" noChangeArrowheads="1"/>
          </p:cNvPicPr>
          <p:nvPr/>
        </p:nvPicPr>
        <p:blipFill>
          <a:blip r:embed="rId3"/>
          <a:srcRect/>
          <a:stretch>
            <a:fillRect/>
          </a:stretch>
        </p:blipFill>
        <p:spPr bwMode="auto">
          <a:xfrm>
            <a:off x="1200150" y="5764213"/>
            <a:ext cx="6853238" cy="436562"/>
          </a:xfrm>
          <a:prstGeom prst="rect">
            <a:avLst/>
          </a:prstGeom>
          <a:noFill/>
        </p:spPr>
      </p:pic>
    </p:spTree>
  </p:cSld>
  <p:clrMapOvr>
    <a:masterClrMapping/>
  </p:clrMapOvr>
  <p:transition spd="slow">
    <p:cu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p:txBody>
          <a:bodyPr/>
          <a:lstStyle/>
          <a:p>
            <a:r>
              <a:rPr lang="en-US"/>
              <a:t>PL/SQL</a:t>
            </a:r>
          </a:p>
        </p:txBody>
      </p:sp>
      <p:sp>
        <p:nvSpPr>
          <p:cNvPr id="6" name="Slide Number Placeholder 3"/>
          <p:cNvSpPr>
            <a:spLocks noGrp="1"/>
          </p:cNvSpPr>
          <p:nvPr>
            <p:ph type="sldNum" sz="quarter" idx="11"/>
          </p:nvPr>
        </p:nvSpPr>
        <p:spPr/>
        <p:txBody>
          <a:bodyPr/>
          <a:lstStyle/>
          <a:p>
            <a:fld id="{797016D0-0330-405B-A7AB-653CED06D888}" type="slidenum">
              <a:rPr lang="en-US"/>
              <a:pPr/>
              <a:t>52</a:t>
            </a:fld>
            <a:r>
              <a:rPr lang="en-US"/>
              <a:t> of 1</a:t>
            </a:r>
          </a:p>
        </p:txBody>
      </p:sp>
      <p:sp>
        <p:nvSpPr>
          <p:cNvPr id="120834" name="Rectangle 2"/>
          <p:cNvSpPr>
            <a:spLocks noGrp="1" noChangeArrowheads="1"/>
          </p:cNvSpPr>
          <p:nvPr>
            <p:ph type="title"/>
          </p:nvPr>
        </p:nvSpPr>
        <p:spPr>
          <a:noFill/>
          <a:ln/>
        </p:spPr>
        <p:txBody>
          <a:bodyPr wrap="square" lIns="92075" tIns="46038" rIns="92075" bIns="46038" anchor="t"/>
          <a:lstStyle/>
          <a:p>
            <a:r>
              <a:rPr lang="en-US"/>
              <a:t>Viewing </a:t>
            </a:r>
            <a:r>
              <a:rPr lang="en-US">
                <a:latin typeface="Courier New" pitchFamily="49" charset="0"/>
              </a:rPr>
              <a:t>IN</a:t>
            </a:r>
            <a:r>
              <a:rPr lang="en-US"/>
              <a:t> </a:t>
            </a:r>
            <a:r>
              <a:rPr lang="en-US">
                <a:latin typeface="Courier New" pitchFamily="49" charset="0"/>
              </a:rPr>
              <a:t>OUT</a:t>
            </a:r>
            <a:r>
              <a:rPr lang="en-US"/>
              <a:t> Parameters</a:t>
            </a:r>
          </a:p>
        </p:txBody>
      </p:sp>
      <p:sp>
        <p:nvSpPr>
          <p:cNvPr id="120835" name="Rectangle 3"/>
          <p:cNvSpPr>
            <a:spLocks noChangeArrowheads="1"/>
          </p:cNvSpPr>
          <p:nvPr/>
        </p:nvSpPr>
        <p:spPr bwMode="blackWhite">
          <a:xfrm>
            <a:off x="1011238" y="1455738"/>
            <a:ext cx="7350125" cy="2378075"/>
          </a:xfrm>
          <a:prstGeom prst="rect">
            <a:avLst/>
          </a:prstGeom>
          <a:solidFill>
            <a:srgbClr val="FFFFCC"/>
          </a:solidFill>
          <a:ln w="25400">
            <a:solidFill>
              <a:srgbClr val="000000"/>
            </a:solidFill>
            <a:miter lim="800000"/>
            <a:headEnd/>
            <a:tailEnd/>
          </a:ln>
          <a:effectLst/>
        </p:spPr>
        <p:txBody>
          <a:bodyPr wrap="none" lIns="92075" tIns="46038" rIns="92075" bIns="46038" anchor="ctr"/>
          <a:lstStyle/>
          <a:p>
            <a:pPr eaLnBrk="0" hangingPunct="0">
              <a:tabLst>
                <a:tab pos="1200150" algn="l"/>
              </a:tabLst>
            </a:pPr>
            <a:r>
              <a:rPr lang="en-US">
                <a:solidFill>
                  <a:srgbClr val="000000"/>
                </a:solidFill>
                <a:latin typeface="Verdana" pitchFamily="34" charset="0"/>
              </a:rPr>
              <a:t>VARIABLE g_phone_no VARCHAR2(15)</a:t>
            </a:r>
          </a:p>
          <a:p>
            <a:pPr eaLnBrk="0" hangingPunct="0">
              <a:tabLst>
                <a:tab pos="1200150" algn="l"/>
              </a:tabLst>
            </a:pPr>
            <a:r>
              <a:rPr lang="en-US">
                <a:solidFill>
                  <a:srgbClr val="000000"/>
                </a:solidFill>
                <a:latin typeface="Verdana" pitchFamily="34" charset="0"/>
              </a:rPr>
              <a:t>BEGIN </a:t>
            </a:r>
          </a:p>
          <a:p>
            <a:pPr eaLnBrk="0" hangingPunct="0">
              <a:tabLst>
                <a:tab pos="1200150" algn="l"/>
              </a:tabLst>
            </a:pPr>
            <a:r>
              <a:rPr lang="en-US">
                <a:solidFill>
                  <a:srgbClr val="000000"/>
                </a:solidFill>
                <a:latin typeface="Verdana" pitchFamily="34" charset="0"/>
              </a:rPr>
              <a:t>  :g_phone_no := '8006330575'; </a:t>
            </a:r>
          </a:p>
          <a:p>
            <a:pPr eaLnBrk="0" hangingPunct="0">
              <a:tabLst>
                <a:tab pos="1200150" algn="l"/>
              </a:tabLst>
            </a:pPr>
            <a:r>
              <a:rPr lang="en-US">
                <a:solidFill>
                  <a:srgbClr val="000000"/>
                </a:solidFill>
                <a:latin typeface="Verdana" pitchFamily="34" charset="0"/>
              </a:rPr>
              <a:t>END;</a:t>
            </a:r>
          </a:p>
          <a:p>
            <a:pPr eaLnBrk="0" hangingPunct="0">
              <a:tabLst>
                <a:tab pos="1200150" algn="l"/>
              </a:tabLst>
            </a:pPr>
            <a:r>
              <a:rPr lang="en-US">
                <a:solidFill>
                  <a:srgbClr val="000000"/>
                </a:solidFill>
                <a:latin typeface="Verdana" pitchFamily="34" charset="0"/>
              </a:rPr>
              <a:t>/</a:t>
            </a:r>
          </a:p>
          <a:p>
            <a:pPr eaLnBrk="0" hangingPunct="0">
              <a:tabLst>
                <a:tab pos="1200150" algn="l"/>
              </a:tabLst>
            </a:pPr>
            <a:r>
              <a:rPr lang="en-US">
                <a:solidFill>
                  <a:srgbClr val="000000"/>
                </a:solidFill>
                <a:latin typeface="Verdana" pitchFamily="34" charset="0"/>
              </a:rPr>
              <a:t>PRINT g_phone_no</a:t>
            </a:r>
          </a:p>
          <a:p>
            <a:pPr eaLnBrk="0" hangingPunct="0">
              <a:tabLst>
                <a:tab pos="1200150" algn="l"/>
              </a:tabLst>
            </a:pPr>
            <a:r>
              <a:rPr lang="en-US">
                <a:solidFill>
                  <a:srgbClr val="000000"/>
                </a:solidFill>
                <a:latin typeface="Verdana" pitchFamily="34" charset="0"/>
              </a:rPr>
              <a:t>EXECUTE format_phone (:g_phone_no)</a:t>
            </a:r>
          </a:p>
          <a:p>
            <a:pPr eaLnBrk="0" hangingPunct="0">
              <a:tabLst>
                <a:tab pos="1200150" algn="l"/>
              </a:tabLst>
            </a:pPr>
            <a:r>
              <a:rPr lang="en-US">
                <a:solidFill>
                  <a:srgbClr val="000000"/>
                </a:solidFill>
                <a:latin typeface="Verdana" pitchFamily="34" charset="0"/>
              </a:rPr>
              <a:t>PRINT g_phone_no</a:t>
            </a:r>
          </a:p>
        </p:txBody>
      </p:sp>
      <p:pic>
        <p:nvPicPr>
          <p:cNvPr id="120836" name="Picture 4" descr="02_14s"/>
          <p:cNvPicPr>
            <a:picLocks noChangeAspect="1" noChangeArrowheads="1"/>
          </p:cNvPicPr>
          <p:nvPr/>
        </p:nvPicPr>
        <p:blipFill>
          <a:blip r:embed="rId3"/>
          <a:srcRect/>
          <a:stretch>
            <a:fillRect/>
          </a:stretch>
        </p:blipFill>
        <p:spPr bwMode="auto">
          <a:xfrm>
            <a:off x="1023938" y="3903663"/>
            <a:ext cx="7372350" cy="2116137"/>
          </a:xfrm>
          <a:prstGeom prst="rect">
            <a:avLst/>
          </a:prstGeom>
          <a:noFill/>
        </p:spPr>
      </p:pic>
    </p:spTree>
  </p:cSld>
  <p:clrMapOvr>
    <a:masterClrMapping/>
  </p:clrMapOvr>
  <p:transition spd="slow">
    <p:cu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PL/SQL</a:t>
            </a:r>
          </a:p>
        </p:txBody>
      </p:sp>
      <p:sp>
        <p:nvSpPr>
          <p:cNvPr id="5" name="Slide Number Placeholder 4"/>
          <p:cNvSpPr>
            <a:spLocks noGrp="1"/>
          </p:cNvSpPr>
          <p:nvPr>
            <p:ph type="sldNum" sz="quarter" idx="11"/>
          </p:nvPr>
        </p:nvSpPr>
        <p:spPr/>
        <p:txBody>
          <a:bodyPr/>
          <a:lstStyle/>
          <a:p>
            <a:fld id="{323D930D-2CCF-4D5B-995D-FB6AC848FA0F}" type="slidenum">
              <a:rPr lang="en-US"/>
              <a:pPr/>
              <a:t>53</a:t>
            </a:fld>
            <a:r>
              <a:rPr lang="en-US"/>
              <a:t> of 1</a:t>
            </a:r>
          </a:p>
        </p:txBody>
      </p:sp>
      <p:sp>
        <p:nvSpPr>
          <p:cNvPr id="122882" name="Rectangle 2"/>
          <p:cNvSpPr>
            <a:spLocks noGrp="1" noChangeArrowheads="1"/>
          </p:cNvSpPr>
          <p:nvPr>
            <p:ph type="title"/>
          </p:nvPr>
        </p:nvSpPr>
        <p:spPr>
          <a:noFill/>
          <a:ln/>
        </p:spPr>
        <p:txBody>
          <a:bodyPr wrap="square" lIns="92075" tIns="46038" rIns="92075" bIns="46038" anchor="t"/>
          <a:lstStyle/>
          <a:p>
            <a:r>
              <a:rPr lang="en-US"/>
              <a:t>Methods for Passing Parameters</a:t>
            </a:r>
          </a:p>
        </p:txBody>
      </p:sp>
      <p:sp>
        <p:nvSpPr>
          <p:cNvPr id="122883" name="Rectangle 3"/>
          <p:cNvSpPr>
            <a:spLocks noGrp="1" noChangeArrowheads="1"/>
          </p:cNvSpPr>
          <p:nvPr>
            <p:ph type="body" idx="1"/>
          </p:nvPr>
        </p:nvSpPr>
        <p:spPr>
          <a:xfrm>
            <a:off x="685800" y="2157413"/>
            <a:ext cx="7772400" cy="2794000"/>
          </a:xfrm>
          <a:noFill/>
          <a:ln/>
        </p:spPr>
        <p:txBody>
          <a:bodyPr lIns="92075" tIns="46038" rIns="92075" bIns="46038">
            <a:spAutoFit/>
          </a:bodyPr>
          <a:lstStyle/>
          <a:p>
            <a:r>
              <a:rPr lang="en-US"/>
              <a:t>Positional: List actual parameters in the same order as formal parameters.</a:t>
            </a:r>
          </a:p>
          <a:p>
            <a:r>
              <a:rPr lang="en-US"/>
              <a:t>Named: List actual parameters in arbitrary order by associating each with its corresponding formal parameter.</a:t>
            </a:r>
          </a:p>
          <a:p>
            <a:r>
              <a:rPr lang="en-US"/>
              <a:t>Combination: List some of the actual parameters as positional and some as named.</a:t>
            </a:r>
          </a:p>
        </p:txBody>
      </p:sp>
    </p:spTree>
  </p:cSld>
  <p:clrMapOvr>
    <a:masterClrMapping/>
  </p:clrMapOvr>
  <p:transition spd="slow">
    <p:cu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2"/>
          <p:cNvSpPr>
            <a:spLocks noGrp="1"/>
          </p:cNvSpPr>
          <p:nvPr>
            <p:ph type="ftr" sz="quarter" idx="10"/>
          </p:nvPr>
        </p:nvSpPr>
        <p:spPr/>
        <p:txBody>
          <a:bodyPr/>
          <a:lstStyle/>
          <a:p>
            <a:r>
              <a:rPr lang="en-US"/>
              <a:t>PL/SQL</a:t>
            </a:r>
          </a:p>
        </p:txBody>
      </p:sp>
      <p:sp>
        <p:nvSpPr>
          <p:cNvPr id="9" name="Slide Number Placeholder 3"/>
          <p:cNvSpPr>
            <a:spLocks noGrp="1"/>
          </p:cNvSpPr>
          <p:nvPr>
            <p:ph type="sldNum" sz="quarter" idx="11"/>
          </p:nvPr>
        </p:nvSpPr>
        <p:spPr/>
        <p:txBody>
          <a:bodyPr/>
          <a:lstStyle/>
          <a:p>
            <a:fld id="{1E9DCE45-51B1-41DC-9415-674016A4479F}" type="slidenum">
              <a:rPr lang="en-US"/>
              <a:pPr/>
              <a:t>54</a:t>
            </a:fld>
            <a:r>
              <a:rPr lang="en-US"/>
              <a:t> of 1</a:t>
            </a:r>
          </a:p>
        </p:txBody>
      </p:sp>
      <p:sp>
        <p:nvSpPr>
          <p:cNvPr id="124930" name="Rectangle 2"/>
          <p:cNvSpPr>
            <a:spLocks noChangeArrowheads="1"/>
          </p:cNvSpPr>
          <p:nvPr/>
        </p:nvSpPr>
        <p:spPr bwMode="blackWhite">
          <a:xfrm>
            <a:off x="1235075" y="1744663"/>
            <a:ext cx="6975475" cy="3286125"/>
          </a:xfrm>
          <a:prstGeom prst="rect">
            <a:avLst/>
          </a:prstGeom>
          <a:solidFill>
            <a:srgbClr val="FFFFCC"/>
          </a:solidFill>
          <a:ln w="9525">
            <a:noFill/>
            <a:miter lim="800000"/>
            <a:headEnd/>
            <a:tailEnd/>
          </a:ln>
          <a:effectLst/>
        </p:spPr>
        <p:txBody>
          <a:bodyPr wrap="none" anchor="ctr"/>
          <a:lstStyle/>
          <a:p>
            <a:endParaRPr lang="en-US"/>
          </a:p>
        </p:txBody>
      </p:sp>
      <p:sp>
        <p:nvSpPr>
          <p:cNvPr id="124931" name="Rectangle 3"/>
          <p:cNvSpPr>
            <a:spLocks noGrp="1" noChangeArrowheads="1"/>
          </p:cNvSpPr>
          <p:nvPr>
            <p:ph type="title"/>
          </p:nvPr>
        </p:nvSpPr>
        <p:spPr>
          <a:noFill/>
          <a:ln/>
        </p:spPr>
        <p:txBody>
          <a:bodyPr wrap="square" lIns="92075" tIns="46038" rIns="92075" bIns="46038" anchor="t"/>
          <a:lstStyle/>
          <a:p>
            <a:r>
              <a:rPr lang="en-US">
                <a:latin typeface="Courier New" pitchFamily="49" charset="0"/>
              </a:rPr>
              <a:t>DEFAULT</a:t>
            </a:r>
            <a:r>
              <a:rPr lang="en-US"/>
              <a:t> Option for Parameters</a:t>
            </a:r>
          </a:p>
        </p:txBody>
      </p:sp>
      <p:sp>
        <p:nvSpPr>
          <p:cNvPr id="124932" name="Rectangle 4"/>
          <p:cNvSpPr>
            <a:spLocks noChangeArrowheads="1"/>
          </p:cNvSpPr>
          <p:nvPr/>
        </p:nvSpPr>
        <p:spPr bwMode="auto">
          <a:xfrm>
            <a:off x="1203325" y="1704975"/>
            <a:ext cx="6645275" cy="3387725"/>
          </a:xfrm>
          <a:prstGeom prst="rect">
            <a:avLst/>
          </a:prstGeom>
          <a:noFill/>
          <a:ln w="9525">
            <a:noFill/>
            <a:miter lim="800000"/>
            <a:headEnd/>
            <a:tailEnd/>
          </a:ln>
          <a:effectLst/>
        </p:spPr>
        <p:txBody>
          <a:bodyPr wrap="none" lIns="92075" tIns="46038" rIns="92075" bIns="46038">
            <a:spAutoFit/>
          </a:bodyPr>
          <a:lstStyle/>
          <a:p>
            <a:pPr eaLnBrk="0" hangingPunct="0"/>
            <a:r>
              <a:rPr lang="en-US">
                <a:solidFill>
                  <a:srgbClr val="000000"/>
                </a:solidFill>
                <a:latin typeface="Verdana" pitchFamily="34" charset="0"/>
              </a:rPr>
              <a:t>CREATE OR REPLACE PROCEDURE add_dept</a:t>
            </a:r>
          </a:p>
          <a:p>
            <a:pPr eaLnBrk="0" hangingPunct="0"/>
            <a:r>
              <a:rPr lang="en-US">
                <a:solidFill>
                  <a:srgbClr val="000000"/>
                </a:solidFill>
                <a:latin typeface="Verdana" pitchFamily="34" charset="0"/>
              </a:rPr>
              <a:t>  (p_name  IN departments.department_name%TYPE</a:t>
            </a:r>
          </a:p>
          <a:p>
            <a:pPr eaLnBrk="0" hangingPunct="0"/>
            <a:r>
              <a:rPr lang="en-US">
                <a:solidFill>
                  <a:srgbClr val="000000"/>
                </a:solidFill>
                <a:latin typeface="Verdana" pitchFamily="34" charset="0"/>
              </a:rPr>
              <a:t>   				DEFAULT 'unknown',</a:t>
            </a:r>
          </a:p>
          <a:p>
            <a:pPr eaLnBrk="0" hangingPunct="0"/>
            <a:r>
              <a:rPr lang="en-US">
                <a:solidFill>
                  <a:srgbClr val="000000"/>
                </a:solidFill>
                <a:latin typeface="Verdana" pitchFamily="34" charset="0"/>
              </a:rPr>
              <a:t>   p_loc   IN departments.location_id%TYPE</a:t>
            </a:r>
          </a:p>
          <a:p>
            <a:pPr eaLnBrk="0" hangingPunct="0"/>
            <a:r>
              <a:rPr lang="en-US">
                <a:solidFill>
                  <a:srgbClr val="000000"/>
                </a:solidFill>
                <a:latin typeface="Verdana" pitchFamily="34" charset="0"/>
              </a:rPr>
              <a:t>   				DEFAULT 1700)</a:t>
            </a:r>
          </a:p>
          <a:p>
            <a:pPr eaLnBrk="0" hangingPunct="0"/>
            <a:r>
              <a:rPr lang="en-US">
                <a:solidFill>
                  <a:srgbClr val="000000"/>
                </a:solidFill>
                <a:latin typeface="Verdana" pitchFamily="34" charset="0"/>
              </a:rPr>
              <a:t>IS</a:t>
            </a:r>
          </a:p>
          <a:p>
            <a:pPr eaLnBrk="0" hangingPunct="0"/>
            <a:r>
              <a:rPr lang="en-US">
                <a:solidFill>
                  <a:srgbClr val="000000"/>
                </a:solidFill>
                <a:latin typeface="Verdana" pitchFamily="34" charset="0"/>
              </a:rPr>
              <a:t>BEGIN</a:t>
            </a:r>
          </a:p>
          <a:p>
            <a:pPr eaLnBrk="0" hangingPunct="0"/>
            <a:r>
              <a:rPr lang="en-US">
                <a:solidFill>
                  <a:srgbClr val="000000"/>
                </a:solidFill>
                <a:latin typeface="Verdana" pitchFamily="34" charset="0"/>
              </a:rPr>
              <a:t>  INSERT INTO departments(department_id,</a:t>
            </a:r>
          </a:p>
          <a:p>
            <a:pPr eaLnBrk="0" hangingPunct="0"/>
            <a:r>
              <a:rPr lang="en-US">
                <a:solidFill>
                  <a:srgbClr val="000000"/>
                </a:solidFill>
                <a:latin typeface="Verdana" pitchFamily="34" charset="0"/>
              </a:rPr>
              <a:t>            department_name, location_id)</a:t>
            </a:r>
          </a:p>
          <a:p>
            <a:pPr eaLnBrk="0" hangingPunct="0"/>
            <a:r>
              <a:rPr lang="en-US">
                <a:solidFill>
                  <a:srgbClr val="000000"/>
                </a:solidFill>
                <a:latin typeface="Verdana" pitchFamily="34" charset="0"/>
              </a:rPr>
              <a:t>  VALUES (departments_seq.NEXTVAL, p_name, p_loc);</a:t>
            </a:r>
          </a:p>
          <a:p>
            <a:pPr eaLnBrk="0" hangingPunct="0"/>
            <a:r>
              <a:rPr lang="en-US">
                <a:solidFill>
                  <a:srgbClr val="000000"/>
                </a:solidFill>
                <a:latin typeface="Verdana" pitchFamily="34" charset="0"/>
              </a:rPr>
              <a:t>END add_dept;</a:t>
            </a:r>
          </a:p>
          <a:p>
            <a:pPr eaLnBrk="0" hangingPunct="0"/>
            <a:r>
              <a:rPr lang="en-US">
                <a:solidFill>
                  <a:srgbClr val="000000"/>
                </a:solidFill>
                <a:latin typeface="Verdana" pitchFamily="34" charset="0"/>
              </a:rPr>
              <a:t>/</a:t>
            </a:r>
          </a:p>
        </p:txBody>
      </p:sp>
      <p:sp>
        <p:nvSpPr>
          <p:cNvPr id="124933" name="Rectangle 5"/>
          <p:cNvSpPr>
            <a:spLocks noChangeArrowheads="1"/>
          </p:cNvSpPr>
          <p:nvPr/>
        </p:nvSpPr>
        <p:spPr bwMode="auto">
          <a:xfrm>
            <a:off x="4913313" y="2317750"/>
            <a:ext cx="2354262" cy="234950"/>
          </a:xfrm>
          <a:prstGeom prst="rect">
            <a:avLst/>
          </a:prstGeom>
          <a:noFill/>
          <a:ln w="25400">
            <a:solidFill>
              <a:schemeClr val="hlink"/>
            </a:solidFill>
            <a:miter lim="800000"/>
            <a:headEnd/>
            <a:tailEnd/>
          </a:ln>
          <a:effectLst/>
        </p:spPr>
        <p:txBody>
          <a:bodyPr wrap="none" anchor="ctr"/>
          <a:lstStyle/>
          <a:p>
            <a:endParaRPr lang="en-US"/>
          </a:p>
        </p:txBody>
      </p:sp>
      <p:sp>
        <p:nvSpPr>
          <p:cNvPr id="124934" name="Rectangle 6"/>
          <p:cNvSpPr>
            <a:spLocks noChangeArrowheads="1"/>
          </p:cNvSpPr>
          <p:nvPr/>
        </p:nvSpPr>
        <p:spPr bwMode="auto">
          <a:xfrm>
            <a:off x="4905375" y="2876550"/>
            <a:ext cx="2354263" cy="263525"/>
          </a:xfrm>
          <a:prstGeom prst="rect">
            <a:avLst/>
          </a:prstGeom>
          <a:noFill/>
          <a:ln w="25400">
            <a:solidFill>
              <a:schemeClr val="hlink"/>
            </a:solidFill>
            <a:miter lim="800000"/>
            <a:headEnd/>
            <a:tailEnd/>
          </a:ln>
          <a:effectLst/>
        </p:spPr>
        <p:txBody>
          <a:bodyPr wrap="none" anchor="ctr"/>
          <a:lstStyle/>
          <a:p>
            <a:endParaRPr lang="en-US"/>
          </a:p>
        </p:txBody>
      </p:sp>
      <p:pic>
        <p:nvPicPr>
          <p:cNvPr id="124935" name="Picture 7" descr="02_09s"/>
          <p:cNvPicPr>
            <a:picLocks noChangeAspect="1" noChangeArrowheads="1"/>
          </p:cNvPicPr>
          <p:nvPr/>
        </p:nvPicPr>
        <p:blipFill>
          <a:blip r:embed="rId3"/>
          <a:srcRect/>
          <a:stretch>
            <a:fillRect/>
          </a:stretch>
        </p:blipFill>
        <p:spPr bwMode="auto">
          <a:xfrm>
            <a:off x="1228725" y="5111750"/>
            <a:ext cx="6969125" cy="436563"/>
          </a:xfrm>
          <a:prstGeom prst="rect">
            <a:avLst/>
          </a:prstGeom>
          <a:noFill/>
        </p:spPr>
      </p:pic>
    </p:spTree>
  </p:cSld>
  <p:clrMapOvr>
    <a:masterClrMapping/>
  </p:clrMapOvr>
  <p:transition spd="slow">
    <p:cu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2"/>
          <p:cNvSpPr>
            <a:spLocks noGrp="1"/>
          </p:cNvSpPr>
          <p:nvPr>
            <p:ph type="ftr" sz="quarter" idx="10"/>
          </p:nvPr>
        </p:nvSpPr>
        <p:spPr/>
        <p:txBody>
          <a:bodyPr/>
          <a:lstStyle/>
          <a:p>
            <a:r>
              <a:rPr lang="en-US"/>
              <a:t>PL/SQL</a:t>
            </a:r>
          </a:p>
        </p:txBody>
      </p:sp>
      <p:sp>
        <p:nvSpPr>
          <p:cNvPr id="10" name="Slide Number Placeholder 3"/>
          <p:cNvSpPr>
            <a:spLocks noGrp="1"/>
          </p:cNvSpPr>
          <p:nvPr>
            <p:ph type="sldNum" sz="quarter" idx="11"/>
          </p:nvPr>
        </p:nvSpPr>
        <p:spPr/>
        <p:txBody>
          <a:bodyPr/>
          <a:lstStyle/>
          <a:p>
            <a:fld id="{AF8139A9-FFD0-4723-BBC6-718DF112B0DD}" type="slidenum">
              <a:rPr lang="en-US"/>
              <a:pPr/>
              <a:t>55</a:t>
            </a:fld>
            <a:r>
              <a:rPr lang="en-US"/>
              <a:t> of 1</a:t>
            </a:r>
          </a:p>
        </p:txBody>
      </p:sp>
      <p:sp>
        <p:nvSpPr>
          <p:cNvPr id="126978" name="Rectangle 2"/>
          <p:cNvSpPr>
            <a:spLocks noGrp="1" noChangeArrowheads="1"/>
          </p:cNvSpPr>
          <p:nvPr>
            <p:ph type="title"/>
          </p:nvPr>
        </p:nvSpPr>
        <p:spPr>
          <a:xfrm>
            <a:off x="457200" y="-76200"/>
            <a:ext cx="8229600" cy="1143000"/>
          </a:xfrm>
          <a:noFill/>
          <a:ln/>
        </p:spPr>
        <p:txBody>
          <a:bodyPr wrap="square" lIns="92075" tIns="46038" rIns="92075" bIns="46038" anchor="t"/>
          <a:lstStyle/>
          <a:p>
            <a:r>
              <a:rPr lang="en-US"/>
              <a:t>Examples of Passing Parameters</a:t>
            </a:r>
          </a:p>
        </p:txBody>
      </p:sp>
      <p:sp>
        <p:nvSpPr>
          <p:cNvPr id="126979" name="Rectangle 3"/>
          <p:cNvSpPr>
            <a:spLocks noChangeArrowheads="1"/>
          </p:cNvSpPr>
          <p:nvPr/>
        </p:nvSpPr>
        <p:spPr bwMode="blackWhite">
          <a:xfrm>
            <a:off x="1182688" y="1266825"/>
            <a:ext cx="6921500" cy="2289175"/>
          </a:xfrm>
          <a:prstGeom prst="rect">
            <a:avLst/>
          </a:prstGeom>
          <a:solidFill>
            <a:srgbClr val="FFFFCC"/>
          </a:solidFill>
          <a:ln w="9525">
            <a:noFill/>
            <a:miter lim="800000"/>
            <a:headEnd/>
            <a:tailEnd/>
          </a:ln>
          <a:effectLst/>
        </p:spPr>
        <p:txBody>
          <a:bodyPr wrap="none" anchor="ctr"/>
          <a:lstStyle/>
          <a:p>
            <a:endParaRPr lang="en-US"/>
          </a:p>
        </p:txBody>
      </p:sp>
      <p:sp>
        <p:nvSpPr>
          <p:cNvPr id="126980" name="Rectangle 4"/>
          <p:cNvSpPr>
            <a:spLocks noChangeArrowheads="1"/>
          </p:cNvSpPr>
          <p:nvPr/>
        </p:nvSpPr>
        <p:spPr bwMode="auto">
          <a:xfrm>
            <a:off x="1150938" y="1243013"/>
            <a:ext cx="6692900" cy="2320925"/>
          </a:xfrm>
          <a:prstGeom prst="rect">
            <a:avLst/>
          </a:prstGeom>
          <a:noFill/>
          <a:ln w="9525">
            <a:noFill/>
            <a:miter lim="800000"/>
            <a:headEnd/>
            <a:tailEnd/>
          </a:ln>
          <a:effectLst/>
        </p:spPr>
        <p:txBody>
          <a:bodyPr wrap="none" lIns="92075" tIns="46038" rIns="92075" bIns="46038">
            <a:spAutoFit/>
          </a:bodyPr>
          <a:lstStyle/>
          <a:p>
            <a:pPr eaLnBrk="0" hangingPunct="0">
              <a:lnSpc>
                <a:spcPct val="90000"/>
              </a:lnSpc>
            </a:pPr>
            <a:r>
              <a:rPr lang="en-US">
                <a:solidFill>
                  <a:srgbClr val="000000"/>
                </a:solidFill>
                <a:latin typeface="Verdana" pitchFamily="34" charset="0"/>
              </a:rPr>
              <a:t>BEGIN</a:t>
            </a:r>
          </a:p>
          <a:p>
            <a:pPr eaLnBrk="0" hangingPunct="0">
              <a:lnSpc>
                <a:spcPct val="90000"/>
              </a:lnSpc>
            </a:pPr>
            <a:r>
              <a:rPr lang="en-US">
                <a:solidFill>
                  <a:srgbClr val="000000"/>
                </a:solidFill>
                <a:latin typeface="Verdana" pitchFamily="34" charset="0"/>
              </a:rPr>
              <a:t>  add_dept;</a:t>
            </a:r>
          </a:p>
          <a:p>
            <a:pPr eaLnBrk="0" hangingPunct="0">
              <a:lnSpc>
                <a:spcPct val="90000"/>
              </a:lnSpc>
            </a:pPr>
            <a:r>
              <a:rPr lang="en-US">
                <a:solidFill>
                  <a:srgbClr val="000000"/>
                </a:solidFill>
                <a:latin typeface="Verdana" pitchFamily="34" charset="0"/>
              </a:rPr>
              <a:t>  add_dept ('TRAINING', 2500);</a:t>
            </a:r>
          </a:p>
          <a:p>
            <a:pPr eaLnBrk="0" hangingPunct="0">
              <a:lnSpc>
                <a:spcPct val="90000"/>
              </a:lnSpc>
            </a:pPr>
            <a:r>
              <a:rPr lang="en-US">
                <a:solidFill>
                  <a:srgbClr val="000000"/>
                </a:solidFill>
                <a:latin typeface="Verdana" pitchFamily="34" charset="0"/>
              </a:rPr>
              <a:t>  add_dept ( p_loc =&gt; 2400, p_name =&gt;'EDUCATION');</a:t>
            </a:r>
          </a:p>
          <a:p>
            <a:pPr eaLnBrk="0" hangingPunct="0">
              <a:lnSpc>
                <a:spcPct val="90000"/>
              </a:lnSpc>
            </a:pPr>
            <a:r>
              <a:rPr lang="en-US">
                <a:solidFill>
                  <a:srgbClr val="000000"/>
                </a:solidFill>
                <a:latin typeface="Verdana" pitchFamily="34" charset="0"/>
              </a:rPr>
              <a:t>  add_dept ( p_loc =&gt; 1200) ;</a:t>
            </a:r>
          </a:p>
          <a:p>
            <a:pPr eaLnBrk="0" hangingPunct="0">
              <a:lnSpc>
                <a:spcPct val="90000"/>
              </a:lnSpc>
            </a:pPr>
            <a:r>
              <a:rPr lang="en-US">
                <a:solidFill>
                  <a:srgbClr val="000000"/>
                </a:solidFill>
                <a:latin typeface="Verdana" pitchFamily="34" charset="0"/>
              </a:rPr>
              <a:t>END;</a:t>
            </a:r>
          </a:p>
          <a:p>
            <a:pPr eaLnBrk="0" hangingPunct="0">
              <a:lnSpc>
                <a:spcPct val="90000"/>
              </a:lnSpc>
            </a:pPr>
            <a:r>
              <a:rPr lang="en-US">
                <a:solidFill>
                  <a:srgbClr val="000000"/>
                </a:solidFill>
                <a:latin typeface="Verdana" pitchFamily="34" charset="0"/>
              </a:rPr>
              <a:t>/</a:t>
            </a:r>
          </a:p>
          <a:p>
            <a:pPr eaLnBrk="0" hangingPunct="0">
              <a:lnSpc>
                <a:spcPct val="90000"/>
              </a:lnSpc>
            </a:pPr>
            <a:r>
              <a:rPr lang="en-US">
                <a:solidFill>
                  <a:srgbClr val="000000"/>
                </a:solidFill>
                <a:latin typeface="Verdana" pitchFamily="34" charset="0"/>
              </a:rPr>
              <a:t>SELECT department_id, department_name, location_id</a:t>
            </a:r>
          </a:p>
          <a:p>
            <a:pPr eaLnBrk="0" hangingPunct="0">
              <a:lnSpc>
                <a:spcPct val="90000"/>
              </a:lnSpc>
            </a:pPr>
            <a:r>
              <a:rPr lang="en-US">
                <a:solidFill>
                  <a:srgbClr val="000000"/>
                </a:solidFill>
                <a:latin typeface="Verdana" pitchFamily="34" charset="0"/>
              </a:rPr>
              <a:t>FROM departments;</a:t>
            </a:r>
          </a:p>
        </p:txBody>
      </p:sp>
      <p:grpSp>
        <p:nvGrpSpPr>
          <p:cNvPr id="2" name="Group 5"/>
          <p:cNvGrpSpPr>
            <a:grpSpLocks/>
          </p:cNvGrpSpPr>
          <p:nvPr/>
        </p:nvGrpSpPr>
        <p:grpSpPr bwMode="auto">
          <a:xfrm>
            <a:off x="1173163" y="3608388"/>
            <a:ext cx="6953250" cy="2600325"/>
            <a:chOff x="739" y="2273"/>
            <a:chExt cx="4380" cy="1638"/>
          </a:xfrm>
        </p:grpSpPr>
        <p:sp>
          <p:nvSpPr>
            <p:cNvPr id="126982" name="Text Box 6"/>
            <p:cNvSpPr txBox="1">
              <a:spLocks noChangeArrowheads="1"/>
            </p:cNvSpPr>
            <p:nvPr/>
          </p:nvSpPr>
          <p:spPr bwMode="auto">
            <a:xfrm>
              <a:off x="971" y="3032"/>
              <a:ext cx="235" cy="246"/>
            </a:xfrm>
            <a:prstGeom prst="rect">
              <a:avLst/>
            </a:prstGeom>
            <a:noFill/>
            <a:ln w="25400">
              <a:noFill/>
              <a:miter lim="800000"/>
              <a:headEnd type="none" w="sm" len="sm"/>
              <a:tailEnd type="none" w="med" len="lg"/>
            </a:ln>
            <a:effectLst/>
          </p:spPr>
          <p:txBody>
            <a:bodyPr lIns="12700" tIns="12700" rIns="12700" bIns="12700">
              <a:spAutoFit/>
            </a:bodyPr>
            <a:lstStyle/>
            <a:p>
              <a:pPr algn="ctr" defTabSz="822325">
                <a:buClr>
                  <a:srgbClr val="000000"/>
                </a:buClr>
                <a:buFont typeface="Arial" charset="0"/>
                <a:buNone/>
              </a:pPr>
              <a:r>
                <a:rPr lang="en-US" sz="2400" b="1"/>
                <a:t>…</a:t>
              </a:r>
            </a:p>
          </p:txBody>
        </p:sp>
        <p:pic>
          <p:nvPicPr>
            <p:cNvPr id="126983" name="Picture 7" descr="02_17s_top"/>
            <p:cNvPicPr>
              <a:picLocks noChangeAspect="1" noChangeArrowheads="1"/>
            </p:cNvPicPr>
            <p:nvPr/>
          </p:nvPicPr>
          <p:blipFill>
            <a:blip r:embed="rId3"/>
            <a:srcRect/>
            <a:stretch>
              <a:fillRect/>
            </a:stretch>
          </p:blipFill>
          <p:spPr bwMode="auto">
            <a:xfrm>
              <a:off x="755" y="2273"/>
              <a:ext cx="4364" cy="905"/>
            </a:xfrm>
            <a:prstGeom prst="rect">
              <a:avLst/>
            </a:prstGeom>
            <a:noFill/>
          </p:spPr>
        </p:pic>
        <p:pic>
          <p:nvPicPr>
            <p:cNvPr id="126984" name="Picture 8" descr="02_17s_bottom"/>
            <p:cNvPicPr>
              <a:picLocks noChangeAspect="1" noChangeArrowheads="1"/>
            </p:cNvPicPr>
            <p:nvPr/>
          </p:nvPicPr>
          <p:blipFill>
            <a:blip r:embed="rId4"/>
            <a:srcRect/>
            <a:stretch>
              <a:fillRect/>
            </a:stretch>
          </p:blipFill>
          <p:spPr bwMode="auto">
            <a:xfrm>
              <a:off x="739" y="3241"/>
              <a:ext cx="4364" cy="670"/>
            </a:xfrm>
            <a:prstGeom prst="rect">
              <a:avLst/>
            </a:prstGeom>
            <a:noFill/>
          </p:spPr>
        </p:pic>
      </p:grpSp>
    </p:spTree>
  </p:cSld>
  <p:clrMapOvr>
    <a:masterClrMapping/>
  </p:clrMapOvr>
  <p:transition spd="slow">
    <p:cut/>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p:txBody>
          <a:bodyPr/>
          <a:lstStyle/>
          <a:p>
            <a:r>
              <a:rPr lang="en-US"/>
              <a:t>PL/SQL</a:t>
            </a:r>
          </a:p>
        </p:txBody>
      </p:sp>
      <p:sp>
        <p:nvSpPr>
          <p:cNvPr id="7" name="Slide Number Placeholder 3"/>
          <p:cNvSpPr>
            <a:spLocks noGrp="1"/>
          </p:cNvSpPr>
          <p:nvPr>
            <p:ph type="sldNum" sz="quarter" idx="11"/>
          </p:nvPr>
        </p:nvSpPr>
        <p:spPr/>
        <p:txBody>
          <a:bodyPr/>
          <a:lstStyle/>
          <a:p>
            <a:fld id="{43273963-E64E-48A4-AF9E-5D9E2A5CF464}" type="slidenum">
              <a:rPr lang="en-US"/>
              <a:pPr/>
              <a:t>56</a:t>
            </a:fld>
            <a:r>
              <a:rPr lang="en-US"/>
              <a:t> of 1</a:t>
            </a:r>
          </a:p>
        </p:txBody>
      </p:sp>
      <p:sp>
        <p:nvSpPr>
          <p:cNvPr id="131074" name="Rectangle 2"/>
          <p:cNvSpPr>
            <a:spLocks noGrp="1" noChangeArrowheads="1"/>
          </p:cNvSpPr>
          <p:nvPr>
            <p:ph type="title"/>
          </p:nvPr>
        </p:nvSpPr>
        <p:spPr>
          <a:noFill/>
          <a:ln/>
          <a:effectLst>
            <a:outerShdw dist="53882" dir="2700000" algn="ctr" rotWithShape="0">
              <a:schemeClr val="bg2"/>
            </a:outerShdw>
          </a:effectLst>
        </p:spPr>
        <p:txBody>
          <a:bodyPr wrap="square" lIns="92075" tIns="46038" rIns="92075" bIns="46038" anchor="t"/>
          <a:lstStyle/>
          <a:p>
            <a:r>
              <a:rPr lang="en-US"/>
              <a:t>Invoking a Procedure from an Anonymous PL/SQL Block</a:t>
            </a:r>
          </a:p>
        </p:txBody>
      </p:sp>
      <p:sp>
        <p:nvSpPr>
          <p:cNvPr id="131075" name="Rectangle 3"/>
          <p:cNvSpPr>
            <a:spLocks noChangeArrowheads="1"/>
          </p:cNvSpPr>
          <p:nvPr/>
        </p:nvSpPr>
        <p:spPr bwMode="blackWhite">
          <a:xfrm>
            <a:off x="912813" y="1936750"/>
            <a:ext cx="7327900" cy="1993900"/>
          </a:xfrm>
          <a:prstGeom prst="rect">
            <a:avLst/>
          </a:prstGeom>
          <a:solidFill>
            <a:srgbClr val="FFFFCC"/>
          </a:solidFill>
          <a:ln w="9525">
            <a:noFill/>
            <a:miter lim="800000"/>
            <a:headEnd/>
            <a:tailEnd/>
          </a:ln>
          <a:effectLst/>
        </p:spPr>
        <p:txBody>
          <a:bodyPr wrap="none" anchor="ctr"/>
          <a:lstStyle/>
          <a:p>
            <a:endParaRPr lang="en-US"/>
          </a:p>
        </p:txBody>
      </p:sp>
      <p:sp>
        <p:nvSpPr>
          <p:cNvPr id="131076" name="Rectangle 4"/>
          <p:cNvSpPr>
            <a:spLocks noChangeArrowheads="1"/>
          </p:cNvSpPr>
          <p:nvPr/>
        </p:nvSpPr>
        <p:spPr bwMode="auto">
          <a:xfrm>
            <a:off x="919163" y="1973263"/>
            <a:ext cx="5046662" cy="1970087"/>
          </a:xfrm>
          <a:prstGeom prst="rect">
            <a:avLst/>
          </a:prstGeom>
          <a:noFill/>
          <a:ln w="9525">
            <a:noFill/>
            <a:miter lim="800000"/>
            <a:headEnd/>
            <a:tailEnd/>
          </a:ln>
          <a:effectLst/>
        </p:spPr>
        <p:txBody>
          <a:bodyPr wrap="none" lIns="92075" tIns="46038" rIns="92075" bIns="46038">
            <a:spAutoFit/>
          </a:bodyPr>
          <a:lstStyle/>
          <a:p>
            <a:pPr eaLnBrk="0" hangingPunct="0">
              <a:lnSpc>
                <a:spcPct val="95000"/>
              </a:lnSpc>
            </a:pPr>
            <a:r>
              <a:rPr lang="en-US">
                <a:solidFill>
                  <a:srgbClr val="000000"/>
                </a:solidFill>
                <a:latin typeface="Verdana" pitchFamily="34" charset="0"/>
              </a:rPr>
              <a:t>DECLARE</a:t>
            </a:r>
          </a:p>
          <a:p>
            <a:pPr eaLnBrk="0" hangingPunct="0">
              <a:lnSpc>
                <a:spcPct val="95000"/>
              </a:lnSpc>
            </a:pPr>
            <a:r>
              <a:rPr lang="en-US">
                <a:solidFill>
                  <a:srgbClr val="000000"/>
                </a:solidFill>
                <a:latin typeface="Verdana" pitchFamily="34" charset="0"/>
              </a:rPr>
              <a:t>  v_id NUMBER := 163;</a:t>
            </a:r>
          </a:p>
          <a:p>
            <a:pPr eaLnBrk="0" hangingPunct="0">
              <a:lnSpc>
                <a:spcPct val="95000"/>
              </a:lnSpc>
            </a:pPr>
            <a:r>
              <a:rPr lang="en-US">
                <a:solidFill>
                  <a:srgbClr val="000000"/>
                </a:solidFill>
                <a:latin typeface="Verdana" pitchFamily="34" charset="0"/>
              </a:rPr>
              <a:t>BEGIN</a:t>
            </a:r>
          </a:p>
          <a:p>
            <a:pPr eaLnBrk="0" hangingPunct="0">
              <a:lnSpc>
                <a:spcPct val="95000"/>
              </a:lnSpc>
            </a:pPr>
            <a:r>
              <a:rPr lang="en-US">
                <a:solidFill>
                  <a:srgbClr val="000000"/>
                </a:solidFill>
                <a:latin typeface="Verdana" pitchFamily="34" charset="0"/>
              </a:rPr>
              <a:t>  raise_salary(v_id);    --invoke procedure</a:t>
            </a:r>
          </a:p>
          <a:p>
            <a:pPr eaLnBrk="0" hangingPunct="0">
              <a:lnSpc>
                <a:spcPct val="115000"/>
              </a:lnSpc>
            </a:pPr>
            <a:r>
              <a:rPr lang="en-US">
                <a:solidFill>
                  <a:srgbClr val="000000"/>
                </a:solidFill>
                <a:latin typeface="Verdana" pitchFamily="34" charset="0"/>
              </a:rPr>
              <a:t>  COMMIT;</a:t>
            </a:r>
          </a:p>
          <a:p>
            <a:pPr eaLnBrk="0" hangingPunct="0">
              <a:lnSpc>
                <a:spcPct val="95000"/>
              </a:lnSpc>
            </a:pPr>
            <a:r>
              <a:rPr lang="en-US">
                <a:solidFill>
                  <a:srgbClr val="000000"/>
                </a:solidFill>
                <a:latin typeface="Verdana" pitchFamily="34" charset="0"/>
              </a:rPr>
              <a:t>...</a:t>
            </a:r>
          </a:p>
          <a:p>
            <a:pPr eaLnBrk="0" hangingPunct="0">
              <a:lnSpc>
                <a:spcPct val="95000"/>
              </a:lnSpc>
            </a:pPr>
            <a:r>
              <a:rPr lang="en-US">
                <a:solidFill>
                  <a:srgbClr val="000000"/>
                </a:solidFill>
                <a:latin typeface="Verdana" pitchFamily="34" charset="0"/>
              </a:rPr>
              <a:t>END;</a:t>
            </a:r>
          </a:p>
        </p:txBody>
      </p:sp>
      <p:sp>
        <p:nvSpPr>
          <p:cNvPr id="131077" name="Rectangle 5"/>
          <p:cNvSpPr>
            <a:spLocks noChangeArrowheads="1"/>
          </p:cNvSpPr>
          <p:nvPr/>
        </p:nvSpPr>
        <p:spPr bwMode="auto">
          <a:xfrm>
            <a:off x="1154113" y="2767013"/>
            <a:ext cx="2789237" cy="336550"/>
          </a:xfrm>
          <a:prstGeom prst="rect">
            <a:avLst/>
          </a:prstGeom>
          <a:noFill/>
          <a:ln w="25400">
            <a:solidFill>
              <a:schemeClr val="hlink"/>
            </a:solidFill>
            <a:miter lim="800000"/>
            <a:headEnd/>
            <a:tailEnd/>
          </a:ln>
          <a:effectLst/>
        </p:spPr>
        <p:txBody>
          <a:bodyPr wrap="none" anchor="ctr"/>
          <a:lstStyle/>
          <a:p>
            <a:endParaRPr lang="en-US"/>
          </a:p>
        </p:txBody>
      </p:sp>
    </p:spTree>
  </p:cSld>
  <p:clrMapOvr>
    <a:masterClrMapping/>
  </p:clrMapOvr>
  <p:transition spd="slow">
    <p:cut/>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t>PL/SQL</a:t>
            </a:r>
          </a:p>
        </p:txBody>
      </p:sp>
      <p:sp>
        <p:nvSpPr>
          <p:cNvPr id="8" name="Slide Number Placeholder 4"/>
          <p:cNvSpPr>
            <a:spLocks noGrp="1"/>
          </p:cNvSpPr>
          <p:nvPr>
            <p:ph type="sldNum" sz="quarter" idx="11"/>
          </p:nvPr>
        </p:nvSpPr>
        <p:spPr/>
        <p:txBody>
          <a:bodyPr/>
          <a:lstStyle/>
          <a:p>
            <a:fld id="{951CF557-DB76-4F3B-98B2-EAA51BEB6334}" type="slidenum">
              <a:rPr lang="en-US"/>
              <a:pPr/>
              <a:t>57</a:t>
            </a:fld>
            <a:r>
              <a:rPr lang="en-US"/>
              <a:t> of 1</a:t>
            </a:r>
          </a:p>
        </p:txBody>
      </p:sp>
      <p:sp>
        <p:nvSpPr>
          <p:cNvPr id="133122" name="Rectangle 2"/>
          <p:cNvSpPr>
            <a:spLocks noChangeArrowheads="1"/>
          </p:cNvSpPr>
          <p:nvPr/>
        </p:nvSpPr>
        <p:spPr bwMode="blackWhite">
          <a:xfrm>
            <a:off x="885825" y="2322513"/>
            <a:ext cx="7404100" cy="3509962"/>
          </a:xfrm>
          <a:prstGeom prst="rect">
            <a:avLst/>
          </a:prstGeom>
          <a:solidFill>
            <a:srgbClr val="FFFFCC"/>
          </a:solidFill>
          <a:ln w="9525">
            <a:noFill/>
            <a:miter lim="800000"/>
            <a:headEnd/>
            <a:tailEnd/>
          </a:ln>
          <a:effectLst/>
        </p:spPr>
        <p:txBody>
          <a:bodyPr wrap="none" anchor="ctr"/>
          <a:lstStyle/>
          <a:p>
            <a:endParaRPr lang="en-US"/>
          </a:p>
        </p:txBody>
      </p:sp>
      <p:sp>
        <p:nvSpPr>
          <p:cNvPr id="133123" name="Rectangle 3"/>
          <p:cNvSpPr>
            <a:spLocks noGrp="1" noChangeArrowheads="1"/>
          </p:cNvSpPr>
          <p:nvPr>
            <p:ph type="title"/>
          </p:nvPr>
        </p:nvSpPr>
        <p:spPr>
          <a:xfrm>
            <a:off x="685800" y="381000"/>
            <a:ext cx="7772400" cy="1143000"/>
          </a:xfrm>
          <a:noFill/>
          <a:ln/>
          <a:effectLst>
            <a:outerShdw dist="53882" dir="2700000" algn="ctr" rotWithShape="0">
              <a:schemeClr val="bg2"/>
            </a:outerShdw>
          </a:effectLst>
        </p:spPr>
        <p:txBody>
          <a:bodyPr wrap="square" lIns="92075" tIns="46038" rIns="92075" bIns="46038" anchor="t"/>
          <a:lstStyle/>
          <a:p>
            <a:r>
              <a:rPr lang="en-US"/>
              <a:t>Invoking a Procedure from Another Procedure</a:t>
            </a:r>
          </a:p>
        </p:txBody>
      </p:sp>
      <p:sp>
        <p:nvSpPr>
          <p:cNvPr id="133124" name="Rectangle 4"/>
          <p:cNvSpPr>
            <a:spLocks noChangeArrowheads="1"/>
          </p:cNvSpPr>
          <p:nvPr/>
        </p:nvSpPr>
        <p:spPr bwMode="auto">
          <a:xfrm>
            <a:off x="838200" y="2303463"/>
            <a:ext cx="5845175" cy="3559175"/>
          </a:xfrm>
          <a:prstGeom prst="rect">
            <a:avLst/>
          </a:prstGeom>
          <a:noFill/>
          <a:ln w="9525">
            <a:noFill/>
            <a:miter lim="800000"/>
            <a:headEnd/>
            <a:tailEnd/>
          </a:ln>
          <a:effectLst/>
        </p:spPr>
        <p:txBody>
          <a:bodyPr wrap="none" lIns="92075" tIns="46038" rIns="92075" bIns="46038">
            <a:spAutoFit/>
          </a:bodyPr>
          <a:lstStyle/>
          <a:p>
            <a:pPr eaLnBrk="0" hangingPunct="0">
              <a:lnSpc>
                <a:spcPct val="95000"/>
              </a:lnSpc>
            </a:pPr>
            <a:r>
              <a:rPr lang="en-US">
                <a:solidFill>
                  <a:srgbClr val="000000"/>
                </a:solidFill>
                <a:latin typeface="Verdana" pitchFamily="34" charset="0"/>
              </a:rPr>
              <a:t>CREATE OR REPLACE PROCEDURE process_emps</a:t>
            </a:r>
          </a:p>
          <a:p>
            <a:pPr eaLnBrk="0" hangingPunct="0">
              <a:lnSpc>
                <a:spcPct val="95000"/>
              </a:lnSpc>
            </a:pPr>
            <a:r>
              <a:rPr lang="en-US">
                <a:solidFill>
                  <a:srgbClr val="000000"/>
                </a:solidFill>
                <a:latin typeface="Verdana" pitchFamily="34" charset="0"/>
              </a:rPr>
              <a:t>IS</a:t>
            </a:r>
          </a:p>
          <a:p>
            <a:pPr eaLnBrk="0" hangingPunct="0">
              <a:lnSpc>
                <a:spcPct val="95000"/>
              </a:lnSpc>
            </a:pPr>
            <a:r>
              <a:rPr lang="en-US">
                <a:solidFill>
                  <a:srgbClr val="000000"/>
                </a:solidFill>
                <a:latin typeface="Verdana" pitchFamily="34" charset="0"/>
              </a:rPr>
              <a:t>   CURSOR emp_cursor IS</a:t>
            </a:r>
          </a:p>
          <a:p>
            <a:pPr eaLnBrk="0" hangingPunct="0">
              <a:lnSpc>
                <a:spcPct val="95000"/>
              </a:lnSpc>
            </a:pPr>
            <a:r>
              <a:rPr lang="en-US">
                <a:solidFill>
                  <a:srgbClr val="000000"/>
                </a:solidFill>
                <a:latin typeface="Verdana" pitchFamily="34" charset="0"/>
              </a:rPr>
              <a:t>    SELECT employee_id</a:t>
            </a:r>
          </a:p>
          <a:p>
            <a:pPr eaLnBrk="0" hangingPunct="0">
              <a:lnSpc>
                <a:spcPct val="95000"/>
              </a:lnSpc>
            </a:pPr>
            <a:r>
              <a:rPr lang="en-US">
                <a:solidFill>
                  <a:srgbClr val="000000"/>
                </a:solidFill>
                <a:latin typeface="Verdana" pitchFamily="34" charset="0"/>
              </a:rPr>
              <a:t>    FROM   employees;</a:t>
            </a:r>
          </a:p>
          <a:p>
            <a:pPr eaLnBrk="0" hangingPunct="0">
              <a:lnSpc>
                <a:spcPct val="95000"/>
              </a:lnSpc>
            </a:pPr>
            <a:r>
              <a:rPr lang="en-US">
                <a:solidFill>
                  <a:srgbClr val="000000"/>
                </a:solidFill>
                <a:latin typeface="Verdana" pitchFamily="34" charset="0"/>
              </a:rPr>
              <a:t>BEGIN</a:t>
            </a:r>
          </a:p>
          <a:p>
            <a:pPr eaLnBrk="0" hangingPunct="0">
              <a:lnSpc>
                <a:spcPct val="95000"/>
              </a:lnSpc>
            </a:pPr>
            <a:r>
              <a:rPr lang="en-US">
                <a:solidFill>
                  <a:srgbClr val="000000"/>
                </a:solidFill>
                <a:latin typeface="Verdana" pitchFamily="34" charset="0"/>
              </a:rPr>
              <a:t>   FOR emp_rec IN emp_cursor </a:t>
            </a:r>
          </a:p>
          <a:p>
            <a:pPr eaLnBrk="0" hangingPunct="0">
              <a:lnSpc>
                <a:spcPct val="95000"/>
              </a:lnSpc>
            </a:pPr>
            <a:r>
              <a:rPr lang="en-US">
                <a:solidFill>
                  <a:srgbClr val="000000"/>
                </a:solidFill>
                <a:latin typeface="Verdana" pitchFamily="34" charset="0"/>
              </a:rPr>
              <a:t>   LOOP</a:t>
            </a:r>
          </a:p>
          <a:p>
            <a:pPr eaLnBrk="0" hangingPunct="0">
              <a:lnSpc>
                <a:spcPct val="95000"/>
              </a:lnSpc>
            </a:pPr>
            <a:r>
              <a:rPr lang="en-US">
                <a:solidFill>
                  <a:srgbClr val="000000"/>
                </a:solidFill>
                <a:latin typeface="Verdana" pitchFamily="34" charset="0"/>
              </a:rPr>
              <a:t>    raise_salary(emp_rec.employee_id);</a:t>
            </a:r>
          </a:p>
          <a:p>
            <a:pPr eaLnBrk="0" hangingPunct="0">
              <a:lnSpc>
                <a:spcPct val="125000"/>
              </a:lnSpc>
            </a:pPr>
            <a:r>
              <a:rPr lang="en-US">
                <a:solidFill>
                  <a:srgbClr val="000000"/>
                </a:solidFill>
                <a:latin typeface="Verdana" pitchFamily="34" charset="0"/>
              </a:rPr>
              <a:t>   END LOOP;    </a:t>
            </a:r>
          </a:p>
          <a:p>
            <a:pPr eaLnBrk="0" hangingPunct="0">
              <a:lnSpc>
                <a:spcPct val="95000"/>
              </a:lnSpc>
            </a:pPr>
            <a:r>
              <a:rPr lang="en-US">
                <a:solidFill>
                  <a:srgbClr val="000000"/>
                </a:solidFill>
                <a:latin typeface="Verdana" pitchFamily="34" charset="0"/>
              </a:rPr>
              <a:t>   COMMIT;</a:t>
            </a:r>
          </a:p>
          <a:p>
            <a:pPr eaLnBrk="0" hangingPunct="0">
              <a:lnSpc>
                <a:spcPct val="95000"/>
              </a:lnSpc>
            </a:pPr>
            <a:r>
              <a:rPr lang="en-US">
                <a:solidFill>
                  <a:srgbClr val="000000"/>
                </a:solidFill>
                <a:latin typeface="Verdana" pitchFamily="34" charset="0"/>
              </a:rPr>
              <a:t>END process_emps;</a:t>
            </a:r>
          </a:p>
          <a:p>
            <a:pPr eaLnBrk="0" hangingPunct="0">
              <a:lnSpc>
                <a:spcPct val="95000"/>
              </a:lnSpc>
            </a:pPr>
            <a:r>
              <a:rPr lang="en-US" b="1">
                <a:solidFill>
                  <a:srgbClr val="000000"/>
                </a:solidFill>
                <a:latin typeface="Courier New" pitchFamily="49" charset="0"/>
              </a:rPr>
              <a:t>/</a:t>
            </a:r>
          </a:p>
        </p:txBody>
      </p:sp>
      <p:sp>
        <p:nvSpPr>
          <p:cNvPr id="133125" name="Rectangle 5"/>
          <p:cNvSpPr>
            <a:spLocks noChangeArrowheads="1"/>
          </p:cNvSpPr>
          <p:nvPr/>
        </p:nvSpPr>
        <p:spPr bwMode="blackWhite">
          <a:xfrm>
            <a:off x="895350" y="1789113"/>
            <a:ext cx="2894013" cy="447675"/>
          </a:xfrm>
          <a:prstGeom prst="rect">
            <a:avLst/>
          </a:prstGeom>
          <a:noFill/>
          <a:ln w="9525">
            <a:noFill/>
            <a:miter lim="800000"/>
            <a:headEnd/>
            <a:tailEnd/>
          </a:ln>
          <a:effectLst/>
        </p:spPr>
        <p:txBody>
          <a:bodyPr wrap="none" lIns="82550" tIns="41275" rIns="82550" bIns="41275">
            <a:spAutoFit/>
          </a:bodyPr>
          <a:lstStyle/>
          <a:p>
            <a:pPr defTabSz="739775" eaLnBrk="0" hangingPunct="0"/>
            <a:r>
              <a:rPr lang="en-US" sz="2400">
                <a:effectLst>
                  <a:outerShdw blurRad="38100" dist="38100" dir="2700000" algn="tl">
                    <a:srgbClr val="C0C0C0"/>
                  </a:outerShdw>
                </a:effectLst>
                <a:latin typeface="Verdana" pitchFamily="34" charset="0"/>
              </a:rPr>
              <a:t>process_emps.sql</a:t>
            </a:r>
          </a:p>
        </p:txBody>
      </p:sp>
      <p:sp>
        <p:nvSpPr>
          <p:cNvPr id="133126" name="Rectangle 6"/>
          <p:cNvSpPr>
            <a:spLocks noChangeArrowheads="1"/>
          </p:cNvSpPr>
          <p:nvPr/>
        </p:nvSpPr>
        <p:spPr bwMode="auto">
          <a:xfrm>
            <a:off x="1357313" y="4408488"/>
            <a:ext cx="4835525" cy="336550"/>
          </a:xfrm>
          <a:prstGeom prst="rect">
            <a:avLst/>
          </a:prstGeom>
          <a:noFill/>
          <a:ln w="25400">
            <a:solidFill>
              <a:schemeClr val="hlink"/>
            </a:solidFill>
            <a:miter lim="800000"/>
            <a:headEnd/>
            <a:tailEnd/>
          </a:ln>
          <a:effectLst/>
        </p:spPr>
        <p:txBody>
          <a:bodyPr wrap="none" anchor="ctr"/>
          <a:lstStyle/>
          <a:p>
            <a:endParaRPr lang="en-US"/>
          </a:p>
        </p:txBody>
      </p:sp>
    </p:spTree>
  </p:cSld>
  <p:clrMapOvr>
    <a:masterClrMapping/>
  </p:clrMapOvr>
  <p:transition spd="slow">
    <p:cut/>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ooter Placeholder 2"/>
          <p:cNvSpPr>
            <a:spLocks noGrp="1"/>
          </p:cNvSpPr>
          <p:nvPr>
            <p:ph type="ftr" sz="quarter" idx="10"/>
          </p:nvPr>
        </p:nvSpPr>
        <p:spPr/>
        <p:txBody>
          <a:bodyPr/>
          <a:lstStyle/>
          <a:p>
            <a:r>
              <a:rPr lang="en-US"/>
              <a:t>PL/SQL</a:t>
            </a:r>
          </a:p>
        </p:txBody>
      </p:sp>
      <p:sp>
        <p:nvSpPr>
          <p:cNvPr id="27" name="Slide Number Placeholder 3"/>
          <p:cNvSpPr>
            <a:spLocks noGrp="1"/>
          </p:cNvSpPr>
          <p:nvPr>
            <p:ph type="sldNum" sz="quarter" idx="11"/>
          </p:nvPr>
        </p:nvSpPr>
        <p:spPr/>
        <p:txBody>
          <a:bodyPr/>
          <a:lstStyle/>
          <a:p>
            <a:fld id="{D089820D-ED51-437F-A2EB-1ED47A5C0A55}" type="slidenum">
              <a:rPr lang="en-US"/>
              <a:pPr/>
              <a:t>58</a:t>
            </a:fld>
            <a:r>
              <a:rPr lang="en-US"/>
              <a:t> of 1</a:t>
            </a:r>
          </a:p>
        </p:txBody>
      </p:sp>
      <p:sp>
        <p:nvSpPr>
          <p:cNvPr id="135170" name="Rectangle 2"/>
          <p:cNvSpPr>
            <a:spLocks noGrp="1" noChangeArrowheads="1"/>
          </p:cNvSpPr>
          <p:nvPr>
            <p:ph type="title"/>
          </p:nvPr>
        </p:nvSpPr>
        <p:spPr>
          <a:noFill/>
          <a:ln/>
        </p:spPr>
        <p:txBody>
          <a:bodyPr wrap="square" lIns="92075" tIns="46038" rIns="92075" bIns="46038" anchor="t"/>
          <a:lstStyle/>
          <a:p>
            <a:r>
              <a:rPr lang="en-US"/>
              <a:t>Handled Exceptions</a:t>
            </a:r>
          </a:p>
        </p:txBody>
      </p:sp>
      <p:grpSp>
        <p:nvGrpSpPr>
          <p:cNvPr id="2" name="Group 3"/>
          <p:cNvGrpSpPr>
            <a:grpSpLocks/>
          </p:cNvGrpSpPr>
          <p:nvPr/>
        </p:nvGrpSpPr>
        <p:grpSpPr bwMode="auto">
          <a:xfrm>
            <a:off x="3417888" y="2127250"/>
            <a:ext cx="690562" cy="1917700"/>
            <a:chOff x="2153" y="1340"/>
            <a:chExt cx="435" cy="1208"/>
          </a:xfrm>
        </p:grpSpPr>
        <p:sp>
          <p:nvSpPr>
            <p:cNvPr id="135172" name="Line 4"/>
            <p:cNvSpPr>
              <a:spLocks noChangeShapeType="1"/>
            </p:cNvSpPr>
            <p:nvPr/>
          </p:nvSpPr>
          <p:spPr bwMode="auto">
            <a:xfrm>
              <a:off x="2153" y="2540"/>
              <a:ext cx="203" cy="0"/>
            </a:xfrm>
            <a:prstGeom prst="line">
              <a:avLst/>
            </a:prstGeom>
            <a:noFill/>
            <a:ln w="25400">
              <a:solidFill>
                <a:schemeClr val="tx1"/>
              </a:solidFill>
              <a:round/>
              <a:headEnd type="none" w="sm" len="sm"/>
              <a:tailEnd type="none" w="sm" len="sm"/>
            </a:ln>
            <a:effectLst/>
          </p:spPr>
          <p:txBody>
            <a:bodyPr/>
            <a:lstStyle/>
            <a:p>
              <a:endParaRPr lang="en-US"/>
            </a:p>
          </p:txBody>
        </p:sp>
        <p:sp>
          <p:nvSpPr>
            <p:cNvPr id="135173" name="Line 5"/>
            <p:cNvSpPr>
              <a:spLocks noChangeShapeType="1"/>
            </p:cNvSpPr>
            <p:nvPr/>
          </p:nvSpPr>
          <p:spPr bwMode="auto">
            <a:xfrm>
              <a:off x="2348" y="1343"/>
              <a:ext cx="240" cy="0"/>
            </a:xfrm>
            <a:prstGeom prst="line">
              <a:avLst/>
            </a:prstGeom>
            <a:noFill/>
            <a:ln w="25400">
              <a:solidFill>
                <a:schemeClr val="tx1"/>
              </a:solidFill>
              <a:round/>
              <a:headEnd type="none" w="sm" len="sm"/>
              <a:tailEnd type="stealth" w="med" len="lg"/>
            </a:ln>
            <a:effectLst/>
          </p:spPr>
          <p:txBody>
            <a:bodyPr/>
            <a:lstStyle/>
            <a:p>
              <a:endParaRPr lang="en-US"/>
            </a:p>
          </p:txBody>
        </p:sp>
        <p:sp>
          <p:nvSpPr>
            <p:cNvPr id="135174" name="Line 6"/>
            <p:cNvSpPr>
              <a:spLocks noChangeShapeType="1"/>
            </p:cNvSpPr>
            <p:nvPr/>
          </p:nvSpPr>
          <p:spPr bwMode="auto">
            <a:xfrm>
              <a:off x="2349" y="1340"/>
              <a:ext cx="0" cy="1208"/>
            </a:xfrm>
            <a:prstGeom prst="line">
              <a:avLst/>
            </a:prstGeom>
            <a:noFill/>
            <a:ln w="25400">
              <a:solidFill>
                <a:schemeClr val="tx1"/>
              </a:solidFill>
              <a:round/>
              <a:headEnd type="none" w="sm" len="sm"/>
              <a:tailEnd type="none" w="sm" len="sm"/>
            </a:ln>
            <a:effectLst/>
          </p:spPr>
          <p:txBody>
            <a:bodyPr/>
            <a:lstStyle/>
            <a:p>
              <a:endParaRPr lang="en-US"/>
            </a:p>
          </p:txBody>
        </p:sp>
      </p:grpSp>
      <p:grpSp>
        <p:nvGrpSpPr>
          <p:cNvPr id="3" name="Group 7"/>
          <p:cNvGrpSpPr>
            <a:grpSpLocks/>
          </p:cNvGrpSpPr>
          <p:nvPr/>
        </p:nvGrpSpPr>
        <p:grpSpPr bwMode="auto">
          <a:xfrm>
            <a:off x="3559175" y="1449388"/>
            <a:ext cx="2963863" cy="2774950"/>
            <a:chOff x="2242" y="913"/>
            <a:chExt cx="1867" cy="1748"/>
          </a:xfrm>
        </p:grpSpPr>
        <p:sp>
          <p:nvSpPr>
            <p:cNvPr id="135176" name="Freeform 8"/>
            <p:cNvSpPr>
              <a:spLocks/>
            </p:cNvSpPr>
            <p:nvPr/>
          </p:nvSpPr>
          <p:spPr bwMode="blackWhite">
            <a:xfrm>
              <a:off x="2560" y="1219"/>
              <a:ext cx="1193" cy="1442"/>
            </a:xfrm>
            <a:custGeom>
              <a:avLst/>
              <a:gdLst/>
              <a:ahLst/>
              <a:cxnLst>
                <a:cxn ang="0">
                  <a:pos x="1192" y="1441"/>
                </a:cxn>
                <a:cxn ang="0">
                  <a:pos x="1192" y="0"/>
                </a:cxn>
                <a:cxn ang="0">
                  <a:pos x="0" y="0"/>
                </a:cxn>
                <a:cxn ang="0">
                  <a:pos x="0" y="1441"/>
                </a:cxn>
                <a:cxn ang="0">
                  <a:pos x="1192" y="1441"/>
                </a:cxn>
              </a:cxnLst>
              <a:rect l="0" t="0" r="r" b="b"/>
              <a:pathLst>
                <a:path w="1193" h="1442">
                  <a:moveTo>
                    <a:pt x="1192" y="1441"/>
                  </a:moveTo>
                  <a:lnTo>
                    <a:pt x="1192" y="0"/>
                  </a:lnTo>
                  <a:lnTo>
                    <a:pt x="0" y="0"/>
                  </a:lnTo>
                  <a:lnTo>
                    <a:pt x="0" y="1441"/>
                  </a:lnTo>
                  <a:lnTo>
                    <a:pt x="1192" y="1441"/>
                  </a:lnTo>
                </a:path>
              </a:pathLst>
            </a:custGeom>
            <a:solidFill>
              <a:srgbClr val="0066FF"/>
            </a:solidFill>
            <a:ln w="9525" cap="rnd">
              <a:noFill/>
              <a:round/>
              <a:headEnd type="none" w="sm" len="sm"/>
              <a:tailEnd type="none" w="sm" len="sm"/>
            </a:ln>
            <a:effectLst/>
          </p:spPr>
          <p:txBody>
            <a:bodyPr/>
            <a:lstStyle/>
            <a:p>
              <a:endParaRPr lang="en-US"/>
            </a:p>
          </p:txBody>
        </p:sp>
        <p:grpSp>
          <p:nvGrpSpPr>
            <p:cNvPr id="4" name="Group 9"/>
            <p:cNvGrpSpPr>
              <a:grpSpLocks/>
            </p:cNvGrpSpPr>
            <p:nvPr/>
          </p:nvGrpSpPr>
          <p:grpSpPr bwMode="auto">
            <a:xfrm>
              <a:off x="2242" y="913"/>
              <a:ext cx="1867" cy="1747"/>
              <a:chOff x="2242" y="913"/>
              <a:chExt cx="1867" cy="1747"/>
            </a:xfrm>
          </p:grpSpPr>
          <p:sp>
            <p:nvSpPr>
              <p:cNvPr id="135178" name="Rectangle 10"/>
              <p:cNvSpPr>
                <a:spLocks noChangeArrowheads="1"/>
              </p:cNvSpPr>
              <p:nvPr/>
            </p:nvSpPr>
            <p:spPr bwMode="blackWhite">
              <a:xfrm>
                <a:off x="2570" y="1231"/>
                <a:ext cx="1112" cy="1429"/>
              </a:xfrm>
              <a:prstGeom prst="rect">
                <a:avLst/>
              </a:prstGeom>
              <a:noFill/>
              <a:ln w="9525">
                <a:noFill/>
                <a:miter lim="800000"/>
                <a:headEnd/>
                <a:tailEnd/>
              </a:ln>
              <a:effectLst/>
            </p:spPr>
            <p:txBody>
              <a:bodyPr wrap="none" lIns="73025" tIns="36513" rIns="73025" bIns="36513">
                <a:spAutoFit/>
              </a:bodyPr>
              <a:lstStyle/>
              <a:p>
                <a:pPr defTabSz="525463" eaLnBrk="0" hangingPunct="0">
                  <a:lnSpc>
                    <a:spcPct val="90000"/>
                  </a:lnSpc>
                </a:pPr>
                <a:r>
                  <a:rPr lang="en-US" sz="2000">
                    <a:latin typeface="Verdana" pitchFamily="34" charset="0"/>
                  </a:rPr>
                  <a:t>PROCEDURE</a:t>
                </a:r>
              </a:p>
              <a:p>
                <a:pPr defTabSz="525463" eaLnBrk="0" hangingPunct="0">
                  <a:lnSpc>
                    <a:spcPct val="90000"/>
                  </a:lnSpc>
                </a:pPr>
                <a:r>
                  <a:rPr lang="en-US" sz="2000">
                    <a:latin typeface="Verdana" pitchFamily="34" charset="0"/>
                  </a:rPr>
                  <a:t>PROC2 ...</a:t>
                </a:r>
              </a:p>
              <a:p>
                <a:pPr defTabSz="525463" eaLnBrk="0" hangingPunct="0">
                  <a:lnSpc>
                    <a:spcPct val="90000"/>
                  </a:lnSpc>
                </a:pPr>
                <a:r>
                  <a:rPr lang="en-US" sz="2000">
                    <a:latin typeface="Verdana" pitchFamily="34" charset="0"/>
                  </a:rPr>
                  <a:t>IS </a:t>
                </a:r>
              </a:p>
              <a:p>
                <a:pPr defTabSz="525463" eaLnBrk="0" hangingPunct="0">
                  <a:lnSpc>
                    <a:spcPct val="60000"/>
                  </a:lnSpc>
                </a:pPr>
                <a:r>
                  <a:rPr lang="en-US" sz="2000">
                    <a:latin typeface="Verdana" pitchFamily="34" charset="0"/>
                  </a:rPr>
                  <a:t> ...</a:t>
                </a:r>
              </a:p>
              <a:p>
                <a:pPr defTabSz="525463" eaLnBrk="0" hangingPunct="0">
                  <a:lnSpc>
                    <a:spcPct val="90000"/>
                  </a:lnSpc>
                </a:pPr>
                <a:r>
                  <a:rPr lang="en-US" sz="2000">
                    <a:latin typeface="Verdana" pitchFamily="34" charset="0"/>
                  </a:rPr>
                  <a:t>BEGIN</a:t>
                </a:r>
              </a:p>
              <a:p>
                <a:pPr defTabSz="525463" eaLnBrk="0" hangingPunct="0">
                  <a:lnSpc>
                    <a:spcPct val="60000"/>
                  </a:lnSpc>
                </a:pPr>
                <a:r>
                  <a:rPr lang="en-US" sz="2000">
                    <a:latin typeface="Verdana" pitchFamily="34" charset="0"/>
                  </a:rPr>
                  <a:t> ...</a:t>
                </a:r>
              </a:p>
              <a:p>
                <a:pPr defTabSz="525463" eaLnBrk="0" hangingPunct="0">
                  <a:lnSpc>
                    <a:spcPct val="90000"/>
                  </a:lnSpc>
                </a:pPr>
                <a:r>
                  <a:rPr lang="en-US" sz="2000">
                    <a:latin typeface="Verdana" pitchFamily="34" charset="0"/>
                  </a:rPr>
                  <a:t>EXCEPTION</a:t>
                </a:r>
              </a:p>
              <a:p>
                <a:pPr defTabSz="525463" eaLnBrk="0" hangingPunct="0">
                  <a:lnSpc>
                    <a:spcPct val="60000"/>
                  </a:lnSpc>
                </a:pPr>
                <a:r>
                  <a:rPr lang="en-US" sz="2000">
                    <a:latin typeface="Verdana" pitchFamily="34" charset="0"/>
                  </a:rPr>
                  <a:t> ...</a:t>
                </a:r>
              </a:p>
              <a:p>
                <a:pPr defTabSz="525463" eaLnBrk="0" hangingPunct="0">
                  <a:lnSpc>
                    <a:spcPct val="90000"/>
                  </a:lnSpc>
                </a:pPr>
                <a:r>
                  <a:rPr lang="en-US" sz="2000">
                    <a:latin typeface="Verdana" pitchFamily="34" charset="0"/>
                  </a:rPr>
                  <a:t>END PROC2;</a:t>
                </a:r>
              </a:p>
            </p:txBody>
          </p:sp>
          <p:sp>
            <p:nvSpPr>
              <p:cNvPr id="135179" name="Rectangle 11"/>
              <p:cNvSpPr>
                <a:spLocks noChangeArrowheads="1"/>
              </p:cNvSpPr>
              <p:nvPr/>
            </p:nvSpPr>
            <p:spPr bwMode="auto">
              <a:xfrm>
                <a:off x="2242" y="913"/>
                <a:ext cx="1867" cy="240"/>
              </a:xfrm>
              <a:prstGeom prst="rect">
                <a:avLst/>
              </a:prstGeom>
              <a:noFill/>
              <a:ln w="9525">
                <a:noFill/>
                <a:miter lim="800000"/>
                <a:headEnd/>
                <a:tailEnd/>
              </a:ln>
              <a:effectLst/>
            </p:spPr>
            <p:txBody>
              <a:bodyPr lIns="92075" tIns="46038" rIns="92075" bIns="46038">
                <a:spAutoFit/>
              </a:bodyPr>
              <a:lstStyle/>
              <a:p>
                <a:pPr marL="342900" indent="-342900" algn="ctr" eaLnBrk="0" hangingPunct="0">
                  <a:lnSpc>
                    <a:spcPct val="95000"/>
                  </a:lnSpc>
                  <a:spcBef>
                    <a:spcPct val="35000"/>
                  </a:spcBef>
                </a:pPr>
                <a:r>
                  <a:rPr lang="en-US" sz="2000">
                    <a:latin typeface="Verdana" pitchFamily="34" charset="0"/>
                  </a:rPr>
                  <a:t>Called procedure</a:t>
                </a:r>
              </a:p>
            </p:txBody>
          </p:sp>
        </p:grpSp>
      </p:grpSp>
      <p:sp>
        <p:nvSpPr>
          <p:cNvPr id="135180" name="Freeform 12"/>
          <p:cNvSpPr>
            <a:spLocks/>
          </p:cNvSpPr>
          <p:nvPr/>
        </p:nvSpPr>
        <p:spPr bwMode="blackWhite">
          <a:xfrm>
            <a:off x="1146175" y="2403475"/>
            <a:ext cx="2319338" cy="2776538"/>
          </a:xfrm>
          <a:custGeom>
            <a:avLst/>
            <a:gdLst/>
            <a:ahLst/>
            <a:cxnLst>
              <a:cxn ang="0">
                <a:pos x="1460" y="1748"/>
              </a:cxn>
              <a:cxn ang="0">
                <a:pos x="1460" y="0"/>
              </a:cxn>
              <a:cxn ang="0">
                <a:pos x="0" y="0"/>
              </a:cxn>
              <a:cxn ang="0">
                <a:pos x="0" y="1748"/>
              </a:cxn>
              <a:cxn ang="0">
                <a:pos x="1460" y="1748"/>
              </a:cxn>
            </a:cxnLst>
            <a:rect l="0" t="0" r="r" b="b"/>
            <a:pathLst>
              <a:path w="1461" h="1749">
                <a:moveTo>
                  <a:pt x="1460" y="1748"/>
                </a:moveTo>
                <a:lnTo>
                  <a:pt x="1460" y="0"/>
                </a:lnTo>
                <a:lnTo>
                  <a:pt x="0" y="0"/>
                </a:lnTo>
                <a:lnTo>
                  <a:pt x="0" y="1748"/>
                </a:lnTo>
                <a:lnTo>
                  <a:pt x="1460" y="1748"/>
                </a:lnTo>
              </a:path>
            </a:pathLst>
          </a:custGeom>
          <a:solidFill>
            <a:srgbClr val="339933"/>
          </a:solidFill>
          <a:ln w="9525" cap="rnd">
            <a:noFill/>
            <a:round/>
            <a:headEnd type="none" w="sm" len="sm"/>
            <a:tailEnd type="none" w="sm" len="sm"/>
          </a:ln>
          <a:effectLst/>
        </p:spPr>
        <p:txBody>
          <a:bodyPr/>
          <a:lstStyle/>
          <a:p>
            <a:endParaRPr lang="en-US"/>
          </a:p>
        </p:txBody>
      </p:sp>
      <p:sp>
        <p:nvSpPr>
          <p:cNvPr id="135181" name="Rectangle 13"/>
          <p:cNvSpPr>
            <a:spLocks noChangeArrowheads="1"/>
          </p:cNvSpPr>
          <p:nvPr/>
        </p:nvSpPr>
        <p:spPr bwMode="auto">
          <a:xfrm>
            <a:off x="944563" y="1917700"/>
            <a:ext cx="2740025" cy="381000"/>
          </a:xfrm>
          <a:prstGeom prst="rect">
            <a:avLst/>
          </a:prstGeom>
          <a:noFill/>
          <a:ln w="9525">
            <a:noFill/>
            <a:miter lim="800000"/>
            <a:headEnd/>
            <a:tailEnd/>
          </a:ln>
          <a:effectLst/>
        </p:spPr>
        <p:txBody>
          <a:bodyPr lIns="92075" tIns="46038" rIns="92075" bIns="46038">
            <a:spAutoFit/>
          </a:bodyPr>
          <a:lstStyle/>
          <a:p>
            <a:pPr marL="342900" indent="-342900" algn="ctr" eaLnBrk="0" hangingPunct="0">
              <a:lnSpc>
                <a:spcPct val="95000"/>
              </a:lnSpc>
              <a:spcBef>
                <a:spcPct val="35000"/>
              </a:spcBef>
            </a:pPr>
            <a:r>
              <a:rPr lang="en-US" sz="2000">
                <a:latin typeface="Verdana" pitchFamily="34" charset="0"/>
              </a:rPr>
              <a:t>Calling procedure</a:t>
            </a:r>
          </a:p>
        </p:txBody>
      </p:sp>
      <p:sp>
        <p:nvSpPr>
          <p:cNvPr id="135182" name="Rectangle 14"/>
          <p:cNvSpPr>
            <a:spLocks noChangeArrowheads="1"/>
          </p:cNvSpPr>
          <p:nvPr/>
        </p:nvSpPr>
        <p:spPr bwMode="blackWhite">
          <a:xfrm>
            <a:off x="1182688" y="2422525"/>
            <a:ext cx="2120900" cy="2786063"/>
          </a:xfrm>
          <a:prstGeom prst="rect">
            <a:avLst/>
          </a:prstGeom>
          <a:noFill/>
          <a:ln w="9525">
            <a:noFill/>
            <a:miter lim="800000"/>
            <a:headEnd/>
            <a:tailEnd/>
          </a:ln>
          <a:effectLst/>
        </p:spPr>
        <p:txBody>
          <a:bodyPr wrap="none" lIns="73025" tIns="36513" rIns="73025" bIns="36513">
            <a:spAutoFit/>
          </a:bodyPr>
          <a:lstStyle/>
          <a:p>
            <a:pPr defTabSz="525463" eaLnBrk="0" hangingPunct="0">
              <a:lnSpc>
                <a:spcPct val="90000"/>
              </a:lnSpc>
            </a:pPr>
            <a:r>
              <a:rPr lang="en-US" sz="2000">
                <a:latin typeface="Verdana" pitchFamily="34" charset="0"/>
              </a:rPr>
              <a:t>PROCEDURE</a:t>
            </a:r>
          </a:p>
          <a:p>
            <a:pPr defTabSz="525463" eaLnBrk="0" hangingPunct="0">
              <a:lnSpc>
                <a:spcPct val="90000"/>
              </a:lnSpc>
            </a:pPr>
            <a:r>
              <a:rPr lang="en-US" sz="2000">
                <a:latin typeface="Verdana" pitchFamily="34" charset="0"/>
              </a:rPr>
              <a:t>PROC1 ...</a:t>
            </a:r>
          </a:p>
          <a:p>
            <a:pPr defTabSz="525463" eaLnBrk="0" hangingPunct="0">
              <a:lnSpc>
                <a:spcPct val="90000"/>
              </a:lnSpc>
            </a:pPr>
            <a:r>
              <a:rPr lang="en-US" sz="2000">
                <a:latin typeface="Verdana" pitchFamily="34" charset="0"/>
              </a:rPr>
              <a:t>IS </a:t>
            </a:r>
          </a:p>
          <a:p>
            <a:pPr defTabSz="525463" eaLnBrk="0" hangingPunct="0">
              <a:lnSpc>
                <a:spcPct val="60000"/>
              </a:lnSpc>
            </a:pPr>
            <a:r>
              <a:rPr lang="en-US" sz="2000">
                <a:latin typeface="Verdana" pitchFamily="34" charset="0"/>
              </a:rPr>
              <a:t> ...</a:t>
            </a:r>
          </a:p>
          <a:p>
            <a:pPr defTabSz="525463" eaLnBrk="0" hangingPunct="0">
              <a:lnSpc>
                <a:spcPct val="90000"/>
              </a:lnSpc>
            </a:pPr>
            <a:r>
              <a:rPr lang="en-US" sz="2000">
                <a:latin typeface="Verdana" pitchFamily="34" charset="0"/>
              </a:rPr>
              <a:t>BEGIN</a:t>
            </a:r>
          </a:p>
          <a:p>
            <a:pPr defTabSz="525463" eaLnBrk="0" hangingPunct="0">
              <a:lnSpc>
                <a:spcPct val="60000"/>
              </a:lnSpc>
            </a:pPr>
            <a:r>
              <a:rPr lang="en-US" sz="2000">
                <a:latin typeface="Verdana" pitchFamily="34" charset="0"/>
              </a:rPr>
              <a:t> ...</a:t>
            </a:r>
          </a:p>
          <a:p>
            <a:pPr defTabSz="525463" eaLnBrk="0" hangingPunct="0">
              <a:lnSpc>
                <a:spcPct val="110000"/>
              </a:lnSpc>
            </a:pPr>
            <a:r>
              <a:rPr lang="en-US" sz="2000">
                <a:latin typeface="Verdana" pitchFamily="34" charset="0"/>
              </a:rPr>
              <a:t>  PROC2(arg1);</a:t>
            </a:r>
          </a:p>
          <a:p>
            <a:pPr defTabSz="525463" eaLnBrk="0" hangingPunct="0">
              <a:lnSpc>
                <a:spcPct val="60000"/>
              </a:lnSpc>
            </a:pPr>
            <a:r>
              <a:rPr lang="en-US" sz="2000">
                <a:latin typeface="Verdana" pitchFamily="34" charset="0"/>
              </a:rPr>
              <a:t> ...</a:t>
            </a:r>
          </a:p>
          <a:p>
            <a:pPr defTabSz="525463" eaLnBrk="0" hangingPunct="0">
              <a:lnSpc>
                <a:spcPct val="90000"/>
              </a:lnSpc>
            </a:pPr>
            <a:r>
              <a:rPr lang="en-US" sz="2000">
                <a:latin typeface="Verdana" pitchFamily="34" charset="0"/>
              </a:rPr>
              <a:t>EXCEPTION</a:t>
            </a:r>
          </a:p>
          <a:p>
            <a:pPr defTabSz="525463" eaLnBrk="0" hangingPunct="0">
              <a:lnSpc>
                <a:spcPct val="60000"/>
              </a:lnSpc>
            </a:pPr>
            <a:r>
              <a:rPr lang="en-US" sz="2000">
                <a:latin typeface="Verdana" pitchFamily="34" charset="0"/>
              </a:rPr>
              <a:t> ...</a:t>
            </a:r>
          </a:p>
          <a:p>
            <a:pPr defTabSz="525463" eaLnBrk="0" hangingPunct="0">
              <a:lnSpc>
                <a:spcPct val="90000"/>
              </a:lnSpc>
            </a:pPr>
            <a:r>
              <a:rPr lang="en-US" sz="2000">
                <a:latin typeface="Verdana" pitchFamily="34" charset="0"/>
              </a:rPr>
              <a:t>END PROC1;</a:t>
            </a:r>
          </a:p>
        </p:txBody>
      </p:sp>
      <p:grpSp>
        <p:nvGrpSpPr>
          <p:cNvPr id="5" name="Group 15"/>
          <p:cNvGrpSpPr>
            <a:grpSpLocks/>
          </p:cNvGrpSpPr>
          <p:nvPr/>
        </p:nvGrpSpPr>
        <p:grpSpPr bwMode="auto">
          <a:xfrm>
            <a:off x="5497513" y="3135313"/>
            <a:ext cx="3008312" cy="366712"/>
            <a:chOff x="3463" y="1975"/>
            <a:chExt cx="1895" cy="231"/>
          </a:xfrm>
        </p:grpSpPr>
        <p:sp>
          <p:nvSpPr>
            <p:cNvPr id="135184" name="Line 16"/>
            <p:cNvSpPr>
              <a:spLocks noChangeShapeType="1"/>
            </p:cNvSpPr>
            <p:nvPr/>
          </p:nvSpPr>
          <p:spPr bwMode="auto">
            <a:xfrm flipH="1">
              <a:off x="3463" y="2091"/>
              <a:ext cx="481" cy="0"/>
            </a:xfrm>
            <a:prstGeom prst="line">
              <a:avLst/>
            </a:prstGeom>
            <a:noFill/>
            <a:ln w="25400">
              <a:solidFill>
                <a:schemeClr val="tx1"/>
              </a:solidFill>
              <a:round/>
              <a:headEnd type="none" w="sm" len="sm"/>
              <a:tailEnd type="stealth" w="med" len="lg"/>
            </a:ln>
            <a:effectLst/>
          </p:spPr>
          <p:txBody>
            <a:bodyPr/>
            <a:lstStyle/>
            <a:p>
              <a:endParaRPr lang="en-US"/>
            </a:p>
          </p:txBody>
        </p:sp>
        <p:sp>
          <p:nvSpPr>
            <p:cNvPr id="135185" name="Rectangle 17"/>
            <p:cNvSpPr>
              <a:spLocks noChangeArrowheads="1"/>
            </p:cNvSpPr>
            <p:nvPr/>
          </p:nvSpPr>
          <p:spPr bwMode="auto">
            <a:xfrm>
              <a:off x="3944" y="1975"/>
              <a:ext cx="1414" cy="231"/>
            </a:xfrm>
            <a:prstGeom prst="rect">
              <a:avLst/>
            </a:prstGeom>
            <a:noFill/>
            <a:ln w="9525">
              <a:noFill/>
              <a:miter lim="800000"/>
              <a:headEnd/>
              <a:tailEnd/>
            </a:ln>
            <a:effectLst/>
          </p:spPr>
          <p:txBody>
            <a:bodyPr lIns="92075" tIns="46038" rIns="92075" bIns="46038">
              <a:spAutoFit/>
            </a:bodyPr>
            <a:lstStyle/>
            <a:p>
              <a:pPr eaLnBrk="0" hangingPunct="0"/>
              <a:r>
                <a:rPr lang="en-US">
                  <a:latin typeface="Verdana" pitchFamily="34" charset="0"/>
                </a:rPr>
                <a:t>Exception raised</a:t>
              </a:r>
            </a:p>
          </p:txBody>
        </p:sp>
      </p:grpSp>
      <p:grpSp>
        <p:nvGrpSpPr>
          <p:cNvPr id="6" name="Group 18"/>
          <p:cNvGrpSpPr>
            <a:grpSpLocks/>
          </p:cNvGrpSpPr>
          <p:nvPr/>
        </p:nvGrpSpPr>
        <p:grpSpPr bwMode="auto">
          <a:xfrm>
            <a:off x="5497513" y="3559175"/>
            <a:ext cx="3360737" cy="366713"/>
            <a:chOff x="3463" y="2242"/>
            <a:chExt cx="2117" cy="231"/>
          </a:xfrm>
        </p:grpSpPr>
        <p:sp>
          <p:nvSpPr>
            <p:cNvPr id="135187" name="Line 19"/>
            <p:cNvSpPr>
              <a:spLocks noChangeShapeType="1"/>
            </p:cNvSpPr>
            <p:nvPr/>
          </p:nvSpPr>
          <p:spPr bwMode="auto">
            <a:xfrm flipH="1">
              <a:off x="3463" y="2370"/>
              <a:ext cx="481" cy="0"/>
            </a:xfrm>
            <a:prstGeom prst="line">
              <a:avLst/>
            </a:prstGeom>
            <a:noFill/>
            <a:ln w="25400">
              <a:solidFill>
                <a:schemeClr val="tx1"/>
              </a:solidFill>
              <a:round/>
              <a:headEnd type="none" w="sm" len="sm"/>
              <a:tailEnd type="stealth" w="med" len="lg"/>
            </a:ln>
            <a:effectLst/>
          </p:spPr>
          <p:txBody>
            <a:bodyPr/>
            <a:lstStyle/>
            <a:p>
              <a:endParaRPr lang="en-US"/>
            </a:p>
          </p:txBody>
        </p:sp>
        <p:sp>
          <p:nvSpPr>
            <p:cNvPr id="135188" name="Rectangle 20"/>
            <p:cNvSpPr>
              <a:spLocks noChangeArrowheads="1"/>
            </p:cNvSpPr>
            <p:nvPr/>
          </p:nvSpPr>
          <p:spPr bwMode="auto">
            <a:xfrm>
              <a:off x="3944" y="2242"/>
              <a:ext cx="1636" cy="231"/>
            </a:xfrm>
            <a:prstGeom prst="rect">
              <a:avLst/>
            </a:prstGeom>
            <a:noFill/>
            <a:ln w="9525">
              <a:noFill/>
              <a:miter lim="800000"/>
              <a:headEnd/>
              <a:tailEnd/>
            </a:ln>
            <a:effectLst/>
          </p:spPr>
          <p:txBody>
            <a:bodyPr lIns="92075" tIns="46038" rIns="92075" bIns="46038">
              <a:spAutoFit/>
            </a:bodyPr>
            <a:lstStyle/>
            <a:p>
              <a:pPr eaLnBrk="0" hangingPunct="0"/>
              <a:r>
                <a:rPr lang="en-US">
                  <a:latin typeface="Verdana" pitchFamily="34" charset="0"/>
                </a:rPr>
                <a:t>Exception handled</a:t>
              </a:r>
            </a:p>
          </p:txBody>
        </p:sp>
      </p:grpSp>
      <p:grpSp>
        <p:nvGrpSpPr>
          <p:cNvPr id="7" name="Group 21"/>
          <p:cNvGrpSpPr>
            <a:grpSpLocks/>
          </p:cNvGrpSpPr>
          <p:nvPr/>
        </p:nvGrpSpPr>
        <p:grpSpPr bwMode="auto">
          <a:xfrm>
            <a:off x="2882900" y="4373563"/>
            <a:ext cx="2984500" cy="741362"/>
            <a:chOff x="1816" y="2710"/>
            <a:chExt cx="1767" cy="467"/>
          </a:xfrm>
        </p:grpSpPr>
        <p:sp>
          <p:nvSpPr>
            <p:cNvPr id="135190" name="Line 22"/>
            <p:cNvSpPr>
              <a:spLocks noChangeShapeType="1"/>
            </p:cNvSpPr>
            <p:nvPr/>
          </p:nvSpPr>
          <p:spPr bwMode="auto">
            <a:xfrm flipH="1">
              <a:off x="1816" y="2710"/>
              <a:ext cx="976" cy="0"/>
            </a:xfrm>
            <a:prstGeom prst="line">
              <a:avLst/>
            </a:prstGeom>
            <a:noFill/>
            <a:ln w="25400">
              <a:solidFill>
                <a:schemeClr val="tx1"/>
              </a:solidFill>
              <a:round/>
              <a:headEnd type="none" w="sm" len="sm"/>
              <a:tailEnd type="stealth" w="med" len="lg"/>
            </a:ln>
            <a:effectLst/>
          </p:spPr>
          <p:txBody>
            <a:bodyPr/>
            <a:lstStyle/>
            <a:p>
              <a:endParaRPr lang="en-US"/>
            </a:p>
          </p:txBody>
        </p:sp>
        <p:sp>
          <p:nvSpPr>
            <p:cNvPr id="135191" name="Rectangle 23"/>
            <p:cNvSpPr>
              <a:spLocks noChangeArrowheads="1"/>
            </p:cNvSpPr>
            <p:nvPr/>
          </p:nvSpPr>
          <p:spPr bwMode="auto">
            <a:xfrm>
              <a:off x="2184" y="2773"/>
              <a:ext cx="1399" cy="404"/>
            </a:xfrm>
            <a:prstGeom prst="rect">
              <a:avLst/>
            </a:prstGeom>
            <a:noFill/>
            <a:ln w="9525">
              <a:noFill/>
              <a:miter lim="800000"/>
              <a:headEnd/>
              <a:tailEnd/>
            </a:ln>
            <a:effectLst/>
          </p:spPr>
          <p:txBody>
            <a:bodyPr lIns="92075" tIns="46038" rIns="92075" bIns="46038">
              <a:spAutoFit/>
            </a:bodyPr>
            <a:lstStyle/>
            <a:p>
              <a:pPr eaLnBrk="0" hangingPunct="0"/>
              <a:r>
                <a:rPr lang="en-US">
                  <a:latin typeface="Verdana" pitchFamily="34" charset="0"/>
                </a:rPr>
                <a:t>Control returns to calling procedure</a:t>
              </a:r>
            </a:p>
          </p:txBody>
        </p:sp>
      </p:grpSp>
      <p:sp>
        <p:nvSpPr>
          <p:cNvPr id="135192" name="Rectangle 24"/>
          <p:cNvSpPr>
            <a:spLocks noChangeArrowheads="1"/>
          </p:cNvSpPr>
          <p:nvPr/>
        </p:nvSpPr>
        <p:spPr bwMode="auto">
          <a:xfrm>
            <a:off x="1458913" y="3929063"/>
            <a:ext cx="1976437" cy="336550"/>
          </a:xfrm>
          <a:prstGeom prst="rect">
            <a:avLst/>
          </a:prstGeom>
          <a:noFill/>
          <a:ln w="25400">
            <a:solidFill>
              <a:schemeClr val="hlink"/>
            </a:solidFill>
            <a:miter lim="800000"/>
            <a:headEnd/>
            <a:tailEnd/>
          </a:ln>
          <a:effectLst/>
        </p:spPr>
        <p:txBody>
          <a:bodyPr wrap="none" anchor="ctr"/>
          <a:lstStyle/>
          <a:p>
            <a:endParaRPr lang="en-US"/>
          </a:p>
        </p:txBody>
      </p:sp>
      <p:sp>
        <p:nvSpPr>
          <p:cNvPr id="135193" name="Line 25"/>
          <p:cNvSpPr>
            <a:spLocks noChangeShapeType="1"/>
          </p:cNvSpPr>
          <p:nvPr/>
        </p:nvSpPr>
        <p:spPr bwMode="auto">
          <a:xfrm>
            <a:off x="4408488" y="4224338"/>
            <a:ext cx="0" cy="130175"/>
          </a:xfrm>
          <a:prstGeom prst="line">
            <a:avLst/>
          </a:prstGeom>
          <a:noFill/>
          <a:ln w="25400">
            <a:solidFill>
              <a:schemeClr val="tx1"/>
            </a:solidFill>
            <a:round/>
            <a:headEnd type="none" w="sm" len="sm"/>
            <a:tailEnd type="none" w="med" len="lg"/>
          </a:ln>
          <a:effectLst/>
        </p:spPr>
        <p:txBody>
          <a:bodyPr/>
          <a:lstStyle/>
          <a:p>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2"/>
          <p:cNvSpPr>
            <a:spLocks noGrp="1"/>
          </p:cNvSpPr>
          <p:nvPr>
            <p:ph type="ftr" sz="quarter" idx="10"/>
          </p:nvPr>
        </p:nvSpPr>
        <p:spPr/>
        <p:txBody>
          <a:bodyPr/>
          <a:lstStyle/>
          <a:p>
            <a:r>
              <a:rPr lang="en-US"/>
              <a:t>PL/SQL</a:t>
            </a:r>
          </a:p>
        </p:txBody>
      </p:sp>
      <p:sp>
        <p:nvSpPr>
          <p:cNvPr id="12" name="Slide Number Placeholder 3"/>
          <p:cNvSpPr>
            <a:spLocks noGrp="1"/>
          </p:cNvSpPr>
          <p:nvPr>
            <p:ph type="sldNum" sz="quarter" idx="11"/>
          </p:nvPr>
        </p:nvSpPr>
        <p:spPr/>
        <p:txBody>
          <a:bodyPr/>
          <a:lstStyle/>
          <a:p>
            <a:fld id="{29DF4489-A48C-45BC-B817-8492D7BA2D06}" type="slidenum">
              <a:rPr lang="en-US"/>
              <a:pPr/>
              <a:t>59</a:t>
            </a:fld>
            <a:r>
              <a:rPr lang="en-US"/>
              <a:t> of 1</a:t>
            </a:r>
          </a:p>
        </p:txBody>
      </p:sp>
      <p:sp>
        <p:nvSpPr>
          <p:cNvPr id="137218" name="Rectangle 2"/>
          <p:cNvSpPr>
            <a:spLocks noChangeArrowheads="1"/>
          </p:cNvSpPr>
          <p:nvPr/>
        </p:nvSpPr>
        <p:spPr bwMode="blackWhite">
          <a:xfrm>
            <a:off x="644525" y="2998788"/>
            <a:ext cx="7761288" cy="3030537"/>
          </a:xfrm>
          <a:prstGeom prst="rect">
            <a:avLst/>
          </a:prstGeom>
          <a:solidFill>
            <a:srgbClr val="FFFFCC"/>
          </a:solidFill>
          <a:ln w="9525">
            <a:noFill/>
            <a:miter lim="800000"/>
            <a:headEnd/>
            <a:tailEnd/>
          </a:ln>
          <a:effectLst/>
        </p:spPr>
        <p:txBody>
          <a:bodyPr wrap="none" lIns="92075" tIns="46038" rIns="92075" bIns="46038" anchor="ctr"/>
          <a:lstStyle/>
          <a:p>
            <a:pPr eaLnBrk="0" hangingPunct="0">
              <a:lnSpc>
                <a:spcPct val="95000"/>
              </a:lnSpc>
              <a:tabLst>
                <a:tab pos="1200150" algn="l"/>
              </a:tabLst>
            </a:pPr>
            <a:r>
              <a:rPr lang="en-US" sz="1500">
                <a:solidFill>
                  <a:srgbClr val="000000"/>
                </a:solidFill>
                <a:latin typeface="Verdana" pitchFamily="34" charset="0"/>
              </a:rPr>
              <a:t>CREATE PROCEDURE p1_ins_loc(p_lid NUMBER, p_city VARCHAR2)</a:t>
            </a:r>
          </a:p>
          <a:p>
            <a:pPr eaLnBrk="0" hangingPunct="0">
              <a:lnSpc>
                <a:spcPct val="75000"/>
              </a:lnSpc>
              <a:tabLst>
                <a:tab pos="1200150" algn="l"/>
              </a:tabLst>
            </a:pPr>
            <a:r>
              <a:rPr lang="en-US" sz="1500">
                <a:solidFill>
                  <a:srgbClr val="000000"/>
                </a:solidFill>
                <a:latin typeface="Verdana" pitchFamily="34" charset="0"/>
              </a:rPr>
              <a:t>IS</a:t>
            </a:r>
          </a:p>
          <a:p>
            <a:pPr eaLnBrk="0" hangingPunct="0">
              <a:lnSpc>
                <a:spcPct val="75000"/>
              </a:lnSpc>
              <a:tabLst>
                <a:tab pos="1200150" algn="l"/>
              </a:tabLst>
            </a:pPr>
            <a:r>
              <a:rPr lang="en-US" sz="1500">
                <a:solidFill>
                  <a:srgbClr val="000000"/>
                </a:solidFill>
                <a:latin typeface="Verdana" pitchFamily="34" charset="0"/>
              </a:rPr>
              <a:t> v_city VARCHAR2(30); v_dname VARCHAR2(30);</a:t>
            </a:r>
          </a:p>
          <a:p>
            <a:pPr eaLnBrk="0" hangingPunct="0">
              <a:lnSpc>
                <a:spcPct val="95000"/>
              </a:lnSpc>
              <a:tabLst>
                <a:tab pos="1200150" algn="l"/>
              </a:tabLst>
            </a:pPr>
            <a:r>
              <a:rPr lang="en-US" sz="1500">
                <a:solidFill>
                  <a:srgbClr val="000000"/>
                </a:solidFill>
                <a:latin typeface="Verdana" pitchFamily="34" charset="0"/>
              </a:rPr>
              <a:t>BEGIN</a:t>
            </a:r>
          </a:p>
          <a:p>
            <a:pPr eaLnBrk="0" hangingPunct="0">
              <a:lnSpc>
                <a:spcPct val="95000"/>
              </a:lnSpc>
              <a:tabLst>
                <a:tab pos="1200150" algn="l"/>
              </a:tabLst>
            </a:pPr>
            <a:r>
              <a:rPr lang="en-US" sz="1500">
                <a:solidFill>
                  <a:srgbClr val="000000"/>
                </a:solidFill>
                <a:latin typeface="Verdana" pitchFamily="34" charset="0"/>
              </a:rPr>
              <a:t> DBMS_OUTPUT.PUT_LINE('Main Procedure p1_ins_loc');</a:t>
            </a:r>
          </a:p>
          <a:p>
            <a:pPr eaLnBrk="0" hangingPunct="0">
              <a:lnSpc>
                <a:spcPct val="95000"/>
              </a:lnSpc>
              <a:tabLst>
                <a:tab pos="1200150" algn="l"/>
              </a:tabLst>
            </a:pPr>
            <a:r>
              <a:rPr lang="en-US" sz="1500">
                <a:solidFill>
                  <a:srgbClr val="000000"/>
                </a:solidFill>
                <a:latin typeface="Verdana" pitchFamily="34" charset="0"/>
              </a:rPr>
              <a:t> INSERT INTO locations (location_id, city) VALUES (p_lid, p_city);</a:t>
            </a:r>
          </a:p>
          <a:p>
            <a:pPr eaLnBrk="0" hangingPunct="0">
              <a:lnSpc>
                <a:spcPct val="95000"/>
              </a:lnSpc>
              <a:tabLst>
                <a:tab pos="1200150" algn="l"/>
              </a:tabLst>
            </a:pPr>
            <a:r>
              <a:rPr lang="en-US" sz="1500">
                <a:solidFill>
                  <a:srgbClr val="000000"/>
                </a:solidFill>
                <a:latin typeface="Verdana" pitchFamily="34" charset="0"/>
              </a:rPr>
              <a:t> SELECT city INTO v_city FROM locations WHERE location_id = p_lid;</a:t>
            </a:r>
          </a:p>
          <a:p>
            <a:pPr eaLnBrk="0" hangingPunct="0">
              <a:lnSpc>
                <a:spcPct val="95000"/>
              </a:lnSpc>
              <a:tabLst>
                <a:tab pos="1200150" algn="l"/>
              </a:tabLst>
            </a:pPr>
            <a:r>
              <a:rPr lang="en-US" sz="1500">
                <a:solidFill>
                  <a:srgbClr val="000000"/>
                </a:solidFill>
                <a:latin typeface="Verdana" pitchFamily="34" charset="0"/>
              </a:rPr>
              <a:t> DBMS_OUTPUT.PUT_LINE('Inserted city '||v_city);</a:t>
            </a:r>
          </a:p>
          <a:p>
            <a:pPr eaLnBrk="0" hangingPunct="0">
              <a:lnSpc>
                <a:spcPct val="95000"/>
              </a:lnSpc>
              <a:tabLst>
                <a:tab pos="1200150" algn="l"/>
              </a:tabLst>
            </a:pPr>
            <a:r>
              <a:rPr lang="en-US" sz="1500">
                <a:solidFill>
                  <a:srgbClr val="000000"/>
                </a:solidFill>
                <a:latin typeface="Verdana" pitchFamily="34" charset="0"/>
              </a:rPr>
              <a:t> DBMS_OUTPUT.PUT_LINE('Invoking the procedure p2_ins_dept ...');</a:t>
            </a:r>
          </a:p>
          <a:p>
            <a:pPr eaLnBrk="0" hangingPunct="0">
              <a:lnSpc>
                <a:spcPct val="125000"/>
              </a:lnSpc>
              <a:tabLst>
                <a:tab pos="1200150" algn="l"/>
              </a:tabLst>
            </a:pPr>
            <a:r>
              <a:rPr lang="en-US" sz="1500">
                <a:solidFill>
                  <a:schemeClr val="bg1"/>
                </a:solidFill>
                <a:latin typeface="Verdana" pitchFamily="34" charset="0"/>
              </a:rPr>
              <a:t> </a:t>
            </a:r>
            <a:r>
              <a:rPr lang="en-US" sz="1500">
                <a:solidFill>
                  <a:srgbClr val="800000"/>
                </a:solidFill>
                <a:latin typeface="Verdana" pitchFamily="34" charset="0"/>
              </a:rPr>
              <a:t>p2_ins_dept(p_lid);</a:t>
            </a:r>
          </a:p>
          <a:p>
            <a:pPr eaLnBrk="0" hangingPunct="0">
              <a:lnSpc>
                <a:spcPct val="125000"/>
              </a:lnSpc>
              <a:tabLst>
                <a:tab pos="1200150" algn="l"/>
              </a:tabLst>
            </a:pPr>
            <a:r>
              <a:rPr lang="en-US" sz="1500">
                <a:solidFill>
                  <a:srgbClr val="000000"/>
                </a:solidFill>
                <a:latin typeface="Verdana" pitchFamily="34" charset="0"/>
              </a:rPr>
              <a:t>EXCEPTION</a:t>
            </a:r>
          </a:p>
          <a:p>
            <a:pPr eaLnBrk="0" hangingPunct="0">
              <a:lnSpc>
                <a:spcPct val="85000"/>
              </a:lnSpc>
              <a:tabLst>
                <a:tab pos="1200150" algn="l"/>
              </a:tabLst>
            </a:pPr>
            <a:r>
              <a:rPr lang="en-US" sz="1500">
                <a:solidFill>
                  <a:srgbClr val="000000"/>
                </a:solidFill>
                <a:latin typeface="Verdana" pitchFamily="34" charset="0"/>
              </a:rPr>
              <a:t>  WHEN NO_DATA_FOUND THEN</a:t>
            </a:r>
          </a:p>
          <a:p>
            <a:pPr eaLnBrk="0" hangingPunct="0">
              <a:lnSpc>
                <a:spcPct val="85000"/>
              </a:lnSpc>
              <a:tabLst>
                <a:tab pos="1200150" algn="l"/>
              </a:tabLst>
            </a:pPr>
            <a:r>
              <a:rPr lang="en-US" sz="1500">
                <a:solidFill>
                  <a:srgbClr val="000000"/>
                </a:solidFill>
                <a:latin typeface="Verdana" pitchFamily="34" charset="0"/>
              </a:rPr>
              <a:t>   DBMS_OUTPUT.PUT_LINE('No such dept/loc for any employee');</a:t>
            </a:r>
          </a:p>
          <a:p>
            <a:pPr eaLnBrk="0" hangingPunct="0">
              <a:lnSpc>
                <a:spcPct val="75000"/>
              </a:lnSpc>
              <a:tabLst>
                <a:tab pos="1200150" algn="l"/>
              </a:tabLst>
            </a:pPr>
            <a:r>
              <a:rPr lang="en-US" sz="1500">
                <a:solidFill>
                  <a:srgbClr val="000000"/>
                </a:solidFill>
                <a:latin typeface="Verdana" pitchFamily="34" charset="0"/>
              </a:rPr>
              <a:t>END;</a:t>
            </a:r>
          </a:p>
        </p:txBody>
      </p:sp>
      <p:sp>
        <p:nvSpPr>
          <p:cNvPr id="137219" name="Rectangle 3"/>
          <p:cNvSpPr>
            <a:spLocks noGrp="1" noChangeArrowheads="1"/>
          </p:cNvSpPr>
          <p:nvPr>
            <p:ph type="title"/>
          </p:nvPr>
        </p:nvSpPr>
        <p:spPr>
          <a:xfrm>
            <a:off x="685800" y="304800"/>
            <a:ext cx="7772400" cy="1143000"/>
          </a:xfrm>
          <a:noFill/>
          <a:ln/>
        </p:spPr>
        <p:txBody>
          <a:bodyPr wrap="square" lIns="92075" tIns="46038" rIns="92075" bIns="46038" anchor="t"/>
          <a:lstStyle/>
          <a:p>
            <a:r>
              <a:rPr lang="en-US"/>
              <a:t>Handled Exceptions</a:t>
            </a:r>
          </a:p>
        </p:txBody>
      </p:sp>
      <p:sp>
        <p:nvSpPr>
          <p:cNvPr id="137220" name="Rectangle 4"/>
          <p:cNvSpPr>
            <a:spLocks noChangeArrowheads="1"/>
          </p:cNvSpPr>
          <p:nvPr/>
        </p:nvSpPr>
        <p:spPr bwMode="blackWhite">
          <a:xfrm>
            <a:off x="658813" y="1177925"/>
            <a:ext cx="7737475" cy="1730375"/>
          </a:xfrm>
          <a:prstGeom prst="rect">
            <a:avLst/>
          </a:prstGeom>
          <a:solidFill>
            <a:srgbClr val="FFFFCC"/>
          </a:solidFill>
          <a:ln w="9525">
            <a:noFill/>
            <a:miter lim="800000"/>
            <a:headEnd/>
            <a:tailEnd/>
          </a:ln>
          <a:effectLst/>
        </p:spPr>
        <p:txBody>
          <a:bodyPr wrap="none" lIns="92075" tIns="46038" rIns="92075" bIns="46038" anchor="ctr"/>
          <a:lstStyle/>
          <a:p>
            <a:pPr eaLnBrk="0" hangingPunct="0">
              <a:lnSpc>
                <a:spcPct val="85000"/>
              </a:lnSpc>
              <a:tabLst>
                <a:tab pos="1200150" algn="l"/>
              </a:tabLst>
            </a:pPr>
            <a:r>
              <a:rPr lang="en-US" sz="1600">
                <a:solidFill>
                  <a:srgbClr val="000000"/>
                </a:solidFill>
                <a:latin typeface="Verdana" pitchFamily="34" charset="0"/>
              </a:rPr>
              <a:t>CREATE PROCEDURE p2_ins_dept(p_locid NUMBER) IS</a:t>
            </a:r>
          </a:p>
          <a:p>
            <a:pPr eaLnBrk="0" hangingPunct="0">
              <a:lnSpc>
                <a:spcPct val="85000"/>
              </a:lnSpc>
              <a:tabLst>
                <a:tab pos="1200150" algn="l"/>
              </a:tabLst>
            </a:pPr>
            <a:r>
              <a:rPr lang="en-US" sz="1600">
                <a:solidFill>
                  <a:srgbClr val="000000"/>
                </a:solidFill>
                <a:latin typeface="Verdana" pitchFamily="34" charset="0"/>
              </a:rPr>
              <a:t> v_did NUMBER(4);</a:t>
            </a:r>
          </a:p>
          <a:p>
            <a:pPr eaLnBrk="0" hangingPunct="0">
              <a:lnSpc>
                <a:spcPct val="85000"/>
              </a:lnSpc>
              <a:tabLst>
                <a:tab pos="1200150" algn="l"/>
              </a:tabLst>
            </a:pPr>
            <a:r>
              <a:rPr lang="en-US" sz="1600">
                <a:solidFill>
                  <a:srgbClr val="000000"/>
                </a:solidFill>
                <a:latin typeface="Verdana" pitchFamily="34" charset="0"/>
              </a:rPr>
              <a:t>BEGIN</a:t>
            </a:r>
          </a:p>
          <a:p>
            <a:pPr eaLnBrk="0" hangingPunct="0">
              <a:lnSpc>
                <a:spcPct val="85000"/>
              </a:lnSpc>
              <a:tabLst>
                <a:tab pos="1200150" algn="l"/>
              </a:tabLst>
            </a:pPr>
            <a:r>
              <a:rPr lang="en-US" sz="1600">
                <a:solidFill>
                  <a:srgbClr val="000000"/>
                </a:solidFill>
                <a:latin typeface="Verdana" pitchFamily="34" charset="0"/>
              </a:rPr>
              <a:t> DBMS_OUTPUT.PUT_LINE('Procedure p2_ins_dept started');</a:t>
            </a:r>
          </a:p>
          <a:p>
            <a:pPr eaLnBrk="0" hangingPunct="0">
              <a:lnSpc>
                <a:spcPct val="85000"/>
              </a:lnSpc>
              <a:tabLst>
                <a:tab pos="1200150" algn="l"/>
              </a:tabLst>
            </a:pPr>
            <a:r>
              <a:rPr lang="en-US" sz="1600">
                <a:solidFill>
                  <a:srgbClr val="000000"/>
                </a:solidFill>
                <a:latin typeface="Verdana" pitchFamily="34" charset="0"/>
              </a:rPr>
              <a:t> INSERT INTO departments VALUES (5, 'Dept 5', 145, p_locid);</a:t>
            </a:r>
          </a:p>
          <a:p>
            <a:pPr eaLnBrk="0" hangingPunct="0">
              <a:lnSpc>
                <a:spcPct val="85000"/>
              </a:lnSpc>
              <a:tabLst>
                <a:tab pos="1200150" algn="l"/>
              </a:tabLst>
            </a:pPr>
            <a:r>
              <a:rPr lang="en-US" sz="1600">
                <a:solidFill>
                  <a:srgbClr val="000000"/>
                </a:solidFill>
                <a:latin typeface="Verdana" pitchFamily="34" charset="0"/>
              </a:rPr>
              <a:t> SELECT department_id INTO v_did FROM employees</a:t>
            </a:r>
          </a:p>
          <a:p>
            <a:pPr eaLnBrk="0" hangingPunct="0">
              <a:lnSpc>
                <a:spcPct val="85000"/>
              </a:lnSpc>
              <a:tabLst>
                <a:tab pos="1200150" algn="l"/>
              </a:tabLst>
            </a:pPr>
            <a:r>
              <a:rPr lang="en-US" sz="1600">
                <a:solidFill>
                  <a:srgbClr val="000000"/>
                </a:solidFill>
                <a:latin typeface="Verdana" pitchFamily="34" charset="0"/>
              </a:rPr>
              <a:t>  WHERE employee_id = 999;</a:t>
            </a:r>
          </a:p>
          <a:p>
            <a:pPr eaLnBrk="0" hangingPunct="0">
              <a:lnSpc>
                <a:spcPct val="85000"/>
              </a:lnSpc>
              <a:tabLst>
                <a:tab pos="1200150" algn="l"/>
              </a:tabLst>
            </a:pPr>
            <a:r>
              <a:rPr lang="en-US" sz="1600">
                <a:solidFill>
                  <a:srgbClr val="000000"/>
                </a:solidFill>
                <a:latin typeface="Verdana" pitchFamily="34" charset="0"/>
              </a:rPr>
              <a:t>END;</a:t>
            </a:r>
          </a:p>
        </p:txBody>
      </p:sp>
      <p:sp>
        <p:nvSpPr>
          <p:cNvPr id="137221" name="Rectangle 5"/>
          <p:cNvSpPr>
            <a:spLocks noChangeArrowheads="1"/>
          </p:cNvSpPr>
          <p:nvPr/>
        </p:nvSpPr>
        <p:spPr bwMode="auto">
          <a:xfrm>
            <a:off x="735013" y="4930775"/>
            <a:ext cx="2325687" cy="279400"/>
          </a:xfrm>
          <a:prstGeom prst="rect">
            <a:avLst/>
          </a:prstGeom>
          <a:noFill/>
          <a:ln w="25400">
            <a:solidFill>
              <a:schemeClr val="hlink"/>
            </a:solidFill>
            <a:miter lim="800000"/>
            <a:headEnd/>
            <a:tailEnd/>
          </a:ln>
          <a:effectLst/>
        </p:spPr>
        <p:txBody>
          <a:bodyPr wrap="none" anchor="ctr"/>
          <a:lstStyle/>
          <a:p>
            <a:endParaRPr lang="en-US"/>
          </a:p>
        </p:txBody>
      </p:sp>
      <p:grpSp>
        <p:nvGrpSpPr>
          <p:cNvPr id="2" name="Group 6"/>
          <p:cNvGrpSpPr>
            <a:grpSpLocks/>
          </p:cNvGrpSpPr>
          <p:nvPr/>
        </p:nvGrpSpPr>
        <p:grpSpPr bwMode="auto">
          <a:xfrm>
            <a:off x="396875" y="1293813"/>
            <a:ext cx="381000" cy="3760787"/>
            <a:chOff x="250" y="815"/>
            <a:chExt cx="240" cy="2369"/>
          </a:xfrm>
        </p:grpSpPr>
        <p:sp>
          <p:nvSpPr>
            <p:cNvPr id="137223" name="Line 7"/>
            <p:cNvSpPr>
              <a:spLocks noChangeShapeType="1"/>
            </p:cNvSpPr>
            <p:nvPr/>
          </p:nvSpPr>
          <p:spPr bwMode="auto">
            <a:xfrm>
              <a:off x="254" y="3178"/>
              <a:ext cx="108" cy="0"/>
            </a:xfrm>
            <a:prstGeom prst="line">
              <a:avLst/>
            </a:prstGeom>
            <a:noFill/>
            <a:ln w="25400">
              <a:solidFill>
                <a:schemeClr val="hlink"/>
              </a:solidFill>
              <a:round/>
              <a:headEnd type="none" w="sm" len="sm"/>
              <a:tailEnd type="none" w="sm" len="sm"/>
            </a:ln>
            <a:effectLst/>
          </p:spPr>
          <p:txBody>
            <a:bodyPr/>
            <a:lstStyle/>
            <a:p>
              <a:endParaRPr lang="en-US"/>
            </a:p>
          </p:txBody>
        </p:sp>
        <p:sp>
          <p:nvSpPr>
            <p:cNvPr id="137224" name="Line 8"/>
            <p:cNvSpPr>
              <a:spLocks noChangeShapeType="1"/>
            </p:cNvSpPr>
            <p:nvPr/>
          </p:nvSpPr>
          <p:spPr bwMode="auto">
            <a:xfrm>
              <a:off x="250" y="820"/>
              <a:ext cx="240" cy="0"/>
            </a:xfrm>
            <a:prstGeom prst="line">
              <a:avLst/>
            </a:prstGeom>
            <a:noFill/>
            <a:ln w="25400">
              <a:solidFill>
                <a:schemeClr val="hlink"/>
              </a:solidFill>
              <a:round/>
              <a:headEnd type="none" w="sm" len="sm"/>
              <a:tailEnd type="stealth" w="med" len="lg"/>
            </a:ln>
            <a:effectLst/>
          </p:spPr>
          <p:txBody>
            <a:bodyPr/>
            <a:lstStyle/>
            <a:p>
              <a:endParaRPr lang="en-US"/>
            </a:p>
          </p:txBody>
        </p:sp>
        <p:sp>
          <p:nvSpPr>
            <p:cNvPr id="137225" name="Line 9"/>
            <p:cNvSpPr>
              <a:spLocks noChangeShapeType="1"/>
            </p:cNvSpPr>
            <p:nvPr/>
          </p:nvSpPr>
          <p:spPr bwMode="auto">
            <a:xfrm>
              <a:off x="259" y="815"/>
              <a:ext cx="0" cy="2364"/>
            </a:xfrm>
            <a:prstGeom prst="line">
              <a:avLst/>
            </a:prstGeom>
            <a:noFill/>
            <a:ln w="25400">
              <a:solidFill>
                <a:schemeClr val="hlink"/>
              </a:solidFill>
              <a:round/>
              <a:headEnd type="none" w="sm" len="sm"/>
              <a:tailEnd type="none" w="sm" len="sm"/>
            </a:ln>
            <a:effectLst/>
          </p:spPr>
          <p:txBody>
            <a:bodyPr/>
            <a:lstStyle/>
            <a:p>
              <a:endParaRPr lang="en-US"/>
            </a:p>
          </p:txBody>
        </p:sp>
        <p:sp>
          <p:nvSpPr>
            <p:cNvPr id="137226" name="Line 10"/>
            <p:cNvSpPr>
              <a:spLocks noChangeShapeType="1"/>
            </p:cNvSpPr>
            <p:nvPr/>
          </p:nvSpPr>
          <p:spPr bwMode="auto">
            <a:xfrm>
              <a:off x="350" y="3184"/>
              <a:ext cx="108" cy="0"/>
            </a:xfrm>
            <a:prstGeom prst="line">
              <a:avLst/>
            </a:prstGeom>
            <a:noFill/>
            <a:ln w="25400">
              <a:solidFill>
                <a:schemeClr val="hlink"/>
              </a:solidFill>
              <a:round/>
              <a:headEnd type="none" w="sm" len="sm"/>
              <a:tailEnd type="none" w="sm" len="sm"/>
            </a:ln>
            <a:effectLst/>
          </p:spPr>
          <p:txBody>
            <a:bodyPr/>
            <a:lstStyle/>
            <a:p>
              <a:endParaRPr lang="en-US"/>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t>PL/SQL</a:t>
            </a:r>
          </a:p>
        </p:txBody>
      </p:sp>
      <p:sp>
        <p:nvSpPr>
          <p:cNvPr id="8" name="Slide Number Placeholder 4"/>
          <p:cNvSpPr>
            <a:spLocks noGrp="1"/>
          </p:cNvSpPr>
          <p:nvPr>
            <p:ph type="sldNum" sz="quarter" idx="11"/>
          </p:nvPr>
        </p:nvSpPr>
        <p:spPr/>
        <p:txBody>
          <a:bodyPr/>
          <a:lstStyle/>
          <a:p>
            <a:fld id="{0F335E1F-BE5F-4E8C-861F-A3D80A090305}" type="slidenum">
              <a:rPr lang="en-US"/>
              <a:pPr/>
              <a:t>6</a:t>
            </a:fld>
            <a:r>
              <a:rPr lang="en-US"/>
              <a:t> of 1</a:t>
            </a:r>
          </a:p>
        </p:txBody>
      </p:sp>
      <p:sp>
        <p:nvSpPr>
          <p:cNvPr id="20482"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lnSpc>
                <a:spcPct val="120000"/>
              </a:lnSpc>
              <a:spcBef>
                <a:spcPct val="60000"/>
              </a:spcBef>
            </a:pPr>
            <a:endParaRPr lang="en-US" sz="2400">
              <a:latin typeface="Times New Roman" pitchFamily="18" charset="0"/>
            </a:endParaRPr>
          </a:p>
        </p:txBody>
      </p:sp>
      <p:sp>
        <p:nvSpPr>
          <p:cNvPr id="20483"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algn="ctr" eaLnBrk="0" hangingPunct="0">
              <a:lnSpc>
                <a:spcPct val="120000"/>
              </a:lnSpc>
              <a:spcBef>
                <a:spcPct val="60000"/>
              </a:spcBef>
            </a:pPr>
            <a:endParaRPr lang="en-US" sz="2400">
              <a:latin typeface="Times New Roman" pitchFamily="18" charset="0"/>
            </a:endParaRPr>
          </a:p>
        </p:txBody>
      </p:sp>
      <p:sp>
        <p:nvSpPr>
          <p:cNvPr id="20484" name="Rectangle 4"/>
          <p:cNvSpPr>
            <a:spLocks noGrp="1" noChangeArrowheads="1"/>
          </p:cNvSpPr>
          <p:nvPr>
            <p:ph type="title"/>
          </p:nvPr>
        </p:nvSpPr>
        <p:spPr>
          <a:noFill/>
          <a:ln/>
        </p:spPr>
        <p:txBody>
          <a:bodyPr wrap="square" lIns="92075" tIns="46038" rIns="92075" bIns="46038" anchor="t"/>
          <a:lstStyle/>
          <a:p>
            <a:r>
              <a:rPr lang="en-US"/>
              <a:t>The </a:t>
            </a:r>
            <a:r>
              <a:rPr lang="en-US">
                <a:latin typeface="Courier New" pitchFamily="49" charset="0"/>
              </a:rPr>
              <a:t>FOR</a:t>
            </a:r>
            <a:r>
              <a:rPr lang="en-US"/>
              <a:t> </a:t>
            </a:r>
            <a:r>
              <a:rPr lang="en-US">
                <a:latin typeface="Courier New" pitchFamily="49" charset="0"/>
              </a:rPr>
              <a:t>UPDATE</a:t>
            </a:r>
            <a:r>
              <a:rPr lang="en-US"/>
              <a:t> Clause</a:t>
            </a:r>
          </a:p>
        </p:txBody>
      </p:sp>
      <p:sp>
        <p:nvSpPr>
          <p:cNvPr id="20485" name="Rectangle 5"/>
          <p:cNvSpPr>
            <a:spLocks noGrp="1" noChangeArrowheads="1"/>
          </p:cNvSpPr>
          <p:nvPr>
            <p:ph type="body" idx="1"/>
          </p:nvPr>
        </p:nvSpPr>
        <p:spPr>
          <a:xfrm>
            <a:off x="609600" y="1447800"/>
            <a:ext cx="8077200" cy="822325"/>
          </a:xfrm>
          <a:noFill/>
          <a:ln/>
        </p:spPr>
        <p:txBody>
          <a:bodyPr lIns="92075" tIns="46038" rIns="92075" bIns="46038">
            <a:spAutoFit/>
          </a:bodyPr>
          <a:lstStyle/>
          <a:p>
            <a:pPr marL="0" indent="0" defTabSz="346075">
              <a:buFont typeface="Wingdings" pitchFamily="2" charset="2"/>
              <a:buNone/>
            </a:pPr>
            <a:r>
              <a:rPr lang="en-US"/>
              <a:t>Retrieve the employees who work in department 80 and update their salary. </a:t>
            </a:r>
          </a:p>
        </p:txBody>
      </p:sp>
      <p:sp>
        <p:nvSpPr>
          <p:cNvPr id="20486" name="Rectangle 6"/>
          <p:cNvSpPr>
            <a:spLocks noChangeArrowheads="1"/>
          </p:cNvSpPr>
          <p:nvPr/>
        </p:nvSpPr>
        <p:spPr bwMode="auto">
          <a:xfrm>
            <a:off x="982663" y="2825750"/>
            <a:ext cx="7292975" cy="2293938"/>
          </a:xfrm>
          <a:prstGeom prst="rect">
            <a:avLst/>
          </a:prstGeom>
          <a:solidFill>
            <a:srgbClr val="FFFFCC"/>
          </a:solidFill>
          <a:ln w="12700">
            <a:solidFill>
              <a:schemeClr val="bg2"/>
            </a:solidFill>
            <a:miter lim="800000"/>
            <a:headEnd/>
            <a:tailEnd/>
          </a:ln>
          <a:effectLst/>
        </p:spPr>
        <p:txBody>
          <a:bodyPr lIns="92075" tIns="46038" rIns="92075" bIns="46038">
            <a:spAutoFit/>
          </a:bodyPr>
          <a:lstStyle/>
          <a:p>
            <a:pPr eaLnBrk="0" hangingPunct="0">
              <a:lnSpc>
                <a:spcPct val="65000"/>
              </a:lnSpc>
              <a:spcBef>
                <a:spcPct val="40000"/>
              </a:spcBef>
            </a:pPr>
            <a:r>
              <a:rPr lang="en-US">
                <a:solidFill>
                  <a:srgbClr val="000000"/>
                </a:solidFill>
                <a:latin typeface="Verdana" pitchFamily="34" charset="0"/>
              </a:rPr>
              <a:t>DECLARE</a:t>
            </a:r>
          </a:p>
          <a:p>
            <a:pPr eaLnBrk="0" hangingPunct="0">
              <a:lnSpc>
                <a:spcPct val="65000"/>
              </a:lnSpc>
              <a:spcBef>
                <a:spcPct val="40000"/>
              </a:spcBef>
            </a:pPr>
            <a:r>
              <a:rPr lang="en-US">
                <a:solidFill>
                  <a:srgbClr val="000000"/>
                </a:solidFill>
                <a:latin typeface="Verdana" pitchFamily="34" charset="0"/>
              </a:rPr>
              <a:t>  CURSOR emp_cursor IS </a:t>
            </a:r>
          </a:p>
          <a:p>
            <a:pPr eaLnBrk="0" hangingPunct="0">
              <a:lnSpc>
                <a:spcPct val="65000"/>
              </a:lnSpc>
              <a:spcBef>
                <a:spcPct val="40000"/>
              </a:spcBef>
            </a:pPr>
            <a:r>
              <a:rPr lang="en-US">
                <a:solidFill>
                  <a:srgbClr val="000000"/>
                </a:solidFill>
                <a:latin typeface="Verdana" pitchFamily="34" charset="0"/>
              </a:rPr>
              <a:t>    SELECT employee_id, last_name, department_name </a:t>
            </a:r>
          </a:p>
          <a:p>
            <a:pPr eaLnBrk="0" hangingPunct="0">
              <a:lnSpc>
                <a:spcPct val="65000"/>
              </a:lnSpc>
              <a:spcBef>
                <a:spcPct val="40000"/>
              </a:spcBef>
            </a:pPr>
            <a:r>
              <a:rPr lang="en-US">
                <a:solidFill>
                  <a:srgbClr val="000000"/>
                </a:solidFill>
                <a:latin typeface="Verdana" pitchFamily="34" charset="0"/>
              </a:rPr>
              <a:t>    FROM   employees,departments</a:t>
            </a:r>
          </a:p>
          <a:p>
            <a:pPr eaLnBrk="0" hangingPunct="0">
              <a:lnSpc>
                <a:spcPct val="65000"/>
              </a:lnSpc>
              <a:spcBef>
                <a:spcPct val="40000"/>
              </a:spcBef>
            </a:pPr>
            <a:r>
              <a:rPr lang="en-US">
                <a:solidFill>
                  <a:srgbClr val="000000"/>
                </a:solidFill>
                <a:latin typeface="Verdana" pitchFamily="34" charset="0"/>
              </a:rPr>
              <a:t>    WHERE  employees.department_id = </a:t>
            </a:r>
          </a:p>
          <a:p>
            <a:pPr eaLnBrk="0" hangingPunct="0">
              <a:lnSpc>
                <a:spcPct val="65000"/>
              </a:lnSpc>
              <a:spcBef>
                <a:spcPct val="40000"/>
              </a:spcBef>
            </a:pPr>
            <a:r>
              <a:rPr lang="en-US">
                <a:solidFill>
                  <a:srgbClr val="000000"/>
                </a:solidFill>
                <a:latin typeface="Verdana" pitchFamily="34" charset="0"/>
              </a:rPr>
              <a:t>           departments.department_id</a:t>
            </a:r>
          </a:p>
          <a:p>
            <a:pPr eaLnBrk="0" hangingPunct="0">
              <a:lnSpc>
                <a:spcPct val="65000"/>
              </a:lnSpc>
              <a:spcBef>
                <a:spcPct val="40000"/>
              </a:spcBef>
            </a:pPr>
            <a:r>
              <a:rPr lang="en-US">
                <a:solidFill>
                  <a:srgbClr val="000000"/>
                </a:solidFill>
                <a:latin typeface="Verdana" pitchFamily="34" charset="0"/>
              </a:rPr>
              <a:t>    AND employees.department_id = 80 </a:t>
            </a:r>
          </a:p>
          <a:p>
            <a:pPr eaLnBrk="0" hangingPunct="0">
              <a:lnSpc>
                <a:spcPct val="65000"/>
              </a:lnSpc>
              <a:spcBef>
                <a:spcPct val="40000"/>
              </a:spcBef>
            </a:pPr>
            <a:r>
              <a:rPr lang="en-US">
                <a:solidFill>
                  <a:srgbClr val="000000"/>
                </a:solidFill>
                <a:latin typeface="Verdana" pitchFamily="34" charset="0"/>
              </a:rPr>
              <a:t>    FOR UPDATE OF salary NOWAIT;   </a:t>
            </a:r>
          </a:p>
        </p:txBody>
      </p:sp>
    </p:spTree>
  </p:cSld>
  <p:clrMapOvr>
    <a:masterClrMapping/>
  </p:clrMapOvr>
  <p:transition spd="slow">
    <p:cut/>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ooter Placeholder 2"/>
          <p:cNvSpPr>
            <a:spLocks noGrp="1"/>
          </p:cNvSpPr>
          <p:nvPr>
            <p:ph type="ftr" sz="quarter" idx="10"/>
          </p:nvPr>
        </p:nvSpPr>
        <p:spPr/>
        <p:txBody>
          <a:bodyPr/>
          <a:lstStyle/>
          <a:p>
            <a:r>
              <a:rPr lang="en-US"/>
              <a:t>PL/SQL</a:t>
            </a:r>
          </a:p>
        </p:txBody>
      </p:sp>
      <p:sp>
        <p:nvSpPr>
          <p:cNvPr id="30" name="Slide Number Placeholder 3"/>
          <p:cNvSpPr>
            <a:spLocks noGrp="1"/>
          </p:cNvSpPr>
          <p:nvPr>
            <p:ph type="sldNum" sz="quarter" idx="11"/>
          </p:nvPr>
        </p:nvSpPr>
        <p:spPr/>
        <p:txBody>
          <a:bodyPr/>
          <a:lstStyle/>
          <a:p>
            <a:fld id="{156D3F54-B84B-4EBA-9F26-BBD516878D5F}" type="slidenum">
              <a:rPr lang="en-US"/>
              <a:pPr/>
              <a:t>60</a:t>
            </a:fld>
            <a:r>
              <a:rPr lang="en-US"/>
              <a:t> of 1</a:t>
            </a:r>
          </a:p>
        </p:txBody>
      </p:sp>
      <p:sp>
        <p:nvSpPr>
          <p:cNvPr id="139266" name="Rectangle 2"/>
          <p:cNvSpPr>
            <a:spLocks noGrp="1" noChangeArrowheads="1"/>
          </p:cNvSpPr>
          <p:nvPr>
            <p:ph type="title"/>
          </p:nvPr>
        </p:nvSpPr>
        <p:spPr>
          <a:noFill/>
          <a:ln/>
        </p:spPr>
        <p:txBody>
          <a:bodyPr wrap="square" lIns="92075" tIns="46038" rIns="92075" bIns="46038" anchor="t"/>
          <a:lstStyle/>
          <a:p>
            <a:r>
              <a:rPr lang="en-US"/>
              <a:t>Unhandled Exceptions</a:t>
            </a:r>
          </a:p>
        </p:txBody>
      </p:sp>
      <p:grpSp>
        <p:nvGrpSpPr>
          <p:cNvPr id="2" name="Group 3"/>
          <p:cNvGrpSpPr>
            <a:grpSpLocks/>
          </p:cNvGrpSpPr>
          <p:nvPr/>
        </p:nvGrpSpPr>
        <p:grpSpPr bwMode="auto">
          <a:xfrm>
            <a:off x="3252788" y="2101850"/>
            <a:ext cx="703262" cy="1809750"/>
            <a:chOff x="2049" y="1324"/>
            <a:chExt cx="443" cy="1140"/>
          </a:xfrm>
        </p:grpSpPr>
        <p:sp>
          <p:nvSpPr>
            <p:cNvPr id="139268" name="Line 4"/>
            <p:cNvSpPr>
              <a:spLocks noChangeShapeType="1"/>
            </p:cNvSpPr>
            <p:nvPr/>
          </p:nvSpPr>
          <p:spPr bwMode="auto">
            <a:xfrm>
              <a:off x="2049" y="2464"/>
              <a:ext cx="203" cy="0"/>
            </a:xfrm>
            <a:prstGeom prst="line">
              <a:avLst/>
            </a:prstGeom>
            <a:noFill/>
            <a:ln w="25400">
              <a:solidFill>
                <a:schemeClr val="tx1"/>
              </a:solidFill>
              <a:round/>
              <a:headEnd type="none" w="sm" len="sm"/>
              <a:tailEnd type="none" w="sm" len="sm"/>
            </a:ln>
            <a:effectLst/>
          </p:spPr>
          <p:txBody>
            <a:bodyPr/>
            <a:lstStyle/>
            <a:p>
              <a:endParaRPr lang="en-US"/>
            </a:p>
          </p:txBody>
        </p:sp>
        <p:sp>
          <p:nvSpPr>
            <p:cNvPr id="139269" name="Line 5"/>
            <p:cNvSpPr>
              <a:spLocks noChangeShapeType="1"/>
            </p:cNvSpPr>
            <p:nvPr/>
          </p:nvSpPr>
          <p:spPr bwMode="auto">
            <a:xfrm>
              <a:off x="2252" y="1334"/>
              <a:ext cx="240" cy="0"/>
            </a:xfrm>
            <a:prstGeom prst="line">
              <a:avLst/>
            </a:prstGeom>
            <a:noFill/>
            <a:ln w="25400">
              <a:solidFill>
                <a:schemeClr val="tx1"/>
              </a:solidFill>
              <a:round/>
              <a:headEnd type="none" w="sm" len="sm"/>
              <a:tailEnd type="stealth" w="med" len="lg"/>
            </a:ln>
            <a:effectLst/>
          </p:spPr>
          <p:txBody>
            <a:bodyPr/>
            <a:lstStyle/>
            <a:p>
              <a:endParaRPr lang="en-US"/>
            </a:p>
          </p:txBody>
        </p:sp>
        <p:sp>
          <p:nvSpPr>
            <p:cNvPr id="139270" name="Line 6"/>
            <p:cNvSpPr>
              <a:spLocks noChangeShapeType="1"/>
            </p:cNvSpPr>
            <p:nvPr/>
          </p:nvSpPr>
          <p:spPr bwMode="auto">
            <a:xfrm>
              <a:off x="2261" y="1324"/>
              <a:ext cx="0" cy="1133"/>
            </a:xfrm>
            <a:prstGeom prst="line">
              <a:avLst/>
            </a:prstGeom>
            <a:noFill/>
            <a:ln w="25400">
              <a:solidFill>
                <a:schemeClr val="tx1"/>
              </a:solidFill>
              <a:round/>
              <a:headEnd type="none" w="sm" len="sm"/>
              <a:tailEnd type="none" w="sm" len="sm"/>
            </a:ln>
            <a:effectLst/>
          </p:spPr>
          <p:txBody>
            <a:bodyPr/>
            <a:lstStyle/>
            <a:p>
              <a:endParaRPr lang="en-US"/>
            </a:p>
          </p:txBody>
        </p:sp>
      </p:grpSp>
      <p:grpSp>
        <p:nvGrpSpPr>
          <p:cNvPr id="3" name="Group 7"/>
          <p:cNvGrpSpPr>
            <a:grpSpLocks/>
          </p:cNvGrpSpPr>
          <p:nvPr/>
        </p:nvGrpSpPr>
        <p:grpSpPr bwMode="auto">
          <a:xfrm>
            <a:off x="3394075" y="1449388"/>
            <a:ext cx="2963863" cy="2774950"/>
            <a:chOff x="2138" y="913"/>
            <a:chExt cx="1867" cy="1748"/>
          </a:xfrm>
        </p:grpSpPr>
        <p:sp>
          <p:nvSpPr>
            <p:cNvPr id="139272" name="Freeform 8"/>
            <p:cNvSpPr>
              <a:spLocks/>
            </p:cNvSpPr>
            <p:nvPr/>
          </p:nvSpPr>
          <p:spPr bwMode="blackWhite">
            <a:xfrm>
              <a:off x="2456" y="1219"/>
              <a:ext cx="1193" cy="1442"/>
            </a:xfrm>
            <a:custGeom>
              <a:avLst/>
              <a:gdLst/>
              <a:ahLst/>
              <a:cxnLst>
                <a:cxn ang="0">
                  <a:pos x="1192" y="1441"/>
                </a:cxn>
                <a:cxn ang="0">
                  <a:pos x="1192" y="0"/>
                </a:cxn>
                <a:cxn ang="0">
                  <a:pos x="0" y="0"/>
                </a:cxn>
                <a:cxn ang="0">
                  <a:pos x="0" y="1441"/>
                </a:cxn>
                <a:cxn ang="0">
                  <a:pos x="1192" y="1441"/>
                </a:cxn>
              </a:cxnLst>
              <a:rect l="0" t="0" r="r" b="b"/>
              <a:pathLst>
                <a:path w="1193" h="1442">
                  <a:moveTo>
                    <a:pt x="1192" y="1441"/>
                  </a:moveTo>
                  <a:lnTo>
                    <a:pt x="1192" y="0"/>
                  </a:lnTo>
                  <a:lnTo>
                    <a:pt x="0" y="0"/>
                  </a:lnTo>
                  <a:lnTo>
                    <a:pt x="0" y="1441"/>
                  </a:lnTo>
                  <a:lnTo>
                    <a:pt x="1192" y="1441"/>
                  </a:lnTo>
                </a:path>
              </a:pathLst>
            </a:custGeom>
            <a:solidFill>
              <a:srgbClr val="0066FF"/>
            </a:solidFill>
            <a:ln w="9525" cap="rnd">
              <a:noFill/>
              <a:round/>
              <a:headEnd type="none" w="sm" len="sm"/>
              <a:tailEnd type="none" w="sm" len="sm"/>
            </a:ln>
            <a:effectLst/>
          </p:spPr>
          <p:txBody>
            <a:bodyPr/>
            <a:lstStyle/>
            <a:p>
              <a:endParaRPr lang="en-US"/>
            </a:p>
          </p:txBody>
        </p:sp>
        <p:sp>
          <p:nvSpPr>
            <p:cNvPr id="139273" name="Rectangle 9"/>
            <p:cNvSpPr>
              <a:spLocks noChangeArrowheads="1"/>
            </p:cNvSpPr>
            <p:nvPr/>
          </p:nvSpPr>
          <p:spPr bwMode="blackWhite">
            <a:xfrm>
              <a:off x="2466" y="1231"/>
              <a:ext cx="1112" cy="1429"/>
            </a:xfrm>
            <a:prstGeom prst="rect">
              <a:avLst/>
            </a:prstGeom>
            <a:noFill/>
            <a:ln w="9525">
              <a:noFill/>
              <a:miter lim="800000"/>
              <a:headEnd/>
              <a:tailEnd/>
            </a:ln>
            <a:effectLst/>
          </p:spPr>
          <p:txBody>
            <a:bodyPr wrap="none" lIns="73025" tIns="36513" rIns="73025" bIns="36513">
              <a:spAutoFit/>
            </a:bodyPr>
            <a:lstStyle/>
            <a:p>
              <a:pPr defTabSz="525463" eaLnBrk="0" hangingPunct="0">
                <a:lnSpc>
                  <a:spcPct val="90000"/>
                </a:lnSpc>
              </a:pPr>
              <a:r>
                <a:rPr lang="en-US" sz="2000">
                  <a:latin typeface="Verdana" pitchFamily="34" charset="0"/>
                </a:rPr>
                <a:t>PROCEDURE</a:t>
              </a:r>
            </a:p>
            <a:p>
              <a:pPr defTabSz="525463" eaLnBrk="0" hangingPunct="0">
                <a:lnSpc>
                  <a:spcPct val="90000"/>
                </a:lnSpc>
              </a:pPr>
              <a:r>
                <a:rPr lang="en-US" sz="2000">
                  <a:latin typeface="Verdana" pitchFamily="34" charset="0"/>
                </a:rPr>
                <a:t>PROC2 ...</a:t>
              </a:r>
            </a:p>
            <a:p>
              <a:pPr defTabSz="525463" eaLnBrk="0" hangingPunct="0">
                <a:lnSpc>
                  <a:spcPct val="90000"/>
                </a:lnSpc>
              </a:pPr>
              <a:r>
                <a:rPr lang="en-US" sz="2000">
                  <a:latin typeface="Verdana" pitchFamily="34" charset="0"/>
                </a:rPr>
                <a:t>IS </a:t>
              </a:r>
            </a:p>
            <a:p>
              <a:pPr defTabSz="525463" eaLnBrk="0" hangingPunct="0">
                <a:lnSpc>
                  <a:spcPct val="60000"/>
                </a:lnSpc>
              </a:pPr>
              <a:r>
                <a:rPr lang="en-US" sz="2000">
                  <a:latin typeface="Verdana" pitchFamily="34" charset="0"/>
                </a:rPr>
                <a:t> ...</a:t>
              </a:r>
            </a:p>
            <a:p>
              <a:pPr defTabSz="525463" eaLnBrk="0" hangingPunct="0">
                <a:lnSpc>
                  <a:spcPct val="90000"/>
                </a:lnSpc>
              </a:pPr>
              <a:r>
                <a:rPr lang="en-US" sz="2000">
                  <a:latin typeface="Verdana" pitchFamily="34" charset="0"/>
                </a:rPr>
                <a:t>BEGIN</a:t>
              </a:r>
            </a:p>
            <a:p>
              <a:pPr defTabSz="525463" eaLnBrk="0" hangingPunct="0">
                <a:lnSpc>
                  <a:spcPct val="60000"/>
                </a:lnSpc>
              </a:pPr>
              <a:r>
                <a:rPr lang="en-US" sz="2000">
                  <a:latin typeface="Verdana" pitchFamily="34" charset="0"/>
                </a:rPr>
                <a:t> ...</a:t>
              </a:r>
            </a:p>
            <a:p>
              <a:pPr defTabSz="525463" eaLnBrk="0" hangingPunct="0">
                <a:lnSpc>
                  <a:spcPct val="90000"/>
                </a:lnSpc>
              </a:pPr>
              <a:r>
                <a:rPr lang="en-US" sz="2000">
                  <a:latin typeface="Verdana" pitchFamily="34" charset="0"/>
                </a:rPr>
                <a:t>EXCEPTION</a:t>
              </a:r>
            </a:p>
            <a:p>
              <a:pPr defTabSz="525463" eaLnBrk="0" hangingPunct="0">
                <a:lnSpc>
                  <a:spcPct val="60000"/>
                </a:lnSpc>
              </a:pPr>
              <a:r>
                <a:rPr lang="en-US" sz="2000">
                  <a:latin typeface="Verdana" pitchFamily="34" charset="0"/>
                </a:rPr>
                <a:t> ...</a:t>
              </a:r>
            </a:p>
            <a:p>
              <a:pPr defTabSz="525463" eaLnBrk="0" hangingPunct="0">
                <a:lnSpc>
                  <a:spcPct val="90000"/>
                </a:lnSpc>
              </a:pPr>
              <a:r>
                <a:rPr lang="en-US" sz="2000">
                  <a:latin typeface="Verdana" pitchFamily="34" charset="0"/>
                </a:rPr>
                <a:t>END PROC2;</a:t>
              </a:r>
            </a:p>
          </p:txBody>
        </p:sp>
        <p:sp>
          <p:nvSpPr>
            <p:cNvPr id="139274" name="Rectangle 10"/>
            <p:cNvSpPr>
              <a:spLocks noChangeArrowheads="1"/>
            </p:cNvSpPr>
            <p:nvPr/>
          </p:nvSpPr>
          <p:spPr bwMode="auto">
            <a:xfrm>
              <a:off x="2138" y="913"/>
              <a:ext cx="1867" cy="240"/>
            </a:xfrm>
            <a:prstGeom prst="rect">
              <a:avLst/>
            </a:prstGeom>
            <a:noFill/>
            <a:ln w="9525">
              <a:noFill/>
              <a:miter lim="800000"/>
              <a:headEnd/>
              <a:tailEnd/>
            </a:ln>
            <a:effectLst/>
          </p:spPr>
          <p:txBody>
            <a:bodyPr lIns="92075" tIns="46038" rIns="92075" bIns="46038">
              <a:spAutoFit/>
            </a:bodyPr>
            <a:lstStyle/>
            <a:p>
              <a:pPr marL="342900" indent="-342900" algn="ctr" eaLnBrk="0" hangingPunct="0">
                <a:lnSpc>
                  <a:spcPct val="95000"/>
                </a:lnSpc>
                <a:spcBef>
                  <a:spcPct val="35000"/>
                </a:spcBef>
              </a:pPr>
              <a:r>
                <a:rPr lang="en-US" sz="2000">
                  <a:latin typeface="Verdana" pitchFamily="34" charset="0"/>
                </a:rPr>
                <a:t>Called procedure</a:t>
              </a:r>
            </a:p>
          </p:txBody>
        </p:sp>
      </p:grpSp>
      <p:grpSp>
        <p:nvGrpSpPr>
          <p:cNvPr id="4" name="Group 11"/>
          <p:cNvGrpSpPr>
            <a:grpSpLocks/>
          </p:cNvGrpSpPr>
          <p:nvPr/>
        </p:nvGrpSpPr>
        <p:grpSpPr bwMode="auto">
          <a:xfrm>
            <a:off x="5332413" y="3135313"/>
            <a:ext cx="3008312" cy="366712"/>
            <a:chOff x="3359" y="1975"/>
            <a:chExt cx="1895" cy="231"/>
          </a:xfrm>
        </p:grpSpPr>
        <p:sp>
          <p:nvSpPr>
            <p:cNvPr id="139276" name="Rectangle 12"/>
            <p:cNvSpPr>
              <a:spLocks noChangeArrowheads="1"/>
            </p:cNvSpPr>
            <p:nvPr/>
          </p:nvSpPr>
          <p:spPr bwMode="auto">
            <a:xfrm>
              <a:off x="3840" y="1975"/>
              <a:ext cx="1414" cy="231"/>
            </a:xfrm>
            <a:prstGeom prst="rect">
              <a:avLst/>
            </a:prstGeom>
            <a:noFill/>
            <a:ln w="9525">
              <a:noFill/>
              <a:miter lim="800000"/>
              <a:headEnd/>
              <a:tailEnd/>
            </a:ln>
            <a:effectLst/>
          </p:spPr>
          <p:txBody>
            <a:bodyPr lIns="92075" tIns="46038" rIns="92075" bIns="46038">
              <a:spAutoFit/>
            </a:bodyPr>
            <a:lstStyle/>
            <a:p>
              <a:pPr eaLnBrk="0" hangingPunct="0"/>
              <a:r>
                <a:rPr lang="en-US">
                  <a:latin typeface="Verdana" pitchFamily="34" charset="0"/>
                </a:rPr>
                <a:t>Exception raised</a:t>
              </a:r>
            </a:p>
          </p:txBody>
        </p:sp>
        <p:sp>
          <p:nvSpPr>
            <p:cNvPr id="139277" name="Line 13"/>
            <p:cNvSpPr>
              <a:spLocks noChangeShapeType="1"/>
            </p:cNvSpPr>
            <p:nvPr/>
          </p:nvSpPr>
          <p:spPr bwMode="auto">
            <a:xfrm flipH="1">
              <a:off x="3359" y="2091"/>
              <a:ext cx="481" cy="0"/>
            </a:xfrm>
            <a:prstGeom prst="line">
              <a:avLst/>
            </a:prstGeom>
            <a:noFill/>
            <a:ln w="25400">
              <a:solidFill>
                <a:schemeClr val="tx1"/>
              </a:solidFill>
              <a:round/>
              <a:headEnd type="none" w="sm" len="sm"/>
              <a:tailEnd type="stealth" w="med" len="lg"/>
            </a:ln>
            <a:effectLst/>
          </p:spPr>
          <p:txBody>
            <a:bodyPr/>
            <a:lstStyle/>
            <a:p>
              <a:endParaRPr lang="en-US"/>
            </a:p>
          </p:txBody>
        </p:sp>
      </p:grpSp>
      <p:sp>
        <p:nvSpPr>
          <p:cNvPr id="139278" name="Freeform 14"/>
          <p:cNvSpPr>
            <a:spLocks/>
          </p:cNvSpPr>
          <p:nvPr/>
        </p:nvSpPr>
        <p:spPr bwMode="blackWhite">
          <a:xfrm>
            <a:off x="1004888" y="2251075"/>
            <a:ext cx="2309812" cy="2776538"/>
          </a:xfrm>
          <a:custGeom>
            <a:avLst/>
            <a:gdLst/>
            <a:ahLst/>
            <a:cxnLst>
              <a:cxn ang="0">
                <a:pos x="1454" y="1748"/>
              </a:cxn>
              <a:cxn ang="0">
                <a:pos x="1454" y="0"/>
              </a:cxn>
              <a:cxn ang="0">
                <a:pos x="0" y="0"/>
              </a:cxn>
              <a:cxn ang="0">
                <a:pos x="0" y="1748"/>
              </a:cxn>
              <a:cxn ang="0">
                <a:pos x="1454" y="1748"/>
              </a:cxn>
            </a:cxnLst>
            <a:rect l="0" t="0" r="r" b="b"/>
            <a:pathLst>
              <a:path w="1455" h="1749">
                <a:moveTo>
                  <a:pt x="1454" y="1748"/>
                </a:moveTo>
                <a:lnTo>
                  <a:pt x="1454" y="0"/>
                </a:lnTo>
                <a:lnTo>
                  <a:pt x="0" y="0"/>
                </a:lnTo>
                <a:lnTo>
                  <a:pt x="0" y="1748"/>
                </a:lnTo>
                <a:lnTo>
                  <a:pt x="1454" y="1748"/>
                </a:lnTo>
              </a:path>
            </a:pathLst>
          </a:custGeom>
          <a:solidFill>
            <a:srgbClr val="339933"/>
          </a:solidFill>
          <a:ln w="9525" cap="rnd">
            <a:noFill/>
            <a:round/>
            <a:headEnd type="none" w="sm" len="sm"/>
            <a:tailEnd type="none" w="sm" len="sm"/>
          </a:ln>
          <a:effectLst/>
        </p:spPr>
        <p:txBody>
          <a:bodyPr/>
          <a:lstStyle/>
          <a:p>
            <a:endParaRPr lang="en-US"/>
          </a:p>
        </p:txBody>
      </p:sp>
      <p:sp>
        <p:nvSpPr>
          <p:cNvPr id="139279" name="Rectangle 15"/>
          <p:cNvSpPr>
            <a:spLocks noChangeArrowheads="1"/>
          </p:cNvSpPr>
          <p:nvPr/>
        </p:nvSpPr>
        <p:spPr bwMode="blackWhite">
          <a:xfrm>
            <a:off x="1042988" y="2270125"/>
            <a:ext cx="2120900" cy="2755900"/>
          </a:xfrm>
          <a:prstGeom prst="rect">
            <a:avLst/>
          </a:prstGeom>
          <a:noFill/>
          <a:ln w="9525">
            <a:noFill/>
            <a:miter lim="800000"/>
            <a:headEnd/>
            <a:tailEnd/>
          </a:ln>
          <a:effectLst/>
        </p:spPr>
        <p:txBody>
          <a:bodyPr wrap="none" lIns="73025" tIns="36513" rIns="73025" bIns="36513">
            <a:spAutoFit/>
          </a:bodyPr>
          <a:lstStyle/>
          <a:p>
            <a:pPr defTabSz="525463" eaLnBrk="0" hangingPunct="0">
              <a:lnSpc>
                <a:spcPct val="90000"/>
              </a:lnSpc>
            </a:pPr>
            <a:r>
              <a:rPr lang="en-US" sz="2000">
                <a:latin typeface="Verdana" pitchFamily="34" charset="0"/>
              </a:rPr>
              <a:t>PROCEDURE</a:t>
            </a:r>
          </a:p>
          <a:p>
            <a:pPr defTabSz="525463" eaLnBrk="0" hangingPunct="0">
              <a:lnSpc>
                <a:spcPct val="90000"/>
              </a:lnSpc>
            </a:pPr>
            <a:r>
              <a:rPr lang="en-US" sz="2000">
                <a:latin typeface="Verdana" pitchFamily="34" charset="0"/>
              </a:rPr>
              <a:t>PROC1 ...</a:t>
            </a:r>
          </a:p>
          <a:p>
            <a:pPr defTabSz="525463" eaLnBrk="0" hangingPunct="0">
              <a:lnSpc>
                <a:spcPct val="90000"/>
              </a:lnSpc>
            </a:pPr>
            <a:r>
              <a:rPr lang="en-US" sz="2000">
                <a:latin typeface="Verdana" pitchFamily="34" charset="0"/>
              </a:rPr>
              <a:t>IS </a:t>
            </a:r>
          </a:p>
          <a:p>
            <a:pPr defTabSz="525463" eaLnBrk="0" hangingPunct="0">
              <a:lnSpc>
                <a:spcPct val="60000"/>
              </a:lnSpc>
            </a:pPr>
            <a:r>
              <a:rPr lang="en-US" sz="2000">
                <a:latin typeface="Verdana" pitchFamily="34" charset="0"/>
              </a:rPr>
              <a:t> ...</a:t>
            </a:r>
          </a:p>
          <a:p>
            <a:pPr defTabSz="525463" eaLnBrk="0" hangingPunct="0">
              <a:lnSpc>
                <a:spcPct val="90000"/>
              </a:lnSpc>
            </a:pPr>
            <a:r>
              <a:rPr lang="en-US" sz="2000">
                <a:latin typeface="Verdana" pitchFamily="34" charset="0"/>
              </a:rPr>
              <a:t>BEGIN</a:t>
            </a:r>
          </a:p>
          <a:p>
            <a:pPr defTabSz="525463" eaLnBrk="0" hangingPunct="0">
              <a:lnSpc>
                <a:spcPct val="60000"/>
              </a:lnSpc>
            </a:pPr>
            <a:r>
              <a:rPr lang="en-US" sz="2000">
                <a:latin typeface="Verdana" pitchFamily="34" charset="0"/>
              </a:rPr>
              <a:t> ...</a:t>
            </a:r>
          </a:p>
          <a:p>
            <a:pPr defTabSz="525463" eaLnBrk="0" hangingPunct="0"/>
            <a:r>
              <a:rPr lang="en-US" sz="2000">
                <a:latin typeface="Verdana" pitchFamily="34" charset="0"/>
              </a:rPr>
              <a:t>  PROC2(arg1);</a:t>
            </a:r>
          </a:p>
          <a:p>
            <a:pPr defTabSz="525463" eaLnBrk="0" hangingPunct="0">
              <a:lnSpc>
                <a:spcPct val="60000"/>
              </a:lnSpc>
            </a:pPr>
            <a:r>
              <a:rPr lang="en-US" sz="2000">
                <a:latin typeface="Verdana" pitchFamily="34" charset="0"/>
              </a:rPr>
              <a:t> ...</a:t>
            </a:r>
          </a:p>
          <a:p>
            <a:pPr defTabSz="525463" eaLnBrk="0" hangingPunct="0">
              <a:lnSpc>
                <a:spcPct val="90000"/>
              </a:lnSpc>
            </a:pPr>
            <a:r>
              <a:rPr lang="en-US" sz="2000">
                <a:latin typeface="Verdana" pitchFamily="34" charset="0"/>
              </a:rPr>
              <a:t>EXCEPTION</a:t>
            </a:r>
          </a:p>
          <a:p>
            <a:pPr defTabSz="525463" eaLnBrk="0" hangingPunct="0">
              <a:lnSpc>
                <a:spcPct val="60000"/>
              </a:lnSpc>
            </a:pPr>
            <a:r>
              <a:rPr lang="en-US" sz="2000">
                <a:latin typeface="Verdana" pitchFamily="34" charset="0"/>
              </a:rPr>
              <a:t> ...</a:t>
            </a:r>
          </a:p>
          <a:p>
            <a:pPr defTabSz="525463" eaLnBrk="0" hangingPunct="0">
              <a:lnSpc>
                <a:spcPct val="90000"/>
              </a:lnSpc>
            </a:pPr>
            <a:r>
              <a:rPr lang="en-US" sz="2000">
                <a:latin typeface="Verdana" pitchFamily="34" charset="0"/>
              </a:rPr>
              <a:t>END PROC1;</a:t>
            </a:r>
          </a:p>
        </p:txBody>
      </p:sp>
      <p:sp>
        <p:nvSpPr>
          <p:cNvPr id="139280" name="Rectangle 16"/>
          <p:cNvSpPr>
            <a:spLocks noChangeArrowheads="1"/>
          </p:cNvSpPr>
          <p:nvPr/>
        </p:nvSpPr>
        <p:spPr bwMode="auto">
          <a:xfrm>
            <a:off x="804863" y="1765300"/>
            <a:ext cx="2727325" cy="381000"/>
          </a:xfrm>
          <a:prstGeom prst="rect">
            <a:avLst/>
          </a:prstGeom>
          <a:noFill/>
          <a:ln w="9525">
            <a:noFill/>
            <a:miter lim="800000"/>
            <a:headEnd/>
            <a:tailEnd/>
          </a:ln>
          <a:effectLst/>
        </p:spPr>
        <p:txBody>
          <a:bodyPr lIns="92075" tIns="46038" rIns="92075" bIns="46038">
            <a:spAutoFit/>
          </a:bodyPr>
          <a:lstStyle/>
          <a:p>
            <a:pPr marL="342900" indent="-342900" algn="ctr" eaLnBrk="0" hangingPunct="0">
              <a:lnSpc>
                <a:spcPct val="95000"/>
              </a:lnSpc>
              <a:spcBef>
                <a:spcPct val="35000"/>
              </a:spcBef>
            </a:pPr>
            <a:r>
              <a:rPr lang="en-US" sz="2000">
                <a:latin typeface="Verdana" pitchFamily="34" charset="0"/>
              </a:rPr>
              <a:t>Calling procedure</a:t>
            </a:r>
          </a:p>
        </p:txBody>
      </p:sp>
      <p:grpSp>
        <p:nvGrpSpPr>
          <p:cNvPr id="5" name="Group 17"/>
          <p:cNvGrpSpPr>
            <a:grpSpLocks/>
          </p:cNvGrpSpPr>
          <p:nvPr/>
        </p:nvGrpSpPr>
        <p:grpSpPr bwMode="auto">
          <a:xfrm>
            <a:off x="5332413" y="3559175"/>
            <a:ext cx="3360737" cy="366713"/>
            <a:chOff x="3359" y="2242"/>
            <a:chExt cx="2117" cy="231"/>
          </a:xfrm>
        </p:grpSpPr>
        <p:grpSp>
          <p:nvGrpSpPr>
            <p:cNvPr id="6" name="Group 18"/>
            <p:cNvGrpSpPr>
              <a:grpSpLocks/>
            </p:cNvGrpSpPr>
            <p:nvPr/>
          </p:nvGrpSpPr>
          <p:grpSpPr bwMode="auto">
            <a:xfrm>
              <a:off x="3359" y="2242"/>
              <a:ext cx="2117" cy="231"/>
              <a:chOff x="3359" y="2242"/>
              <a:chExt cx="2117" cy="231"/>
            </a:xfrm>
          </p:grpSpPr>
          <p:sp>
            <p:nvSpPr>
              <p:cNvPr id="139283" name="Rectangle 19"/>
              <p:cNvSpPr>
                <a:spLocks noChangeArrowheads="1"/>
              </p:cNvSpPr>
              <p:nvPr/>
            </p:nvSpPr>
            <p:spPr bwMode="auto">
              <a:xfrm>
                <a:off x="3840" y="2242"/>
                <a:ext cx="1636" cy="231"/>
              </a:xfrm>
              <a:prstGeom prst="rect">
                <a:avLst/>
              </a:prstGeom>
              <a:noFill/>
              <a:ln w="9525">
                <a:noFill/>
                <a:miter lim="800000"/>
                <a:headEnd/>
                <a:tailEnd/>
              </a:ln>
              <a:effectLst/>
            </p:spPr>
            <p:txBody>
              <a:bodyPr lIns="92075" tIns="46038" rIns="92075" bIns="46038">
                <a:spAutoFit/>
              </a:bodyPr>
              <a:lstStyle/>
              <a:p>
                <a:pPr eaLnBrk="0" hangingPunct="0"/>
                <a:r>
                  <a:rPr lang="en-US">
                    <a:latin typeface="Verdana" pitchFamily="34" charset="0"/>
                  </a:rPr>
                  <a:t>Exception unhandled</a:t>
                </a:r>
              </a:p>
            </p:txBody>
          </p:sp>
          <p:sp>
            <p:nvSpPr>
              <p:cNvPr id="139284" name="Line 20"/>
              <p:cNvSpPr>
                <a:spLocks noChangeShapeType="1"/>
              </p:cNvSpPr>
              <p:nvPr/>
            </p:nvSpPr>
            <p:spPr bwMode="auto">
              <a:xfrm flipH="1">
                <a:off x="3359" y="2370"/>
                <a:ext cx="481" cy="0"/>
              </a:xfrm>
              <a:prstGeom prst="line">
                <a:avLst/>
              </a:prstGeom>
              <a:noFill/>
              <a:ln w="25400">
                <a:solidFill>
                  <a:schemeClr val="tx1"/>
                </a:solidFill>
                <a:round/>
                <a:headEnd type="none" w="sm" len="sm"/>
                <a:tailEnd type="stealth" w="med" len="lg"/>
              </a:ln>
              <a:effectLst/>
            </p:spPr>
            <p:txBody>
              <a:bodyPr/>
              <a:lstStyle/>
              <a:p>
                <a:endParaRPr lang="en-US"/>
              </a:p>
            </p:txBody>
          </p:sp>
        </p:grpSp>
        <p:grpSp>
          <p:nvGrpSpPr>
            <p:cNvPr id="7" name="Group 21"/>
            <p:cNvGrpSpPr>
              <a:grpSpLocks/>
            </p:cNvGrpSpPr>
            <p:nvPr/>
          </p:nvGrpSpPr>
          <p:grpSpPr bwMode="auto">
            <a:xfrm>
              <a:off x="3653" y="2263"/>
              <a:ext cx="154" cy="181"/>
              <a:chOff x="3653" y="2263"/>
              <a:chExt cx="154" cy="181"/>
            </a:xfrm>
          </p:grpSpPr>
          <p:sp>
            <p:nvSpPr>
              <p:cNvPr id="139286" name="Line 22"/>
              <p:cNvSpPr>
                <a:spLocks noChangeShapeType="1"/>
              </p:cNvSpPr>
              <p:nvPr/>
            </p:nvSpPr>
            <p:spPr bwMode="auto">
              <a:xfrm>
                <a:off x="3653" y="2287"/>
                <a:ext cx="154" cy="154"/>
              </a:xfrm>
              <a:prstGeom prst="line">
                <a:avLst/>
              </a:prstGeom>
              <a:noFill/>
              <a:ln w="25400">
                <a:solidFill>
                  <a:schemeClr val="hlink"/>
                </a:solidFill>
                <a:round/>
                <a:headEnd type="none" w="sm" len="sm"/>
                <a:tailEnd type="none" w="sm" len="sm"/>
              </a:ln>
              <a:effectLst/>
            </p:spPr>
            <p:txBody>
              <a:bodyPr/>
              <a:lstStyle/>
              <a:p>
                <a:endParaRPr lang="en-US"/>
              </a:p>
            </p:txBody>
          </p:sp>
          <p:sp>
            <p:nvSpPr>
              <p:cNvPr id="139287" name="Line 23"/>
              <p:cNvSpPr>
                <a:spLocks noChangeShapeType="1"/>
              </p:cNvSpPr>
              <p:nvPr/>
            </p:nvSpPr>
            <p:spPr bwMode="auto">
              <a:xfrm flipV="1">
                <a:off x="3658" y="2263"/>
                <a:ext cx="125" cy="181"/>
              </a:xfrm>
              <a:prstGeom prst="line">
                <a:avLst/>
              </a:prstGeom>
              <a:noFill/>
              <a:ln w="25400">
                <a:solidFill>
                  <a:schemeClr val="hlink"/>
                </a:solidFill>
                <a:round/>
                <a:headEnd type="none" w="sm" len="sm"/>
                <a:tailEnd type="none" w="sm" len="sm"/>
              </a:ln>
              <a:effectLst/>
            </p:spPr>
            <p:txBody>
              <a:bodyPr/>
              <a:lstStyle/>
              <a:p>
                <a:endParaRPr lang="en-US"/>
              </a:p>
            </p:txBody>
          </p:sp>
        </p:grpSp>
      </p:grpSp>
      <p:grpSp>
        <p:nvGrpSpPr>
          <p:cNvPr id="8" name="Group 24"/>
          <p:cNvGrpSpPr>
            <a:grpSpLocks/>
          </p:cNvGrpSpPr>
          <p:nvPr/>
        </p:nvGrpSpPr>
        <p:grpSpPr bwMode="auto">
          <a:xfrm>
            <a:off x="2609850" y="4583113"/>
            <a:ext cx="3173413" cy="996950"/>
            <a:chOff x="1644" y="2887"/>
            <a:chExt cx="1999" cy="628"/>
          </a:xfrm>
        </p:grpSpPr>
        <p:sp>
          <p:nvSpPr>
            <p:cNvPr id="139289" name="Rectangle 25"/>
            <p:cNvSpPr>
              <a:spLocks noChangeArrowheads="1"/>
            </p:cNvSpPr>
            <p:nvPr/>
          </p:nvSpPr>
          <p:spPr bwMode="auto">
            <a:xfrm>
              <a:off x="2060" y="2938"/>
              <a:ext cx="1583" cy="577"/>
            </a:xfrm>
            <a:prstGeom prst="rect">
              <a:avLst/>
            </a:prstGeom>
            <a:noFill/>
            <a:ln w="9525">
              <a:noFill/>
              <a:miter lim="800000"/>
              <a:headEnd/>
              <a:tailEnd/>
            </a:ln>
            <a:effectLst/>
          </p:spPr>
          <p:txBody>
            <a:bodyPr lIns="92075" tIns="46038" rIns="92075" bIns="46038">
              <a:spAutoFit/>
            </a:bodyPr>
            <a:lstStyle/>
            <a:p>
              <a:pPr eaLnBrk="0" hangingPunct="0"/>
              <a:r>
                <a:rPr lang="en-US">
                  <a:latin typeface="Verdana" pitchFamily="34" charset="0"/>
                </a:rPr>
                <a:t>Control returned to exception section of calling procedure</a:t>
              </a:r>
            </a:p>
          </p:txBody>
        </p:sp>
        <p:sp>
          <p:nvSpPr>
            <p:cNvPr id="139290" name="Line 26"/>
            <p:cNvSpPr>
              <a:spLocks noChangeShapeType="1"/>
            </p:cNvSpPr>
            <p:nvPr/>
          </p:nvSpPr>
          <p:spPr bwMode="auto">
            <a:xfrm flipH="1">
              <a:off x="1644" y="2887"/>
              <a:ext cx="969" cy="0"/>
            </a:xfrm>
            <a:prstGeom prst="line">
              <a:avLst/>
            </a:prstGeom>
            <a:noFill/>
            <a:ln w="25400">
              <a:solidFill>
                <a:schemeClr val="tx1"/>
              </a:solidFill>
              <a:round/>
              <a:headEnd type="none" w="sm" len="sm"/>
              <a:tailEnd type="stealth" w="med" len="lg"/>
            </a:ln>
            <a:effectLst/>
          </p:spPr>
          <p:txBody>
            <a:bodyPr/>
            <a:lstStyle/>
            <a:p>
              <a:endParaRPr lang="en-US"/>
            </a:p>
          </p:txBody>
        </p:sp>
      </p:grpSp>
      <p:sp>
        <p:nvSpPr>
          <p:cNvPr id="139291" name="Rectangle 27"/>
          <p:cNvSpPr>
            <a:spLocks noChangeArrowheads="1"/>
          </p:cNvSpPr>
          <p:nvPr/>
        </p:nvSpPr>
        <p:spPr bwMode="auto">
          <a:xfrm>
            <a:off x="1330325" y="3797300"/>
            <a:ext cx="1962150" cy="292100"/>
          </a:xfrm>
          <a:prstGeom prst="rect">
            <a:avLst/>
          </a:prstGeom>
          <a:noFill/>
          <a:ln w="25400">
            <a:solidFill>
              <a:schemeClr val="hlink"/>
            </a:solidFill>
            <a:miter lim="800000"/>
            <a:headEnd/>
            <a:tailEnd/>
          </a:ln>
          <a:effectLst/>
        </p:spPr>
        <p:txBody>
          <a:bodyPr wrap="none" anchor="ctr"/>
          <a:lstStyle/>
          <a:p>
            <a:endParaRPr lang="en-US"/>
          </a:p>
        </p:txBody>
      </p:sp>
      <p:sp>
        <p:nvSpPr>
          <p:cNvPr id="139292" name="Line 28"/>
          <p:cNvSpPr>
            <a:spLocks noChangeShapeType="1"/>
          </p:cNvSpPr>
          <p:nvPr/>
        </p:nvSpPr>
        <p:spPr bwMode="auto">
          <a:xfrm>
            <a:off x="4137025" y="4224338"/>
            <a:ext cx="0" cy="361950"/>
          </a:xfrm>
          <a:prstGeom prst="line">
            <a:avLst/>
          </a:prstGeom>
          <a:noFill/>
          <a:ln w="25400">
            <a:solidFill>
              <a:schemeClr val="tx1"/>
            </a:solidFill>
            <a:round/>
            <a:headEnd type="none" w="sm" len="sm"/>
            <a:tailEnd type="none" w="med" len="lg"/>
          </a:ln>
          <a:effectLst/>
        </p:spPr>
        <p:txBody>
          <a:bodyPr/>
          <a:lstStyle/>
          <a:p>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2"/>
          <p:cNvSpPr>
            <a:spLocks noGrp="1"/>
          </p:cNvSpPr>
          <p:nvPr>
            <p:ph type="ftr" sz="quarter" idx="10"/>
          </p:nvPr>
        </p:nvSpPr>
        <p:spPr/>
        <p:txBody>
          <a:bodyPr/>
          <a:lstStyle/>
          <a:p>
            <a:r>
              <a:rPr lang="en-US"/>
              <a:t>PL/SQL</a:t>
            </a:r>
          </a:p>
        </p:txBody>
      </p:sp>
      <p:sp>
        <p:nvSpPr>
          <p:cNvPr id="12" name="Slide Number Placeholder 3"/>
          <p:cNvSpPr>
            <a:spLocks noGrp="1"/>
          </p:cNvSpPr>
          <p:nvPr>
            <p:ph type="sldNum" sz="quarter" idx="11"/>
          </p:nvPr>
        </p:nvSpPr>
        <p:spPr/>
        <p:txBody>
          <a:bodyPr/>
          <a:lstStyle/>
          <a:p>
            <a:fld id="{5F4DE4B6-8816-41C4-AF61-ECAED970B381}" type="slidenum">
              <a:rPr lang="en-US"/>
              <a:pPr/>
              <a:t>61</a:t>
            </a:fld>
            <a:r>
              <a:rPr lang="en-US"/>
              <a:t> of 1</a:t>
            </a:r>
          </a:p>
        </p:txBody>
      </p:sp>
      <p:sp>
        <p:nvSpPr>
          <p:cNvPr id="141314" name="Rectangle 2"/>
          <p:cNvSpPr>
            <a:spLocks noGrp="1" noChangeArrowheads="1"/>
          </p:cNvSpPr>
          <p:nvPr>
            <p:ph type="title"/>
          </p:nvPr>
        </p:nvSpPr>
        <p:spPr>
          <a:xfrm>
            <a:off x="762000" y="0"/>
            <a:ext cx="7772400" cy="1143000"/>
          </a:xfrm>
          <a:noFill/>
          <a:ln/>
        </p:spPr>
        <p:txBody>
          <a:bodyPr wrap="square" lIns="92075" tIns="46038" rIns="92075" bIns="46038" anchor="t"/>
          <a:lstStyle/>
          <a:p>
            <a:r>
              <a:rPr lang="en-US"/>
              <a:t>Unhandled Exceptions</a:t>
            </a:r>
          </a:p>
        </p:txBody>
      </p:sp>
      <p:sp>
        <p:nvSpPr>
          <p:cNvPr id="141315" name="Rectangle 3"/>
          <p:cNvSpPr>
            <a:spLocks noChangeArrowheads="1"/>
          </p:cNvSpPr>
          <p:nvPr/>
        </p:nvSpPr>
        <p:spPr bwMode="blackWhite">
          <a:xfrm>
            <a:off x="615950" y="1177925"/>
            <a:ext cx="8029575" cy="1862138"/>
          </a:xfrm>
          <a:prstGeom prst="rect">
            <a:avLst/>
          </a:prstGeom>
          <a:solidFill>
            <a:srgbClr val="FFFFCC"/>
          </a:solidFill>
          <a:ln w="9525">
            <a:noFill/>
            <a:miter lim="800000"/>
            <a:headEnd/>
            <a:tailEnd/>
          </a:ln>
          <a:effectLst/>
        </p:spPr>
        <p:txBody>
          <a:bodyPr wrap="none" lIns="92075" tIns="46038" rIns="92075" bIns="46038" anchor="ctr"/>
          <a:lstStyle/>
          <a:p>
            <a:pPr eaLnBrk="0" hangingPunct="0">
              <a:lnSpc>
                <a:spcPct val="95000"/>
              </a:lnSpc>
              <a:tabLst>
                <a:tab pos="1200150" algn="l"/>
              </a:tabLst>
            </a:pPr>
            <a:r>
              <a:rPr lang="en-US" sz="1600">
                <a:solidFill>
                  <a:srgbClr val="000000"/>
                </a:solidFill>
                <a:latin typeface="Verdana" pitchFamily="34" charset="0"/>
              </a:rPr>
              <a:t>CREATE PROCEDURE p2_noexcep(p_locid NUMBER) IS</a:t>
            </a:r>
          </a:p>
          <a:p>
            <a:pPr eaLnBrk="0" hangingPunct="0">
              <a:lnSpc>
                <a:spcPct val="95000"/>
              </a:lnSpc>
              <a:tabLst>
                <a:tab pos="1200150" algn="l"/>
              </a:tabLst>
            </a:pPr>
            <a:r>
              <a:rPr lang="en-US" sz="1600">
                <a:solidFill>
                  <a:srgbClr val="000000"/>
                </a:solidFill>
                <a:latin typeface="Verdana" pitchFamily="34" charset="0"/>
              </a:rPr>
              <a:t> v_did NUMBER(4);</a:t>
            </a:r>
          </a:p>
          <a:p>
            <a:pPr eaLnBrk="0" hangingPunct="0">
              <a:lnSpc>
                <a:spcPct val="95000"/>
              </a:lnSpc>
              <a:tabLst>
                <a:tab pos="1200150" algn="l"/>
              </a:tabLst>
            </a:pPr>
            <a:r>
              <a:rPr lang="en-US" sz="1600">
                <a:solidFill>
                  <a:srgbClr val="000000"/>
                </a:solidFill>
                <a:latin typeface="Verdana" pitchFamily="34" charset="0"/>
              </a:rPr>
              <a:t>BEGIN</a:t>
            </a:r>
          </a:p>
          <a:p>
            <a:pPr eaLnBrk="0" hangingPunct="0">
              <a:lnSpc>
                <a:spcPct val="95000"/>
              </a:lnSpc>
              <a:tabLst>
                <a:tab pos="1200150" algn="l"/>
              </a:tabLst>
            </a:pPr>
            <a:r>
              <a:rPr lang="en-US" sz="1600">
                <a:solidFill>
                  <a:srgbClr val="000000"/>
                </a:solidFill>
                <a:latin typeface="Verdana" pitchFamily="34" charset="0"/>
              </a:rPr>
              <a:t> DBMS_OUTPUT.PUT_LINE('Procedure p2_noexcep started');</a:t>
            </a:r>
          </a:p>
          <a:p>
            <a:pPr eaLnBrk="0" hangingPunct="0">
              <a:lnSpc>
                <a:spcPct val="95000"/>
              </a:lnSpc>
              <a:tabLst>
                <a:tab pos="1200150" algn="l"/>
              </a:tabLst>
            </a:pPr>
            <a:r>
              <a:rPr lang="en-US" sz="1600">
                <a:solidFill>
                  <a:srgbClr val="000000"/>
                </a:solidFill>
                <a:latin typeface="Verdana" pitchFamily="34" charset="0"/>
              </a:rPr>
              <a:t> INSERT INTO departments VALUES (6, 'Dept 6', 145, p_locid);</a:t>
            </a:r>
          </a:p>
          <a:p>
            <a:pPr eaLnBrk="0" hangingPunct="0">
              <a:lnSpc>
                <a:spcPct val="95000"/>
              </a:lnSpc>
              <a:tabLst>
                <a:tab pos="1200150" algn="l"/>
              </a:tabLst>
            </a:pPr>
            <a:r>
              <a:rPr lang="en-US" sz="1600">
                <a:solidFill>
                  <a:srgbClr val="000000"/>
                </a:solidFill>
                <a:latin typeface="Verdana" pitchFamily="34" charset="0"/>
              </a:rPr>
              <a:t> SELECT department_id INTO v_did FROM employees</a:t>
            </a:r>
          </a:p>
          <a:p>
            <a:pPr eaLnBrk="0" hangingPunct="0">
              <a:lnSpc>
                <a:spcPct val="95000"/>
              </a:lnSpc>
              <a:tabLst>
                <a:tab pos="1200150" algn="l"/>
              </a:tabLst>
            </a:pPr>
            <a:r>
              <a:rPr lang="en-US" sz="1600">
                <a:solidFill>
                  <a:srgbClr val="000000"/>
                </a:solidFill>
                <a:latin typeface="Verdana" pitchFamily="34" charset="0"/>
              </a:rPr>
              <a:t>  WHERE employee_id = 999;</a:t>
            </a:r>
          </a:p>
          <a:p>
            <a:pPr eaLnBrk="0" hangingPunct="0">
              <a:lnSpc>
                <a:spcPct val="95000"/>
              </a:lnSpc>
              <a:tabLst>
                <a:tab pos="1200150" algn="l"/>
              </a:tabLst>
            </a:pPr>
            <a:r>
              <a:rPr lang="en-US" sz="1600">
                <a:solidFill>
                  <a:srgbClr val="000000"/>
                </a:solidFill>
                <a:latin typeface="Verdana" pitchFamily="34" charset="0"/>
              </a:rPr>
              <a:t>END;</a:t>
            </a:r>
          </a:p>
        </p:txBody>
      </p:sp>
      <p:sp>
        <p:nvSpPr>
          <p:cNvPr id="141316" name="Rectangle 4"/>
          <p:cNvSpPr>
            <a:spLocks noChangeArrowheads="1"/>
          </p:cNvSpPr>
          <p:nvPr/>
        </p:nvSpPr>
        <p:spPr bwMode="blackWhite">
          <a:xfrm>
            <a:off x="501650" y="3255963"/>
            <a:ext cx="8167688" cy="2682875"/>
          </a:xfrm>
          <a:prstGeom prst="rect">
            <a:avLst/>
          </a:prstGeom>
          <a:solidFill>
            <a:srgbClr val="FFFFCC"/>
          </a:solidFill>
          <a:ln w="9525">
            <a:noFill/>
            <a:miter lim="800000"/>
            <a:headEnd/>
            <a:tailEnd/>
          </a:ln>
          <a:effectLst/>
        </p:spPr>
        <p:txBody>
          <a:bodyPr wrap="none" lIns="92075" tIns="46038" rIns="92075" bIns="46038" anchor="ctr"/>
          <a:lstStyle/>
          <a:p>
            <a:pPr eaLnBrk="0" hangingPunct="0">
              <a:lnSpc>
                <a:spcPct val="95000"/>
              </a:lnSpc>
              <a:tabLst>
                <a:tab pos="1200150" algn="l"/>
              </a:tabLst>
            </a:pPr>
            <a:r>
              <a:rPr lang="en-US" sz="1600">
                <a:solidFill>
                  <a:srgbClr val="000000"/>
                </a:solidFill>
                <a:latin typeface="Verdana" pitchFamily="34" charset="0"/>
              </a:rPr>
              <a:t>CREATE PROCEDURE p1_noexcep(p_lid NUMBER, p_city VARCHAR2) </a:t>
            </a:r>
          </a:p>
          <a:p>
            <a:pPr eaLnBrk="0" hangingPunct="0">
              <a:lnSpc>
                <a:spcPct val="95000"/>
              </a:lnSpc>
              <a:tabLst>
                <a:tab pos="1200150" algn="l"/>
              </a:tabLst>
            </a:pPr>
            <a:r>
              <a:rPr lang="en-US" sz="1600">
                <a:solidFill>
                  <a:srgbClr val="000000"/>
                </a:solidFill>
                <a:latin typeface="Verdana" pitchFamily="34" charset="0"/>
              </a:rPr>
              <a:t>IS</a:t>
            </a:r>
          </a:p>
          <a:p>
            <a:pPr eaLnBrk="0" hangingPunct="0">
              <a:lnSpc>
                <a:spcPct val="95000"/>
              </a:lnSpc>
              <a:tabLst>
                <a:tab pos="1200150" algn="l"/>
              </a:tabLst>
            </a:pPr>
            <a:r>
              <a:rPr lang="en-US" sz="1600">
                <a:solidFill>
                  <a:srgbClr val="000000"/>
                </a:solidFill>
                <a:latin typeface="Verdana" pitchFamily="34" charset="0"/>
              </a:rPr>
              <a:t> v_city VARCHAR2(30); v_dname VARCHAR2(30);</a:t>
            </a:r>
          </a:p>
          <a:p>
            <a:pPr eaLnBrk="0" hangingPunct="0">
              <a:lnSpc>
                <a:spcPct val="95000"/>
              </a:lnSpc>
              <a:tabLst>
                <a:tab pos="1200150" algn="l"/>
              </a:tabLst>
            </a:pPr>
            <a:r>
              <a:rPr lang="en-US" sz="1600">
                <a:solidFill>
                  <a:srgbClr val="000000"/>
                </a:solidFill>
                <a:latin typeface="Verdana" pitchFamily="34" charset="0"/>
              </a:rPr>
              <a:t>BEGIN</a:t>
            </a:r>
          </a:p>
          <a:p>
            <a:pPr eaLnBrk="0" hangingPunct="0">
              <a:lnSpc>
                <a:spcPct val="95000"/>
              </a:lnSpc>
              <a:tabLst>
                <a:tab pos="1200150" algn="l"/>
              </a:tabLst>
            </a:pPr>
            <a:r>
              <a:rPr lang="en-US" sz="1600">
                <a:solidFill>
                  <a:srgbClr val="000000"/>
                </a:solidFill>
                <a:latin typeface="Verdana" pitchFamily="34" charset="0"/>
              </a:rPr>
              <a:t> DBMS_OUTPUT.PUT_LINE(' Main Procedure p1_noexcep');</a:t>
            </a:r>
          </a:p>
          <a:p>
            <a:pPr eaLnBrk="0" hangingPunct="0">
              <a:lnSpc>
                <a:spcPct val="95000"/>
              </a:lnSpc>
              <a:tabLst>
                <a:tab pos="1200150" algn="l"/>
              </a:tabLst>
            </a:pPr>
            <a:r>
              <a:rPr lang="en-US" sz="1600">
                <a:solidFill>
                  <a:srgbClr val="000000"/>
                </a:solidFill>
                <a:latin typeface="Verdana" pitchFamily="34" charset="0"/>
              </a:rPr>
              <a:t> INSERT INTO locations (location_id, city) VALUES (p_lid, p_city);</a:t>
            </a:r>
          </a:p>
          <a:p>
            <a:pPr eaLnBrk="0" hangingPunct="0">
              <a:lnSpc>
                <a:spcPct val="95000"/>
              </a:lnSpc>
              <a:tabLst>
                <a:tab pos="1200150" algn="l"/>
              </a:tabLst>
            </a:pPr>
            <a:r>
              <a:rPr lang="en-US" sz="1600">
                <a:solidFill>
                  <a:srgbClr val="000000"/>
                </a:solidFill>
                <a:latin typeface="Verdana" pitchFamily="34" charset="0"/>
              </a:rPr>
              <a:t> SELECT city INTO v_city FROM locations WHERE location_id = p_lid;</a:t>
            </a:r>
          </a:p>
          <a:p>
            <a:pPr eaLnBrk="0" hangingPunct="0">
              <a:lnSpc>
                <a:spcPct val="95000"/>
              </a:lnSpc>
              <a:tabLst>
                <a:tab pos="1200150" algn="l"/>
              </a:tabLst>
            </a:pPr>
            <a:r>
              <a:rPr lang="en-US" sz="1600">
                <a:solidFill>
                  <a:srgbClr val="000000"/>
                </a:solidFill>
                <a:latin typeface="Verdana" pitchFamily="34" charset="0"/>
              </a:rPr>
              <a:t> DBMS_OUTPUT.PUT_LINE('Inserted new city '||v_city);</a:t>
            </a:r>
          </a:p>
          <a:p>
            <a:pPr eaLnBrk="0" hangingPunct="0">
              <a:lnSpc>
                <a:spcPct val="95000"/>
              </a:lnSpc>
              <a:tabLst>
                <a:tab pos="1200150" algn="l"/>
              </a:tabLst>
            </a:pPr>
            <a:r>
              <a:rPr lang="en-US" sz="1600">
                <a:solidFill>
                  <a:srgbClr val="000000"/>
                </a:solidFill>
                <a:latin typeface="Verdana" pitchFamily="34" charset="0"/>
              </a:rPr>
              <a:t> DBMS_OUTPUT.PUT_LINE('Invoking the procedure p2_noexcep ...');</a:t>
            </a:r>
          </a:p>
          <a:p>
            <a:pPr eaLnBrk="0" hangingPunct="0">
              <a:lnSpc>
                <a:spcPct val="115000"/>
              </a:lnSpc>
              <a:tabLst>
                <a:tab pos="1200150" algn="l"/>
              </a:tabLst>
            </a:pPr>
            <a:r>
              <a:rPr lang="en-US" sz="1600">
                <a:solidFill>
                  <a:srgbClr val="800000"/>
                </a:solidFill>
                <a:latin typeface="Verdana" pitchFamily="34" charset="0"/>
              </a:rPr>
              <a:t> p2_noexcep(p_lid);</a:t>
            </a:r>
          </a:p>
          <a:p>
            <a:pPr eaLnBrk="0" hangingPunct="0">
              <a:lnSpc>
                <a:spcPct val="115000"/>
              </a:lnSpc>
              <a:tabLst>
                <a:tab pos="1200150" algn="l"/>
              </a:tabLst>
            </a:pPr>
            <a:r>
              <a:rPr lang="en-US" sz="1600">
                <a:solidFill>
                  <a:srgbClr val="000000"/>
                </a:solidFill>
                <a:latin typeface="Verdana" pitchFamily="34" charset="0"/>
              </a:rPr>
              <a:t>END;</a:t>
            </a:r>
          </a:p>
        </p:txBody>
      </p:sp>
      <p:sp>
        <p:nvSpPr>
          <p:cNvPr id="141317" name="Rectangle 5"/>
          <p:cNvSpPr>
            <a:spLocks noChangeArrowheads="1"/>
          </p:cNvSpPr>
          <p:nvPr/>
        </p:nvSpPr>
        <p:spPr bwMode="auto">
          <a:xfrm>
            <a:off x="677863" y="5402263"/>
            <a:ext cx="2325687" cy="279400"/>
          </a:xfrm>
          <a:prstGeom prst="rect">
            <a:avLst/>
          </a:prstGeom>
          <a:noFill/>
          <a:ln w="25400">
            <a:solidFill>
              <a:schemeClr val="hlink"/>
            </a:solidFill>
            <a:miter lim="800000"/>
            <a:headEnd/>
            <a:tailEnd/>
          </a:ln>
          <a:effectLst/>
        </p:spPr>
        <p:txBody>
          <a:bodyPr wrap="none" anchor="ctr"/>
          <a:lstStyle/>
          <a:p>
            <a:endParaRPr lang="en-US"/>
          </a:p>
        </p:txBody>
      </p:sp>
      <p:grpSp>
        <p:nvGrpSpPr>
          <p:cNvPr id="2" name="Group 6"/>
          <p:cNvGrpSpPr>
            <a:grpSpLocks/>
          </p:cNvGrpSpPr>
          <p:nvPr/>
        </p:nvGrpSpPr>
        <p:grpSpPr bwMode="auto">
          <a:xfrm>
            <a:off x="396875" y="1293813"/>
            <a:ext cx="381000" cy="4213225"/>
            <a:chOff x="250" y="815"/>
            <a:chExt cx="240" cy="2654"/>
          </a:xfrm>
        </p:grpSpPr>
        <p:sp>
          <p:nvSpPr>
            <p:cNvPr id="141319" name="Line 7"/>
            <p:cNvSpPr>
              <a:spLocks noChangeShapeType="1"/>
            </p:cNvSpPr>
            <p:nvPr/>
          </p:nvSpPr>
          <p:spPr bwMode="auto">
            <a:xfrm>
              <a:off x="254" y="3469"/>
              <a:ext cx="108" cy="0"/>
            </a:xfrm>
            <a:prstGeom prst="line">
              <a:avLst/>
            </a:prstGeom>
            <a:noFill/>
            <a:ln w="25400">
              <a:solidFill>
                <a:schemeClr val="hlink"/>
              </a:solidFill>
              <a:round/>
              <a:headEnd type="none" w="sm" len="sm"/>
              <a:tailEnd type="none" w="sm" len="sm"/>
            </a:ln>
            <a:effectLst/>
          </p:spPr>
          <p:txBody>
            <a:bodyPr/>
            <a:lstStyle/>
            <a:p>
              <a:endParaRPr lang="en-US"/>
            </a:p>
          </p:txBody>
        </p:sp>
        <p:sp>
          <p:nvSpPr>
            <p:cNvPr id="141320" name="Line 8"/>
            <p:cNvSpPr>
              <a:spLocks noChangeShapeType="1"/>
            </p:cNvSpPr>
            <p:nvPr/>
          </p:nvSpPr>
          <p:spPr bwMode="auto">
            <a:xfrm>
              <a:off x="250" y="821"/>
              <a:ext cx="240" cy="0"/>
            </a:xfrm>
            <a:prstGeom prst="line">
              <a:avLst/>
            </a:prstGeom>
            <a:noFill/>
            <a:ln w="25400">
              <a:solidFill>
                <a:schemeClr val="hlink"/>
              </a:solidFill>
              <a:round/>
              <a:headEnd type="none" w="sm" len="sm"/>
              <a:tailEnd type="stealth" w="med" len="lg"/>
            </a:ln>
            <a:effectLst/>
          </p:spPr>
          <p:txBody>
            <a:bodyPr/>
            <a:lstStyle/>
            <a:p>
              <a:endParaRPr lang="en-US"/>
            </a:p>
          </p:txBody>
        </p:sp>
        <p:sp>
          <p:nvSpPr>
            <p:cNvPr id="141321" name="Line 9"/>
            <p:cNvSpPr>
              <a:spLocks noChangeShapeType="1"/>
            </p:cNvSpPr>
            <p:nvPr/>
          </p:nvSpPr>
          <p:spPr bwMode="auto">
            <a:xfrm>
              <a:off x="259" y="815"/>
              <a:ext cx="0" cy="2645"/>
            </a:xfrm>
            <a:prstGeom prst="line">
              <a:avLst/>
            </a:prstGeom>
            <a:noFill/>
            <a:ln w="25400">
              <a:solidFill>
                <a:schemeClr val="hlink"/>
              </a:solidFill>
              <a:round/>
              <a:headEnd type="none" w="sm" len="sm"/>
              <a:tailEnd type="none" w="sm" len="sm"/>
            </a:ln>
            <a:effectLst/>
          </p:spPr>
          <p:txBody>
            <a:bodyPr/>
            <a:lstStyle/>
            <a:p>
              <a:endParaRPr lang="en-US"/>
            </a:p>
          </p:txBody>
        </p:sp>
        <p:sp>
          <p:nvSpPr>
            <p:cNvPr id="141322" name="Line 10"/>
            <p:cNvSpPr>
              <a:spLocks noChangeShapeType="1"/>
            </p:cNvSpPr>
            <p:nvPr/>
          </p:nvSpPr>
          <p:spPr bwMode="auto">
            <a:xfrm>
              <a:off x="350" y="3467"/>
              <a:ext cx="108" cy="0"/>
            </a:xfrm>
            <a:prstGeom prst="line">
              <a:avLst/>
            </a:prstGeom>
            <a:noFill/>
            <a:ln w="25400">
              <a:solidFill>
                <a:schemeClr val="hlink"/>
              </a:solidFill>
              <a:round/>
              <a:headEnd type="none" w="sm" len="sm"/>
              <a:tailEnd type="none" w="sm" len="sm"/>
            </a:ln>
            <a:effectLst/>
          </p:spPr>
          <p:txBody>
            <a:bodyPr/>
            <a:lstStyle/>
            <a:p>
              <a:endParaRPr lang="en-US"/>
            </a:p>
          </p:txBody>
        </p:sp>
      </p:gr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3"/>
          <p:cNvSpPr>
            <a:spLocks noGrp="1"/>
          </p:cNvSpPr>
          <p:nvPr>
            <p:ph type="ftr" sz="quarter" idx="10"/>
          </p:nvPr>
        </p:nvSpPr>
        <p:spPr/>
        <p:txBody>
          <a:bodyPr/>
          <a:lstStyle/>
          <a:p>
            <a:r>
              <a:rPr lang="en-US"/>
              <a:t>PL/SQL</a:t>
            </a:r>
          </a:p>
        </p:txBody>
      </p:sp>
      <p:sp>
        <p:nvSpPr>
          <p:cNvPr id="11" name="Slide Number Placeholder 4"/>
          <p:cNvSpPr>
            <a:spLocks noGrp="1"/>
          </p:cNvSpPr>
          <p:nvPr>
            <p:ph type="sldNum" sz="quarter" idx="11"/>
          </p:nvPr>
        </p:nvSpPr>
        <p:spPr/>
        <p:txBody>
          <a:bodyPr/>
          <a:lstStyle/>
          <a:p>
            <a:fld id="{AA0EEF0C-1514-454C-B23F-460B03245EA5}" type="slidenum">
              <a:rPr lang="en-US"/>
              <a:pPr/>
              <a:t>62</a:t>
            </a:fld>
            <a:r>
              <a:rPr lang="en-US"/>
              <a:t> of 1</a:t>
            </a:r>
          </a:p>
        </p:txBody>
      </p:sp>
      <p:sp>
        <p:nvSpPr>
          <p:cNvPr id="143362" name="Rectangle 2"/>
          <p:cNvSpPr>
            <a:spLocks noGrp="1" noChangeArrowheads="1"/>
          </p:cNvSpPr>
          <p:nvPr>
            <p:ph type="title"/>
          </p:nvPr>
        </p:nvSpPr>
        <p:spPr>
          <a:noFill/>
          <a:ln/>
        </p:spPr>
        <p:txBody>
          <a:bodyPr wrap="square" lIns="92075" tIns="46038" rIns="92075" bIns="46038" anchor="t"/>
          <a:lstStyle/>
          <a:p>
            <a:r>
              <a:rPr lang="en-US"/>
              <a:t>Removing Procedures</a:t>
            </a:r>
          </a:p>
        </p:txBody>
      </p:sp>
      <p:sp>
        <p:nvSpPr>
          <p:cNvPr id="143363" name="Rectangle 3"/>
          <p:cNvSpPr>
            <a:spLocks noGrp="1" noChangeArrowheads="1"/>
          </p:cNvSpPr>
          <p:nvPr>
            <p:ph type="body" idx="1"/>
          </p:nvPr>
        </p:nvSpPr>
        <p:spPr>
          <a:xfrm>
            <a:off x="1219200" y="1447800"/>
            <a:ext cx="6334125" cy="822325"/>
          </a:xfrm>
          <a:noFill/>
          <a:ln/>
        </p:spPr>
        <p:txBody>
          <a:bodyPr lIns="92075" tIns="46038" rIns="92075" bIns="46038">
            <a:spAutoFit/>
          </a:bodyPr>
          <a:lstStyle/>
          <a:p>
            <a:pPr>
              <a:buFont typeface="Wingdings" pitchFamily="2" charset="2"/>
              <a:buNone/>
            </a:pPr>
            <a:r>
              <a:rPr lang="en-US"/>
              <a:t>Drop a procedure stored in the database.</a:t>
            </a:r>
          </a:p>
        </p:txBody>
      </p:sp>
      <p:sp>
        <p:nvSpPr>
          <p:cNvPr id="143364" name="Rectangle 4"/>
          <p:cNvSpPr>
            <a:spLocks noChangeArrowheads="1"/>
          </p:cNvSpPr>
          <p:nvPr/>
        </p:nvSpPr>
        <p:spPr bwMode="auto">
          <a:xfrm>
            <a:off x="1344613" y="2601913"/>
            <a:ext cx="184150" cy="519112"/>
          </a:xfrm>
          <a:prstGeom prst="rect">
            <a:avLst/>
          </a:prstGeom>
          <a:noFill/>
          <a:ln w="9525">
            <a:noFill/>
            <a:miter lim="800000"/>
            <a:headEnd/>
            <a:tailEnd/>
          </a:ln>
          <a:effectLst/>
        </p:spPr>
        <p:txBody>
          <a:bodyPr wrap="none" anchor="ctr"/>
          <a:lstStyle/>
          <a:p>
            <a:endParaRPr lang="en-US"/>
          </a:p>
        </p:txBody>
      </p:sp>
      <p:sp>
        <p:nvSpPr>
          <p:cNvPr id="143365" name="Rectangle 5"/>
          <p:cNvSpPr>
            <a:spLocks noChangeArrowheads="1"/>
          </p:cNvSpPr>
          <p:nvPr/>
        </p:nvSpPr>
        <p:spPr bwMode="auto">
          <a:xfrm>
            <a:off x="860425" y="2360613"/>
            <a:ext cx="4111625" cy="1279525"/>
          </a:xfrm>
          <a:prstGeom prst="rect">
            <a:avLst/>
          </a:prstGeom>
          <a:noFill/>
          <a:ln w="9525">
            <a:noFill/>
            <a:miter lim="800000"/>
            <a:headEnd/>
            <a:tailEnd/>
          </a:ln>
          <a:effectLst/>
        </p:spPr>
        <p:txBody>
          <a:bodyPr lIns="92075" tIns="46038" rIns="92075" bIns="46038">
            <a:spAutoFit/>
          </a:bodyPr>
          <a:lstStyle/>
          <a:p>
            <a:pPr marL="919163" lvl="1" indent="-400050" defTabSz="346075" eaLnBrk="0" hangingPunct="0">
              <a:lnSpc>
                <a:spcPct val="95000"/>
              </a:lnSpc>
              <a:spcBef>
                <a:spcPct val="35000"/>
              </a:spcBef>
              <a:tabLst>
                <a:tab pos="571500" algn="l"/>
              </a:tabLst>
            </a:pPr>
            <a:r>
              <a:rPr lang="en-US" sz="2200">
                <a:latin typeface="Verdana" pitchFamily="34" charset="0"/>
              </a:rPr>
              <a:t>Syntax:</a:t>
            </a:r>
          </a:p>
          <a:p>
            <a:pPr marL="404813" indent="-404813" defTabSz="346075" eaLnBrk="0" hangingPunct="0">
              <a:lnSpc>
                <a:spcPct val="95000"/>
              </a:lnSpc>
              <a:spcBef>
                <a:spcPct val="35000"/>
              </a:spcBef>
              <a:tabLst>
                <a:tab pos="571500" algn="l"/>
              </a:tabLst>
            </a:pPr>
            <a:endParaRPr lang="en-US" sz="2200">
              <a:latin typeface="Verdana" pitchFamily="34" charset="0"/>
            </a:endParaRPr>
          </a:p>
          <a:p>
            <a:pPr marL="919163" lvl="1" indent="-400050" defTabSz="346075" eaLnBrk="0" hangingPunct="0">
              <a:lnSpc>
                <a:spcPct val="95000"/>
              </a:lnSpc>
              <a:spcBef>
                <a:spcPct val="35000"/>
              </a:spcBef>
              <a:tabLst>
                <a:tab pos="571500" algn="l"/>
              </a:tabLst>
            </a:pPr>
            <a:r>
              <a:rPr lang="en-US" sz="2200">
                <a:latin typeface="Verdana" pitchFamily="34" charset="0"/>
              </a:rPr>
              <a:t>Example:</a:t>
            </a:r>
          </a:p>
        </p:txBody>
      </p:sp>
      <p:sp>
        <p:nvSpPr>
          <p:cNvPr id="143366" name="Rectangle 6"/>
          <p:cNvSpPr>
            <a:spLocks noChangeArrowheads="1"/>
          </p:cNvSpPr>
          <p:nvPr/>
        </p:nvSpPr>
        <p:spPr bwMode="auto">
          <a:xfrm>
            <a:off x="1477963" y="3624263"/>
            <a:ext cx="1744662" cy="525462"/>
          </a:xfrm>
          <a:prstGeom prst="rect">
            <a:avLst/>
          </a:prstGeom>
          <a:noFill/>
          <a:ln w="9525">
            <a:noFill/>
            <a:miter lim="800000"/>
            <a:headEnd/>
            <a:tailEnd/>
          </a:ln>
          <a:effectLst/>
        </p:spPr>
        <p:txBody>
          <a:bodyPr wrap="none" anchor="ctr"/>
          <a:lstStyle/>
          <a:p>
            <a:endParaRPr lang="en-US"/>
          </a:p>
        </p:txBody>
      </p:sp>
      <p:sp>
        <p:nvSpPr>
          <p:cNvPr id="143367" name="Rectangle 7"/>
          <p:cNvSpPr>
            <a:spLocks noChangeArrowheads="1"/>
          </p:cNvSpPr>
          <p:nvPr/>
        </p:nvSpPr>
        <p:spPr bwMode="blackWhite">
          <a:xfrm>
            <a:off x="1524000" y="2743200"/>
            <a:ext cx="5797550" cy="401638"/>
          </a:xfrm>
          <a:prstGeom prst="rect">
            <a:avLst/>
          </a:prstGeom>
          <a:solidFill>
            <a:srgbClr val="FFFFCC"/>
          </a:solidFill>
          <a:ln w="9525">
            <a:noFill/>
            <a:miter lim="800000"/>
            <a:headEnd/>
            <a:tailEnd/>
          </a:ln>
          <a:effectLst/>
        </p:spPr>
        <p:txBody>
          <a:bodyPr wrap="none" lIns="92075" tIns="46038" rIns="92075" bIns="46038" anchor="ctr"/>
          <a:lstStyle/>
          <a:p>
            <a:pPr eaLnBrk="0" hangingPunct="0">
              <a:lnSpc>
                <a:spcPct val="95000"/>
              </a:lnSpc>
              <a:tabLst>
                <a:tab pos="1200150" algn="l"/>
              </a:tabLst>
            </a:pPr>
            <a:r>
              <a:rPr lang="en-US">
                <a:solidFill>
                  <a:srgbClr val="000000"/>
                </a:solidFill>
                <a:latin typeface="Verdana" pitchFamily="34" charset="0"/>
              </a:rPr>
              <a:t>DROP PROCEDURE </a:t>
            </a:r>
            <a:r>
              <a:rPr lang="en-US" i="1">
                <a:solidFill>
                  <a:srgbClr val="000000"/>
                </a:solidFill>
                <a:latin typeface="Verdana" pitchFamily="34" charset="0"/>
              </a:rPr>
              <a:t>procedure_name</a:t>
            </a:r>
          </a:p>
        </p:txBody>
      </p:sp>
      <p:sp>
        <p:nvSpPr>
          <p:cNvPr id="143368" name="Rectangle 8"/>
          <p:cNvSpPr>
            <a:spLocks noChangeArrowheads="1"/>
          </p:cNvSpPr>
          <p:nvPr/>
        </p:nvSpPr>
        <p:spPr bwMode="blackWhite">
          <a:xfrm>
            <a:off x="1441450" y="3686175"/>
            <a:ext cx="5895975" cy="544513"/>
          </a:xfrm>
          <a:prstGeom prst="rect">
            <a:avLst/>
          </a:prstGeom>
          <a:solidFill>
            <a:srgbClr val="FFFFCC"/>
          </a:solidFill>
          <a:ln w="9525">
            <a:noFill/>
            <a:miter lim="800000"/>
            <a:headEnd/>
            <a:tailEnd/>
          </a:ln>
          <a:effectLst/>
        </p:spPr>
        <p:txBody>
          <a:bodyPr wrap="none" lIns="92075" tIns="46038" rIns="92075" bIns="46038" anchor="ctr"/>
          <a:lstStyle/>
          <a:p>
            <a:pPr eaLnBrk="0" hangingPunct="0">
              <a:lnSpc>
                <a:spcPct val="95000"/>
              </a:lnSpc>
              <a:tabLst>
                <a:tab pos="1200150" algn="l"/>
              </a:tabLst>
            </a:pPr>
            <a:r>
              <a:rPr lang="en-US">
                <a:solidFill>
                  <a:srgbClr val="000000"/>
                </a:solidFill>
                <a:latin typeface="Verdana" pitchFamily="34" charset="0"/>
              </a:rPr>
              <a:t>DROP PROCEDURE raise_salary;</a:t>
            </a:r>
          </a:p>
        </p:txBody>
      </p:sp>
      <p:pic>
        <p:nvPicPr>
          <p:cNvPr id="143369" name="Picture 9" descr="02_25s"/>
          <p:cNvPicPr>
            <a:picLocks noChangeAspect="1" noChangeArrowheads="1"/>
          </p:cNvPicPr>
          <p:nvPr/>
        </p:nvPicPr>
        <p:blipFill>
          <a:blip r:embed="rId3"/>
          <a:srcRect/>
          <a:stretch>
            <a:fillRect/>
          </a:stretch>
        </p:blipFill>
        <p:spPr bwMode="auto">
          <a:xfrm>
            <a:off x="1425575" y="4310063"/>
            <a:ext cx="5943600" cy="560387"/>
          </a:xfrm>
          <a:prstGeom prst="rect">
            <a:avLst/>
          </a:prstGeom>
          <a:noFill/>
        </p:spPr>
      </p:pic>
    </p:spTree>
  </p:cSld>
  <p:clrMapOvr>
    <a:masterClrMapping/>
  </p:clrMapOvr>
  <p:transition spd="slow">
    <p:cut/>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PL/SQL</a:t>
            </a:r>
          </a:p>
        </p:txBody>
      </p:sp>
      <p:sp>
        <p:nvSpPr>
          <p:cNvPr id="5" name="Slide Number Placeholder 4"/>
          <p:cNvSpPr>
            <a:spLocks noGrp="1"/>
          </p:cNvSpPr>
          <p:nvPr>
            <p:ph type="sldNum" sz="quarter" idx="11"/>
          </p:nvPr>
        </p:nvSpPr>
        <p:spPr/>
        <p:txBody>
          <a:bodyPr/>
          <a:lstStyle/>
          <a:p>
            <a:fld id="{846B91BA-CA5E-4759-88AF-8ADBB95C7378}" type="slidenum">
              <a:rPr lang="en-US"/>
              <a:pPr/>
              <a:t>63</a:t>
            </a:fld>
            <a:r>
              <a:rPr lang="en-US"/>
              <a:t> of 1</a:t>
            </a:r>
          </a:p>
        </p:txBody>
      </p:sp>
      <p:sp>
        <p:nvSpPr>
          <p:cNvPr id="145410" name="Rectangle 2"/>
          <p:cNvSpPr>
            <a:spLocks noGrp="1" noChangeArrowheads="1"/>
          </p:cNvSpPr>
          <p:nvPr>
            <p:ph type="title"/>
          </p:nvPr>
        </p:nvSpPr>
        <p:spPr>
          <a:noFill/>
          <a:ln/>
        </p:spPr>
        <p:txBody>
          <a:bodyPr wrap="square" lIns="92075" tIns="46038" rIns="92075" bIns="46038" anchor="t"/>
          <a:lstStyle/>
          <a:p>
            <a:r>
              <a:rPr lang="en-US"/>
              <a:t>Summary</a:t>
            </a:r>
          </a:p>
        </p:txBody>
      </p:sp>
      <p:sp>
        <p:nvSpPr>
          <p:cNvPr id="145411" name="Rectangle 3"/>
          <p:cNvSpPr>
            <a:spLocks noGrp="1" noChangeArrowheads="1"/>
          </p:cNvSpPr>
          <p:nvPr>
            <p:ph type="body" idx="1"/>
          </p:nvPr>
        </p:nvSpPr>
        <p:spPr>
          <a:xfrm>
            <a:off x="457200" y="1509713"/>
            <a:ext cx="8104188" cy="4473575"/>
          </a:xfrm>
          <a:noFill/>
          <a:ln/>
        </p:spPr>
        <p:txBody>
          <a:bodyPr lIns="92075" tIns="46038" rIns="92075" bIns="46038">
            <a:spAutoFit/>
          </a:bodyPr>
          <a:lstStyle/>
          <a:p>
            <a:pPr>
              <a:buFont typeface="Wingdings" pitchFamily="2" charset="2"/>
              <a:buNone/>
            </a:pPr>
            <a:r>
              <a:rPr lang="en-US"/>
              <a:t>In this lesson, you should have learned that:</a:t>
            </a:r>
          </a:p>
          <a:p>
            <a:r>
              <a:rPr lang="en-US"/>
              <a:t>A procedure is a subprogram that performs an action.</a:t>
            </a:r>
          </a:p>
          <a:p>
            <a:r>
              <a:rPr lang="en-US"/>
              <a:t>You create procedures by using the CREATE PROCEDURE command.</a:t>
            </a:r>
          </a:p>
          <a:p>
            <a:r>
              <a:rPr lang="en-US"/>
              <a:t>You can compile and save a procedure in the database.</a:t>
            </a:r>
          </a:p>
          <a:p>
            <a:r>
              <a:rPr lang="en-US"/>
              <a:t>Parameters are used to pass data from the calling environment to the procedure.</a:t>
            </a:r>
          </a:p>
          <a:p>
            <a:r>
              <a:rPr lang="en-US"/>
              <a:t>There are three parameter modes: IN, OUT, and IN OUT.</a:t>
            </a:r>
          </a:p>
        </p:txBody>
      </p:sp>
    </p:spTree>
  </p:cSld>
  <p:clrMapOvr>
    <a:masterClrMapping/>
  </p:clrMapOvr>
  <p:transition spd="slow">
    <p:cut/>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PL/SQL</a:t>
            </a:r>
          </a:p>
        </p:txBody>
      </p:sp>
      <p:sp>
        <p:nvSpPr>
          <p:cNvPr id="5" name="Slide Number Placeholder 4"/>
          <p:cNvSpPr>
            <a:spLocks noGrp="1"/>
          </p:cNvSpPr>
          <p:nvPr>
            <p:ph type="sldNum" sz="quarter" idx="11"/>
          </p:nvPr>
        </p:nvSpPr>
        <p:spPr/>
        <p:txBody>
          <a:bodyPr/>
          <a:lstStyle/>
          <a:p>
            <a:fld id="{D9E74F8C-8848-4C10-9F80-D9D98CDA23FD}" type="slidenum">
              <a:rPr lang="en-US"/>
              <a:pPr/>
              <a:t>64</a:t>
            </a:fld>
            <a:r>
              <a:rPr lang="en-US"/>
              <a:t> of 1</a:t>
            </a:r>
          </a:p>
        </p:txBody>
      </p:sp>
      <p:sp>
        <p:nvSpPr>
          <p:cNvPr id="147458" name="Rectangle 2"/>
          <p:cNvSpPr>
            <a:spLocks noGrp="1" noChangeArrowheads="1"/>
          </p:cNvSpPr>
          <p:nvPr>
            <p:ph type="title"/>
          </p:nvPr>
        </p:nvSpPr>
        <p:spPr>
          <a:noFill/>
          <a:ln/>
        </p:spPr>
        <p:txBody>
          <a:bodyPr wrap="square" lIns="92075" tIns="46038" rIns="92075" bIns="46038" anchor="t"/>
          <a:lstStyle/>
          <a:p>
            <a:r>
              <a:rPr lang="en-US"/>
              <a:t>Summary</a:t>
            </a:r>
          </a:p>
        </p:txBody>
      </p:sp>
      <p:sp>
        <p:nvSpPr>
          <p:cNvPr id="147459" name="Rectangle 3"/>
          <p:cNvSpPr>
            <a:spLocks noGrp="1" noChangeArrowheads="1"/>
          </p:cNvSpPr>
          <p:nvPr>
            <p:ph type="body" idx="1"/>
          </p:nvPr>
        </p:nvSpPr>
        <p:spPr>
          <a:xfrm>
            <a:off x="533400" y="1447800"/>
            <a:ext cx="8194675" cy="4327525"/>
          </a:xfrm>
          <a:noFill/>
          <a:ln/>
        </p:spPr>
        <p:txBody>
          <a:bodyPr lIns="92075" tIns="46038" rIns="92075" bIns="46038">
            <a:spAutoFit/>
          </a:bodyPr>
          <a:lstStyle/>
          <a:p>
            <a:pPr>
              <a:lnSpc>
                <a:spcPct val="90000"/>
              </a:lnSpc>
            </a:pPr>
            <a:r>
              <a:rPr lang="en-US"/>
              <a:t>Local subprograms are programs that are defined within the declaration section of another program.</a:t>
            </a:r>
          </a:p>
          <a:p>
            <a:pPr>
              <a:lnSpc>
                <a:spcPct val="90000"/>
              </a:lnSpc>
            </a:pPr>
            <a:r>
              <a:rPr lang="en-US"/>
              <a:t>Procedures can be invoked from any tool or language that supports PL/SQL.</a:t>
            </a:r>
          </a:p>
          <a:p>
            <a:pPr>
              <a:lnSpc>
                <a:spcPct val="90000"/>
              </a:lnSpc>
            </a:pPr>
            <a:r>
              <a:rPr lang="en-US"/>
              <a:t>You should be aware of the effect of handled and unhandled exceptions on transactions and calling procedures. </a:t>
            </a:r>
          </a:p>
          <a:p>
            <a:pPr>
              <a:lnSpc>
                <a:spcPct val="90000"/>
              </a:lnSpc>
            </a:pPr>
            <a:r>
              <a:rPr lang="en-US"/>
              <a:t>You can remove procedures from the database by using the DROP PROCEDURE command.</a:t>
            </a:r>
          </a:p>
          <a:p>
            <a:pPr>
              <a:lnSpc>
                <a:spcPct val="90000"/>
              </a:lnSpc>
            </a:pPr>
            <a:r>
              <a:rPr lang="en-US"/>
              <a:t>Procedures can serve as building blocks for an application.</a:t>
            </a:r>
          </a:p>
        </p:txBody>
      </p:sp>
    </p:spTree>
  </p:cSld>
  <p:clrMapOvr>
    <a:masterClrMapping/>
  </p:clrMapOvr>
  <p:transition spd="slow">
    <p:cut/>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3"/>
          <p:cNvSpPr>
            <a:spLocks noGrp="1"/>
          </p:cNvSpPr>
          <p:nvPr>
            <p:ph type="ftr" sz="quarter" idx="4294967295"/>
          </p:nvPr>
        </p:nvSpPr>
        <p:spPr>
          <a:xfrm>
            <a:off x="3124200" y="6553200"/>
            <a:ext cx="2895600" cy="247650"/>
          </a:xfrm>
          <a:prstGeom prst="rect">
            <a:avLst/>
          </a:prstGeom>
        </p:spPr>
        <p:txBody>
          <a:bodyPr/>
          <a:lstStyle/>
          <a:p>
            <a:r>
              <a:rPr lang="en-US"/>
              <a:t>PL/SQL</a:t>
            </a:r>
          </a:p>
        </p:txBody>
      </p:sp>
      <p:sp>
        <p:nvSpPr>
          <p:cNvPr id="4" name="Slide Number Placeholder 4"/>
          <p:cNvSpPr>
            <a:spLocks noGrp="1"/>
          </p:cNvSpPr>
          <p:nvPr>
            <p:ph type="sldNum" sz="quarter" idx="4294967295"/>
          </p:nvPr>
        </p:nvSpPr>
        <p:spPr>
          <a:xfrm>
            <a:off x="6934200" y="6534150"/>
            <a:ext cx="2133600" cy="323850"/>
          </a:xfrm>
          <a:prstGeom prst="rect">
            <a:avLst/>
          </a:prstGeom>
        </p:spPr>
        <p:txBody>
          <a:bodyPr/>
          <a:lstStyle/>
          <a:p>
            <a:fld id="{2D2A691C-BB58-4B63-A7EC-6B83B25D2674}" type="slidenum">
              <a:rPr lang="en-US"/>
              <a:pPr/>
              <a:t>65</a:t>
            </a:fld>
            <a:r>
              <a:rPr lang="en-US"/>
              <a:t> of 1</a:t>
            </a:r>
          </a:p>
        </p:txBody>
      </p:sp>
      <p:sp>
        <p:nvSpPr>
          <p:cNvPr id="155650" name="Rectangle 2"/>
          <p:cNvSpPr>
            <a:spLocks noGrp="1" noChangeArrowheads="1"/>
          </p:cNvSpPr>
          <p:nvPr>
            <p:ph type="ctrTitle"/>
          </p:nvPr>
        </p:nvSpPr>
        <p:spPr/>
        <p:txBody>
          <a:bodyPr/>
          <a:lstStyle/>
          <a:p>
            <a:r>
              <a:rPr lang="en-US"/>
              <a:t>Creating Functions</a:t>
            </a:r>
          </a:p>
        </p:txBody>
      </p:sp>
    </p:spTree>
  </p:cSld>
  <p:clrMapOvr>
    <a:masterClrMapping/>
  </p:clrMapOvr>
  <p:transition spd="slow">
    <p:cut/>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PL/SQL</a:t>
            </a:r>
          </a:p>
        </p:txBody>
      </p:sp>
      <p:sp>
        <p:nvSpPr>
          <p:cNvPr id="5" name="Slide Number Placeholder 4"/>
          <p:cNvSpPr>
            <a:spLocks noGrp="1"/>
          </p:cNvSpPr>
          <p:nvPr>
            <p:ph type="sldNum" sz="quarter" idx="11"/>
          </p:nvPr>
        </p:nvSpPr>
        <p:spPr/>
        <p:txBody>
          <a:bodyPr/>
          <a:lstStyle/>
          <a:p>
            <a:fld id="{8085EC35-01D7-48D9-A0D6-E3A378FBCAF6}" type="slidenum">
              <a:rPr lang="en-US"/>
              <a:pPr/>
              <a:t>66</a:t>
            </a:fld>
            <a:r>
              <a:rPr lang="en-US"/>
              <a:t> of 1</a:t>
            </a:r>
          </a:p>
        </p:txBody>
      </p:sp>
      <p:sp>
        <p:nvSpPr>
          <p:cNvPr id="157698" name="Rectangle 2"/>
          <p:cNvSpPr>
            <a:spLocks noGrp="1" noChangeArrowheads="1"/>
          </p:cNvSpPr>
          <p:nvPr>
            <p:ph type="title"/>
          </p:nvPr>
        </p:nvSpPr>
        <p:spPr>
          <a:noFill/>
          <a:ln/>
        </p:spPr>
        <p:txBody>
          <a:bodyPr wrap="square" lIns="92075" tIns="46038" rIns="92075" bIns="46038" anchor="t"/>
          <a:lstStyle/>
          <a:p>
            <a:r>
              <a:rPr lang="en-US"/>
              <a:t>Objectives</a:t>
            </a:r>
          </a:p>
        </p:txBody>
      </p:sp>
      <p:sp>
        <p:nvSpPr>
          <p:cNvPr id="157699" name="Rectangle 3"/>
          <p:cNvSpPr>
            <a:spLocks noGrp="1" noChangeArrowheads="1"/>
          </p:cNvSpPr>
          <p:nvPr>
            <p:ph type="body" idx="1"/>
          </p:nvPr>
        </p:nvSpPr>
        <p:spPr>
          <a:xfrm>
            <a:off x="609600" y="2209800"/>
            <a:ext cx="7772400" cy="3414713"/>
          </a:xfrm>
          <a:noFill/>
          <a:ln/>
        </p:spPr>
        <p:txBody>
          <a:bodyPr lIns="92075" tIns="46038" rIns="92075" bIns="46038">
            <a:spAutoFit/>
          </a:bodyPr>
          <a:lstStyle/>
          <a:p>
            <a:pPr>
              <a:lnSpc>
                <a:spcPct val="90000"/>
              </a:lnSpc>
              <a:spcBef>
                <a:spcPct val="0"/>
              </a:spcBef>
              <a:buFont typeface="Wingdings" pitchFamily="2" charset="2"/>
              <a:buNone/>
            </a:pPr>
            <a:r>
              <a:rPr lang="en-US"/>
              <a:t>After completing this lesson, you should be able to</a:t>
            </a:r>
          </a:p>
          <a:p>
            <a:pPr>
              <a:lnSpc>
                <a:spcPct val="90000"/>
              </a:lnSpc>
              <a:spcBef>
                <a:spcPct val="0"/>
              </a:spcBef>
              <a:buFont typeface="Wingdings" pitchFamily="2" charset="2"/>
              <a:buNone/>
            </a:pPr>
            <a:r>
              <a:rPr lang="en-US"/>
              <a:t>do the following:</a:t>
            </a:r>
          </a:p>
          <a:p>
            <a:pPr>
              <a:lnSpc>
                <a:spcPct val="90000"/>
              </a:lnSpc>
            </a:pPr>
            <a:r>
              <a:rPr lang="en-US"/>
              <a:t>Describe the uses of functions</a:t>
            </a:r>
          </a:p>
          <a:p>
            <a:pPr>
              <a:lnSpc>
                <a:spcPct val="90000"/>
              </a:lnSpc>
            </a:pPr>
            <a:r>
              <a:rPr lang="en-US"/>
              <a:t>Create stored functions</a:t>
            </a:r>
          </a:p>
          <a:p>
            <a:pPr>
              <a:lnSpc>
                <a:spcPct val="90000"/>
              </a:lnSpc>
            </a:pPr>
            <a:r>
              <a:rPr lang="en-US"/>
              <a:t>Invoke a function</a:t>
            </a:r>
          </a:p>
          <a:p>
            <a:pPr>
              <a:lnSpc>
                <a:spcPct val="90000"/>
              </a:lnSpc>
            </a:pPr>
            <a:r>
              <a:rPr lang="en-US"/>
              <a:t>Remove a function</a:t>
            </a:r>
          </a:p>
          <a:p>
            <a:pPr>
              <a:lnSpc>
                <a:spcPct val="90000"/>
              </a:lnSpc>
            </a:pPr>
            <a:r>
              <a:rPr lang="en-US"/>
              <a:t>Differentiate between a procedure and a function</a:t>
            </a:r>
          </a:p>
        </p:txBody>
      </p:sp>
    </p:spTree>
  </p:cSld>
  <p:clrMapOvr>
    <a:masterClrMapping/>
  </p:clrMapOvr>
  <p:transition spd="slow">
    <p:cut/>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PL/SQL</a:t>
            </a:r>
          </a:p>
        </p:txBody>
      </p:sp>
      <p:sp>
        <p:nvSpPr>
          <p:cNvPr id="5" name="Slide Number Placeholder 4"/>
          <p:cNvSpPr>
            <a:spLocks noGrp="1"/>
          </p:cNvSpPr>
          <p:nvPr>
            <p:ph type="sldNum" sz="quarter" idx="11"/>
          </p:nvPr>
        </p:nvSpPr>
        <p:spPr/>
        <p:txBody>
          <a:bodyPr/>
          <a:lstStyle/>
          <a:p>
            <a:fld id="{13D602C9-99C7-40F0-88FC-E1012FAD102F}" type="slidenum">
              <a:rPr lang="en-US"/>
              <a:pPr/>
              <a:t>67</a:t>
            </a:fld>
            <a:r>
              <a:rPr lang="en-US"/>
              <a:t> of 1</a:t>
            </a:r>
          </a:p>
        </p:txBody>
      </p:sp>
      <p:sp>
        <p:nvSpPr>
          <p:cNvPr id="159746" name="Rectangle 2"/>
          <p:cNvSpPr>
            <a:spLocks noGrp="1" noChangeArrowheads="1"/>
          </p:cNvSpPr>
          <p:nvPr>
            <p:ph type="title"/>
          </p:nvPr>
        </p:nvSpPr>
        <p:spPr>
          <a:xfrm>
            <a:off x="2362200" y="76200"/>
            <a:ext cx="6324600" cy="685800"/>
          </a:xfrm>
          <a:noFill/>
          <a:ln/>
        </p:spPr>
        <p:txBody>
          <a:bodyPr wrap="square" lIns="92075" tIns="46038" rIns="92075" bIns="46038" anchor="t"/>
          <a:lstStyle/>
          <a:p>
            <a:r>
              <a:rPr lang="en-US"/>
              <a:t>Overview of Stored Functions</a:t>
            </a:r>
          </a:p>
        </p:txBody>
      </p:sp>
      <p:sp>
        <p:nvSpPr>
          <p:cNvPr id="159747" name="Rectangle 3"/>
          <p:cNvSpPr>
            <a:spLocks noGrp="1" noChangeArrowheads="1"/>
          </p:cNvSpPr>
          <p:nvPr>
            <p:ph type="body" idx="1"/>
          </p:nvPr>
        </p:nvSpPr>
        <p:spPr>
          <a:xfrm>
            <a:off x="457200" y="2584450"/>
            <a:ext cx="8305800" cy="2063750"/>
          </a:xfrm>
          <a:noFill/>
          <a:ln/>
        </p:spPr>
        <p:txBody>
          <a:bodyPr lIns="92075" tIns="46038" rIns="92075" bIns="46038">
            <a:spAutoFit/>
          </a:bodyPr>
          <a:lstStyle/>
          <a:p>
            <a:r>
              <a:rPr lang="en-US"/>
              <a:t>A function is a named PL/SQL block that returns</a:t>
            </a:r>
            <a:br>
              <a:rPr lang="en-US"/>
            </a:br>
            <a:r>
              <a:rPr lang="en-US"/>
              <a:t>a value.</a:t>
            </a:r>
          </a:p>
          <a:p>
            <a:r>
              <a:rPr lang="en-US"/>
              <a:t>A function can be stored in the database as a schema object for repeated execution.</a:t>
            </a:r>
          </a:p>
          <a:p>
            <a:r>
              <a:rPr lang="en-US"/>
              <a:t>A function is called as part of an expression.</a:t>
            </a:r>
          </a:p>
        </p:txBody>
      </p:sp>
    </p:spTree>
  </p:cSld>
  <p:clrMapOvr>
    <a:masterClrMapping/>
  </p:clrMapOvr>
  <p:transition spd="slow">
    <p:cut/>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p:txBody>
          <a:bodyPr/>
          <a:lstStyle/>
          <a:p>
            <a:r>
              <a:rPr lang="en-US"/>
              <a:t>PL/SQL</a:t>
            </a:r>
          </a:p>
        </p:txBody>
      </p:sp>
      <p:sp>
        <p:nvSpPr>
          <p:cNvPr id="6" name="Slide Number Placeholder 3"/>
          <p:cNvSpPr>
            <a:spLocks noGrp="1"/>
          </p:cNvSpPr>
          <p:nvPr>
            <p:ph type="sldNum" sz="quarter" idx="11"/>
          </p:nvPr>
        </p:nvSpPr>
        <p:spPr/>
        <p:txBody>
          <a:bodyPr/>
          <a:lstStyle/>
          <a:p>
            <a:fld id="{745C9A27-8EC9-4797-B642-6A3C3AECC328}" type="slidenum">
              <a:rPr lang="en-US"/>
              <a:pPr/>
              <a:t>68</a:t>
            </a:fld>
            <a:r>
              <a:rPr lang="en-US"/>
              <a:t> of 1</a:t>
            </a:r>
          </a:p>
        </p:txBody>
      </p:sp>
      <p:sp>
        <p:nvSpPr>
          <p:cNvPr id="161794" name="Rectangle 2"/>
          <p:cNvSpPr>
            <a:spLocks noChangeArrowheads="1"/>
          </p:cNvSpPr>
          <p:nvPr/>
        </p:nvSpPr>
        <p:spPr bwMode="blackWhite">
          <a:xfrm>
            <a:off x="914400" y="1933575"/>
            <a:ext cx="7312025" cy="2555875"/>
          </a:xfrm>
          <a:prstGeom prst="rect">
            <a:avLst/>
          </a:prstGeom>
          <a:solidFill>
            <a:srgbClr val="FFFFCC"/>
          </a:solidFill>
          <a:ln w="9525">
            <a:noFill/>
            <a:miter lim="800000"/>
            <a:headEnd/>
            <a:tailEnd/>
          </a:ln>
          <a:effectLst/>
        </p:spPr>
        <p:txBody>
          <a:bodyPr wrap="none" lIns="92075" tIns="46038" rIns="92075" bIns="46038" anchor="ctr"/>
          <a:lstStyle/>
          <a:p>
            <a:pPr eaLnBrk="0" hangingPunct="0">
              <a:tabLst>
                <a:tab pos="1200150" algn="l"/>
              </a:tabLst>
            </a:pPr>
            <a:endParaRPr lang="en-US" b="1">
              <a:solidFill>
                <a:srgbClr val="000000"/>
              </a:solidFill>
              <a:latin typeface="Courier New" pitchFamily="49" charset="0"/>
            </a:endParaRPr>
          </a:p>
          <a:p>
            <a:pPr eaLnBrk="0" hangingPunct="0">
              <a:tabLst>
                <a:tab pos="1200150" algn="l"/>
              </a:tabLst>
            </a:pPr>
            <a:r>
              <a:rPr lang="en-US" b="1">
                <a:solidFill>
                  <a:schemeClr val="accent2"/>
                </a:solidFill>
                <a:latin typeface="Verdana" pitchFamily="34" charset="0"/>
              </a:rPr>
              <a:t>CREATE [OR REPLACE] FUNCTION </a:t>
            </a:r>
            <a:r>
              <a:rPr lang="en-US" b="1" i="1">
                <a:solidFill>
                  <a:schemeClr val="accent2"/>
                </a:solidFill>
                <a:latin typeface="Verdana" pitchFamily="34" charset="0"/>
              </a:rPr>
              <a:t>function_name</a:t>
            </a:r>
          </a:p>
          <a:p>
            <a:pPr eaLnBrk="0" hangingPunct="0">
              <a:tabLst>
                <a:tab pos="1200150" algn="l"/>
              </a:tabLst>
            </a:pPr>
            <a:r>
              <a:rPr lang="en-US" b="1" i="1">
                <a:solidFill>
                  <a:schemeClr val="accent2"/>
                </a:solidFill>
                <a:latin typeface="Verdana" pitchFamily="34" charset="0"/>
              </a:rPr>
              <a:t> </a:t>
            </a:r>
            <a:r>
              <a:rPr lang="en-US" b="1">
                <a:solidFill>
                  <a:schemeClr val="accent2"/>
                </a:solidFill>
                <a:latin typeface="Verdana" pitchFamily="34" charset="0"/>
              </a:rPr>
              <a:t>[(</a:t>
            </a:r>
            <a:r>
              <a:rPr lang="en-US" b="1" i="1">
                <a:solidFill>
                  <a:schemeClr val="accent2"/>
                </a:solidFill>
                <a:latin typeface="Verdana" pitchFamily="34" charset="0"/>
              </a:rPr>
              <a:t>parameter1 </a:t>
            </a:r>
            <a:r>
              <a:rPr lang="en-US" b="1">
                <a:solidFill>
                  <a:schemeClr val="accent2"/>
                </a:solidFill>
                <a:latin typeface="Verdana" pitchFamily="34" charset="0"/>
              </a:rPr>
              <a:t>[</a:t>
            </a:r>
            <a:r>
              <a:rPr lang="en-US" b="1" i="1">
                <a:solidFill>
                  <a:schemeClr val="accent2"/>
                </a:solidFill>
                <a:latin typeface="Verdana" pitchFamily="34" charset="0"/>
              </a:rPr>
              <a:t>mode1</a:t>
            </a:r>
            <a:r>
              <a:rPr lang="en-US" b="1">
                <a:solidFill>
                  <a:schemeClr val="accent2"/>
                </a:solidFill>
                <a:latin typeface="Verdana" pitchFamily="34" charset="0"/>
              </a:rPr>
              <a:t>]</a:t>
            </a:r>
            <a:r>
              <a:rPr lang="en-US" b="1" i="1">
                <a:solidFill>
                  <a:schemeClr val="accent2"/>
                </a:solidFill>
                <a:latin typeface="Verdana" pitchFamily="34" charset="0"/>
              </a:rPr>
              <a:t> datatype1,</a:t>
            </a:r>
          </a:p>
          <a:p>
            <a:pPr eaLnBrk="0" hangingPunct="0">
              <a:tabLst>
                <a:tab pos="1200150" algn="l"/>
              </a:tabLst>
            </a:pPr>
            <a:r>
              <a:rPr lang="en-US" b="1" i="1">
                <a:solidFill>
                  <a:schemeClr val="accent2"/>
                </a:solidFill>
                <a:latin typeface="Verdana" pitchFamily="34" charset="0"/>
              </a:rPr>
              <a:t>  parameter2 </a:t>
            </a:r>
            <a:r>
              <a:rPr lang="en-US" b="1">
                <a:solidFill>
                  <a:schemeClr val="accent2"/>
                </a:solidFill>
                <a:latin typeface="Verdana" pitchFamily="34" charset="0"/>
              </a:rPr>
              <a:t>[</a:t>
            </a:r>
            <a:r>
              <a:rPr lang="en-US" b="1" i="1">
                <a:solidFill>
                  <a:schemeClr val="accent2"/>
                </a:solidFill>
                <a:latin typeface="Verdana" pitchFamily="34" charset="0"/>
              </a:rPr>
              <a:t>mode2</a:t>
            </a:r>
            <a:r>
              <a:rPr lang="en-US" b="1">
                <a:solidFill>
                  <a:schemeClr val="accent2"/>
                </a:solidFill>
                <a:latin typeface="Verdana" pitchFamily="34" charset="0"/>
              </a:rPr>
              <a:t>]</a:t>
            </a:r>
            <a:r>
              <a:rPr lang="en-US" b="1" i="1">
                <a:solidFill>
                  <a:schemeClr val="accent2"/>
                </a:solidFill>
                <a:latin typeface="Verdana" pitchFamily="34" charset="0"/>
              </a:rPr>
              <a:t> datatype2,</a:t>
            </a:r>
          </a:p>
          <a:p>
            <a:pPr eaLnBrk="0" hangingPunct="0">
              <a:tabLst>
                <a:tab pos="1200150" algn="l"/>
              </a:tabLst>
            </a:pPr>
            <a:r>
              <a:rPr lang="en-US" b="1" i="1">
                <a:solidFill>
                  <a:schemeClr val="accent2"/>
                </a:solidFill>
                <a:latin typeface="Verdana" pitchFamily="34" charset="0"/>
              </a:rPr>
              <a:t>  . . .</a:t>
            </a:r>
            <a:r>
              <a:rPr lang="en-US" b="1">
                <a:solidFill>
                  <a:schemeClr val="accent2"/>
                </a:solidFill>
                <a:latin typeface="Verdana" pitchFamily="34" charset="0"/>
              </a:rPr>
              <a:t>)]</a:t>
            </a:r>
            <a:endParaRPr lang="en-US" b="1" i="1">
              <a:solidFill>
                <a:schemeClr val="accent2"/>
              </a:solidFill>
              <a:latin typeface="Verdana" pitchFamily="34" charset="0"/>
            </a:endParaRPr>
          </a:p>
          <a:p>
            <a:pPr eaLnBrk="0" hangingPunct="0">
              <a:tabLst>
                <a:tab pos="1200150" algn="l"/>
              </a:tabLst>
            </a:pPr>
            <a:r>
              <a:rPr lang="en-US" b="1">
                <a:solidFill>
                  <a:schemeClr val="accent2"/>
                </a:solidFill>
                <a:latin typeface="Verdana" pitchFamily="34" charset="0"/>
              </a:rPr>
              <a:t>RETURN </a:t>
            </a:r>
            <a:r>
              <a:rPr lang="en-US" b="1" i="1">
                <a:solidFill>
                  <a:schemeClr val="accent2"/>
                </a:solidFill>
                <a:latin typeface="Verdana" pitchFamily="34" charset="0"/>
              </a:rPr>
              <a:t>datatype</a:t>
            </a:r>
          </a:p>
          <a:p>
            <a:pPr eaLnBrk="0" hangingPunct="0">
              <a:tabLst>
                <a:tab pos="1200150" algn="l"/>
              </a:tabLst>
            </a:pPr>
            <a:r>
              <a:rPr lang="en-US" b="1">
                <a:solidFill>
                  <a:schemeClr val="accent2"/>
                </a:solidFill>
                <a:latin typeface="Verdana" pitchFamily="34" charset="0"/>
              </a:rPr>
              <a:t>IS|AS</a:t>
            </a:r>
          </a:p>
          <a:p>
            <a:pPr eaLnBrk="0" hangingPunct="0">
              <a:tabLst>
                <a:tab pos="1200150" algn="l"/>
              </a:tabLst>
            </a:pPr>
            <a:r>
              <a:rPr lang="en-US" b="1">
                <a:solidFill>
                  <a:schemeClr val="accent2"/>
                </a:solidFill>
                <a:latin typeface="Verdana" pitchFamily="34" charset="0"/>
              </a:rPr>
              <a:t>PL/SQL Block;</a:t>
            </a:r>
            <a:endParaRPr lang="en-US" b="1" i="1">
              <a:solidFill>
                <a:schemeClr val="accent2"/>
              </a:solidFill>
              <a:latin typeface="Verdana" pitchFamily="34" charset="0"/>
            </a:endParaRPr>
          </a:p>
          <a:p>
            <a:pPr eaLnBrk="0" hangingPunct="0">
              <a:tabLst>
                <a:tab pos="1200150" algn="l"/>
              </a:tabLst>
            </a:pPr>
            <a:endParaRPr lang="en-US" b="1" i="1">
              <a:solidFill>
                <a:schemeClr val="accent2"/>
              </a:solidFill>
              <a:latin typeface="Verdana" pitchFamily="34" charset="0"/>
            </a:endParaRPr>
          </a:p>
          <a:p>
            <a:pPr eaLnBrk="0" hangingPunct="0">
              <a:tabLst>
                <a:tab pos="1200150" algn="l"/>
              </a:tabLst>
            </a:pPr>
            <a:endParaRPr lang="en-US" b="1" i="1">
              <a:solidFill>
                <a:schemeClr val="accent2"/>
              </a:solidFill>
              <a:latin typeface="Verdana" pitchFamily="34" charset="0"/>
            </a:endParaRPr>
          </a:p>
          <a:p>
            <a:pPr eaLnBrk="0" hangingPunct="0">
              <a:tabLst>
                <a:tab pos="1200150" algn="l"/>
              </a:tabLst>
            </a:pPr>
            <a:endParaRPr lang="en-US" b="1" i="1">
              <a:solidFill>
                <a:schemeClr val="accent2"/>
              </a:solidFill>
              <a:latin typeface="Courier New" pitchFamily="49" charset="0"/>
            </a:endParaRPr>
          </a:p>
        </p:txBody>
      </p:sp>
      <p:sp>
        <p:nvSpPr>
          <p:cNvPr id="161795" name="Rectangle 3"/>
          <p:cNvSpPr>
            <a:spLocks noChangeArrowheads="1"/>
          </p:cNvSpPr>
          <p:nvPr/>
        </p:nvSpPr>
        <p:spPr bwMode="auto">
          <a:xfrm>
            <a:off x="877888" y="4656138"/>
            <a:ext cx="7385050" cy="787400"/>
          </a:xfrm>
          <a:prstGeom prst="rect">
            <a:avLst/>
          </a:prstGeom>
          <a:noFill/>
          <a:ln w="9525">
            <a:noFill/>
            <a:miter lim="800000"/>
            <a:headEnd/>
            <a:tailEnd/>
          </a:ln>
          <a:effectLst/>
        </p:spPr>
        <p:txBody>
          <a:bodyPr lIns="92075" tIns="46038" rIns="92075" bIns="46038">
            <a:spAutoFit/>
          </a:bodyPr>
          <a:lstStyle/>
          <a:p>
            <a:pPr defTabSz="346075" eaLnBrk="0" hangingPunct="0">
              <a:lnSpc>
                <a:spcPct val="95000"/>
              </a:lnSpc>
              <a:spcBef>
                <a:spcPct val="35000"/>
              </a:spcBef>
              <a:tabLst>
                <a:tab pos="571500" algn="l"/>
              </a:tabLst>
            </a:pPr>
            <a:r>
              <a:rPr lang="en-US" sz="2400">
                <a:latin typeface="Verdana" pitchFamily="34" charset="0"/>
              </a:rPr>
              <a:t>The PL/SQL block must have at least one RETURN statement.</a:t>
            </a:r>
          </a:p>
        </p:txBody>
      </p:sp>
      <p:sp>
        <p:nvSpPr>
          <p:cNvPr id="161796" name="Rectangle 4"/>
          <p:cNvSpPr>
            <a:spLocks noGrp="1" noChangeArrowheads="1"/>
          </p:cNvSpPr>
          <p:nvPr>
            <p:ph type="title"/>
          </p:nvPr>
        </p:nvSpPr>
        <p:spPr>
          <a:noFill/>
          <a:ln/>
        </p:spPr>
        <p:txBody>
          <a:bodyPr wrap="square" lIns="92075" tIns="46038" rIns="92075" bIns="46038" anchor="t"/>
          <a:lstStyle/>
          <a:p>
            <a:r>
              <a:rPr lang="en-US"/>
              <a:t>Syntax for Creating Functions</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ooter Placeholder 3"/>
          <p:cNvSpPr>
            <a:spLocks noGrp="1"/>
          </p:cNvSpPr>
          <p:nvPr>
            <p:ph type="ftr" sz="quarter" idx="10"/>
          </p:nvPr>
        </p:nvSpPr>
        <p:spPr/>
        <p:txBody>
          <a:bodyPr/>
          <a:lstStyle/>
          <a:p>
            <a:r>
              <a:rPr lang="en-US"/>
              <a:t>PL/SQL</a:t>
            </a:r>
          </a:p>
        </p:txBody>
      </p:sp>
      <p:sp>
        <p:nvSpPr>
          <p:cNvPr id="30" name="Slide Number Placeholder 4"/>
          <p:cNvSpPr>
            <a:spLocks noGrp="1"/>
          </p:cNvSpPr>
          <p:nvPr>
            <p:ph type="sldNum" sz="quarter" idx="11"/>
          </p:nvPr>
        </p:nvSpPr>
        <p:spPr/>
        <p:txBody>
          <a:bodyPr/>
          <a:lstStyle/>
          <a:p>
            <a:fld id="{6FECED02-162D-4111-BD10-A5B477BC752A}" type="slidenum">
              <a:rPr lang="en-US"/>
              <a:pPr/>
              <a:t>69</a:t>
            </a:fld>
            <a:r>
              <a:rPr lang="en-US"/>
              <a:t> of 1</a:t>
            </a:r>
          </a:p>
        </p:txBody>
      </p:sp>
      <p:sp>
        <p:nvSpPr>
          <p:cNvPr id="163842" name="Rectangle 2"/>
          <p:cNvSpPr>
            <a:spLocks noGrp="1" noChangeArrowheads="1"/>
          </p:cNvSpPr>
          <p:nvPr>
            <p:ph type="title"/>
          </p:nvPr>
        </p:nvSpPr>
        <p:spPr>
          <a:xfrm>
            <a:off x="922338" y="198438"/>
            <a:ext cx="7299325" cy="881062"/>
          </a:xfrm>
          <a:noFill/>
          <a:ln/>
        </p:spPr>
        <p:txBody>
          <a:bodyPr wrap="square" lIns="92075" tIns="46038" rIns="92075" bIns="46038" anchor="t"/>
          <a:lstStyle/>
          <a:p>
            <a:r>
              <a:rPr lang="en-US"/>
              <a:t>Creating a Function</a:t>
            </a:r>
          </a:p>
        </p:txBody>
      </p:sp>
      <p:grpSp>
        <p:nvGrpSpPr>
          <p:cNvPr id="2" name="Group 3"/>
          <p:cNvGrpSpPr>
            <a:grpSpLocks/>
          </p:cNvGrpSpPr>
          <p:nvPr/>
        </p:nvGrpSpPr>
        <p:grpSpPr bwMode="auto">
          <a:xfrm>
            <a:off x="2100263" y="1201738"/>
            <a:ext cx="5824537" cy="5351462"/>
            <a:chOff x="1323" y="506"/>
            <a:chExt cx="3669" cy="3371"/>
          </a:xfrm>
        </p:grpSpPr>
        <p:grpSp>
          <p:nvGrpSpPr>
            <p:cNvPr id="3" name="Group 4"/>
            <p:cNvGrpSpPr>
              <a:grpSpLocks/>
            </p:cNvGrpSpPr>
            <p:nvPr/>
          </p:nvGrpSpPr>
          <p:grpSpPr bwMode="auto">
            <a:xfrm>
              <a:off x="2279" y="3536"/>
              <a:ext cx="1373" cy="341"/>
              <a:chOff x="2279" y="3536"/>
              <a:chExt cx="1373" cy="341"/>
            </a:xfrm>
          </p:grpSpPr>
          <p:sp>
            <p:nvSpPr>
              <p:cNvPr id="163845" name="AutoShape 5"/>
              <p:cNvSpPr>
                <a:spLocks noChangeArrowheads="1"/>
              </p:cNvSpPr>
              <p:nvPr/>
            </p:nvSpPr>
            <p:spPr bwMode="blackWhite">
              <a:xfrm>
                <a:off x="2279" y="3536"/>
                <a:ext cx="1152" cy="341"/>
              </a:xfrm>
              <a:prstGeom prst="downArrow">
                <a:avLst>
                  <a:gd name="adj1" fmla="val 75009"/>
                  <a:gd name="adj2" fmla="val 50088"/>
                </a:avLst>
              </a:prstGeom>
              <a:solidFill>
                <a:srgbClr val="FFCC66"/>
              </a:solidFill>
              <a:ln w="9525">
                <a:noFill/>
                <a:miter lim="800000"/>
                <a:headEnd/>
                <a:tailEnd/>
              </a:ln>
              <a:effectLst/>
            </p:spPr>
            <p:txBody>
              <a:bodyPr wrap="none" lIns="92075" tIns="46038" rIns="92075" bIns="46038" anchor="ctr"/>
              <a:lstStyle/>
              <a:p>
                <a:pPr algn="ctr" eaLnBrk="0" hangingPunct="0">
                  <a:lnSpc>
                    <a:spcPct val="120000"/>
                  </a:lnSpc>
                  <a:spcBef>
                    <a:spcPct val="60000"/>
                  </a:spcBef>
                </a:pPr>
                <a:r>
                  <a:rPr lang="en-US" sz="2400">
                    <a:solidFill>
                      <a:srgbClr val="000000"/>
                    </a:solidFill>
                    <a:latin typeface="Verdana" pitchFamily="34" charset="0"/>
                  </a:rPr>
                  <a:t>Invoke</a:t>
                </a:r>
              </a:p>
            </p:txBody>
          </p:sp>
          <p:sp>
            <p:nvSpPr>
              <p:cNvPr id="163846" name="Oval 6"/>
              <p:cNvSpPr>
                <a:spLocks noChangeArrowheads="1"/>
              </p:cNvSpPr>
              <p:nvPr/>
            </p:nvSpPr>
            <p:spPr bwMode="blackWhite">
              <a:xfrm>
                <a:off x="3411" y="3561"/>
                <a:ext cx="241" cy="241"/>
              </a:xfrm>
              <a:prstGeom prst="ellipse">
                <a:avLst/>
              </a:prstGeom>
              <a:solidFill>
                <a:schemeClr val="tx1"/>
              </a:solidFill>
              <a:ln w="12700">
                <a:solidFill>
                  <a:schemeClr val="bg2"/>
                </a:solidFill>
                <a:round/>
                <a:headEnd/>
                <a:tailEnd/>
              </a:ln>
              <a:effectLst/>
            </p:spPr>
            <p:txBody>
              <a:bodyPr wrap="none" lIns="92075" tIns="46038" rIns="92075" bIns="46038" anchor="ctr"/>
              <a:lstStyle/>
              <a:p>
                <a:pPr algn="ctr" eaLnBrk="0" hangingPunct="0"/>
                <a:r>
                  <a:rPr lang="en-US" sz="2400" b="1">
                    <a:solidFill>
                      <a:schemeClr val="bg2"/>
                    </a:solidFill>
                  </a:rPr>
                  <a:t>3</a:t>
                </a:r>
              </a:p>
            </p:txBody>
          </p:sp>
        </p:grpSp>
        <p:grpSp>
          <p:nvGrpSpPr>
            <p:cNvPr id="4" name="Group 7"/>
            <p:cNvGrpSpPr>
              <a:grpSpLocks/>
            </p:cNvGrpSpPr>
            <p:nvPr/>
          </p:nvGrpSpPr>
          <p:grpSpPr bwMode="auto">
            <a:xfrm>
              <a:off x="2247" y="506"/>
              <a:ext cx="1467" cy="696"/>
              <a:chOff x="2247" y="506"/>
              <a:chExt cx="1467" cy="696"/>
            </a:xfrm>
          </p:grpSpPr>
          <p:sp>
            <p:nvSpPr>
              <p:cNvPr id="163848" name="AutoShape 8"/>
              <p:cNvSpPr>
                <a:spLocks noChangeArrowheads="1"/>
              </p:cNvSpPr>
              <p:nvPr/>
            </p:nvSpPr>
            <p:spPr bwMode="blackWhite">
              <a:xfrm>
                <a:off x="2247" y="506"/>
                <a:ext cx="1223" cy="696"/>
              </a:xfrm>
              <a:prstGeom prst="roundRect">
                <a:avLst>
                  <a:gd name="adj" fmla="val 12412"/>
                </a:avLst>
              </a:prstGeom>
              <a:gradFill rotWithShape="0">
                <a:gsLst>
                  <a:gs pos="0">
                    <a:schemeClr val="tx2"/>
                  </a:gs>
                  <a:gs pos="100000">
                    <a:schemeClr val="tx2">
                      <a:gamma/>
                      <a:shade val="89804"/>
                      <a:invGamma/>
                    </a:schemeClr>
                  </a:gs>
                </a:gsLst>
                <a:lin ang="2700000" scaled="1"/>
              </a:gradFill>
              <a:ln w="12700">
                <a:solidFill>
                  <a:srgbClr val="000000"/>
                </a:solidFill>
                <a:round/>
                <a:headEnd/>
                <a:tailEnd/>
              </a:ln>
              <a:effectLst/>
            </p:spPr>
            <p:txBody>
              <a:bodyPr wrap="none" anchor="ctr"/>
              <a:lstStyle/>
              <a:p>
                <a:endParaRPr lang="en-US"/>
              </a:p>
            </p:txBody>
          </p:sp>
          <p:sp>
            <p:nvSpPr>
              <p:cNvPr id="163849" name="Oval 9"/>
              <p:cNvSpPr>
                <a:spLocks noChangeArrowheads="1"/>
              </p:cNvSpPr>
              <p:nvPr/>
            </p:nvSpPr>
            <p:spPr bwMode="blackWhite">
              <a:xfrm>
                <a:off x="3473" y="717"/>
                <a:ext cx="241" cy="228"/>
              </a:xfrm>
              <a:prstGeom prst="ellipse">
                <a:avLst/>
              </a:prstGeom>
              <a:solidFill>
                <a:schemeClr val="tx1"/>
              </a:solidFill>
              <a:ln w="12700">
                <a:solidFill>
                  <a:schemeClr val="bg2"/>
                </a:solidFill>
                <a:round/>
                <a:headEnd/>
                <a:tailEnd/>
              </a:ln>
              <a:effectLst/>
            </p:spPr>
            <p:txBody>
              <a:bodyPr wrap="none" lIns="92075" tIns="46038" rIns="92075" bIns="46038" anchor="ctr"/>
              <a:lstStyle/>
              <a:p>
                <a:pPr algn="ctr" eaLnBrk="0" hangingPunct="0"/>
                <a:r>
                  <a:rPr lang="en-US" sz="2400" b="1">
                    <a:solidFill>
                      <a:schemeClr val="bg2"/>
                    </a:solidFill>
                  </a:rPr>
                  <a:t>1</a:t>
                </a:r>
              </a:p>
            </p:txBody>
          </p:sp>
        </p:grpSp>
        <p:sp>
          <p:nvSpPr>
            <p:cNvPr id="163850" name="Rectangle 10"/>
            <p:cNvSpPr>
              <a:spLocks noChangeArrowheads="1"/>
            </p:cNvSpPr>
            <p:nvPr/>
          </p:nvSpPr>
          <p:spPr bwMode="auto">
            <a:xfrm>
              <a:off x="2496" y="517"/>
              <a:ext cx="589" cy="250"/>
            </a:xfrm>
            <a:prstGeom prst="rect">
              <a:avLst/>
            </a:prstGeom>
            <a:noFill/>
            <a:ln w="9525">
              <a:noFill/>
              <a:miter lim="800000"/>
              <a:headEnd/>
              <a:tailEnd/>
            </a:ln>
            <a:effectLst/>
          </p:spPr>
          <p:txBody>
            <a:bodyPr wrap="none" lIns="92075" tIns="46038" rIns="92075" bIns="46038">
              <a:spAutoFit/>
            </a:bodyPr>
            <a:lstStyle/>
            <a:p>
              <a:pPr eaLnBrk="0" hangingPunct="0"/>
              <a:r>
                <a:rPr lang="en-US" sz="2000">
                  <a:solidFill>
                    <a:srgbClr val="3366FF"/>
                  </a:solidFill>
                  <a:latin typeface="Verdana" pitchFamily="34" charset="0"/>
                </a:rPr>
                <a:t>Editor</a:t>
              </a:r>
            </a:p>
          </p:txBody>
        </p:sp>
        <p:grpSp>
          <p:nvGrpSpPr>
            <p:cNvPr id="5" name="Group 11"/>
            <p:cNvGrpSpPr>
              <a:grpSpLocks/>
            </p:cNvGrpSpPr>
            <p:nvPr/>
          </p:nvGrpSpPr>
          <p:grpSpPr bwMode="auto">
            <a:xfrm>
              <a:off x="2308" y="622"/>
              <a:ext cx="2684" cy="495"/>
              <a:chOff x="2308" y="622"/>
              <a:chExt cx="2684" cy="495"/>
            </a:xfrm>
          </p:grpSpPr>
          <p:sp>
            <p:nvSpPr>
              <p:cNvPr id="163852" name="AutoShape 12"/>
              <p:cNvSpPr>
                <a:spLocks noChangeArrowheads="1"/>
              </p:cNvSpPr>
              <p:nvPr/>
            </p:nvSpPr>
            <p:spPr bwMode="blackWhite">
              <a:xfrm>
                <a:off x="2308" y="740"/>
                <a:ext cx="1119" cy="377"/>
              </a:xfrm>
              <a:prstGeom prst="roundRect">
                <a:avLst>
                  <a:gd name="adj" fmla="val 12412"/>
                </a:avLst>
              </a:prstGeom>
              <a:gradFill rotWithShape="0">
                <a:gsLst>
                  <a:gs pos="0">
                    <a:srgbClr val="008080"/>
                  </a:gs>
                  <a:gs pos="100000">
                    <a:srgbClr val="008080">
                      <a:gamma/>
                      <a:shade val="89804"/>
                      <a:invGamma/>
                    </a:srgbClr>
                  </a:gs>
                </a:gsLst>
                <a:lin ang="2700000" scaled="1"/>
              </a:gradFill>
              <a:ln w="12700">
                <a:solidFill>
                  <a:srgbClr val="000000"/>
                </a:solidFill>
                <a:round/>
                <a:headEnd/>
                <a:tailEnd/>
              </a:ln>
              <a:effectLst/>
            </p:spPr>
            <p:txBody>
              <a:bodyPr wrap="none" lIns="92075" tIns="46038" rIns="92075" bIns="46038" anchor="ctr"/>
              <a:lstStyle/>
              <a:p>
                <a:pPr algn="ctr" eaLnBrk="0" hangingPunct="0"/>
                <a:r>
                  <a:rPr lang="en-US" b="1"/>
                  <a:t> </a:t>
                </a:r>
                <a:r>
                  <a:rPr lang="en-US" sz="2000">
                    <a:latin typeface="Verdana" pitchFamily="34" charset="0"/>
                  </a:rPr>
                  <a:t>Code to create </a:t>
                </a:r>
              </a:p>
              <a:p>
                <a:pPr algn="ctr" eaLnBrk="0" hangingPunct="0"/>
                <a:r>
                  <a:rPr lang="en-US" sz="2000">
                    <a:latin typeface="Verdana" pitchFamily="34" charset="0"/>
                  </a:rPr>
                  <a:t>function</a:t>
                </a:r>
              </a:p>
            </p:txBody>
          </p:sp>
          <p:sp>
            <p:nvSpPr>
              <p:cNvPr id="163853" name="AutoShape 13"/>
              <p:cNvSpPr>
                <a:spLocks noChangeArrowheads="1"/>
              </p:cNvSpPr>
              <p:nvPr/>
            </p:nvSpPr>
            <p:spPr bwMode="blackWhite">
              <a:xfrm>
                <a:off x="3594" y="622"/>
                <a:ext cx="1398" cy="408"/>
              </a:xfrm>
              <a:prstGeom prst="roundRect">
                <a:avLst>
                  <a:gd name="adj" fmla="val 12412"/>
                </a:avLst>
              </a:prstGeom>
              <a:noFill/>
              <a:ln w="9525">
                <a:noFill/>
                <a:round/>
                <a:headEnd/>
                <a:tailEnd/>
              </a:ln>
              <a:effectLst/>
            </p:spPr>
            <p:txBody>
              <a:bodyPr wrap="none" lIns="92075" tIns="46038" rIns="92075" bIns="46038" anchor="ctr"/>
              <a:lstStyle/>
              <a:p>
                <a:pPr algn="ctr" eaLnBrk="0" hangingPunct="0"/>
                <a:r>
                  <a:rPr lang="en-US" sz="2000" i="1">
                    <a:latin typeface="Verdana" pitchFamily="34" charset="0"/>
                  </a:rPr>
                  <a:t>file.sql</a:t>
                </a:r>
              </a:p>
            </p:txBody>
          </p:sp>
        </p:grpSp>
        <p:grpSp>
          <p:nvGrpSpPr>
            <p:cNvPr id="6" name="Group 14"/>
            <p:cNvGrpSpPr>
              <a:grpSpLocks/>
            </p:cNvGrpSpPr>
            <p:nvPr/>
          </p:nvGrpSpPr>
          <p:grpSpPr bwMode="auto">
            <a:xfrm>
              <a:off x="1443" y="1056"/>
              <a:ext cx="2540" cy="781"/>
              <a:chOff x="1443" y="1056"/>
              <a:chExt cx="2540" cy="781"/>
            </a:xfrm>
          </p:grpSpPr>
          <p:sp>
            <p:nvSpPr>
              <p:cNvPr id="163855" name="AutoShape 15"/>
              <p:cNvSpPr>
                <a:spLocks noChangeArrowheads="1"/>
              </p:cNvSpPr>
              <p:nvPr/>
            </p:nvSpPr>
            <p:spPr bwMode="blackWhite">
              <a:xfrm>
                <a:off x="1592" y="1166"/>
                <a:ext cx="2391" cy="671"/>
              </a:xfrm>
              <a:prstGeom prst="roundRect">
                <a:avLst>
                  <a:gd name="adj" fmla="val 12412"/>
                </a:avLst>
              </a:prstGeom>
              <a:gradFill rotWithShape="0">
                <a:gsLst>
                  <a:gs pos="0">
                    <a:srgbClr val="0066CC"/>
                  </a:gs>
                  <a:gs pos="100000">
                    <a:srgbClr val="0066CC">
                      <a:gamma/>
                      <a:shade val="89804"/>
                      <a:invGamma/>
                    </a:srgbClr>
                  </a:gs>
                </a:gsLst>
                <a:lin ang="2700000" scaled="1"/>
              </a:gradFill>
              <a:ln w="12700">
                <a:solidFill>
                  <a:srgbClr val="000000"/>
                </a:solidFill>
                <a:round/>
                <a:headEnd/>
                <a:tailEnd/>
              </a:ln>
              <a:effectLst/>
            </p:spPr>
            <p:txBody>
              <a:bodyPr wrap="none" anchor="ctr"/>
              <a:lstStyle/>
              <a:p>
                <a:endParaRPr lang="en-US"/>
              </a:p>
            </p:txBody>
          </p:sp>
          <p:sp>
            <p:nvSpPr>
              <p:cNvPr id="163856" name="Rectangle 16"/>
              <p:cNvSpPr>
                <a:spLocks noChangeArrowheads="1"/>
              </p:cNvSpPr>
              <p:nvPr/>
            </p:nvSpPr>
            <p:spPr bwMode="blackWhite">
              <a:xfrm>
                <a:off x="1677" y="1056"/>
                <a:ext cx="1172" cy="412"/>
              </a:xfrm>
              <a:prstGeom prst="rect">
                <a:avLst/>
              </a:prstGeom>
              <a:noFill/>
              <a:ln w="9525">
                <a:noFill/>
                <a:miter lim="800000"/>
                <a:headEnd/>
                <a:tailEnd/>
              </a:ln>
              <a:effectLst/>
            </p:spPr>
            <p:txBody>
              <a:bodyPr wrap="none" lIns="92075" tIns="46038" rIns="92075" bIns="46038" anchor="ctr"/>
              <a:lstStyle/>
              <a:p>
                <a:pPr algn="ctr" eaLnBrk="0" hangingPunct="0">
                  <a:lnSpc>
                    <a:spcPct val="85000"/>
                  </a:lnSpc>
                </a:pPr>
                <a:endParaRPr lang="en-US" sz="2400" b="1">
                  <a:solidFill>
                    <a:srgbClr val="FFFFCC"/>
                  </a:solidFill>
                </a:endParaRPr>
              </a:p>
              <a:p>
                <a:pPr algn="ctr" eaLnBrk="0" hangingPunct="0">
                  <a:lnSpc>
                    <a:spcPct val="85000"/>
                  </a:lnSpc>
                </a:pPr>
                <a:r>
                  <a:rPr lang="en-US" sz="2400" i="1">
                    <a:solidFill>
                      <a:srgbClr val="FFFFCC"/>
                    </a:solidFill>
                    <a:latin typeface="Verdana" pitchFamily="34" charset="0"/>
                  </a:rPr>
                  <a:t>i</a:t>
                </a:r>
                <a:r>
                  <a:rPr lang="en-US" sz="2400">
                    <a:solidFill>
                      <a:srgbClr val="FFFFCC"/>
                    </a:solidFill>
                    <a:latin typeface="Verdana" pitchFamily="34" charset="0"/>
                  </a:rPr>
                  <a:t>SQL*Plus</a:t>
                </a:r>
              </a:p>
            </p:txBody>
          </p:sp>
          <p:sp>
            <p:nvSpPr>
              <p:cNvPr id="163857" name="Oval 17"/>
              <p:cNvSpPr>
                <a:spLocks noChangeArrowheads="1"/>
              </p:cNvSpPr>
              <p:nvPr/>
            </p:nvSpPr>
            <p:spPr bwMode="blackWhite">
              <a:xfrm>
                <a:off x="1443" y="1497"/>
                <a:ext cx="245" cy="241"/>
              </a:xfrm>
              <a:prstGeom prst="ellipse">
                <a:avLst/>
              </a:prstGeom>
              <a:solidFill>
                <a:schemeClr val="tx1"/>
              </a:solidFill>
              <a:ln w="12700">
                <a:solidFill>
                  <a:schemeClr val="bg2"/>
                </a:solidFill>
                <a:round/>
                <a:headEnd/>
                <a:tailEnd/>
              </a:ln>
              <a:effectLst/>
            </p:spPr>
            <p:txBody>
              <a:bodyPr wrap="none" lIns="92075" tIns="46038" rIns="92075" bIns="46038" anchor="ctr"/>
              <a:lstStyle/>
              <a:p>
                <a:pPr algn="ctr" eaLnBrk="0" hangingPunct="0"/>
                <a:r>
                  <a:rPr lang="en-US" sz="2400" b="1">
                    <a:solidFill>
                      <a:schemeClr val="bg2"/>
                    </a:solidFill>
                  </a:rPr>
                  <a:t>2</a:t>
                </a:r>
              </a:p>
            </p:txBody>
          </p:sp>
        </p:grpSp>
        <p:sp>
          <p:nvSpPr>
            <p:cNvPr id="163858" name="AutoShape 18"/>
            <p:cNvSpPr>
              <a:spLocks noChangeArrowheads="1"/>
            </p:cNvSpPr>
            <p:nvPr/>
          </p:nvSpPr>
          <p:spPr bwMode="blackWhite">
            <a:xfrm>
              <a:off x="1744" y="1449"/>
              <a:ext cx="2190" cy="311"/>
            </a:xfrm>
            <a:prstGeom prst="roundRect">
              <a:avLst>
                <a:gd name="adj" fmla="val 12412"/>
              </a:avLst>
            </a:prstGeom>
            <a:solidFill>
              <a:schemeClr val="tx1"/>
            </a:solidFill>
            <a:ln w="12700">
              <a:solidFill>
                <a:srgbClr val="000000"/>
              </a:solidFill>
              <a:round/>
              <a:headEnd/>
              <a:tailEnd/>
            </a:ln>
            <a:effectLst/>
          </p:spPr>
          <p:txBody>
            <a:bodyPr wrap="none" lIns="92075" tIns="46038" rIns="92075" bIns="46038" anchor="ctr"/>
            <a:lstStyle/>
            <a:p>
              <a:pPr algn="ctr" eaLnBrk="0" hangingPunct="0">
                <a:lnSpc>
                  <a:spcPct val="120000"/>
                </a:lnSpc>
                <a:spcBef>
                  <a:spcPct val="60000"/>
                </a:spcBef>
              </a:pPr>
              <a:r>
                <a:rPr lang="en-US" sz="2000">
                  <a:solidFill>
                    <a:schemeClr val="bg2"/>
                  </a:solidFill>
                  <a:latin typeface="Verdana" pitchFamily="34" charset="0"/>
                </a:rPr>
                <a:t>Load and execute </a:t>
              </a:r>
              <a:r>
                <a:rPr lang="en-US" sz="2000" i="1">
                  <a:solidFill>
                    <a:schemeClr val="bg2"/>
                  </a:solidFill>
                  <a:latin typeface="Verdana" pitchFamily="34" charset="0"/>
                </a:rPr>
                <a:t>file.sql</a:t>
              </a:r>
            </a:p>
          </p:txBody>
        </p:sp>
        <p:sp>
          <p:nvSpPr>
            <p:cNvPr id="163859" name="AutoShape 19"/>
            <p:cNvSpPr>
              <a:spLocks noChangeArrowheads="1"/>
            </p:cNvSpPr>
            <p:nvPr/>
          </p:nvSpPr>
          <p:spPr bwMode="blackWhite">
            <a:xfrm>
              <a:off x="2261" y="1824"/>
              <a:ext cx="1152" cy="353"/>
            </a:xfrm>
            <a:prstGeom prst="downArrow">
              <a:avLst>
                <a:gd name="adj1" fmla="val 75009"/>
                <a:gd name="adj2" fmla="val 50088"/>
              </a:avLst>
            </a:prstGeom>
            <a:solidFill>
              <a:srgbClr val="FFCC66"/>
            </a:solidFill>
            <a:ln w="9525">
              <a:noFill/>
              <a:miter lim="800000"/>
              <a:headEnd/>
              <a:tailEnd/>
            </a:ln>
            <a:effectLst/>
          </p:spPr>
          <p:txBody>
            <a:bodyPr wrap="none" anchor="ctr"/>
            <a:lstStyle/>
            <a:p>
              <a:endParaRPr lang="en-US"/>
            </a:p>
          </p:txBody>
        </p:sp>
        <p:grpSp>
          <p:nvGrpSpPr>
            <p:cNvPr id="7" name="Group 20"/>
            <p:cNvGrpSpPr>
              <a:grpSpLocks/>
            </p:cNvGrpSpPr>
            <p:nvPr/>
          </p:nvGrpSpPr>
          <p:grpSpPr bwMode="auto">
            <a:xfrm>
              <a:off x="1323" y="2198"/>
              <a:ext cx="3064" cy="1345"/>
              <a:chOff x="1323" y="2198"/>
              <a:chExt cx="3064" cy="1345"/>
            </a:xfrm>
          </p:grpSpPr>
          <p:sp>
            <p:nvSpPr>
              <p:cNvPr id="163861" name="AutoShape 21"/>
              <p:cNvSpPr>
                <a:spLocks noChangeArrowheads="1"/>
              </p:cNvSpPr>
              <p:nvPr/>
            </p:nvSpPr>
            <p:spPr bwMode="blackWhite">
              <a:xfrm>
                <a:off x="1324" y="2198"/>
                <a:ext cx="3063" cy="1345"/>
              </a:xfrm>
              <a:prstGeom prst="roundRect">
                <a:avLst>
                  <a:gd name="adj" fmla="val 12412"/>
                </a:avLst>
              </a:prstGeom>
              <a:solidFill>
                <a:srgbClr val="0066CC"/>
              </a:solidFill>
              <a:ln w="12700">
                <a:solidFill>
                  <a:srgbClr val="000000"/>
                </a:solidFill>
                <a:round/>
                <a:headEnd/>
                <a:tailEnd/>
              </a:ln>
              <a:effectLst/>
            </p:spPr>
            <p:txBody>
              <a:bodyPr wrap="none" anchor="ctr"/>
              <a:lstStyle/>
              <a:p>
                <a:endParaRPr lang="en-US"/>
              </a:p>
            </p:txBody>
          </p:sp>
          <p:sp>
            <p:nvSpPr>
              <p:cNvPr id="163862" name="Rectangle 22"/>
              <p:cNvSpPr>
                <a:spLocks noChangeArrowheads="1"/>
              </p:cNvSpPr>
              <p:nvPr/>
            </p:nvSpPr>
            <p:spPr bwMode="auto">
              <a:xfrm>
                <a:off x="1323" y="2352"/>
                <a:ext cx="731" cy="288"/>
              </a:xfrm>
              <a:prstGeom prst="rect">
                <a:avLst/>
              </a:prstGeom>
              <a:noFill/>
              <a:ln w="9525">
                <a:noFill/>
                <a:miter lim="800000"/>
                <a:headEnd/>
                <a:tailEnd/>
              </a:ln>
              <a:effectLst/>
            </p:spPr>
            <p:txBody>
              <a:bodyPr wrap="none" lIns="92075" tIns="46038" rIns="92075" bIns="46038">
                <a:spAutoFit/>
              </a:bodyPr>
              <a:lstStyle/>
              <a:p>
                <a:pPr eaLnBrk="0" hangingPunct="0"/>
                <a:r>
                  <a:rPr lang="en-US" sz="2400">
                    <a:solidFill>
                      <a:srgbClr val="FFFFCC"/>
                    </a:solidFill>
                    <a:latin typeface="Verdana" pitchFamily="34" charset="0"/>
                  </a:rPr>
                  <a:t>Oracle</a:t>
                </a:r>
              </a:p>
            </p:txBody>
          </p:sp>
        </p:grpSp>
        <p:sp>
          <p:nvSpPr>
            <p:cNvPr id="163863" name="AutoShape 23"/>
            <p:cNvSpPr>
              <a:spLocks noChangeArrowheads="1"/>
            </p:cNvSpPr>
            <p:nvPr/>
          </p:nvSpPr>
          <p:spPr bwMode="blackWhite">
            <a:xfrm>
              <a:off x="2097" y="2345"/>
              <a:ext cx="1516" cy="304"/>
            </a:xfrm>
            <a:prstGeom prst="roundRect">
              <a:avLst>
                <a:gd name="adj" fmla="val 12412"/>
              </a:avLst>
            </a:prstGeom>
            <a:gradFill rotWithShape="0">
              <a:gsLst>
                <a:gs pos="0">
                  <a:srgbClr val="008080"/>
                </a:gs>
                <a:gs pos="100000">
                  <a:srgbClr val="008080">
                    <a:gamma/>
                    <a:shade val="89804"/>
                    <a:invGamma/>
                  </a:srgbClr>
                </a:gs>
              </a:gsLst>
              <a:lin ang="2700000" scaled="1"/>
            </a:gradFill>
            <a:ln w="12700">
              <a:solidFill>
                <a:srgbClr val="000000"/>
              </a:solidFill>
              <a:round/>
              <a:headEnd/>
              <a:tailEnd/>
            </a:ln>
            <a:effectLst/>
          </p:spPr>
          <p:txBody>
            <a:bodyPr wrap="none" lIns="92075" tIns="46038" rIns="92075" bIns="46038" anchor="ctr"/>
            <a:lstStyle/>
            <a:p>
              <a:pPr algn="ctr" eaLnBrk="0" hangingPunct="0"/>
              <a:r>
                <a:rPr lang="en-US" sz="2400">
                  <a:latin typeface="Verdana" pitchFamily="34" charset="0"/>
                </a:rPr>
                <a:t>Source code</a:t>
              </a:r>
            </a:p>
          </p:txBody>
        </p:sp>
        <p:grpSp>
          <p:nvGrpSpPr>
            <p:cNvPr id="8" name="Group 24"/>
            <p:cNvGrpSpPr>
              <a:grpSpLocks/>
            </p:cNvGrpSpPr>
            <p:nvPr/>
          </p:nvGrpSpPr>
          <p:grpSpPr bwMode="auto">
            <a:xfrm>
              <a:off x="2476" y="2688"/>
              <a:ext cx="759" cy="337"/>
              <a:chOff x="2476" y="2688"/>
              <a:chExt cx="759" cy="337"/>
            </a:xfrm>
          </p:grpSpPr>
          <p:sp>
            <p:nvSpPr>
              <p:cNvPr id="163865" name="AutoShape 25"/>
              <p:cNvSpPr>
                <a:spLocks noChangeArrowheads="1"/>
              </p:cNvSpPr>
              <p:nvPr/>
            </p:nvSpPr>
            <p:spPr bwMode="blackWhite">
              <a:xfrm>
                <a:off x="2476" y="2688"/>
                <a:ext cx="759" cy="337"/>
              </a:xfrm>
              <a:prstGeom prst="downArrow">
                <a:avLst>
                  <a:gd name="adj1" fmla="val 75009"/>
                  <a:gd name="adj2" fmla="val 50088"/>
                </a:avLst>
              </a:prstGeom>
              <a:solidFill>
                <a:srgbClr val="FFCC66"/>
              </a:solidFill>
              <a:ln w="9525">
                <a:noFill/>
                <a:miter lim="800000"/>
                <a:headEnd/>
                <a:tailEnd/>
              </a:ln>
              <a:effectLst/>
            </p:spPr>
            <p:txBody>
              <a:bodyPr wrap="none" anchor="ctr"/>
              <a:lstStyle/>
              <a:p>
                <a:endParaRPr lang="en-US"/>
              </a:p>
            </p:txBody>
          </p:sp>
          <p:sp>
            <p:nvSpPr>
              <p:cNvPr id="163866" name="Rectangle 26"/>
              <p:cNvSpPr>
                <a:spLocks noChangeArrowheads="1"/>
              </p:cNvSpPr>
              <p:nvPr/>
            </p:nvSpPr>
            <p:spPr bwMode="blackWhite">
              <a:xfrm>
                <a:off x="2479" y="2698"/>
                <a:ext cx="752" cy="231"/>
              </a:xfrm>
              <a:prstGeom prst="rect">
                <a:avLst/>
              </a:prstGeom>
              <a:noFill/>
              <a:ln w="9525">
                <a:noFill/>
                <a:miter lim="800000"/>
                <a:headEnd/>
                <a:tailEnd/>
              </a:ln>
              <a:effectLst/>
            </p:spPr>
            <p:txBody>
              <a:bodyPr lIns="92075" tIns="46038" rIns="92075" bIns="46038">
                <a:spAutoFit/>
              </a:bodyPr>
              <a:lstStyle/>
              <a:p>
                <a:pPr algn="ctr" eaLnBrk="0" hangingPunct="0"/>
                <a:r>
                  <a:rPr lang="en-US">
                    <a:solidFill>
                      <a:srgbClr val="000000"/>
                    </a:solidFill>
                    <a:latin typeface="Verdana" pitchFamily="34" charset="0"/>
                  </a:rPr>
                  <a:t>Compile</a:t>
                </a:r>
              </a:p>
            </p:txBody>
          </p:sp>
        </p:grpSp>
        <p:sp>
          <p:nvSpPr>
            <p:cNvPr id="163867" name="AutoShape 27"/>
            <p:cNvSpPr>
              <a:spLocks noChangeArrowheads="1"/>
            </p:cNvSpPr>
            <p:nvPr/>
          </p:nvSpPr>
          <p:spPr bwMode="blackWhite">
            <a:xfrm>
              <a:off x="2253" y="3076"/>
              <a:ext cx="1205" cy="400"/>
            </a:xfrm>
            <a:prstGeom prst="roundRect">
              <a:avLst>
                <a:gd name="adj" fmla="val 12412"/>
              </a:avLst>
            </a:prstGeom>
            <a:gradFill rotWithShape="0">
              <a:gsLst>
                <a:gs pos="0">
                  <a:srgbClr val="008080"/>
                </a:gs>
                <a:gs pos="100000">
                  <a:srgbClr val="008080">
                    <a:gamma/>
                    <a:shade val="89804"/>
                    <a:invGamma/>
                  </a:srgbClr>
                </a:gs>
              </a:gsLst>
              <a:lin ang="2700000" scaled="1"/>
            </a:gradFill>
            <a:ln w="12700">
              <a:solidFill>
                <a:srgbClr val="000000"/>
              </a:solidFill>
              <a:round/>
              <a:headEnd/>
              <a:tailEnd/>
            </a:ln>
            <a:effectLst/>
          </p:spPr>
          <p:txBody>
            <a:bodyPr wrap="none" lIns="92075" tIns="46038" rIns="92075" bIns="46038" anchor="ctr"/>
            <a:lstStyle/>
            <a:p>
              <a:pPr algn="ctr" eaLnBrk="0" hangingPunct="0"/>
              <a:r>
                <a:rPr lang="en-US" sz="2400">
                  <a:latin typeface="Verdana" pitchFamily="34" charset="0"/>
                </a:rPr>
                <a:t>P code</a:t>
              </a:r>
            </a:p>
          </p:txBody>
        </p:sp>
        <p:sp>
          <p:nvSpPr>
            <p:cNvPr id="163868" name="AutoShape 28"/>
            <p:cNvSpPr>
              <a:spLocks noChangeArrowheads="1"/>
            </p:cNvSpPr>
            <p:nvPr/>
          </p:nvSpPr>
          <p:spPr bwMode="blackWhite">
            <a:xfrm>
              <a:off x="3317" y="3109"/>
              <a:ext cx="1213" cy="408"/>
            </a:xfrm>
            <a:prstGeom prst="roundRect">
              <a:avLst>
                <a:gd name="adj" fmla="val 12412"/>
              </a:avLst>
            </a:prstGeom>
            <a:noFill/>
            <a:ln w="9525">
              <a:noFill/>
              <a:round/>
              <a:headEnd/>
              <a:tailEnd/>
            </a:ln>
            <a:effectLst/>
          </p:spPr>
          <p:txBody>
            <a:bodyPr wrap="none" lIns="92075" tIns="46038" rIns="92075" bIns="46038" anchor="ctr"/>
            <a:lstStyle/>
            <a:p>
              <a:pPr algn="ctr" eaLnBrk="0" hangingPunct="0"/>
              <a:r>
                <a:rPr lang="en-US">
                  <a:latin typeface="Verdana" pitchFamily="34" charset="0"/>
                </a:rPr>
                <a:t>Function </a:t>
              </a:r>
            </a:p>
            <a:p>
              <a:pPr algn="ctr" eaLnBrk="0" hangingPunct="0"/>
              <a:r>
                <a:rPr lang="en-US">
                  <a:latin typeface="Verdana" pitchFamily="34" charset="0"/>
                </a:rPr>
                <a:t>created</a:t>
              </a:r>
            </a:p>
          </p:txBody>
        </p:sp>
      </p:gr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t>PL/SQL</a:t>
            </a:r>
          </a:p>
        </p:txBody>
      </p:sp>
      <p:sp>
        <p:nvSpPr>
          <p:cNvPr id="8" name="Slide Number Placeholder 4"/>
          <p:cNvSpPr>
            <a:spLocks noGrp="1"/>
          </p:cNvSpPr>
          <p:nvPr>
            <p:ph type="sldNum" sz="quarter" idx="11"/>
          </p:nvPr>
        </p:nvSpPr>
        <p:spPr/>
        <p:txBody>
          <a:bodyPr/>
          <a:lstStyle/>
          <a:p>
            <a:fld id="{2DDD963A-1A08-46FD-9ADC-2724D2EC5546}" type="slidenum">
              <a:rPr lang="en-US"/>
              <a:pPr/>
              <a:t>7</a:t>
            </a:fld>
            <a:r>
              <a:rPr lang="en-US"/>
              <a:t> of 1</a:t>
            </a:r>
          </a:p>
        </p:txBody>
      </p:sp>
      <p:sp>
        <p:nvSpPr>
          <p:cNvPr id="22530"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lnSpc>
                <a:spcPct val="120000"/>
              </a:lnSpc>
              <a:spcBef>
                <a:spcPct val="60000"/>
              </a:spcBef>
            </a:pPr>
            <a:endParaRPr lang="en-US" sz="2400">
              <a:latin typeface="Times New Roman" pitchFamily="18" charset="0"/>
            </a:endParaRPr>
          </a:p>
        </p:txBody>
      </p:sp>
      <p:sp>
        <p:nvSpPr>
          <p:cNvPr id="22531"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algn="ctr" eaLnBrk="0" hangingPunct="0">
              <a:lnSpc>
                <a:spcPct val="120000"/>
              </a:lnSpc>
              <a:spcBef>
                <a:spcPct val="60000"/>
              </a:spcBef>
            </a:pPr>
            <a:endParaRPr lang="en-US" sz="2400">
              <a:latin typeface="Times New Roman" pitchFamily="18" charset="0"/>
            </a:endParaRPr>
          </a:p>
        </p:txBody>
      </p:sp>
      <p:sp>
        <p:nvSpPr>
          <p:cNvPr id="22532" name="Rectangle 4"/>
          <p:cNvSpPr>
            <a:spLocks noGrp="1" noChangeArrowheads="1"/>
          </p:cNvSpPr>
          <p:nvPr>
            <p:ph type="title"/>
          </p:nvPr>
        </p:nvSpPr>
        <p:spPr>
          <a:noFill/>
          <a:ln/>
        </p:spPr>
        <p:txBody>
          <a:bodyPr wrap="square" lIns="92075" tIns="46038" rIns="92075" bIns="46038" anchor="t"/>
          <a:lstStyle/>
          <a:p>
            <a:r>
              <a:rPr lang="en-US"/>
              <a:t>The </a:t>
            </a:r>
            <a:r>
              <a:rPr lang="en-US">
                <a:latin typeface="Courier New" pitchFamily="49" charset="0"/>
              </a:rPr>
              <a:t>WHERE</a:t>
            </a:r>
            <a:r>
              <a:rPr lang="en-US"/>
              <a:t> </a:t>
            </a:r>
            <a:r>
              <a:rPr lang="en-US">
                <a:latin typeface="Courier New" pitchFamily="49" charset="0"/>
              </a:rPr>
              <a:t>CURRENT</a:t>
            </a:r>
            <a:r>
              <a:rPr lang="en-US"/>
              <a:t> </a:t>
            </a:r>
            <a:r>
              <a:rPr lang="en-US">
                <a:latin typeface="Courier New" pitchFamily="49" charset="0"/>
              </a:rPr>
              <a:t>OF</a:t>
            </a:r>
            <a:r>
              <a:rPr lang="en-US"/>
              <a:t> Clause</a:t>
            </a:r>
          </a:p>
        </p:txBody>
      </p:sp>
      <p:sp>
        <p:nvSpPr>
          <p:cNvPr id="22533" name="Rectangle 5"/>
          <p:cNvSpPr>
            <a:spLocks noGrp="1" noChangeArrowheads="1"/>
          </p:cNvSpPr>
          <p:nvPr>
            <p:ph type="body" idx="1"/>
          </p:nvPr>
        </p:nvSpPr>
        <p:spPr>
          <a:xfrm>
            <a:off x="1046163" y="2171700"/>
            <a:ext cx="6973887" cy="2590800"/>
          </a:xfrm>
          <a:noFill/>
          <a:ln/>
        </p:spPr>
        <p:txBody>
          <a:bodyPr lIns="92075" tIns="46038" rIns="92075" bIns="46038">
            <a:spAutoFit/>
          </a:bodyPr>
          <a:lstStyle/>
          <a:p>
            <a:pPr marL="404813" indent="-404813" defTabSz="346075">
              <a:lnSpc>
                <a:spcPct val="90000"/>
              </a:lnSpc>
              <a:buFont typeface="Wingdings" pitchFamily="2" charset="2"/>
              <a:buNone/>
            </a:pPr>
            <a:r>
              <a:rPr lang="en-US" sz="2000"/>
              <a:t>Syntax:</a:t>
            </a:r>
          </a:p>
          <a:p>
            <a:pPr marL="404813" indent="-404813" defTabSz="346075">
              <a:lnSpc>
                <a:spcPct val="90000"/>
              </a:lnSpc>
              <a:buFont typeface="Wingdings" pitchFamily="2" charset="2"/>
              <a:buNone/>
            </a:pPr>
            <a:endParaRPr lang="en-US" sz="2000"/>
          </a:p>
          <a:p>
            <a:pPr marL="404813" indent="-404813" defTabSz="346075">
              <a:lnSpc>
                <a:spcPct val="90000"/>
              </a:lnSpc>
              <a:buFont typeface="Wingdings" pitchFamily="2" charset="2"/>
              <a:buNone/>
            </a:pPr>
            <a:endParaRPr lang="en-US" sz="2000"/>
          </a:p>
          <a:p>
            <a:pPr marL="404813" indent="-404813" defTabSz="346075">
              <a:lnSpc>
                <a:spcPct val="90000"/>
              </a:lnSpc>
            </a:pPr>
            <a:r>
              <a:rPr lang="en-US" sz="2000"/>
              <a:t>Use cursors to update or delete the current row.</a:t>
            </a:r>
          </a:p>
          <a:p>
            <a:pPr marL="404813" indent="-404813" defTabSz="346075">
              <a:lnSpc>
                <a:spcPct val="90000"/>
              </a:lnSpc>
            </a:pPr>
            <a:r>
              <a:rPr lang="en-US" sz="2000"/>
              <a:t>Include the FOR UPDATE clause in the cursor query to lock the rows first.</a:t>
            </a:r>
          </a:p>
          <a:p>
            <a:pPr marL="404813" indent="-404813" defTabSz="346075">
              <a:lnSpc>
                <a:spcPct val="90000"/>
              </a:lnSpc>
            </a:pPr>
            <a:r>
              <a:rPr lang="en-US" sz="2000"/>
              <a:t>Use the WHERE CURRENT OF clause to reference the current row from an explicit cursor.</a:t>
            </a:r>
          </a:p>
        </p:txBody>
      </p:sp>
      <p:sp>
        <p:nvSpPr>
          <p:cNvPr id="22534" name="Rectangle 6"/>
          <p:cNvSpPr>
            <a:spLocks noChangeArrowheads="1"/>
          </p:cNvSpPr>
          <p:nvPr/>
        </p:nvSpPr>
        <p:spPr bwMode="auto">
          <a:xfrm>
            <a:off x="1143000" y="2743200"/>
            <a:ext cx="7251700" cy="338138"/>
          </a:xfrm>
          <a:prstGeom prst="rect">
            <a:avLst/>
          </a:prstGeom>
          <a:solidFill>
            <a:srgbClr val="FFFFCC"/>
          </a:solidFill>
          <a:ln w="12700">
            <a:solidFill>
              <a:schemeClr val="bg2"/>
            </a:solidFill>
            <a:miter lim="800000"/>
            <a:headEnd/>
            <a:tailEnd/>
          </a:ln>
          <a:effectLst/>
        </p:spPr>
        <p:txBody>
          <a:bodyPr lIns="92075" tIns="46038" rIns="92075" bIns="46038">
            <a:spAutoFit/>
          </a:bodyPr>
          <a:lstStyle/>
          <a:p>
            <a:pPr eaLnBrk="0" hangingPunct="0">
              <a:lnSpc>
                <a:spcPct val="85000"/>
              </a:lnSpc>
              <a:spcBef>
                <a:spcPct val="40000"/>
              </a:spcBef>
            </a:pPr>
            <a:r>
              <a:rPr lang="en-US" b="1">
                <a:solidFill>
                  <a:srgbClr val="000000"/>
                </a:solidFill>
                <a:latin typeface="Courier New" pitchFamily="49" charset="0"/>
              </a:rPr>
              <a:t> </a:t>
            </a:r>
            <a:r>
              <a:rPr lang="en-US">
                <a:solidFill>
                  <a:srgbClr val="000000"/>
                </a:solidFill>
                <a:latin typeface="Verdana" pitchFamily="34" charset="0"/>
              </a:rPr>
              <a:t>WHERE CURRENT OF </a:t>
            </a:r>
            <a:r>
              <a:rPr lang="en-US" i="1">
                <a:solidFill>
                  <a:srgbClr val="000000"/>
                </a:solidFill>
                <a:latin typeface="Verdana" pitchFamily="34" charset="0"/>
              </a:rPr>
              <a:t>cursor ;</a:t>
            </a:r>
          </a:p>
        </p:txBody>
      </p:sp>
    </p:spTree>
  </p:cSld>
  <p:clrMapOvr>
    <a:masterClrMapping/>
  </p:clrMapOvr>
  <p:transition spd="slow">
    <p:cut/>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PL/SQL</a:t>
            </a:r>
          </a:p>
        </p:txBody>
      </p:sp>
      <p:sp>
        <p:nvSpPr>
          <p:cNvPr id="6" name="Slide Number Placeholder 4"/>
          <p:cNvSpPr>
            <a:spLocks noGrp="1"/>
          </p:cNvSpPr>
          <p:nvPr>
            <p:ph type="sldNum" sz="quarter" idx="11"/>
          </p:nvPr>
        </p:nvSpPr>
        <p:spPr/>
        <p:txBody>
          <a:bodyPr/>
          <a:lstStyle/>
          <a:p>
            <a:fld id="{7D80ABA9-88C2-4376-9D6E-0351D2FF7869}" type="slidenum">
              <a:rPr lang="en-US"/>
              <a:pPr/>
              <a:t>70</a:t>
            </a:fld>
            <a:r>
              <a:rPr lang="en-US"/>
              <a:t> of 1</a:t>
            </a:r>
          </a:p>
        </p:txBody>
      </p:sp>
      <p:sp>
        <p:nvSpPr>
          <p:cNvPr id="165890" name="Rectangle 2"/>
          <p:cNvSpPr>
            <a:spLocks noChangeArrowheads="1"/>
          </p:cNvSpPr>
          <p:nvPr/>
        </p:nvSpPr>
        <p:spPr bwMode="auto">
          <a:xfrm>
            <a:off x="922338" y="280988"/>
            <a:ext cx="7299325" cy="881062"/>
          </a:xfrm>
          <a:prstGeom prst="rect">
            <a:avLst/>
          </a:prstGeom>
          <a:noFill/>
          <a:ln w="9525">
            <a:noFill/>
            <a:miter lim="800000"/>
            <a:headEnd/>
            <a:tailEnd/>
          </a:ln>
          <a:effectLst>
            <a:outerShdw dist="53882" dir="2700000" algn="ctr" rotWithShape="0">
              <a:srgbClr val="000000"/>
            </a:outerShdw>
          </a:effectLst>
        </p:spPr>
        <p:txBody>
          <a:bodyPr wrap="none" anchor="ctr"/>
          <a:lstStyle/>
          <a:p>
            <a:endParaRPr lang="en-US"/>
          </a:p>
        </p:txBody>
      </p:sp>
      <p:sp>
        <p:nvSpPr>
          <p:cNvPr id="165891" name="Rectangle 3"/>
          <p:cNvSpPr>
            <a:spLocks noGrp="1" noChangeArrowheads="1"/>
          </p:cNvSpPr>
          <p:nvPr>
            <p:ph type="title"/>
          </p:nvPr>
        </p:nvSpPr>
        <p:spPr>
          <a:noFill/>
          <a:ln/>
        </p:spPr>
        <p:txBody>
          <a:bodyPr wrap="square" lIns="92075" tIns="46038" rIns="92075" bIns="46038" anchor="t"/>
          <a:lstStyle/>
          <a:p>
            <a:r>
              <a:rPr lang="en-US"/>
              <a:t>Creating a Stored Function </a:t>
            </a:r>
            <a:br>
              <a:rPr lang="en-US"/>
            </a:br>
            <a:r>
              <a:rPr lang="en-US"/>
              <a:t>by Using </a:t>
            </a:r>
            <a:r>
              <a:rPr lang="en-US" i="1"/>
              <a:t>i</a:t>
            </a:r>
            <a:r>
              <a:rPr lang="en-US"/>
              <a:t>SQL*Plus</a:t>
            </a:r>
          </a:p>
        </p:txBody>
      </p:sp>
      <p:sp>
        <p:nvSpPr>
          <p:cNvPr id="165892" name="Rectangle 4"/>
          <p:cNvSpPr>
            <a:spLocks noGrp="1" noChangeArrowheads="1"/>
          </p:cNvSpPr>
          <p:nvPr>
            <p:ph type="body" idx="1"/>
          </p:nvPr>
        </p:nvSpPr>
        <p:spPr>
          <a:xfrm>
            <a:off x="381000" y="2057400"/>
            <a:ext cx="8305800" cy="2611438"/>
          </a:xfrm>
          <a:noFill/>
          <a:ln/>
        </p:spPr>
        <p:txBody>
          <a:bodyPr lIns="92075" tIns="46038" rIns="92075" bIns="46038">
            <a:spAutoFit/>
          </a:bodyPr>
          <a:lstStyle/>
          <a:p>
            <a:pPr>
              <a:lnSpc>
                <a:spcPct val="90000"/>
              </a:lnSpc>
              <a:buFont typeface="Wingdings" pitchFamily="2" charset="2"/>
              <a:buNone/>
            </a:pPr>
            <a:r>
              <a:rPr lang="en-US"/>
              <a:t>1.	Enter the text of the CREATE FUNCTION statement in an editor and save it as a SQL script file.</a:t>
            </a:r>
          </a:p>
          <a:p>
            <a:pPr>
              <a:lnSpc>
                <a:spcPct val="90000"/>
              </a:lnSpc>
              <a:buFont typeface="Wingdings" pitchFamily="2" charset="2"/>
              <a:buNone/>
            </a:pPr>
            <a:r>
              <a:rPr lang="en-US"/>
              <a:t>2.	Run the script file to store the source code and compile the function.</a:t>
            </a:r>
          </a:p>
          <a:p>
            <a:pPr>
              <a:lnSpc>
                <a:spcPct val="90000"/>
              </a:lnSpc>
              <a:buFont typeface="Wingdings" pitchFamily="2" charset="2"/>
              <a:buNone/>
            </a:pPr>
            <a:r>
              <a:rPr lang="en-US"/>
              <a:t>3. Use SHOW ERRORS to see compilation errors.</a:t>
            </a:r>
          </a:p>
          <a:p>
            <a:pPr>
              <a:lnSpc>
                <a:spcPct val="90000"/>
              </a:lnSpc>
              <a:buFont typeface="Wingdings" pitchFamily="2" charset="2"/>
              <a:buNone/>
            </a:pPr>
            <a:r>
              <a:rPr lang="en-US"/>
              <a:t>4.	When successfully compiled, invoke the function.</a:t>
            </a:r>
          </a:p>
        </p:txBody>
      </p:sp>
    </p:spTree>
  </p:cSld>
  <p:clrMapOvr>
    <a:masterClrMapping/>
  </p:clrMapOvr>
  <p:transition spd="slow">
    <p:cut/>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p:txBody>
          <a:bodyPr/>
          <a:lstStyle/>
          <a:p>
            <a:r>
              <a:rPr lang="en-US"/>
              <a:t>PL/SQL</a:t>
            </a:r>
          </a:p>
        </p:txBody>
      </p:sp>
      <p:sp>
        <p:nvSpPr>
          <p:cNvPr id="7" name="Slide Number Placeholder 3"/>
          <p:cNvSpPr>
            <a:spLocks noGrp="1"/>
          </p:cNvSpPr>
          <p:nvPr>
            <p:ph type="sldNum" sz="quarter" idx="11"/>
          </p:nvPr>
        </p:nvSpPr>
        <p:spPr/>
        <p:txBody>
          <a:bodyPr/>
          <a:lstStyle/>
          <a:p>
            <a:fld id="{D078DA88-A067-4664-A313-004D4AF5E692}" type="slidenum">
              <a:rPr lang="en-US"/>
              <a:pPr/>
              <a:t>71</a:t>
            </a:fld>
            <a:r>
              <a:rPr lang="en-US"/>
              <a:t> of 1</a:t>
            </a:r>
          </a:p>
        </p:txBody>
      </p:sp>
      <p:sp>
        <p:nvSpPr>
          <p:cNvPr id="167938" name="Rectangle 2"/>
          <p:cNvSpPr>
            <a:spLocks noChangeArrowheads="1"/>
          </p:cNvSpPr>
          <p:nvPr/>
        </p:nvSpPr>
        <p:spPr bwMode="blackWhite">
          <a:xfrm>
            <a:off x="1066800" y="2400300"/>
            <a:ext cx="6934200" cy="3592513"/>
          </a:xfrm>
          <a:prstGeom prst="rect">
            <a:avLst/>
          </a:prstGeom>
          <a:solidFill>
            <a:srgbClr val="FFFFCC"/>
          </a:solidFill>
          <a:ln w="9525">
            <a:noFill/>
            <a:miter lim="800000"/>
            <a:headEnd/>
            <a:tailEnd/>
          </a:ln>
          <a:effectLst/>
        </p:spPr>
        <p:txBody>
          <a:bodyPr wrap="none" anchor="ctr"/>
          <a:lstStyle/>
          <a:p>
            <a:endParaRPr lang="en-US"/>
          </a:p>
        </p:txBody>
      </p:sp>
      <p:sp>
        <p:nvSpPr>
          <p:cNvPr id="167939" name="Rectangle 3"/>
          <p:cNvSpPr>
            <a:spLocks noGrp="1" noChangeArrowheads="1"/>
          </p:cNvSpPr>
          <p:nvPr>
            <p:ph type="title"/>
          </p:nvPr>
        </p:nvSpPr>
        <p:spPr>
          <a:xfrm>
            <a:off x="685800" y="457200"/>
            <a:ext cx="7772400" cy="1143000"/>
          </a:xfrm>
          <a:noFill/>
          <a:ln/>
        </p:spPr>
        <p:txBody>
          <a:bodyPr wrap="square" lIns="92075" tIns="46038" rIns="92075" bIns="46038" anchor="t"/>
          <a:lstStyle/>
          <a:p>
            <a:r>
              <a:rPr lang="en-US"/>
              <a:t>Creating a Stored Function by Using </a:t>
            </a:r>
            <a:r>
              <a:rPr lang="en-US" i="1"/>
              <a:t>i</a:t>
            </a:r>
            <a:r>
              <a:rPr lang="en-US"/>
              <a:t>SQL*Plus: Example</a:t>
            </a:r>
          </a:p>
        </p:txBody>
      </p:sp>
      <p:sp>
        <p:nvSpPr>
          <p:cNvPr id="167940" name="Rectangle 4"/>
          <p:cNvSpPr>
            <a:spLocks noChangeArrowheads="1"/>
          </p:cNvSpPr>
          <p:nvPr/>
        </p:nvSpPr>
        <p:spPr bwMode="blackWhite">
          <a:xfrm>
            <a:off x="1068388" y="2233613"/>
            <a:ext cx="6932612" cy="3943350"/>
          </a:xfrm>
          <a:prstGeom prst="rect">
            <a:avLst/>
          </a:prstGeom>
          <a:noFill/>
          <a:ln w="9525">
            <a:noFill/>
            <a:miter lim="800000"/>
            <a:headEnd/>
            <a:tailEnd/>
          </a:ln>
          <a:effectLst/>
        </p:spPr>
        <p:txBody>
          <a:bodyPr wrap="none" lIns="92075" tIns="46038" rIns="92075" bIns="46038" anchor="ctr"/>
          <a:lstStyle/>
          <a:p>
            <a:pPr eaLnBrk="0" hangingPunct="0">
              <a:tabLst>
                <a:tab pos="1200150" algn="l"/>
              </a:tabLst>
            </a:pPr>
            <a:r>
              <a:rPr lang="en-US" b="1">
                <a:solidFill>
                  <a:srgbClr val="000000"/>
                </a:solidFill>
                <a:latin typeface="Verdana" pitchFamily="34" charset="0"/>
              </a:rPr>
              <a:t>CREATE OR REPLACE FUNCTION get_sal</a:t>
            </a:r>
          </a:p>
          <a:p>
            <a:pPr eaLnBrk="0" hangingPunct="0">
              <a:tabLst>
                <a:tab pos="1200150" algn="l"/>
              </a:tabLst>
            </a:pPr>
            <a:r>
              <a:rPr lang="en-US" b="1">
                <a:solidFill>
                  <a:srgbClr val="000000"/>
                </a:solidFill>
                <a:latin typeface="Verdana" pitchFamily="34" charset="0"/>
              </a:rPr>
              <a:t>      (p_id  IN employees.employee_id%TYPE)</a:t>
            </a:r>
          </a:p>
          <a:p>
            <a:pPr eaLnBrk="0" hangingPunct="0">
              <a:tabLst>
                <a:tab pos="1200150" algn="l"/>
              </a:tabLst>
            </a:pPr>
            <a:r>
              <a:rPr lang="en-US" b="1">
                <a:solidFill>
                  <a:srgbClr val="000000"/>
                </a:solidFill>
                <a:latin typeface="Verdana" pitchFamily="34" charset="0"/>
              </a:rPr>
              <a:t>      RETURN NUMBER</a:t>
            </a:r>
          </a:p>
          <a:p>
            <a:pPr eaLnBrk="0" hangingPunct="0">
              <a:tabLst>
                <a:tab pos="1200150" algn="l"/>
              </a:tabLst>
            </a:pPr>
            <a:r>
              <a:rPr lang="en-US" b="1">
                <a:solidFill>
                  <a:srgbClr val="000000"/>
                </a:solidFill>
                <a:latin typeface="Verdana" pitchFamily="34" charset="0"/>
              </a:rPr>
              <a:t>IS</a:t>
            </a:r>
          </a:p>
          <a:p>
            <a:pPr eaLnBrk="0" hangingPunct="0">
              <a:tabLst>
                <a:tab pos="1200150" algn="l"/>
              </a:tabLst>
            </a:pPr>
            <a:r>
              <a:rPr lang="en-US" b="1">
                <a:solidFill>
                  <a:srgbClr val="000000"/>
                </a:solidFill>
                <a:latin typeface="Verdana" pitchFamily="34" charset="0"/>
              </a:rPr>
              <a:t>      v_salary employees.salary%TYPE :=0;</a:t>
            </a:r>
          </a:p>
          <a:p>
            <a:pPr eaLnBrk="0" hangingPunct="0">
              <a:tabLst>
                <a:tab pos="1200150" algn="l"/>
              </a:tabLst>
            </a:pPr>
            <a:r>
              <a:rPr lang="en-US" b="1">
                <a:solidFill>
                  <a:srgbClr val="000000"/>
                </a:solidFill>
                <a:latin typeface="Verdana" pitchFamily="34" charset="0"/>
              </a:rPr>
              <a:t>BEGIN</a:t>
            </a:r>
          </a:p>
          <a:p>
            <a:pPr eaLnBrk="0" hangingPunct="0">
              <a:tabLst>
                <a:tab pos="1200150" algn="l"/>
              </a:tabLst>
            </a:pPr>
            <a:r>
              <a:rPr lang="en-US" b="1">
                <a:solidFill>
                  <a:srgbClr val="000000"/>
                </a:solidFill>
                <a:latin typeface="Verdana" pitchFamily="34" charset="0"/>
              </a:rPr>
              <a:t>      SELECT salary	</a:t>
            </a:r>
          </a:p>
          <a:p>
            <a:pPr eaLnBrk="0" hangingPunct="0">
              <a:tabLst>
                <a:tab pos="1200150" algn="l"/>
              </a:tabLst>
            </a:pPr>
            <a:r>
              <a:rPr lang="en-US" b="1">
                <a:solidFill>
                  <a:srgbClr val="000000"/>
                </a:solidFill>
                <a:latin typeface="Verdana" pitchFamily="34" charset="0"/>
              </a:rPr>
              <a:t>      INTO   v_salary</a:t>
            </a:r>
          </a:p>
          <a:p>
            <a:pPr eaLnBrk="0" hangingPunct="0">
              <a:tabLst>
                <a:tab pos="1200150" algn="l"/>
              </a:tabLst>
            </a:pPr>
            <a:r>
              <a:rPr lang="en-US" b="1">
                <a:solidFill>
                  <a:srgbClr val="000000"/>
                </a:solidFill>
                <a:latin typeface="Verdana" pitchFamily="34" charset="0"/>
              </a:rPr>
              <a:t>      FROM   employees         </a:t>
            </a:r>
          </a:p>
          <a:p>
            <a:pPr eaLnBrk="0" hangingPunct="0">
              <a:tabLst>
                <a:tab pos="1200150" algn="l"/>
              </a:tabLst>
            </a:pPr>
            <a:r>
              <a:rPr lang="en-US" b="1">
                <a:solidFill>
                  <a:srgbClr val="000000"/>
                </a:solidFill>
                <a:latin typeface="Verdana" pitchFamily="34" charset="0"/>
              </a:rPr>
              <a:t>      WHERE  employee_id = p_id;</a:t>
            </a:r>
          </a:p>
          <a:p>
            <a:pPr eaLnBrk="0" hangingPunct="0">
              <a:tabLst>
                <a:tab pos="1200150" algn="l"/>
              </a:tabLst>
            </a:pPr>
            <a:r>
              <a:rPr lang="en-US" b="1">
                <a:solidFill>
                  <a:srgbClr val="000000"/>
                </a:solidFill>
                <a:latin typeface="Verdana" pitchFamily="34" charset="0"/>
              </a:rPr>
              <a:t>     RETURN v_salary;</a:t>
            </a:r>
          </a:p>
          <a:p>
            <a:pPr eaLnBrk="0" hangingPunct="0">
              <a:tabLst>
                <a:tab pos="1200150" algn="l"/>
              </a:tabLst>
            </a:pPr>
            <a:r>
              <a:rPr lang="en-US" b="1">
                <a:solidFill>
                  <a:srgbClr val="000000"/>
                </a:solidFill>
                <a:latin typeface="Verdana" pitchFamily="34" charset="0"/>
              </a:rPr>
              <a:t>END get_sal;</a:t>
            </a:r>
          </a:p>
          <a:p>
            <a:pPr eaLnBrk="0" hangingPunct="0">
              <a:tabLst>
                <a:tab pos="1200150" algn="l"/>
              </a:tabLst>
            </a:pPr>
            <a:r>
              <a:rPr lang="en-US" b="1">
                <a:solidFill>
                  <a:srgbClr val="000000"/>
                </a:solidFill>
                <a:latin typeface="Verdana" pitchFamily="34" charset="0"/>
              </a:rPr>
              <a:t>/</a:t>
            </a:r>
          </a:p>
        </p:txBody>
      </p:sp>
      <p:sp>
        <p:nvSpPr>
          <p:cNvPr id="167941" name="AutoShape 5"/>
          <p:cNvSpPr>
            <a:spLocks noChangeArrowheads="1"/>
          </p:cNvSpPr>
          <p:nvPr/>
        </p:nvSpPr>
        <p:spPr bwMode="blackWhite">
          <a:xfrm>
            <a:off x="1011238" y="1812925"/>
            <a:ext cx="2417762" cy="493713"/>
          </a:xfrm>
          <a:prstGeom prst="roundRect">
            <a:avLst>
              <a:gd name="adj" fmla="val 12431"/>
            </a:avLst>
          </a:prstGeom>
          <a:solidFill>
            <a:schemeClr val="tx1"/>
          </a:solidFill>
          <a:ln w="12700">
            <a:solidFill>
              <a:srgbClr val="000000"/>
            </a:solidFill>
            <a:round/>
            <a:headEnd/>
            <a:tailEnd/>
          </a:ln>
          <a:effectLst/>
        </p:spPr>
        <p:txBody>
          <a:bodyPr wrap="none" lIns="92075" tIns="46038" rIns="92075" bIns="46038" anchor="ctr"/>
          <a:lstStyle/>
          <a:p>
            <a:pPr algn="ctr" eaLnBrk="0" hangingPunct="0">
              <a:lnSpc>
                <a:spcPct val="120000"/>
              </a:lnSpc>
              <a:spcBef>
                <a:spcPct val="60000"/>
              </a:spcBef>
            </a:pPr>
            <a:r>
              <a:rPr lang="en-US" sz="2000">
                <a:solidFill>
                  <a:schemeClr val="bg2"/>
                </a:solidFill>
                <a:latin typeface="Verdana" pitchFamily="34" charset="0"/>
              </a:rPr>
              <a:t>get_salary.sql</a:t>
            </a:r>
          </a:p>
        </p:txBody>
      </p:sp>
    </p:spTree>
  </p:cSld>
  <p:clrMapOvr>
    <a:masterClrMapping/>
  </p:clrMapOvr>
  <p:transition spd="slow">
    <p:cut/>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PL/SQL</a:t>
            </a:r>
          </a:p>
        </p:txBody>
      </p:sp>
      <p:sp>
        <p:nvSpPr>
          <p:cNvPr id="5" name="Slide Number Placeholder 4"/>
          <p:cNvSpPr>
            <a:spLocks noGrp="1"/>
          </p:cNvSpPr>
          <p:nvPr>
            <p:ph type="sldNum" sz="quarter" idx="11"/>
          </p:nvPr>
        </p:nvSpPr>
        <p:spPr/>
        <p:txBody>
          <a:bodyPr/>
          <a:lstStyle/>
          <a:p>
            <a:fld id="{6F1869EB-9234-4267-869C-F55B252C4815}" type="slidenum">
              <a:rPr lang="en-US"/>
              <a:pPr/>
              <a:t>72</a:t>
            </a:fld>
            <a:r>
              <a:rPr lang="en-US"/>
              <a:t> of 1</a:t>
            </a:r>
          </a:p>
        </p:txBody>
      </p:sp>
      <p:sp>
        <p:nvSpPr>
          <p:cNvPr id="169986" name="Rectangle 2"/>
          <p:cNvSpPr>
            <a:spLocks noGrp="1" noChangeArrowheads="1"/>
          </p:cNvSpPr>
          <p:nvPr>
            <p:ph type="title"/>
          </p:nvPr>
        </p:nvSpPr>
        <p:spPr>
          <a:noFill/>
          <a:ln/>
        </p:spPr>
        <p:txBody>
          <a:bodyPr wrap="square" lIns="92075" tIns="46038" rIns="92075" bIns="46038" anchor="t"/>
          <a:lstStyle/>
          <a:p>
            <a:r>
              <a:rPr lang="en-US"/>
              <a:t>Executing Functions</a:t>
            </a:r>
          </a:p>
        </p:txBody>
      </p:sp>
      <p:sp>
        <p:nvSpPr>
          <p:cNvPr id="169987" name="Rectangle 3"/>
          <p:cNvSpPr>
            <a:spLocks noGrp="1" noChangeArrowheads="1"/>
          </p:cNvSpPr>
          <p:nvPr>
            <p:ph type="body" idx="1"/>
          </p:nvPr>
        </p:nvSpPr>
        <p:spPr>
          <a:xfrm>
            <a:off x="609600" y="2514600"/>
            <a:ext cx="8001000" cy="2428875"/>
          </a:xfrm>
          <a:noFill/>
          <a:ln/>
        </p:spPr>
        <p:txBody>
          <a:bodyPr lIns="92075" tIns="46038" rIns="92075" bIns="46038">
            <a:spAutoFit/>
          </a:bodyPr>
          <a:lstStyle/>
          <a:p>
            <a:r>
              <a:rPr lang="en-US"/>
              <a:t>Invoke a function as part of a PL/SQL expression.</a:t>
            </a:r>
          </a:p>
          <a:p>
            <a:r>
              <a:rPr lang="en-US"/>
              <a:t>Create a variable to hold the returned value.</a:t>
            </a:r>
          </a:p>
          <a:p>
            <a:r>
              <a:rPr lang="en-US"/>
              <a:t>Execute the function. The variable will be populated by the value returned through a RETURN statement.</a:t>
            </a:r>
          </a:p>
        </p:txBody>
      </p:sp>
    </p:spTree>
  </p:cSld>
  <p:clrMapOvr>
    <a:masterClrMapping/>
  </p:clrMapOvr>
  <p:transition spd="slow">
    <p:cut/>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ooter Placeholder 2"/>
          <p:cNvSpPr>
            <a:spLocks noGrp="1"/>
          </p:cNvSpPr>
          <p:nvPr>
            <p:ph type="ftr" sz="quarter" idx="10"/>
          </p:nvPr>
        </p:nvSpPr>
        <p:spPr/>
        <p:txBody>
          <a:bodyPr/>
          <a:lstStyle/>
          <a:p>
            <a:r>
              <a:rPr lang="en-US"/>
              <a:t>PL/SQL</a:t>
            </a:r>
          </a:p>
        </p:txBody>
      </p:sp>
      <p:sp>
        <p:nvSpPr>
          <p:cNvPr id="30" name="Slide Number Placeholder 3"/>
          <p:cNvSpPr>
            <a:spLocks noGrp="1"/>
          </p:cNvSpPr>
          <p:nvPr>
            <p:ph type="sldNum" sz="quarter" idx="11"/>
          </p:nvPr>
        </p:nvSpPr>
        <p:spPr/>
        <p:txBody>
          <a:bodyPr/>
          <a:lstStyle/>
          <a:p>
            <a:fld id="{3120B9A2-46A8-4B3D-852D-7AA34F2FE430}" type="slidenum">
              <a:rPr lang="en-US"/>
              <a:pPr/>
              <a:t>73</a:t>
            </a:fld>
            <a:r>
              <a:rPr lang="en-US"/>
              <a:t> of 1</a:t>
            </a:r>
          </a:p>
        </p:txBody>
      </p:sp>
      <p:sp>
        <p:nvSpPr>
          <p:cNvPr id="172034" name="Rectangle 2"/>
          <p:cNvSpPr>
            <a:spLocks noGrp="1" noChangeArrowheads="1"/>
          </p:cNvSpPr>
          <p:nvPr>
            <p:ph type="title"/>
          </p:nvPr>
        </p:nvSpPr>
        <p:spPr>
          <a:xfrm>
            <a:off x="2362200" y="76200"/>
            <a:ext cx="6324600" cy="685800"/>
          </a:xfrm>
          <a:noFill/>
          <a:ln/>
        </p:spPr>
        <p:txBody>
          <a:bodyPr wrap="square" lIns="92075" tIns="46038" rIns="92075" bIns="46038" anchor="t"/>
          <a:lstStyle/>
          <a:p>
            <a:r>
              <a:rPr lang="en-US"/>
              <a:t>Executing Functions: Example</a:t>
            </a:r>
          </a:p>
        </p:txBody>
      </p:sp>
      <p:sp>
        <p:nvSpPr>
          <p:cNvPr id="172035" name="Rectangle 3"/>
          <p:cNvSpPr>
            <a:spLocks noChangeArrowheads="1"/>
          </p:cNvSpPr>
          <p:nvPr/>
        </p:nvSpPr>
        <p:spPr bwMode="blackWhite">
          <a:xfrm>
            <a:off x="4540250" y="1858963"/>
            <a:ext cx="3570288" cy="1143000"/>
          </a:xfrm>
          <a:prstGeom prst="rect">
            <a:avLst/>
          </a:prstGeom>
          <a:solidFill>
            <a:srgbClr val="FF9933"/>
          </a:solidFill>
          <a:ln w="25400">
            <a:solidFill>
              <a:schemeClr val="bg2"/>
            </a:solidFill>
            <a:miter lim="800000"/>
            <a:headEnd/>
            <a:tailEnd/>
          </a:ln>
          <a:effectLst/>
        </p:spPr>
        <p:txBody>
          <a:bodyPr wrap="none" anchor="ctr"/>
          <a:lstStyle/>
          <a:p>
            <a:endParaRPr lang="en-US"/>
          </a:p>
        </p:txBody>
      </p:sp>
      <p:sp>
        <p:nvSpPr>
          <p:cNvPr id="172036" name="Rectangle 4"/>
          <p:cNvSpPr>
            <a:spLocks noChangeArrowheads="1"/>
          </p:cNvSpPr>
          <p:nvPr/>
        </p:nvSpPr>
        <p:spPr bwMode="blackWhite">
          <a:xfrm>
            <a:off x="971550" y="1858963"/>
            <a:ext cx="3205163" cy="1143000"/>
          </a:xfrm>
          <a:prstGeom prst="rect">
            <a:avLst/>
          </a:prstGeom>
          <a:solidFill>
            <a:srgbClr val="FF9BCE"/>
          </a:solidFill>
          <a:ln w="25400">
            <a:solidFill>
              <a:schemeClr val="bg2"/>
            </a:solidFill>
            <a:miter lim="800000"/>
            <a:headEnd/>
            <a:tailEnd/>
          </a:ln>
          <a:effectLst/>
        </p:spPr>
        <p:txBody>
          <a:bodyPr wrap="none" anchor="ctr"/>
          <a:lstStyle/>
          <a:p>
            <a:endParaRPr lang="en-US"/>
          </a:p>
        </p:txBody>
      </p:sp>
      <p:sp>
        <p:nvSpPr>
          <p:cNvPr id="172037" name="Rectangle 5"/>
          <p:cNvSpPr>
            <a:spLocks noChangeArrowheads="1"/>
          </p:cNvSpPr>
          <p:nvPr/>
        </p:nvSpPr>
        <p:spPr bwMode="blackWhite">
          <a:xfrm>
            <a:off x="936625" y="3160713"/>
            <a:ext cx="7878763" cy="387350"/>
          </a:xfrm>
          <a:prstGeom prst="rect">
            <a:avLst/>
          </a:prstGeom>
          <a:noFill/>
          <a:ln w="9525">
            <a:noFill/>
            <a:miter lim="800000"/>
            <a:headEnd/>
            <a:tailEnd/>
          </a:ln>
          <a:effectLst/>
        </p:spPr>
        <p:txBody>
          <a:bodyPr wrap="none" lIns="82550" tIns="41275" rIns="82550" bIns="41275">
            <a:spAutoFit/>
          </a:bodyPr>
          <a:lstStyle/>
          <a:p>
            <a:pPr defTabSz="739775" eaLnBrk="0" hangingPunct="0"/>
            <a:r>
              <a:rPr lang="en-US" sz="2000">
                <a:latin typeface="Verdana" pitchFamily="34" charset="0"/>
              </a:rPr>
              <a:t>1. Load and run the get_salary.sql file to create the function</a:t>
            </a:r>
          </a:p>
        </p:txBody>
      </p:sp>
      <p:sp>
        <p:nvSpPr>
          <p:cNvPr id="172038" name="Rectangle 6"/>
          <p:cNvSpPr>
            <a:spLocks noChangeArrowheads="1"/>
          </p:cNvSpPr>
          <p:nvPr/>
        </p:nvSpPr>
        <p:spPr bwMode="blackWhite">
          <a:xfrm>
            <a:off x="4446588" y="1444625"/>
            <a:ext cx="3408362" cy="387350"/>
          </a:xfrm>
          <a:prstGeom prst="rect">
            <a:avLst/>
          </a:prstGeom>
          <a:noFill/>
          <a:ln w="9525">
            <a:noFill/>
            <a:miter lim="800000"/>
            <a:headEnd/>
            <a:tailEnd/>
          </a:ln>
          <a:effectLst/>
        </p:spPr>
        <p:txBody>
          <a:bodyPr lIns="82550" tIns="41275" rIns="82550" bIns="41275">
            <a:spAutoFit/>
          </a:bodyPr>
          <a:lstStyle/>
          <a:p>
            <a:pPr defTabSz="739775" eaLnBrk="0" hangingPunct="0"/>
            <a:r>
              <a:rPr lang="en-US" sz="2000">
                <a:latin typeface="Verdana" pitchFamily="34" charset="0"/>
              </a:rPr>
              <a:t>GET_SAL function</a:t>
            </a:r>
          </a:p>
        </p:txBody>
      </p:sp>
      <p:sp>
        <p:nvSpPr>
          <p:cNvPr id="172039" name="Rectangle 7"/>
          <p:cNvSpPr>
            <a:spLocks noChangeArrowheads="1"/>
          </p:cNvSpPr>
          <p:nvPr/>
        </p:nvSpPr>
        <p:spPr bwMode="blackWhite">
          <a:xfrm>
            <a:off x="4840288" y="1928813"/>
            <a:ext cx="1581150" cy="431800"/>
          </a:xfrm>
          <a:prstGeom prst="rect">
            <a:avLst/>
          </a:prstGeom>
          <a:solidFill>
            <a:srgbClr val="008080"/>
          </a:solidFill>
          <a:ln w="9525">
            <a:noFill/>
            <a:miter lim="800000"/>
            <a:headEnd/>
            <a:tailEnd/>
          </a:ln>
          <a:effectLst/>
        </p:spPr>
        <p:txBody>
          <a:bodyPr wrap="none" anchor="ctr"/>
          <a:lstStyle/>
          <a:p>
            <a:endParaRPr lang="en-US"/>
          </a:p>
        </p:txBody>
      </p:sp>
      <p:sp>
        <p:nvSpPr>
          <p:cNvPr id="172040" name="Rectangle 8"/>
          <p:cNvSpPr>
            <a:spLocks noChangeArrowheads="1"/>
          </p:cNvSpPr>
          <p:nvPr/>
        </p:nvSpPr>
        <p:spPr bwMode="blackWhite">
          <a:xfrm>
            <a:off x="6523038" y="1912938"/>
            <a:ext cx="1582737" cy="387350"/>
          </a:xfrm>
          <a:prstGeom prst="rect">
            <a:avLst/>
          </a:prstGeom>
          <a:noFill/>
          <a:ln w="9525">
            <a:noFill/>
            <a:miter lim="800000"/>
            <a:headEnd/>
            <a:tailEnd/>
          </a:ln>
          <a:effectLst/>
        </p:spPr>
        <p:txBody>
          <a:bodyPr lIns="82550" tIns="41275" rIns="82550" bIns="41275">
            <a:spAutoFit/>
          </a:bodyPr>
          <a:lstStyle/>
          <a:p>
            <a:pPr defTabSz="739775" eaLnBrk="0" hangingPunct="0"/>
            <a:r>
              <a:rPr lang="en-US" sz="2000">
                <a:latin typeface="Verdana" pitchFamily="34" charset="0"/>
              </a:rPr>
              <a:t>p_id</a:t>
            </a:r>
          </a:p>
        </p:txBody>
      </p:sp>
      <p:sp>
        <p:nvSpPr>
          <p:cNvPr id="172041" name="Rectangle 9"/>
          <p:cNvSpPr>
            <a:spLocks noChangeArrowheads="1"/>
          </p:cNvSpPr>
          <p:nvPr/>
        </p:nvSpPr>
        <p:spPr bwMode="blackWhite">
          <a:xfrm>
            <a:off x="2349500" y="2476500"/>
            <a:ext cx="1581150" cy="431800"/>
          </a:xfrm>
          <a:prstGeom prst="rect">
            <a:avLst/>
          </a:prstGeom>
          <a:solidFill>
            <a:srgbClr val="008080"/>
          </a:solidFill>
          <a:ln w="9525">
            <a:noFill/>
            <a:miter lim="800000"/>
            <a:headEnd/>
            <a:tailEnd/>
          </a:ln>
          <a:effectLst/>
        </p:spPr>
        <p:txBody>
          <a:bodyPr wrap="none" anchor="ctr"/>
          <a:lstStyle/>
          <a:p>
            <a:endParaRPr lang="en-US"/>
          </a:p>
        </p:txBody>
      </p:sp>
      <p:sp>
        <p:nvSpPr>
          <p:cNvPr id="172042" name="Rectangle 10"/>
          <p:cNvSpPr>
            <a:spLocks noChangeArrowheads="1"/>
          </p:cNvSpPr>
          <p:nvPr/>
        </p:nvSpPr>
        <p:spPr bwMode="blackWhite">
          <a:xfrm>
            <a:off x="4900613" y="2473325"/>
            <a:ext cx="3173412" cy="387350"/>
          </a:xfrm>
          <a:prstGeom prst="rect">
            <a:avLst/>
          </a:prstGeom>
          <a:noFill/>
          <a:ln w="9525">
            <a:noFill/>
            <a:miter lim="800000"/>
            <a:headEnd/>
            <a:tailEnd/>
          </a:ln>
          <a:effectLst/>
        </p:spPr>
        <p:txBody>
          <a:bodyPr lIns="82550" tIns="41275" rIns="82550" bIns="41275">
            <a:spAutoFit/>
          </a:bodyPr>
          <a:lstStyle/>
          <a:p>
            <a:pPr defTabSz="739775" eaLnBrk="0" hangingPunct="0"/>
            <a:r>
              <a:rPr lang="en-US" sz="2000">
                <a:latin typeface="Verdana" pitchFamily="34" charset="0"/>
              </a:rPr>
              <a:t>RETURN v_salary</a:t>
            </a:r>
          </a:p>
        </p:txBody>
      </p:sp>
      <p:sp>
        <p:nvSpPr>
          <p:cNvPr id="172043" name="Line 11"/>
          <p:cNvSpPr>
            <a:spLocks noChangeShapeType="1"/>
          </p:cNvSpPr>
          <p:nvPr/>
        </p:nvSpPr>
        <p:spPr bwMode="auto">
          <a:xfrm>
            <a:off x="3817938" y="2130425"/>
            <a:ext cx="1000125" cy="0"/>
          </a:xfrm>
          <a:prstGeom prst="line">
            <a:avLst/>
          </a:prstGeom>
          <a:noFill/>
          <a:ln w="25400">
            <a:solidFill>
              <a:schemeClr val="tx1"/>
            </a:solidFill>
            <a:round/>
            <a:headEnd type="none" w="sm" len="sm"/>
            <a:tailEnd type="stealth" w="med" len="lg"/>
          </a:ln>
          <a:effectLst/>
        </p:spPr>
        <p:txBody>
          <a:bodyPr/>
          <a:lstStyle/>
          <a:p>
            <a:endParaRPr lang="en-US"/>
          </a:p>
        </p:txBody>
      </p:sp>
      <p:sp>
        <p:nvSpPr>
          <p:cNvPr id="172044" name="Rectangle 12"/>
          <p:cNvSpPr>
            <a:spLocks noChangeArrowheads="1"/>
          </p:cNvSpPr>
          <p:nvPr/>
        </p:nvSpPr>
        <p:spPr bwMode="blackWhite">
          <a:xfrm>
            <a:off x="2349500" y="1928813"/>
            <a:ext cx="1581150" cy="431800"/>
          </a:xfrm>
          <a:prstGeom prst="rect">
            <a:avLst/>
          </a:prstGeom>
          <a:solidFill>
            <a:srgbClr val="008080"/>
          </a:solidFill>
          <a:ln w="9525">
            <a:noFill/>
            <a:miter lim="800000"/>
            <a:headEnd/>
            <a:tailEnd/>
          </a:ln>
          <a:effectLst/>
        </p:spPr>
        <p:txBody>
          <a:bodyPr wrap="none" anchor="ctr"/>
          <a:lstStyle/>
          <a:p>
            <a:endParaRPr lang="en-US"/>
          </a:p>
        </p:txBody>
      </p:sp>
      <p:sp>
        <p:nvSpPr>
          <p:cNvPr id="172045" name="Rectangle 13"/>
          <p:cNvSpPr>
            <a:spLocks noChangeArrowheads="1"/>
          </p:cNvSpPr>
          <p:nvPr/>
        </p:nvSpPr>
        <p:spPr bwMode="blackWhite">
          <a:xfrm>
            <a:off x="2400300" y="1931988"/>
            <a:ext cx="1458913" cy="387350"/>
          </a:xfrm>
          <a:prstGeom prst="rect">
            <a:avLst/>
          </a:prstGeom>
          <a:noFill/>
          <a:ln w="9525">
            <a:noFill/>
            <a:miter lim="800000"/>
            <a:headEnd/>
            <a:tailEnd/>
          </a:ln>
          <a:effectLst/>
        </p:spPr>
        <p:txBody>
          <a:bodyPr lIns="82550" tIns="41275" rIns="82550" bIns="41275">
            <a:spAutoFit/>
          </a:bodyPr>
          <a:lstStyle/>
          <a:p>
            <a:pPr algn="ctr" defTabSz="739775" eaLnBrk="0" hangingPunct="0"/>
            <a:r>
              <a:rPr lang="en-US" sz="2000">
                <a:latin typeface="Verdana" pitchFamily="34" charset="0"/>
              </a:rPr>
              <a:t>117</a:t>
            </a:r>
          </a:p>
        </p:txBody>
      </p:sp>
      <p:sp>
        <p:nvSpPr>
          <p:cNvPr id="172046" name="Line 14"/>
          <p:cNvSpPr>
            <a:spLocks noChangeShapeType="1"/>
          </p:cNvSpPr>
          <p:nvPr/>
        </p:nvSpPr>
        <p:spPr bwMode="auto">
          <a:xfrm flipH="1">
            <a:off x="3937000" y="2689225"/>
            <a:ext cx="903288" cy="0"/>
          </a:xfrm>
          <a:prstGeom prst="line">
            <a:avLst/>
          </a:prstGeom>
          <a:noFill/>
          <a:ln w="25400">
            <a:solidFill>
              <a:schemeClr val="tx1"/>
            </a:solidFill>
            <a:round/>
            <a:headEnd type="none" w="sm" len="sm"/>
            <a:tailEnd type="stealth" w="med" len="lg"/>
          </a:ln>
          <a:effectLst/>
        </p:spPr>
        <p:txBody>
          <a:bodyPr/>
          <a:lstStyle/>
          <a:p>
            <a:endParaRPr lang="en-US"/>
          </a:p>
        </p:txBody>
      </p:sp>
      <p:sp>
        <p:nvSpPr>
          <p:cNvPr id="172047" name="Rectangle 15"/>
          <p:cNvSpPr>
            <a:spLocks noChangeArrowheads="1"/>
          </p:cNvSpPr>
          <p:nvPr/>
        </p:nvSpPr>
        <p:spPr bwMode="blackWhite">
          <a:xfrm>
            <a:off x="949325" y="1455738"/>
            <a:ext cx="2725738" cy="387350"/>
          </a:xfrm>
          <a:prstGeom prst="rect">
            <a:avLst/>
          </a:prstGeom>
          <a:noFill/>
          <a:ln w="9525">
            <a:noFill/>
            <a:miter lim="800000"/>
            <a:headEnd/>
            <a:tailEnd/>
          </a:ln>
          <a:effectLst/>
        </p:spPr>
        <p:txBody>
          <a:bodyPr wrap="none" lIns="82550" tIns="41275" rIns="82550" bIns="41275">
            <a:spAutoFit/>
          </a:bodyPr>
          <a:lstStyle/>
          <a:p>
            <a:pPr defTabSz="739775" eaLnBrk="0" hangingPunct="0"/>
            <a:r>
              <a:rPr lang="en-US" sz="2000">
                <a:latin typeface="Verdana" pitchFamily="34" charset="0"/>
              </a:rPr>
              <a:t>Calling environment</a:t>
            </a:r>
          </a:p>
        </p:txBody>
      </p:sp>
      <p:grpSp>
        <p:nvGrpSpPr>
          <p:cNvPr id="2" name="Group 16"/>
          <p:cNvGrpSpPr>
            <a:grpSpLocks/>
          </p:cNvGrpSpPr>
          <p:nvPr/>
        </p:nvGrpSpPr>
        <p:grpSpPr bwMode="auto">
          <a:xfrm>
            <a:off x="900113" y="3657600"/>
            <a:ext cx="817562" cy="1498600"/>
            <a:chOff x="576" y="2304"/>
            <a:chExt cx="515" cy="944"/>
          </a:xfrm>
        </p:grpSpPr>
        <p:grpSp>
          <p:nvGrpSpPr>
            <p:cNvPr id="3" name="Group 17"/>
            <p:cNvGrpSpPr>
              <a:grpSpLocks/>
            </p:cNvGrpSpPr>
            <p:nvPr/>
          </p:nvGrpSpPr>
          <p:grpSpPr bwMode="auto">
            <a:xfrm>
              <a:off x="577" y="2304"/>
              <a:ext cx="514" cy="227"/>
              <a:chOff x="562" y="2316"/>
              <a:chExt cx="502" cy="227"/>
            </a:xfrm>
          </p:grpSpPr>
          <p:sp>
            <p:nvSpPr>
              <p:cNvPr id="172050" name="Oval 18"/>
              <p:cNvSpPr>
                <a:spLocks noChangeArrowheads="1"/>
              </p:cNvSpPr>
              <p:nvPr/>
            </p:nvSpPr>
            <p:spPr bwMode="auto">
              <a:xfrm>
                <a:off x="562" y="2316"/>
                <a:ext cx="226" cy="227"/>
              </a:xfrm>
              <a:prstGeom prst="ellipse">
                <a:avLst/>
              </a:prstGeom>
              <a:solidFill>
                <a:schemeClr val="accent1"/>
              </a:solidFill>
              <a:ln w="25400">
                <a:solidFill>
                  <a:schemeClr val="bg2"/>
                </a:solidFill>
                <a:round/>
                <a:headEnd/>
                <a:tailEnd/>
              </a:ln>
              <a:effectLst/>
            </p:spPr>
            <p:txBody>
              <a:bodyPr wrap="none" lIns="101600" tIns="50800" rIns="101600" bIns="50800" anchor="ctr"/>
              <a:lstStyle/>
              <a:p>
                <a:pPr algn="ctr" defTabSz="1111250" eaLnBrk="0" hangingPunct="0"/>
                <a:r>
                  <a:rPr lang="en-US" sz="2400" b="1">
                    <a:solidFill>
                      <a:schemeClr val="bg2"/>
                    </a:solidFill>
                  </a:rPr>
                  <a:t>2</a:t>
                </a:r>
              </a:p>
            </p:txBody>
          </p:sp>
          <p:sp>
            <p:nvSpPr>
              <p:cNvPr id="172051" name="Line 19"/>
              <p:cNvSpPr>
                <a:spLocks noChangeShapeType="1"/>
              </p:cNvSpPr>
              <p:nvPr/>
            </p:nvSpPr>
            <p:spPr bwMode="auto">
              <a:xfrm flipH="1">
                <a:off x="822" y="2440"/>
                <a:ext cx="242" cy="0"/>
              </a:xfrm>
              <a:prstGeom prst="line">
                <a:avLst/>
              </a:prstGeom>
              <a:noFill/>
              <a:ln w="25400">
                <a:solidFill>
                  <a:schemeClr val="hlink"/>
                </a:solidFill>
                <a:round/>
                <a:headEnd type="stealth" w="med" len="lg"/>
                <a:tailEnd type="none" w="sm" len="sm"/>
              </a:ln>
              <a:effectLst/>
            </p:spPr>
            <p:txBody>
              <a:bodyPr/>
              <a:lstStyle/>
              <a:p>
                <a:endParaRPr lang="en-US"/>
              </a:p>
            </p:txBody>
          </p:sp>
        </p:grpSp>
        <p:grpSp>
          <p:nvGrpSpPr>
            <p:cNvPr id="4" name="Group 20"/>
            <p:cNvGrpSpPr>
              <a:grpSpLocks/>
            </p:cNvGrpSpPr>
            <p:nvPr/>
          </p:nvGrpSpPr>
          <p:grpSpPr bwMode="auto">
            <a:xfrm>
              <a:off x="588" y="2666"/>
              <a:ext cx="503" cy="222"/>
              <a:chOff x="573" y="2678"/>
              <a:chExt cx="491" cy="222"/>
            </a:xfrm>
          </p:grpSpPr>
          <p:sp>
            <p:nvSpPr>
              <p:cNvPr id="172053" name="Oval 21"/>
              <p:cNvSpPr>
                <a:spLocks noChangeArrowheads="1"/>
              </p:cNvSpPr>
              <p:nvPr/>
            </p:nvSpPr>
            <p:spPr bwMode="auto">
              <a:xfrm>
                <a:off x="573" y="2678"/>
                <a:ext cx="222" cy="222"/>
              </a:xfrm>
              <a:prstGeom prst="ellipse">
                <a:avLst/>
              </a:prstGeom>
              <a:solidFill>
                <a:schemeClr val="accent1"/>
              </a:solidFill>
              <a:ln w="25400">
                <a:solidFill>
                  <a:schemeClr val="bg2"/>
                </a:solidFill>
                <a:round/>
                <a:headEnd/>
                <a:tailEnd/>
              </a:ln>
              <a:effectLst/>
            </p:spPr>
            <p:txBody>
              <a:bodyPr wrap="none" lIns="101600" tIns="50800" rIns="101600" bIns="50800" anchor="ctr"/>
              <a:lstStyle/>
              <a:p>
                <a:pPr algn="ctr" defTabSz="1111250" eaLnBrk="0" hangingPunct="0"/>
                <a:r>
                  <a:rPr lang="en-US" sz="2400" b="1">
                    <a:solidFill>
                      <a:schemeClr val="bg2"/>
                    </a:solidFill>
                  </a:rPr>
                  <a:t>3</a:t>
                </a:r>
              </a:p>
            </p:txBody>
          </p:sp>
          <p:sp>
            <p:nvSpPr>
              <p:cNvPr id="172054" name="Line 22"/>
              <p:cNvSpPr>
                <a:spLocks noChangeShapeType="1"/>
              </p:cNvSpPr>
              <p:nvPr/>
            </p:nvSpPr>
            <p:spPr bwMode="auto">
              <a:xfrm flipH="1">
                <a:off x="822" y="2784"/>
                <a:ext cx="242" cy="0"/>
              </a:xfrm>
              <a:prstGeom prst="line">
                <a:avLst/>
              </a:prstGeom>
              <a:noFill/>
              <a:ln w="25400">
                <a:solidFill>
                  <a:schemeClr val="hlink"/>
                </a:solidFill>
                <a:round/>
                <a:headEnd type="stealth" w="med" len="lg"/>
                <a:tailEnd type="none" w="sm" len="sm"/>
              </a:ln>
              <a:effectLst/>
            </p:spPr>
            <p:txBody>
              <a:bodyPr/>
              <a:lstStyle/>
              <a:p>
                <a:endParaRPr lang="en-US"/>
              </a:p>
            </p:txBody>
          </p:sp>
        </p:grpSp>
        <p:grpSp>
          <p:nvGrpSpPr>
            <p:cNvPr id="5" name="Group 23"/>
            <p:cNvGrpSpPr>
              <a:grpSpLocks/>
            </p:cNvGrpSpPr>
            <p:nvPr/>
          </p:nvGrpSpPr>
          <p:grpSpPr bwMode="auto">
            <a:xfrm>
              <a:off x="576" y="3014"/>
              <a:ext cx="515" cy="234"/>
              <a:chOff x="561" y="3026"/>
              <a:chExt cx="503" cy="234"/>
            </a:xfrm>
          </p:grpSpPr>
          <p:sp>
            <p:nvSpPr>
              <p:cNvPr id="172056" name="Oval 24"/>
              <p:cNvSpPr>
                <a:spLocks noChangeArrowheads="1"/>
              </p:cNvSpPr>
              <p:nvPr/>
            </p:nvSpPr>
            <p:spPr bwMode="auto">
              <a:xfrm>
                <a:off x="561" y="3026"/>
                <a:ext cx="234" cy="234"/>
              </a:xfrm>
              <a:prstGeom prst="ellipse">
                <a:avLst/>
              </a:prstGeom>
              <a:solidFill>
                <a:schemeClr val="accent1"/>
              </a:solidFill>
              <a:ln w="25400">
                <a:solidFill>
                  <a:schemeClr val="bg2"/>
                </a:solidFill>
                <a:round/>
                <a:headEnd/>
                <a:tailEnd/>
              </a:ln>
              <a:effectLst/>
            </p:spPr>
            <p:txBody>
              <a:bodyPr wrap="none" lIns="101600" tIns="50800" rIns="101600" bIns="50800" anchor="ctr"/>
              <a:lstStyle/>
              <a:p>
                <a:pPr algn="ctr" defTabSz="1111250" eaLnBrk="0" hangingPunct="0"/>
                <a:r>
                  <a:rPr lang="en-US" sz="2400" b="1">
                    <a:solidFill>
                      <a:schemeClr val="bg2"/>
                    </a:solidFill>
                  </a:rPr>
                  <a:t>4</a:t>
                </a:r>
              </a:p>
            </p:txBody>
          </p:sp>
          <p:sp>
            <p:nvSpPr>
              <p:cNvPr id="172057" name="Line 25"/>
              <p:cNvSpPr>
                <a:spLocks noChangeShapeType="1"/>
              </p:cNvSpPr>
              <p:nvPr/>
            </p:nvSpPr>
            <p:spPr bwMode="auto">
              <a:xfrm flipH="1">
                <a:off x="822" y="3128"/>
                <a:ext cx="242" cy="0"/>
              </a:xfrm>
              <a:prstGeom prst="line">
                <a:avLst/>
              </a:prstGeom>
              <a:noFill/>
              <a:ln w="25400">
                <a:solidFill>
                  <a:schemeClr val="hlink"/>
                </a:solidFill>
                <a:round/>
                <a:headEnd type="stealth" w="med" len="lg"/>
                <a:tailEnd type="none" w="sm" len="sm"/>
              </a:ln>
              <a:effectLst/>
            </p:spPr>
            <p:txBody>
              <a:bodyPr/>
              <a:lstStyle/>
              <a:p>
                <a:endParaRPr lang="en-US"/>
              </a:p>
            </p:txBody>
          </p:sp>
        </p:grpSp>
      </p:grpSp>
      <p:sp>
        <p:nvSpPr>
          <p:cNvPr id="172058" name="Rectangle 26"/>
          <p:cNvSpPr>
            <a:spLocks noChangeArrowheads="1"/>
          </p:cNvSpPr>
          <p:nvPr/>
        </p:nvSpPr>
        <p:spPr bwMode="blackWhite">
          <a:xfrm>
            <a:off x="1762125" y="3683000"/>
            <a:ext cx="6575425" cy="1465263"/>
          </a:xfrm>
          <a:prstGeom prst="rect">
            <a:avLst/>
          </a:prstGeom>
          <a:solidFill>
            <a:srgbClr val="FFFFCC"/>
          </a:solidFill>
          <a:ln w="9525">
            <a:noFill/>
            <a:miter lim="800000"/>
            <a:headEnd/>
            <a:tailEnd/>
          </a:ln>
          <a:effectLst/>
        </p:spPr>
        <p:txBody>
          <a:bodyPr wrap="none" anchor="ctr"/>
          <a:lstStyle/>
          <a:p>
            <a:endParaRPr lang="en-US"/>
          </a:p>
        </p:txBody>
      </p:sp>
      <p:sp>
        <p:nvSpPr>
          <p:cNvPr id="172059" name="Rectangle 27"/>
          <p:cNvSpPr>
            <a:spLocks noChangeArrowheads="1"/>
          </p:cNvSpPr>
          <p:nvPr/>
        </p:nvSpPr>
        <p:spPr bwMode="blackWhite">
          <a:xfrm>
            <a:off x="1746250" y="3733800"/>
            <a:ext cx="5910263" cy="1360488"/>
          </a:xfrm>
          <a:prstGeom prst="rect">
            <a:avLst/>
          </a:prstGeom>
          <a:noFill/>
          <a:ln w="9525">
            <a:noFill/>
            <a:miter lim="800000"/>
            <a:headEnd/>
            <a:tailEnd/>
          </a:ln>
          <a:effectLst/>
        </p:spPr>
        <p:txBody>
          <a:bodyPr wrap="none" lIns="92075" tIns="46038" rIns="92075" bIns="46038" anchor="ctr"/>
          <a:lstStyle/>
          <a:p>
            <a:pPr eaLnBrk="0" hangingPunct="0">
              <a:tabLst>
                <a:tab pos="1200150" algn="l"/>
              </a:tabLst>
            </a:pPr>
            <a:r>
              <a:rPr lang="en-US">
                <a:solidFill>
                  <a:srgbClr val="000000"/>
                </a:solidFill>
                <a:latin typeface="Verdana" pitchFamily="34" charset="0"/>
              </a:rPr>
              <a:t>VARIABLE g_salary NUMBER</a:t>
            </a:r>
          </a:p>
          <a:p>
            <a:pPr eaLnBrk="0" hangingPunct="0">
              <a:tabLst>
                <a:tab pos="1200150" algn="l"/>
              </a:tabLst>
            </a:pPr>
            <a:endParaRPr lang="en-US">
              <a:solidFill>
                <a:srgbClr val="000000"/>
              </a:solidFill>
              <a:latin typeface="Verdana" pitchFamily="34" charset="0"/>
            </a:endParaRPr>
          </a:p>
          <a:p>
            <a:pPr eaLnBrk="0" hangingPunct="0">
              <a:tabLst>
                <a:tab pos="1200150" algn="l"/>
              </a:tabLst>
            </a:pPr>
            <a:r>
              <a:rPr lang="en-US">
                <a:solidFill>
                  <a:srgbClr val="000000"/>
                </a:solidFill>
                <a:latin typeface="Verdana" pitchFamily="34" charset="0"/>
              </a:rPr>
              <a:t>EXECUTE :g_salary := get_sal(117)</a:t>
            </a:r>
          </a:p>
          <a:p>
            <a:pPr eaLnBrk="0" hangingPunct="0">
              <a:tabLst>
                <a:tab pos="1200150" algn="l"/>
              </a:tabLst>
            </a:pPr>
            <a:endParaRPr lang="en-US">
              <a:solidFill>
                <a:srgbClr val="000000"/>
              </a:solidFill>
              <a:latin typeface="Verdana" pitchFamily="34" charset="0"/>
            </a:endParaRPr>
          </a:p>
          <a:p>
            <a:pPr eaLnBrk="0" hangingPunct="0">
              <a:tabLst>
                <a:tab pos="1200150" algn="l"/>
              </a:tabLst>
            </a:pPr>
            <a:r>
              <a:rPr lang="en-US">
                <a:solidFill>
                  <a:srgbClr val="000000"/>
                </a:solidFill>
                <a:latin typeface="Verdana" pitchFamily="34" charset="0"/>
              </a:rPr>
              <a:t>PRINT g_salary</a:t>
            </a:r>
          </a:p>
        </p:txBody>
      </p:sp>
      <p:pic>
        <p:nvPicPr>
          <p:cNvPr id="172060" name="Picture 28" descr="03_09s"/>
          <p:cNvPicPr>
            <a:picLocks noChangeAspect="1" noChangeArrowheads="1"/>
          </p:cNvPicPr>
          <p:nvPr/>
        </p:nvPicPr>
        <p:blipFill>
          <a:blip r:embed="rId3"/>
          <a:srcRect/>
          <a:stretch>
            <a:fillRect/>
          </a:stretch>
        </p:blipFill>
        <p:spPr bwMode="auto">
          <a:xfrm>
            <a:off x="1066800" y="5214938"/>
            <a:ext cx="6616700" cy="968375"/>
          </a:xfrm>
          <a:prstGeom prst="rect">
            <a:avLst/>
          </a:prstGeom>
          <a:noFill/>
        </p:spPr>
      </p:pic>
    </p:spTree>
  </p:cSld>
  <p:clrMapOvr>
    <a:masterClrMapping/>
  </p:clrMapOvr>
  <p:transition spd="slow">
    <p:cut/>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PL/SQL</a:t>
            </a:r>
          </a:p>
        </p:txBody>
      </p:sp>
      <p:sp>
        <p:nvSpPr>
          <p:cNvPr id="5" name="Slide Number Placeholder 4"/>
          <p:cNvSpPr>
            <a:spLocks noGrp="1"/>
          </p:cNvSpPr>
          <p:nvPr>
            <p:ph type="sldNum" sz="quarter" idx="11"/>
          </p:nvPr>
        </p:nvSpPr>
        <p:spPr/>
        <p:txBody>
          <a:bodyPr/>
          <a:lstStyle/>
          <a:p>
            <a:fld id="{D34135D7-27E6-448E-851B-68ED6D60C2EE}" type="slidenum">
              <a:rPr lang="en-US"/>
              <a:pPr/>
              <a:t>74</a:t>
            </a:fld>
            <a:r>
              <a:rPr lang="en-US"/>
              <a:t> of 1</a:t>
            </a:r>
          </a:p>
        </p:txBody>
      </p:sp>
      <p:sp>
        <p:nvSpPr>
          <p:cNvPr id="174082" name="Rectangle 2"/>
          <p:cNvSpPr>
            <a:spLocks noGrp="1" noChangeArrowheads="1"/>
          </p:cNvSpPr>
          <p:nvPr>
            <p:ph type="title"/>
          </p:nvPr>
        </p:nvSpPr>
        <p:spPr>
          <a:xfrm>
            <a:off x="1905000" y="76200"/>
            <a:ext cx="7086600" cy="685800"/>
          </a:xfrm>
          <a:noFill/>
          <a:ln/>
        </p:spPr>
        <p:txBody>
          <a:bodyPr wrap="square" lIns="92075" tIns="46038" rIns="92075" bIns="46038" anchor="t"/>
          <a:lstStyle/>
          <a:p>
            <a:r>
              <a:rPr lang="en-US"/>
              <a:t>Advantages of User-Defined Functions in SQL Expressions</a:t>
            </a:r>
          </a:p>
        </p:txBody>
      </p:sp>
      <p:sp>
        <p:nvSpPr>
          <p:cNvPr id="174083" name="Rectangle 3"/>
          <p:cNvSpPr>
            <a:spLocks noGrp="1" noChangeArrowheads="1"/>
          </p:cNvSpPr>
          <p:nvPr>
            <p:ph type="body" idx="1"/>
          </p:nvPr>
        </p:nvSpPr>
        <p:spPr>
          <a:xfrm>
            <a:off x="914400" y="2157413"/>
            <a:ext cx="7135813" cy="2794000"/>
          </a:xfrm>
          <a:noFill/>
          <a:ln/>
        </p:spPr>
        <p:txBody>
          <a:bodyPr lIns="92075" tIns="46038" rIns="92075" bIns="46038">
            <a:spAutoFit/>
          </a:bodyPr>
          <a:lstStyle/>
          <a:p>
            <a:r>
              <a:rPr lang="en-US"/>
              <a:t>Extend SQL where activities are too complex, too awkward, or unavailable with SQL</a:t>
            </a:r>
          </a:p>
          <a:p>
            <a:r>
              <a:rPr lang="en-US"/>
              <a:t>Can increase efficiency when used in the WHERE clause to filter data, as opposed to filtering the data in the application</a:t>
            </a:r>
          </a:p>
          <a:p>
            <a:r>
              <a:rPr lang="en-US"/>
              <a:t>Can manipulate character strings</a:t>
            </a:r>
          </a:p>
        </p:txBody>
      </p:sp>
    </p:spTree>
  </p:cSld>
  <p:clrMapOvr>
    <a:masterClrMapping/>
  </p:clrMapOvr>
  <p:transition spd="slow">
    <p:cut/>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p:txBody>
          <a:bodyPr/>
          <a:lstStyle/>
          <a:p>
            <a:r>
              <a:rPr lang="en-US"/>
              <a:t>PL/SQL</a:t>
            </a:r>
          </a:p>
        </p:txBody>
      </p:sp>
      <p:sp>
        <p:nvSpPr>
          <p:cNvPr id="7" name="Slide Number Placeholder 3"/>
          <p:cNvSpPr>
            <a:spLocks noGrp="1"/>
          </p:cNvSpPr>
          <p:nvPr>
            <p:ph type="sldNum" sz="quarter" idx="11"/>
          </p:nvPr>
        </p:nvSpPr>
        <p:spPr/>
        <p:txBody>
          <a:bodyPr/>
          <a:lstStyle/>
          <a:p>
            <a:fld id="{B9574E7E-D754-48EF-9223-5C2070828FF8}" type="slidenum">
              <a:rPr lang="en-US"/>
              <a:pPr/>
              <a:t>75</a:t>
            </a:fld>
            <a:r>
              <a:rPr lang="en-US"/>
              <a:t> of 1</a:t>
            </a:r>
          </a:p>
        </p:txBody>
      </p:sp>
      <p:sp>
        <p:nvSpPr>
          <p:cNvPr id="176130" name="Rectangle 2"/>
          <p:cNvSpPr>
            <a:spLocks noGrp="1" noChangeArrowheads="1"/>
          </p:cNvSpPr>
          <p:nvPr>
            <p:ph type="title"/>
          </p:nvPr>
        </p:nvSpPr>
        <p:spPr>
          <a:xfrm>
            <a:off x="685800" y="0"/>
            <a:ext cx="7772400" cy="1143000"/>
          </a:xfrm>
          <a:noFill/>
          <a:ln/>
        </p:spPr>
        <p:txBody>
          <a:bodyPr wrap="square" lIns="92075" tIns="46038" rIns="92075" bIns="46038" anchor="t"/>
          <a:lstStyle/>
          <a:p>
            <a:r>
              <a:rPr lang="en-US"/>
              <a:t>Invoking Functions in SQL Expressions: Example</a:t>
            </a:r>
          </a:p>
        </p:txBody>
      </p:sp>
      <p:sp>
        <p:nvSpPr>
          <p:cNvPr id="176131" name="Rectangle 3"/>
          <p:cNvSpPr>
            <a:spLocks noChangeArrowheads="1"/>
          </p:cNvSpPr>
          <p:nvPr/>
        </p:nvSpPr>
        <p:spPr bwMode="blackWhite">
          <a:xfrm>
            <a:off x="685800" y="1447800"/>
            <a:ext cx="7848600" cy="2667000"/>
          </a:xfrm>
          <a:prstGeom prst="rect">
            <a:avLst/>
          </a:prstGeom>
          <a:solidFill>
            <a:srgbClr val="FFFFCC"/>
          </a:solidFill>
          <a:ln w="9525">
            <a:noFill/>
            <a:miter lim="800000"/>
            <a:headEnd/>
            <a:tailEnd/>
          </a:ln>
          <a:effectLst/>
        </p:spPr>
        <p:txBody>
          <a:bodyPr wrap="none" anchor="ctr"/>
          <a:lstStyle/>
          <a:p>
            <a:endParaRPr lang="en-US"/>
          </a:p>
        </p:txBody>
      </p:sp>
      <p:sp>
        <p:nvSpPr>
          <p:cNvPr id="176132" name="Rectangle 4"/>
          <p:cNvSpPr>
            <a:spLocks noChangeArrowheads="1"/>
          </p:cNvSpPr>
          <p:nvPr/>
        </p:nvSpPr>
        <p:spPr bwMode="blackWhite">
          <a:xfrm>
            <a:off x="685800" y="1371600"/>
            <a:ext cx="7924800" cy="2819400"/>
          </a:xfrm>
          <a:prstGeom prst="rect">
            <a:avLst/>
          </a:prstGeom>
          <a:noFill/>
          <a:ln w="9525">
            <a:noFill/>
            <a:miter lim="800000"/>
            <a:headEnd/>
            <a:tailEnd/>
          </a:ln>
          <a:effectLst/>
        </p:spPr>
        <p:txBody>
          <a:bodyPr wrap="none" lIns="92075" tIns="46038" rIns="92075" bIns="46038" anchor="ctr"/>
          <a:lstStyle/>
          <a:p>
            <a:pPr eaLnBrk="0" hangingPunct="0">
              <a:lnSpc>
                <a:spcPct val="95000"/>
              </a:lnSpc>
              <a:tabLst>
                <a:tab pos="1200150" algn="l"/>
              </a:tabLst>
            </a:pPr>
            <a:r>
              <a:rPr lang="en-US" b="1">
                <a:solidFill>
                  <a:srgbClr val="000000"/>
                </a:solidFill>
                <a:latin typeface="Verdana" pitchFamily="34" charset="0"/>
              </a:rPr>
              <a:t>CREATE OR REPLACE FUNCTION tax(p_value IN NUMBER)</a:t>
            </a:r>
          </a:p>
          <a:p>
            <a:pPr eaLnBrk="0" hangingPunct="0">
              <a:lnSpc>
                <a:spcPct val="95000"/>
              </a:lnSpc>
              <a:tabLst>
                <a:tab pos="1200150" algn="l"/>
              </a:tabLst>
            </a:pPr>
            <a:r>
              <a:rPr lang="en-US" b="1">
                <a:solidFill>
                  <a:srgbClr val="000000"/>
                </a:solidFill>
                <a:latin typeface="Verdana" pitchFamily="34" charset="0"/>
              </a:rPr>
              <a:t> RETURN NUMBER IS</a:t>
            </a:r>
          </a:p>
          <a:p>
            <a:pPr eaLnBrk="0" hangingPunct="0">
              <a:lnSpc>
                <a:spcPct val="95000"/>
              </a:lnSpc>
              <a:tabLst>
                <a:tab pos="1200150" algn="l"/>
              </a:tabLst>
            </a:pPr>
            <a:r>
              <a:rPr lang="en-US" b="1">
                <a:solidFill>
                  <a:srgbClr val="000000"/>
                </a:solidFill>
                <a:latin typeface="Verdana" pitchFamily="34" charset="0"/>
              </a:rPr>
              <a:t>BEGIN</a:t>
            </a:r>
          </a:p>
          <a:p>
            <a:pPr eaLnBrk="0" hangingPunct="0">
              <a:lnSpc>
                <a:spcPct val="95000"/>
              </a:lnSpc>
              <a:tabLst>
                <a:tab pos="1200150" algn="l"/>
              </a:tabLst>
            </a:pPr>
            <a:r>
              <a:rPr lang="en-US" b="1">
                <a:solidFill>
                  <a:srgbClr val="000000"/>
                </a:solidFill>
                <a:latin typeface="Verdana" pitchFamily="34" charset="0"/>
              </a:rPr>
              <a:t>   RETURN (p_value * 0.08);</a:t>
            </a:r>
          </a:p>
          <a:p>
            <a:pPr eaLnBrk="0" hangingPunct="0">
              <a:lnSpc>
                <a:spcPct val="95000"/>
              </a:lnSpc>
              <a:tabLst>
                <a:tab pos="1200150" algn="l"/>
              </a:tabLst>
            </a:pPr>
            <a:r>
              <a:rPr lang="en-US" b="1">
                <a:solidFill>
                  <a:srgbClr val="000000"/>
                </a:solidFill>
                <a:latin typeface="Verdana" pitchFamily="34" charset="0"/>
              </a:rPr>
              <a:t>END tax;</a:t>
            </a:r>
          </a:p>
          <a:p>
            <a:pPr eaLnBrk="0" hangingPunct="0">
              <a:lnSpc>
                <a:spcPct val="95000"/>
              </a:lnSpc>
              <a:tabLst>
                <a:tab pos="1200150" algn="l"/>
              </a:tabLst>
            </a:pPr>
            <a:r>
              <a:rPr lang="en-US" b="1">
                <a:solidFill>
                  <a:srgbClr val="000000"/>
                </a:solidFill>
                <a:latin typeface="Verdana" pitchFamily="34" charset="0"/>
              </a:rPr>
              <a:t>/</a:t>
            </a:r>
          </a:p>
          <a:p>
            <a:pPr eaLnBrk="0" hangingPunct="0">
              <a:lnSpc>
                <a:spcPct val="95000"/>
              </a:lnSpc>
              <a:tabLst>
                <a:tab pos="1200150" algn="l"/>
              </a:tabLst>
            </a:pPr>
            <a:r>
              <a:rPr lang="en-US" b="1">
                <a:solidFill>
                  <a:srgbClr val="000000"/>
                </a:solidFill>
                <a:latin typeface="Verdana" pitchFamily="34" charset="0"/>
              </a:rPr>
              <a:t>SELECT employee_id, last_name, salary, tax(salary)</a:t>
            </a:r>
          </a:p>
          <a:p>
            <a:pPr eaLnBrk="0" hangingPunct="0">
              <a:lnSpc>
                <a:spcPct val="95000"/>
              </a:lnSpc>
              <a:tabLst>
                <a:tab pos="1200150" algn="l"/>
              </a:tabLst>
            </a:pPr>
            <a:r>
              <a:rPr lang="en-US" b="1">
                <a:solidFill>
                  <a:srgbClr val="000000"/>
                </a:solidFill>
                <a:latin typeface="Verdana" pitchFamily="34" charset="0"/>
              </a:rPr>
              <a:t>FROM   employees</a:t>
            </a:r>
          </a:p>
          <a:p>
            <a:pPr eaLnBrk="0" hangingPunct="0">
              <a:lnSpc>
                <a:spcPct val="95000"/>
              </a:lnSpc>
              <a:tabLst>
                <a:tab pos="1200150" algn="l"/>
              </a:tabLst>
            </a:pPr>
            <a:r>
              <a:rPr lang="en-US" b="1">
                <a:solidFill>
                  <a:srgbClr val="000000"/>
                </a:solidFill>
                <a:latin typeface="Verdana" pitchFamily="34" charset="0"/>
              </a:rPr>
              <a:t>WHERE  department_id = 100;</a:t>
            </a:r>
          </a:p>
        </p:txBody>
      </p:sp>
      <p:pic>
        <p:nvPicPr>
          <p:cNvPr id="176133" name="Picture 5" descr="03_11s"/>
          <p:cNvPicPr>
            <a:picLocks noChangeAspect="1" noChangeArrowheads="1"/>
          </p:cNvPicPr>
          <p:nvPr/>
        </p:nvPicPr>
        <p:blipFill>
          <a:blip r:embed="rId3"/>
          <a:srcRect/>
          <a:stretch>
            <a:fillRect/>
          </a:stretch>
        </p:blipFill>
        <p:spPr bwMode="auto">
          <a:xfrm>
            <a:off x="1042988" y="4130675"/>
            <a:ext cx="7053262" cy="2122488"/>
          </a:xfrm>
          <a:prstGeom prst="rect">
            <a:avLst/>
          </a:prstGeom>
          <a:noFill/>
        </p:spPr>
      </p:pic>
    </p:spTree>
  </p:cSld>
  <p:clrMapOvr>
    <a:masterClrMapping/>
  </p:clrMapOvr>
  <p:transition spd="slow">
    <p:cut/>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PL/SQL</a:t>
            </a:r>
          </a:p>
        </p:txBody>
      </p:sp>
      <p:sp>
        <p:nvSpPr>
          <p:cNvPr id="5" name="Slide Number Placeholder 4"/>
          <p:cNvSpPr>
            <a:spLocks noGrp="1"/>
          </p:cNvSpPr>
          <p:nvPr>
            <p:ph type="sldNum" sz="quarter" idx="11"/>
          </p:nvPr>
        </p:nvSpPr>
        <p:spPr/>
        <p:txBody>
          <a:bodyPr/>
          <a:lstStyle/>
          <a:p>
            <a:fld id="{BE524A2E-6464-4B2A-B2E1-F7811C987B33}" type="slidenum">
              <a:rPr lang="en-US"/>
              <a:pPr/>
              <a:t>76</a:t>
            </a:fld>
            <a:r>
              <a:rPr lang="en-US"/>
              <a:t> of 1</a:t>
            </a:r>
          </a:p>
        </p:txBody>
      </p:sp>
      <p:sp>
        <p:nvSpPr>
          <p:cNvPr id="178178" name="Rectangle 2"/>
          <p:cNvSpPr>
            <a:spLocks noGrp="1" noChangeArrowheads="1"/>
          </p:cNvSpPr>
          <p:nvPr>
            <p:ph type="title"/>
          </p:nvPr>
        </p:nvSpPr>
        <p:spPr>
          <a:noFill/>
          <a:ln/>
        </p:spPr>
        <p:txBody>
          <a:bodyPr wrap="square" lIns="92075" tIns="46038" rIns="92075" bIns="46038" anchor="t"/>
          <a:lstStyle/>
          <a:p>
            <a:r>
              <a:rPr lang="en-US"/>
              <a:t>Locations to Call User-Defined Functions</a:t>
            </a:r>
          </a:p>
        </p:txBody>
      </p:sp>
      <p:sp>
        <p:nvSpPr>
          <p:cNvPr id="178179" name="Rectangle 3"/>
          <p:cNvSpPr>
            <a:spLocks noGrp="1" noChangeArrowheads="1"/>
          </p:cNvSpPr>
          <p:nvPr>
            <p:ph type="body" idx="1"/>
          </p:nvPr>
        </p:nvSpPr>
        <p:spPr>
          <a:xfrm>
            <a:off x="838200" y="2454275"/>
            <a:ext cx="7543800" cy="2574925"/>
          </a:xfrm>
          <a:noFill/>
          <a:ln/>
        </p:spPr>
        <p:txBody>
          <a:bodyPr lIns="92075" tIns="46038" rIns="92075" bIns="46038">
            <a:spAutoFit/>
          </a:bodyPr>
          <a:lstStyle/>
          <a:p>
            <a:r>
              <a:rPr lang="en-US"/>
              <a:t>Select list of a SELECT command</a:t>
            </a:r>
          </a:p>
          <a:p>
            <a:r>
              <a:rPr lang="en-US"/>
              <a:t>Condition of the WHERE and HAVING clauses</a:t>
            </a:r>
          </a:p>
          <a:p>
            <a:r>
              <a:rPr lang="en-US"/>
              <a:t>CONNECT BY, START WITH, ORDER BY, and GROUP BY clauses</a:t>
            </a:r>
          </a:p>
          <a:p>
            <a:r>
              <a:rPr lang="en-US"/>
              <a:t>VALUES clause of the INSERT command</a:t>
            </a:r>
          </a:p>
          <a:p>
            <a:r>
              <a:rPr lang="en-US"/>
              <a:t>SET clause of the UPDATE command</a:t>
            </a:r>
          </a:p>
        </p:txBody>
      </p:sp>
    </p:spTree>
  </p:cSld>
  <p:clrMapOvr>
    <a:masterClrMapping/>
  </p:clrMapOvr>
  <p:transition spd="slow">
    <p:cut/>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PL/SQL</a:t>
            </a:r>
          </a:p>
        </p:txBody>
      </p:sp>
      <p:sp>
        <p:nvSpPr>
          <p:cNvPr id="5" name="Slide Number Placeholder 4"/>
          <p:cNvSpPr>
            <a:spLocks noGrp="1"/>
          </p:cNvSpPr>
          <p:nvPr>
            <p:ph type="sldNum" sz="quarter" idx="11"/>
          </p:nvPr>
        </p:nvSpPr>
        <p:spPr/>
        <p:txBody>
          <a:bodyPr/>
          <a:lstStyle/>
          <a:p>
            <a:fld id="{E0FB80DE-E297-47BB-A7B6-5AF7233CE335}" type="slidenum">
              <a:rPr lang="en-US"/>
              <a:pPr/>
              <a:t>77</a:t>
            </a:fld>
            <a:r>
              <a:rPr lang="en-US"/>
              <a:t> of 1</a:t>
            </a:r>
          </a:p>
        </p:txBody>
      </p:sp>
      <p:sp>
        <p:nvSpPr>
          <p:cNvPr id="180226" name="Rectangle 2"/>
          <p:cNvSpPr>
            <a:spLocks noGrp="1" noChangeArrowheads="1"/>
          </p:cNvSpPr>
          <p:nvPr>
            <p:ph type="title"/>
          </p:nvPr>
        </p:nvSpPr>
        <p:spPr>
          <a:xfrm>
            <a:off x="2057400" y="76200"/>
            <a:ext cx="7162800" cy="685800"/>
          </a:xfrm>
          <a:noFill/>
          <a:ln/>
        </p:spPr>
        <p:txBody>
          <a:bodyPr wrap="square" lIns="92075" tIns="46038" rIns="92075" bIns="46038" anchor="t"/>
          <a:lstStyle/>
          <a:p>
            <a:r>
              <a:rPr lang="en-US"/>
              <a:t>Restrictions on Calling Functions from SQL Expressions</a:t>
            </a:r>
          </a:p>
        </p:txBody>
      </p:sp>
      <p:sp>
        <p:nvSpPr>
          <p:cNvPr id="180227" name="Rectangle 3"/>
          <p:cNvSpPr>
            <a:spLocks noGrp="1" noChangeArrowheads="1"/>
          </p:cNvSpPr>
          <p:nvPr>
            <p:ph type="body" idx="1"/>
          </p:nvPr>
        </p:nvSpPr>
        <p:spPr>
          <a:xfrm>
            <a:off x="685800" y="1992313"/>
            <a:ext cx="8001000" cy="3341687"/>
          </a:xfrm>
          <a:noFill/>
          <a:ln/>
        </p:spPr>
        <p:txBody>
          <a:bodyPr lIns="92075" tIns="46038" rIns="92075" bIns="46038">
            <a:spAutoFit/>
          </a:bodyPr>
          <a:lstStyle/>
          <a:p>
            <a:pPr>
              <a:lnSpc>
                <a:spcPct val="90000"/>
              </a:lnSpc>
              <a:spcBef>
                <a:spcPct val="0"/>
              </a:spcBef>
              <a:buFont typeface="Wingdings" pitchFamily="2" charset="2"/>
              <a:buNone/>
            </a:pPr>
            <a:r>
              <a:rPr lang="en-US"/>
              <a:t>To be callable from SQL expressions, a user-defined </a:t>
            </a:r>
          </a:p>
          <a:p>
            <a:pPr>
              <a:lnSpc>
                <a:spcPct val="90000"/>
              </a:lnSpc>
              <a:spcBef>
                <a:spcPct val="0"/>
              </a:spcBef>
              <a:buFont typeface="Wingdings" pitchFamily="2" charset="2"/>
              <a:buNone/>
            </a:pPr>
            <a:r>
              <a:rPr lang="en-US"/>
              <a:t>function must: </a:t>
            </a:r>
          </a:p>
          <a:p>
            <a:pPr>
              <a:lnSpc>
                <a:spcPct val="90000"/>
              </a:lnSpc>
            </a:pPr>
            <a:r>
              <a:rPr lang="en-US"/>
              <a:t>Be a stored function</a:t>
            </a:r>
          </a:p>
          <a:p>
            <a:pPr>
              <a:lnSpc>
                <a:spcPct val="90000"/>
              </a:lnSpc>
            </a:pPr>
            <a:r>
              <a:rPr lang="en-US"/>
              <a:t>Accept only IN parameters</a:t>
            </a:r>
          </a:p>
          <a:p>
            <a:pPr>
              <a:lnSpc>
                <a:spcPct val="90000"/>
              </a:lnSpc>
            </a:pPr>
            <a:r>
              <a:rPr lang="en-US"/>
              <a:t>Accept only valid SQL data types, not PL/SQL specific types, as parameters</a:t>
            </a:r>
          </a:p>
          <a:p>
            <a:pPr>
              <a:lnSpc>
                <a:spcPct val="90000"/>
              </a:lnSpc>
            </a:pPr>
            <a:r>
              <a:rPr lang="en-US"/>
              <a:t>Return data types that are valid SQL data types, not PL/SQL specific types</a:t>
            </a:r>
          </a:p>
        </p:txBody>
      </p:sp>
    </p:spTree>
  </p:cSld>
  <p:clrMapOvr>
    <a:masterClrMapping/>
  </p:clrMapOvr>
  <p:transition spd="slow">
    <p:cut/>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PL/SQL</a:t>
            </a:r>
          </a:p>
        </p:txBody>
      </p:sp>
      <p:sp>
        <p:nvSpPr>
          <p:cNvPr id="5" name="Slide Number Placeholder 4"/>
          <p:cNvSpPr>
            <a:spLocks noGrp="1"/>
          </p:cNvSpPr>
          <p:nvPr>
            <p:ph type="sldNum" sz="quarter" idx="11"/>
          </p:nvPr>
        </p:nvSpPr>
        <p:spPr/>
        <p:txBody>
          <a:bodyPr/>
          <a:lstStyle/>
          <a:p>
            <a:fld id="{B7B7E054-2949-4E55-BB82-2399579B30A7}" type="slidenum">
              <a:rPr lang="en-US"/>
              <a:pPr/>
              <a:t>78</a:t>
            </a:fld>
            <a:r>
              <a:rPr lang="en-US"/>
              <a:t> of 1</a:t>
            </a:r>
          </a:p>
        </p:txBody>
      </p:sp>
      <p:sp>
        <p:nvSpPr>
          <p:cNvPr id="182274" name="Rectangle 2"/>
          <p:cNvSpPr>
            <a:spLocks noGrp="1" noChangeArrowheads="1"/>
          </p:cNvSpPr>
          <p:nvPr>
            <p:ph type="title"/>
          </p:nvPr>
        </p:nvSpPr>
        <p:spPr>
          <a:xfrm>
            <a:off x="1371600" y="0"/>
            <a:ext cx="7772400" cy="1143000"/>
          </a:xfrm>
          <a:noFill/>
          <a:ln/>
        </p:spPr>
        <p:txBody>
          <a:bodyPr wrap="square" lIns="92075" tIns="46038" rIns="92075" bIns="46038" anchor="t"/>
          <a:lstStyle/>
          <a:p>
            <a:r>
              <a:rPr lang="en-US"/>
              <a:t>Restrictions on Calling Functions from SQL Expressions</a:t>
            </a:r>
          </a:p>
        </p:txBody>
      </p:sp>
      <p:sp>
        <p:nvSpPr>
          <p:cNvPr id="182275" name="Rectangle 3"/>
          <p:cNvSpPr>
            <a:spLocks noGrp="1" noChangeArrowheads="1"/>
          </p:cNvSpPr>
          <p:nvPr>
            <p:ph type="body" idx="1"/>
          </p:nvPr>
        </p:nvSpPr>
        <p:spPr>
          <a:xfrm>
            <a:off x="457200" y="1295400"/>
            <a:ext cx="8229600" cy="4765675"/>
          </a:xfrm>
          <a:noFill/>
          <a:ln/>
        </p:spPr>
        <p:txBody>
          <a:bodyPr lIns="92075" tIns="46038" rIns="92075" bIns="46038">
            <a:spAutoFit/>
          </a:bodyPr>
          <a:lstStyle/>
          <a:p>
            <a:r>
              <a:rPr lang="en-US"/>
              <a:t>Functions called from SQL expressions cannot contain DML statements.</a:t>
            </a:r>
          </a:p>
          <a:p>
            <a:r>
              <a:rPr lang="en-US"/>
              <a:t>Functions called from UPDATE/DELETE statements on a table T cannot contain DML on the same table T.</a:t>
            </a:r>
          </a:p>
          <a:p>
            <a:r>
              <a:rPr lang="en-US"/>
              <a:t>Functions called from an UPDATE or a DELETE statement on a table T cannot query the same table.</a:t>
            </a:r>
          </a:p>
          <a:p>
            <a:r>
              <a:rPr lang="en-US"/>
              <a:t>Functions called from SQL statements cannot contain statements that end the transactions.</a:t>
            </a:r>
          </a:p>
          <a:p>
            <a:r>
              <a:rPr lang="en-US"/>
              <a:t>Calls to subprograms that break the previous restriction are not allowed in the function</a:t>
            </a:r>
            <a:r>
              <a:rPr lang="en-US" sz="1800">
                <a:latin typeface="Bookman Old Style" pitchFamily="18" charset="0"/>
              </a:rPr>
              <a:t>.</a:t>
            </a:r>
          </a:p>
        </p:txBody>
      </p:sp>
    </p:spTree>
  </p:cSld>
  <p:clrMapOvr>
    <a:masterClrMapping/>
  </p:clrMapOvr>
  <p:transition spd="slow">
    <p:cut/>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t>PL/SQL</a:t>
            </a:r>
          </a:p>
        </p:txBody>
      </p:sp>
      <p:sp>
        <p:nvSpPr>
          <p:cNvPr id="7" name="Slide Number Placeholder 4"/>
          <p:cNvSpPr>
            <a:spLocks noGrp="1"/>
          </p:cNvSpPr>
          <p:nvPr>
            <p:ph type="sldNum" sz="quarter" idx="11"/>
          </p:nvPr>
        </p:nvSpPr>
        <p:spPr/>
        <p:txBody>
          <a:bodyPr/>
          <a:lstStyle/>
          <a:p>
            <a:fld id="{37D05471-316B-4C80-AB9F-9F213680C669}" type="slidenum">
              <a:rPr lang="en-US"/>
              <a:pPr/>
              <a:t>79</a:t>
            </a:fld>
            <a:r>
              <a:rPr lang="en-US"/>
              <a:t> of 1</a:t>
            </a:r>
          </a:p>
        </p:txBody>
      </p:sp>
      <p:sp>
        <p:nvSpPr>
          <p:cNvPr id="184322" name="Rectangle 2"/>
          <p:cNvSpPr>
            <a:spLocks noGrp="1" noChangeArrowheads="1"/>
          </p:cNvSpPr>
          <p:nvPr>
            <p:ph type="title"/>
          </p:nvPr>
        </p:nvSpPr>
        <p:spPr>
          <a:xfrm>
            <a:off x="2646363" y="295275"/>
            <a:ext cx="5694362" cy="273050"/>
          </a:xfrm>
          <a:noFill/>
          <a:ln/>
        </p:spPr>
        <p:txBody>
          <a:bodyPr wrap="square" lIns="92075" tIns="46038" rIns="92075" bIns="46038" anchor="t"/>
          <a:lstStyle/>
          <a:p>
            <a:r>
              <a:rPr lang="en-US"/>
              <a:t>Restrictions on Calling from SQL</a:t>
            </a:r>
          </a:p>
        </p:txBody>
      </p:sp>
      <p:sp>
        <p:nvSpPr>
          <p:cNvPr id="184323" name="Rectangle 3"/>
          <p:cNvSpPr>
            <a:spLocks noChangeArrowheads="1"/>
          </p:cNvSpPr>
          <p:nvPr/>
        </p:nvSpPr>
        <p:spPr bwMode="blackWhite">
          <a:xfrm>
            <a:off x="609600" y="1571625"/>
            <a:ext cx="8120063" cy="2695575"/>
          </a:xfrm>
          <a:prstGeom prst="rect">
            <a:avLst/>
          </a:prstGeom>
          <a:solidFill>
            <a:srgbClr val="FFFFCC"/>
          </a:solidFill>
          <a:ln w="9525">
            <a:noFill/>
            <a:miter lim="800000"/>
            <a:headEnd/>
            <a:tailEnd/>
          </a:ln>
          <a:effectLst/>
        </p:spPr>
        <p:txBody>
          <a:bodyPr wrap="none" lIns="92075" tIns="46038" rIns="92075" bIns="46038" anchor="ctr"/>
          <a:lstStyle/>
          <a:p>
            <a:pPr eaLnBrk="0" hangingPunct="0">
              <a:lnSpc>
                <a:spcPct val="95000"/>
              </a:lnSpc>
              <a:tabLst>
                <a:tab pos="1200150" algn="l"/>
              </a:tabLst>
            </a:pPr>
            <a:r>
              <a:rPr lang="en-US" b="1">
                <a:solidFill>
                  <a:srgbClr val="000000"/>
                </a:solidFill>
                <a:latin typeface="Verdana" pitchFamily="34" charset="0"/>
              </a:rPr>
              <a:t>CREATE OR REPLACE FUNCTION dml_call_sql (p_sal NUMBER)</a:t>
            </a:r>
          </a:p>
          <a:p>
            <a:pPr eaLnBrk="0" hangingPunct="0">
              <a:lnSpc>
                <a:spcPct val="95000"/>
              </a:lnSpc>
              <a:tabLst>
                <a:tab pos="1200150" algn="l"/>
              </a:tabLst>
            </a:pPr>
            <a:r>
              <a:rPr lang="en-US" b="1">
                <a:solidFill>
                  <a:srgbClr val="000000"/>
                </a:solidFill>
                <a:latin typeface="Verdana" pitchFamily="34" charset="0"/>
              </a:rPr>
              <a:t>   RETURN NUMBER IS</a:t>
            </a:r>
          </a:p>
          <a:p>
            <a:pPr eaLnBrk="0" hangingPunct="0">
              <a:lnSpc>
                <a:spcPct val="95000"/>
              </a:lnSpc>
              <a:tabLst>
                <a:tab pos="1200150" algn="l"/>
              </a:tabLst>
            </a:pPr>
            <a:r>
              <a:rPr lang="en-US" b="1">
                <a:solidFill>
                  <a:srgbClr val="000000"/>
                </a:solidFill>
                <a:latin typeface="Verdana" pitchFamily="34" charset="0"/>
              </a:rPr>
              <a:t>BEGIN</a:t>
            </a:r>
          </a:p>
          <a:p>
            <a:pPr eaLnBrk="0" hangingPunct="0">
              <a:lnSpc>
                <a:spcPct val="95000"/>
              </a:lnSpc>
              <a:tabLst>
                <a:tab pos="1200150" algn="l"/>
              </a:tabLst>
            </a:pPr>
            <a:r>
              <a:rPr lang="en-US" b="1">
                <a:solidFill>
                  <a:srgbClr val="000000"/>
                </a:solidFill>
                <a:latin typeface="Verdana" pitchFamily="34" charset="0"/>
              </a:rPr>
              <a:t>   INSERT INTO employees(employee_id, last_name, email,</a:t>
            </a:r>
          </a:p>
          <a:p>
            <a:pPr eaLnBrk="0" hangingPunct="0">
              <a:lnSpc>
                <a:spcPct val="95000"/>
              </a:lnSpc>
              <a:tabLst>
                <a:tab pos="1200150" algn="l"/>
              </a:tabLst>
            </a:pPr>
            <a:r>
              <a:rPr lang="en-US" b="1">
                <a:solidFill>
                  <a:srgbClr val="000000"/>
                </a:solidFill>
                <a:latin typeface="Verdana" pitchFamily="34" charset="0"/>
              </a:rPr>
              <a:t>                         hire_date, job_id, salary)</a:t>
            </a:r>
          </a:p>
          <a:p>
            <a:pPr eaLnBrk="0" hangingPunct="0">
              <a:lnSpc>
                <a:spcPct val="95000"/>
              </a:lnSpc>
              <a:tabLst>
                <a:tab pos="1200150" algn="l"/>
              </a:tabLst>
            </a:pPr>
            <a:r>
              <a:rPr lang="en-US" b="1">
                <a:solidFill>
                  <a:srgbClr val="000000"/>
                </a:solidFill>
                <a:latin typeface="Verdana" pitchFamily="34" charset="0"/>
              </a:rPr>
              <a:t>   	VALUES(1, 'employee 1', 'emp1@company.com',</a:t>
            </a:r>
          </a:p>
          <a:p>
            <a:pPr eaLnBrk="0" hangingPunct="0">
              <a:lnSpc>
                <a:spcPct val="95000"/>
              </a:lnSpc>
              <a:tabLst>
                <a:tab pos="1200150" algn="l"/>
              </a:tabLst>
            </a:pPr>
            <a:r>
              <a:rPr lang="en-US" b="1">
                <a:solidFill>
                  <a:srgbClr val="000000"/>
                </a:solidFill>
                <a:latin typeface="Verdana" pitchFamily="34" charset="0"/>
              </a:rPr>
              <a:t>		 	SYSDATE, 'SA_MAN', 1000);</a:t>
            </a:r>
          </a:p>
          <a:p>
            <a:pPr eaLnBrk="0" hangingPunct="0">
              <a:lnSpc>
                <a:spcPct val="85000"/>
              </a:lnSpc>
              <a:tabLst>
                <a:tab pos="1200150" algn="l"/>
              </a:tabLst>
            </a:pPr>
            <a:r>
              <a:rPr lang="en-US" b="1">
                <a:solidFill>
                  <a:srgbClr val="000000"/>
                </a:solidFill>
                <a:latin typeface="Verdana" pitchFamily="34" charset="0"/>
              </a:rPr>
              <a:t>   RETURN (p_sal + 100);</a:t>
            </a:r>
          </a:p>
          <a:p>
            <a:pPr eaLnBrk="0" hangingPunct="0">
              <a:lnSpc>
                <a:spcPct val="85000"/>
              </a:lnSpc>
              <a:tabLst>
                <a:tab pos="1200150" algn="l"/>
              </a:tabLst>
            </a:pPr>
            <a:r>
              <a:rPr lang="en-US" b="1">
                <a:solidFill>
                  <a:srgbClr val="000000"/>
                </a:solidFill>
                <a:latin typeface="Verdana" pitchFamily="34" charset="0"/>
              </a:rPr>
              <a:t>END;</a:t>
            </a:r>
          </a:p>
          <a:p>
            <a:pPr eaLnBrk="0" hangingPunct="0">
              <a:lnSpc>
                <a:spcPct val="85000"/>
              </a:lnSpc>
              <a:tabLst>
                <a:tab pos="1200150" algn="l"/>
              </a:tabLst>
            </a:pPr>
            <a:r>
              <a:rPr lang="en-US" b="1">
                <a:solidFill>
                  <a:srgbClr val="000000"/>
                </a:solidFill>
                <a:latin typeface="Verdana" pitchFamily="34" charset="0"/>
              </a:rPr>
              <a:t>/</a:t>
            </a:r>
          </a:p>
        </p:txBody>
      </p:sp>
      <p:sp>
        <p:nvSpPr>
          <p:cNvPr id="184324" name="Rectangle 4"/>
          <p:cNvSpPr>
            <a:spLocks noChangeArrowheads="1"/>
          </p:cNvSpPr>
          <p:nvPr/>
        </p:nvSpPr>
        <p:spPr bwMode="blackWhite">
          <a:xfrm>
            <a:off x="768350" y="5102225"/>
            <a:ext cx="7689850" cy="612775"/>
          </a:xfrm>
          <a:prstGeom prst="rect">
            <a:avLst/>
          </a:prstGeom>
          <a:solidFill>
            <a:srgbClr val="FFFFCC"/>
          </a:solidFill>
          <a:ln w="9525">
            <a:noFill/>
            <a:miter lim="800000"/>
            <a:headEnd/>
            <a:tailEnd/>
          </a:ln>
          <a:effectLst/>
        </p:spPr>
        <p:txBody>
          <a:bodyPr wrap="none" lIns="92075" tIns="46038" rIns="92075" bIns="46038" anchor="ctr"/>
          <a:lstStyle/>
          <a:p>
            <a:pPr eaLnBrk="0" hangingPunct="0">
              <a:lnSpc>
                <a:spcPct val="95000"/>
              </a:lnSpc>
              <a:tabLst>
                <a:tab pos="1200150" algn="l"/>
              </a:tabLst>
            </a:pPr>
            <a:r>
              <a:rPr lang="en-US" b="1">
                <a:solidFill>
                  <a:srgbClr val="000000"/>
                </a:solidFill>
                <a:latin typeface="Verdana" pitchFamily="34" charset="0"/>
              </a:rPr>
              <a:t>UPDATE employees SET salary = dml_call_sql(2000)</a:t>
            </a:r>
          </a:p>
          <a:p>
            <a:pPr eaLnBrk="0" hangingPunct="0">
              <a:lnSpc>
                <a:spcPct val="95000"/>
              </a:lnSpc>
              <a:tabLst>
                <a:tab pos="1200150" algn="l"/>
              </a:tabLst>
            </a:pPr>
            <a:r>
              <a:rPr lang="en-US" b="1">
                <a:solidFill>
                  <a:srgbClr val="000000"/>
                </a:solidFill>
                <a:latin typeface="Verdana" pitchFamily="34" charset="0"/>
              </a:rPr>
              <a:t> WHERE employee_id = 170;</a:t>
            </a:r>
          </a:p>
        </p:txBody>
      </p:sp>
      <p:pic>
        <p:nvPicPr>
          <p:cNvPr id="184325" name="Picture 5" descr="03_15sa"/>
          <p:cNvPicPr>
            <a:picLocks noChangeAspect="1" noChangeArrowheads="1"/>
          </p:cNvPicPr>
          <p:nvPr/>
        </p:nvPicPr>
        <p:blipFill>
          <a:blip r:embed="rId3"/>
          <a:srcRect/>
          <a:stretch>
            <a:fillRect/>
          </a:stretch>
        </p:blipFill>
        <p:spPr bwMode="auto">
          <a:xfrm>
            <a:off x="733425" y="4437063"/>
            <a:ext cx="7678738" cy="287337"/>
          </a:xfrm>
          <a:prstGeom prst="rect">
            <a:avLst/>
          </a:prstGeom>
          <a:noFill/>
        </p:spPr>
      </p:pic>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t>PL/SQL</a:t>
            </a:r>
          </a:p>
        </p:txBody>
      </p:sp>
      <p:sp>
        <p:nvSpPr>
          <p:cNvPr id="7" name="Slide Number Placeholder 4"/>
          <p:cNvSpPr>
            <a:spLocks noGrp="1"/>
          </p:cNvSpPr>
          <p:nvPr>
            <p:ph type="sldNum" sz="quarter" idx="11"/>
          </p:nvPr>
        </p:nvSpPr>
        <p:spPr/>
        <p:txBody>
          <a:bodyPr/>
          <a:lstStyle/>
          <a:p>
            <a:fld id="{EE0B27E3-ED33-418D-BAD3-E9F5B553CB95}" type="slidenum">
              <a:rPr lang="en-US"/>
              <a:pPr/>
              <a:t>8</a:t>
            </a:fld>
            <a:r>
              <a:rPr lang="en-US"/>
              <a:t> of 1</a:t>
            </a:r>
          </a:p>
        </p:txBody>
      </p:sp>
      <p:sp>
        <p:nvSpPr>
          <p:cNvPr id="24578"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lnSpc>
                <a:spcPct val="120000"/>
              </a:lnSpc>
              <a:spcBef>
                <a:spcPct val="60000"/>
              </a:spcBef>
            </a:pPr>
            <a:endParaRPr lang="en-US" sz="2400">
              <a:latin typeface="Times New Roman" pitchFamily="18" charset="0"/>
            </a:endParaRPr>
          </a:p>
        </p:txBody>
      </p:sp>
      <p:sp>
        <p:nvSpPr>
          <p:cNvPr id="24579"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algn="ctr" eaLnBrk="0" hangingPunct="0">
              <a:lnSpc>
                <a:spcPct val="120000"/>
              </a:lnSpc>
              <a:spcBef>
                <a:spcPct val="60000"/>
              </a:spcBef>
            </a:pPr>
            <a:endParaRPr lang="en-US" sz="2400">
              <a:latin typeface="Times New Roman" pitchFamily="18" charset="0"/>
            </a:endParaRPr>
          </a:p>
        </p:txBody>
      </p:sp>
      <p:sp>
        <p:nvSpPr>
          <p:cNvPr id="24580" name="Rectangle 4"/>
          <p:cNvSpPr>
            <a:spLocks noGrp="1" noChangeArrowheads="1"/>
          </p:cNvSpPr>
          <p:nvPr>
            <p:ph type="title"/>
          </p:nvPr>
        </p:nvSpPr>
        <p:spPr>
          <a:xfrm>
            <a:off x="2654300" y="152400"/>
            <a:ext cx="5915025" cy="528638"/>
          </a:xfrm>
          <a:noFill/>
          <a:ln/>
        </p:spPr>
        <p:txBody>
          <a:bodyPr wrap="square" lIns="92075" tIns="46038" rIns="92075" bIns="46038" anchor="t"/>
          <a:lstStyle/>
          <a:p>
            <a:r>
              <a:rPr lang="en-US">
                <a:effectLst>
                  <a:outerShdw blurRad="38100" dist="38100" dir="2700000" algn="tl">
                    <a:srgbClr val="C0C0C0"/>
                  </a:outerShdw>
                </a:effectLst>
              </a:rPr>
              <a:t>T</a:t>
            </a:r>
            <a:r>
              <a:rPr lang="en-US"/>
              <a:t>he WHERE CURRENT OF Clause</a:t>
            </a:r>
          </a:p>
        </p:txBody>
      </p:sp>
      <p:sp>
        <p:nvSpPr>
          <p:cNvPr id="24581" name="Rectangle 5"/>
          <p:cNvSpPr>
            <a:spLocks noGrp="1" noChangeArrowheads="1"/>
          </p:cNvSpPr>
          <p:nvPr>
            <p:ph type="body" idx="1"/>
          </p:nvPr>
        </p:nvSpPr>
        <p:spPr>
          <a:xfrm>
            <a:off x="914400" y="1250950"/>
            <a:ext cx="7391400" cy="5149850"/>
          </a:xfrm>
          <a:solidFill>
            <a:srgbClr val="FFFFCC"/>
          </a:solidFill>
          <a:ln w="12700" cap="flat">
            <a:solidFill>
              <a:schemeClr val="bg2"/>
            </a:solidFill>
          </a:ln>
        </p:spPr>
        <p:txBody>
          <a:bodyPr lIns="92075" tIns="46038" rIns="92075" bIns="46038">
            <a:spAutoFit/>
          </a:bodyPr>
          <a:lstStyle/>
          <a:p>
            <a:pPr marL="0" indent="0">
              <a:lnSpc>
                <a:spcPct val="65000"/>
              </a:lnSpc>
              <a:spcBef>
                <a:spcPct val="40000"/>
              </a:spcBef>
              <a:buFont typeface="Wingdings" pitchFamily="2" charset="2"/>
              <a:buNone/>
            </a:pPr>
            <a:r>
              <a:rPr lang="en-US" sz="1600">
                <a:solidFill>
                  <a:srgbClr val="000000"/>
                </a:solidFill>
              </a:rPr>
              <a:t> </a:t>
            </a:r>
          </a:p>
          <a:p>
            <a:pPr marL="0" indent="0">
              <a:lnSpc>
                <a:spcPct val="65000"/>
              </a:lnSpc>
              <a:spcBef>
                <a:spcPct val="40000"/>
              </a:spcBef>
              <a:buFont typeface="Wingdings" pitchFamily="2" charset="2"/>
              <a:buNone/>
            </a:pPr>
            <a:endParaRPr lang="en-US" sz="1600">
              <a:solidFill>
                <a:srgbClr val="000000"/>
              </a:solidFill>
            </a:endParaRPr>
          </a:p>
          <a:p>
            <a:pPr marL="0" indent="0">
              <a:lnSpc>
                <a:spcPct val="65000"/>
              </a:lnSpc>
              <a:spcBef>
                <a:spcPct val="40000"/>
              </a:spcBef>
              <a:buFont typeface="Wingdings" pitchFamily="2" charset="2"/>
              <a:buNone/>
            </a:pPr>
            <a:r>
              <a:rPr lang="en-US" sz="1600">
                <a:solidFill>
                  <a:srgbClr val="000000"/>
                </a:solidFill>
              </a:rPr>
              <a:t>DECLARE </a:t>
            </a:r>
          </a:p>
          <a:p>
            <a:pPr marL="0" indent="0">
              <a:lnSpc>
                <a:spcPct val="65000"/>
              </a:lnSpc>
              <a:spcBef>
                <a:spcPct val="40000"/>
              </a:spcBef>
              <a:buFont typeface="Wingdings" pitchFamily="2" charset="2"/>
              <a:buNone/>
            </a:pPr>
            <a:r>
              <a:rPr lang="en-US" sz="1600">
                <a:solidFill>
                  <a:srgbClr val="000000"/>
                </a:solidFill>
              </a:rPr>
              <a:t>   CURSOR sal_cursor IS </a:t>
            </a:r>
          </a:p>
          <a:p>
            <a:pPr marL="0" indent="0">
              <a:lnSpc>
                <a:spcPct val="65000"/>
              </a:lnSpc>
              <a:spcBef>
                <a:spcPct val="40000"/>
              </a:spcBef>
              <a:buFont typeface="Wingdings" pitchFamily="2" charset="2"/>
              <a:buNone/>
            </a:pPr>
            <a:r>
              <a:rPr lang="en-US" sz="1600">
                <a:solidFill>
                  <a:srgbClr val="000000"/>
                </a:solidFill>
              </a:rPr>
              <a:t>   SELECT e.department_id, employee_id, last_name, salary </a:t>
            </a:r>
          </a:p>
          <a:p>
            <a:pPr marL="0" indent="0">
              <a:lnSpc>
                <a:spcPct val="65000"/>
              </a:lnSpc>
              <a:spcBef>
                <a:spcPct val="40000"/>
              </a:spcBef>
              <a:buFont typeface="Wingdings" pitchFamily="2" charset="2"/>
              <a:buNone/>
            </a:pPr>
            <a:r>
              <a:rPr lang="en-US" sz="1600">
                <a:solidFill>
                  <a:srgbClr val="000000"/>
                </a:solidFill>
              </a:rPr>
              <a:t>   FROM   employees e, departments d </a:t>
            </a:r>
          </a:p>
          <a:p>
            <a:pPr marL="0" indent="0">
              <a:lnSpc>
                <a:spcPct val="65000"/>
              </a:lnSpc>
              <a:spcBef>
                <a:spcPct val="40000"/>
              </a:spcBef>
              <a:buFont typeface="Wingdings" pitchFamily="2" charset="2"/>
              <a:buNone/>
            </a:pPr>
            <a:r>
              <a:rPr lang="en-US" sz="1600">
                <a:solidFill>
                  <a:srgbClr val="000000"/>
                </a:solidFill>
              </a:rPr>
              <a:t>   WHERE  d.department_id = e.department_id</a:t>
            </a:r>
          </a:p>
          <a:p>
            <a:pPr marL="0" indent="0">
              <a:lnSpc>
                <a:spcPct val="65000"/>
              </a:lnSpc>
              <a:spcBef>
                <a:spcPct val="40000"/>
              </a:spcBef>
              <a:buFont typeface="Wingdings" pitchFamily="2" charset="2"/>
              <a:buNone/>
            </a:pPr>
            <a:r>
              <a:rPr lang="en-US" sz="1600">
                <a:solidFill>
                  <a:srgbClr val="000000"/>
                </a:solidFill>
              </a:rPr>
              <a:t>          and   d.department_id = 60 </a:t>
            </a:r>
          </a:p>
          <a:p>
            <a:pPr marL="0" indent="0">
              <a:lnSpc>
                <a:spcPct val="65000"/>
              </a:lnSpc>
              <a:spcBef>
                <a:spcPct val="40000"/>
              </a:spcBef>
              <a:buFont typeface="Wingdings" pitchFamily="2" charset="2"/>
              <a:buNone/>
            </a:pPr>
            <a:r>
              <a:rPr lang="en-US" sz="1600">
                <a:solidFill>
                  <a:srgbClr val="000000"/>
                </a:solidFill>
              </a:rPr>
              <a:t>   FOR UPDATE OF salary NOWAIT; </a:t>
            </a:r>
          </a:p>
          <a:p>
            <a:pPr marL="0" indent="0">
              <a:lnSpc>
                <a:spcPct val="65000"/>
              </a:lnSpc>
              <a:spcBef>
                <a:spcPct val="40000"/>
              </a:spcBef>
              <a:buFont typeface="Wingdings" pitchFamily="2" charset="2"/>
              <a:buNone/>
            </a:pPr>
            <a:r>
              <a:rPr lang="en-US" sz="1600">
                <a:solidFill>
                  <a:srgbClr val="000000"/>
                </a:solidFill>
              </a:rPr>
              <a:t> BEGIN </a:t>
            </a:r>
          </a:p>
          <a:p>
            <a:pPr marL="0" indent="0">
              <a:lnSpc>
                <a:spcPct val="65000"/>
              </a:lnSpc>
              <a:spcBef>
                <a:spcPct val="40000"/>
              </a:spcBef>
              <a:buFont typeface="Wingdings" pitchFamily="2" charset="2"/>
              <a:buNone/>
            </a:pPr>
            <a:r>
              <a:rPr lang="en-US" sz="1600">
                <a:solidFill>
                  <a:srgbClr val="000000"/>
                </a:solidFill>
              </a:rPr>
              <a:t>   FOR emp_record IN sal_cursor </a:t>
            </a:r>
          </a:p>
          <a:p>
            <a:pPr marL="0" indent="0">
              <a:lnSpc>
                <a:spcPct val="65000"/>
              </a:lnSpc>
              <a:spcBef>
                <a:spcPct val="40000"/>
              </a:spcBef>
              <a:buFont typeface="Wingdings" pitchFamily="2" charset="2"/>
              <a:buNone/>
            </a:pPr>
            <a:r>
              <a:rPr lang="en-US" sz="1600">
                <a:solidFill>
                  <a:srgbClr val="000000"/>
                </a:solidFill>
              </a:rPr>
              <a:t>   LOOP </a:t>
            </a:r>
          </a:p>
          <a:p>
            <a:pPr marL="0" indent="0">
              <a:lnSpc>
                <a:spcPct val="65000"/>
              </a:lnSpc>
              <a:spcBef>
                <a:spcPct val="40000"/>
              </a:spcBef>
              <a:buFont typeface="Wingdings" pitchFamily="2" charset="2"/>
              <a:buNone/>
            </a:pPr>
            <a:r>
              <a:rPr lang="en-US" sz="1600">
                <a:solidFill>
                  <a:srgbClr val="000000"/>
                </a:solidFill>
              </a:rPr>
              <a:t>     IF emp_record.salary &lt; 5000 THEN </a:t>
            </a:r>
          </a:p>
          <a:p>
            <a:pPr marL="0" indent="0">
              <a:lnSpc>
                <a:spcPct val="65000"/>
              </a:lnSpc>
              <a:spcBef>
                <a:spcPct val="40000"/>
              </a:spcBef>
              <a:buFont typeface="Wingdings" pitchFamily="2" charset="2"/>
              <a:buNone/>
            </a:pPr>
            <a:r>
              <a:rPr lang="en-US" sz="1600">
                <a:solidFill>
                  <a:srgbClr val="000000"/>
                </a:solidFill>
              </a:rPr>
              <a:t>  	  UPDATE employees </a:t>
            </a:r>
          </a:p>
          <a:p>
            <a:pPr marL="0" indent="0">
              <a:lnSpc>
                <a:spcPct val="65000"/>
              </a:lnSpc>
              <a:spcBef>
                <a:spcPct val="40000"/>
              </a:spcBef>
              <a:buFont typeface="Wingdings" pitchFamily="2" charset="2"/>
              <a:buNone/>
            </a:pPr>
            <a:r>
              <a:rPr lang="en-US" sz="1600">
                <a:solidFill>
                  <a:srgbClr val="000000"/>
                </a:solidFill>
              </a:rPr>
              <a:t> 	  SET    salary = emp_record.salary * 1.10 </a:t>
            </a:r>
          </a:p>
          <a:p>
            <a:pPr marL="0" indent="0">
              <a:lnSpc>
                <a:spcPct val="65000"/>
              </a:lnSpc>
              <a:spcBef>
                <a:spcPct val="40000"/>
              </a:spcBef>
              <a:buFont typeface="Wingdings" pitchFamily="2" charset="2"/>
              <a:buNone/>
            </a:pPr>
            <a:r>
              <a:rPr lang="en-US" sz="1600">
                <a:solidFill>
                  <a:srgbClr val="000000"/>
                </a:solidFill>
              </a:rPr>
              <a:t> 	  WHERE CURRENT OF sal_cursor; </a:t>
            </a:r>
          </a:p>
          <a:p>
            <a:pPr marL="0" indent="0">
              <a:lnSpc>
                <a:spcPct val="65000"/>
              </a:lnSpc>
              <a:spcBef>
                <a:spcPct val="40000"/>
              </a:spcBef>
              <a:buFont typeface="Wingdings" pitchFamily="2" charset="2"/>
              <a:buNone/>
            </a:pPr>
            <a:r>
              <a:rPr lang="en-US" sz="1600">
                <a:solidFill>
                  <a:srgbClr val="000000"/>
                </a:solidFill>
              </a:rPr>
              <a:t>     END IF; </a:t>
            </a:r>
          </a:p>
          <a:p>
            <a:pPr marL="0" indent="0">
              <a:lnSpc>
                <a:spcPct val="65000"/>
              </a:lnSpc>
              <a:spcBef>
                <a:spcPct val="40000"/>
              </a:spcBef>
              <a:buFont typeface="Wingdings" pitchFamily="2" charset="2"/>
              <a:buNone/>
            </a:pPr>
            <a:r>
              <a:rPr lang="en-US" sz="1600">
                <a:solidFill>
                  <a:srgbClr val="000000"/>
                </a:solidFill>
              </a:rPr>
              <a:t>    END LOOP; </a:t>
            </a:r>
          </a:p>
          <a:p>
            <a:pPr marL="0" indent="0">
              <a:lnSpc>
                <a:spcPct val="65000"/>
              </a:lnSpc>
              <a:spcBef>
                <a:spcPct val="40000"/>
              </a:spcBef>
              <a:buFont typeface="Wingdings" pitchFamily="2" charset="2"/>
              <a:buNone/>
            </a:pPr>
            <a:r>
              <a:rPr lang="en-US" sz="1600">
                <a:solidFill>
                  <a:srgbClr val="000000"/>
                </a:solidFill>
              </a:rPr>
              <a:t>  END;</a:t>
            </a:r>
          </a:p>
          <a:p>
            <a:pPr marL="0" indent="0">
              <a:lnSpc>
                <a:spcPct val="65000"/>
              </a:lnSpc>
              <a:spcBef>
                <a:spcPct val="40000"/>
              </a:spcBef>
              <a:buFont typeface="Wingdings" pitchFamily="2" charset="2"/>
              <a:buNone/>
            </a:pPr>
            <a:r>
              <a:rPr lang="en-US" sz="1600">
                <a:solidFill>
                  <a:srgbClr val="000000"/>
                </a:solidFill>
              </a:rPr>
              <a:t>/</a:t>
            </a:r>
          </a:p>
        </p:txBody>
      </p:sp>
    </p:spTree>
  </p:cSld>
  <p:clrMapOvr>
    <a:masterClrMapping/>
  </p:clrMapOvr>
  <p:transition spd="slow">
    <p:cut/>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3"/>
          <p:cNvSpPr>
            <a:spLocks noGrp="1"/>
          </p:cNvSpPr>
          <p:nvPr>
            <p:ph type="ftr" sz="quarter" idx="10"/>
          </p:nvPr>
        </p:nvSpPr>
        <p:spPr/>
        <p:txBody>
          <a:bodyPr/>
          <a:lstStyle/>
          <a:p>
            <a:r>
              <a:rPr lang="en-US"/>
              <a:t>PL/SQL</a:t>
            </a:r>
          </a:p>
        </p:txBody>
      </p:sp>
      <p:sp>
        <p:nvSpPr>
          <p:cNvPr id="10" name="Slide Number Placeholder 4"/>
          <p:cNvSpPr>
            <a:spLocks noGrp="1"/>
          </p:cNvSpPr>
          <p:nvPr>
            <p:ph type="sldNum" sz="quarter" idx="11"/>
          </p:nvPr>
        </p:nvSpPr>
        <p:spPr/>
        <p:txBody>
          <a:bodyPr/>
          <a:lstStyle/>
          <a:p>
            <a:fld id="{FBC9CC66-1AF0-4491-A2CE-D8674E63D470}" type="slidenum">
              <a:rPr lang="en-US"/>
              <a:pPr/>
              <a:t>80</a:t>
            </a:fld>
            <a:r>
              <a:rPr lang="en-US"/>
              <a:t> of 1</a:t>
            </a:r>
          </a:p>
        </p:txBody>
      </p:sp>
      <p:sp>
        <p:nvSpPr>
          <p:cNvPr id="186370" name="Rectangle 2"/>
          <p:cNvSpPr>
            <a:spLocks noGrp="1" noChangeArrowheads="1"/>
          </p:cNvSpPr>
          <p:nvPr>
            <p:ph type="title"/>
          </p:nvPr>
        </p:nvSpPr>
        <p:spPr>
          <a:noFill/>
          <a:ln/>
        </p:spPr>
        <p:txBody>
          <a:bodyPr wrap="square" lIns="92075" tIns="46038" rIns="92075" bIns="46038" anchor="t"/>
          <a:lstStyle/>
          <a:p>
            <a:r>
              <a:rPr lang="en-US"/>
              <a:t>Removing Functions</a:t>
            </a:r>
          </a:p>
        </p:txBody>
      </p:sp>
      <p:sp>
        <p:nvSpPr>
          <p:cNvPr id="186371" name="Rectangle 3"/>
          <p:cNvSpPr>
            <a:spLocks noGrp="1" noChangeArrowheads="1"/>
          </p:cNvSpPr>
          <p:nvPr>
            <p:ph type="body" idx="1"/>
          </p:nvPr>
        </p:nvSpPr>
        <p:spPr>
          <a:xfrm>
            <a:off x="849313" y="1230313"/>
            <a:ext cx="7385050" cy="457200"/>
          </a:xfrm>
          <a:noFill/>
          <a:ln/>
          <a:effectLst>
            <a:outerShdw dist="53882" dir="2700000" algn="ctr" rotWithShape="0">
              <a:schemeClr val="bg2"/>
            </a:outerShdw>
          </a:effectLst>
        </p:spPr>
        <p:txBody>
          <a:bodyPr lIns="92075" tIns="46038" rIns="92075" bIns="46038">
            <a:spAutoFit/>
          </a:bodyPr>
          <a:lstStyle/>
          <a:p>
            <a:pPr lvl="1">
              <a:buFont typeface="Wingdings" pitchFamily="2" charset="2"/>
              <a:buNone/>
            </a:pPr>
            <a:r>
              <a:rPr lang="en-US"/>
              <a:t>Drop a stored function.</a:t>
            </a:r>
          </a:p>
        </p:txBody>
      </p:sp>
      <p:sp>
        <p:nvSpPr>
          <p:cNvPr id="186372" name="Rectangle 4"/>
          <p:cNvSpPr>
            <a:spLocks noChangeArrowheads="1"/>
          </p:cNvSpPr>
          <p:nvPr/>
        </p:nvSpPr>
        <p:spPr bwMode="blackWhite">
          <a:xfrm>
            <a:off x="1103313" y="2060575"/>
            <a:ext cx="6748462" cy="454025"/>
          </a:xfrm>
          <a:prstGeom prst="rect">
            <a:avLst/>
          </a:prstGeom>
          <a:solidFill>
            <a:srgbClr val="FFFFCC"/>
          </a:solidFill>
          <a:ln w="9525">
            <a:noFill/>
            <a:miter lim="800000"/>
            <a:headEnd/>
            <a:tailEnd/>
          </a:ln>
          <a:effectLst/>
        </p:spPr>
        <p:txBody>
          <a:bodyPr wrap="none" lIns="92075" tIns="46038" rIns="92075" bIns="46038" anchor="ctr"/>
          <a:lstStyle/>
          <a:p>
            <a:pPr eaLnBrk="0" hangingPunct="0">
              <a:lnSpc>
                <a:spcPct val="95000"/>
              </a:lnSpc>
              <a:tabLst>
                <a:tab pos="1200150" algn="l"/>
              </a:tabLst>
            </a:pPr>
            <a:r>
              <a:rPr lang="en-US" b="1">
                <a:solidFill>
                  <a:srgbClr val="000000"/>
                </a:solidFill>
                <a:latin typeface="Verdana" pitchFamily="34" charset="0"/>
              </a:rPr>
              <a:t>DROP FUNCTION </a:t>
            </a:r>
            <a:r>
              <a:rPr lang="en-US" b="1" i="1">
                <a:solidFill>
                  <a:srgbClr val="000000"/>
                </a:solidFill>
                <a:latin typeface="Verdana" pitchFamily="34" charset="0"/>
              </a:rPr>
              <a:t>function_name</a:t>
            </a:r>
          </a:p>
        </p:txBody>
      </p:sp>
      <p:sp>
        <p:nvSpPr>
          <p:cNvPr id="186373" name="Rectangle 5"/>
          <p:cNvSpPr>
            <a:spLocks noChangeArrowheads="1"/>
          </p:cNvSpPr>
          <p:nvPr/>
        </p:nvSpPr>
        <p:spPr bwMode="auto">
          <a:xfrm>
            <a:off x="503238" y="1654175"/>
            <a:ext cx="7385050" cy="1279525"/>
          </a:xfrm>
          <a:prstGeom prst="rect">
            <a:avLst/>
          </a:prstGeom>
          <a:noFill/>
          <a:ln w="9525">
            <a:noFill/>
            <a:miter lim="800000"/>
            <a:headEnd/>
            <a:tailEnd/>
          </a:ln>
          <a:effectLst/>
        </p:spPr>
        <p:txBody>
          <a:bodyPr lIns="92075" tIns="46038" rIns="92075" bIns="46038">
            <a:spAutoFit/>
          </a:bodyPr>
          <a:lstStyle/>
          <a:p>
            <a:pPr marL="919163" lvl="1" indent="-400050" defTabSz="346075" eaLnBrk="0" hangingPunct="0">
              <a:lnSpc>
                <a:spcPct val="95000"/>
              </a:lnSpc>
              <a:spcBef>
                <a:spcPct val="35000"/>
              </a:spcBef>
              <a:tabLst>
                <a:tab pos="571500" algn="l"/>
              </a:tabLst>
            </a:pPr>
            <a:r>
              <a:rPr lang="en-US" sz="2200">
                <a:latin typeface="Verdana" pitchFamily="34" charset="0"/>
              </a:rPr>
              <a:t>Syntax:</a:t>
            </a:r>
          </a:p>
          <a:p>
            <a:pPr marL="404813" indent="-404813" defTabSz="346075" eaLnBrk="0" hangingPunct="0">
              <a:lnSpc>
                <a:spcPct val="95000"/>
              </a:lnSpc>
              <a:spcBef>
                <a:spcPct val="35000"/>
              </a:spcBef>
              <a:tabLst>
                <a:tab pos="571500" algn="l"/>
              </a:tabLst>
            </a:pPr>
            <a:endParaRPr lang="en-US" sz="2200">
              <a:latin typeface="Verdana" pitchFamily="34" charset="0"/>
            </a:endParaRPr>
          </a:p>
          <a:p>
            <a:pPr marL="404813" indent="-404813" defTabSz="346075" eaLnBrk="0" hangingPunct="0">
              <a:lnSpc>
                <a:spcPct val="95000"/>
              </a:lnSpc>
              <a:spcBef>
                <a:spcPct val="35000"/>
              </a:spcBef>
              <a:tabLst>
                <a:tab pos="571500" algn="l"/>
              </a:tabLst>
            </a:pPr>
            <a:r>
              <a:rPr lang="en-US" sz="2200">
                <a:latin typeface="Verdana" pitchFamily="34" charset="0"/>
              </a:rPr>
              <a:t>       Example:</a:t>
            </a:r>
          </a:p>
        </p:txBody>
      </p:sp>
      <p:sp>
        <p:nvSpPr>
          <p:cNvPr id="186374" name="Rectangle 6"/>
          <p:cNvSpPr>
            <a:spLocks noChangeArrowheads="1"/>
          </p:cNvSpPr>
          <p:nvPr/>
        </p:nvSpPr>
        <p:spPr bwMode="blackWhite">
          <a:xfrm>
            <a:off x="1100138" y="2971800"/>
            <a:ext cx="6815137" cy="612775"/>
          </a:xfrm>
          <a:prstGeom prst="rect">
            <a:avLst/>
          </a:prstGeom>
          <a:solidFill>
            <a:srgbClr val="FFFFCC"/>
          </a:solidFill>
          <a:ln w="9525">
            <a:noFill/>
            <a:miter lim="800000"/>
            <a:headEnd/>
            <a:tailEnd/>
          </a:ln>
          <a:effectLst/>
        </p:spPr>
        <p:txBody>
          <a:bodyPr wrap="none" lIns="92075" tIns="46038" rIns="92075" bIns="46038" anchor="ctr"/>
          <a:lstStyle/>
          <a:p>
            <a:pPr eaLnBrk="0" hangingPunct="0">
              <a:lnSpc>
                <a:spcPct val="95000"/>
              </a:lnSpc>
              <a:tabLst>
                <a:tab pos="1200150" algn="l"/>
              </a:tabLst>
            </a:pPr>
            <a:r>
              <a:rPr lang="en-US" b="1">
                <a:solidFill>
                  <a:srgbClr val="000000"/>
                </a:solidFill>
                <a:latin typeface="Verdana" pitchFamily="34" charset="0"/>
              </a:rPr>
              <a:t>DROP FUNCTION get_sal;</a:t>
            </a:r>
          </a:p>
        </p:txBody>
      </p:sp>
      <p:sp>
        <p:nvSpPr>
          <p:cNvPr id="186375" name="Rectangle 7"/>
          <p:cNvSpPr>
            <a:spLocks noChangeArrowheads="1"/>
          </p:cNvSpPr>
          <p:nvPr/>
        </p:nvSpPr>
        <p:spPr bwMode="auto">
          <a:xfrm>
            <a:off x="457200" y="4089400"/>
            <a:ext cx="8382000" cy="2114550"/>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35000"/>
              </a:spcBef>
              <a:buClr>
                <a:schemeClr val="hlink"/>
              </a:buClr>
              <a:buSzPct val="125000"/>
              <a:buFont typeface="Arial" charset="0"/>
              <a:buChar char="•"/>
              <a:tabLst>
                <a:tab pos="571500" algn="l"/>
              </a:tabLst>
            </a:pPr>
            <a:r>
              <a:rPr lang="en-US" sz="2200">
                <a:latin typeface="Verdana" pitchFamily="34" charset="0"/>
              </a:rPr>
              <a:t>All the privileges granted on a function are revoked when the function is dropped.</a:t>
            </a:r>
          </a:p>
          <a:p>
            <a:pPr marL="404813" indent="-404813" defTabSz="346075" eaLnBrk="0" hangingPunct="0">
              <a:lnSpc>
                <a:spcPct val="95000"/>
              </a:lnSpc>
              <a:spcBef>
                <a:spcPct val="35000"/>
              </a:spcBef>
              <a:buClr>
                <a:schemeClr val="hlink"/>
              </a:buClr>
              <a:buSzPct val="125000"/>
              <a:buFont typeface="Arial" charset="0"/>
              <a:buChar char="•"/>
              <a:tabLst>
                <a:tab pos="571500" algn="l"/>
              </a:tabLst>
            </a:pPr>
            <a:r>
              <a:rPr lang="en-US" sz="2200">
                <a:latin typeface="Verdana" pitchFamily="34" charset="0"/>
              </a:rPr>
              <a:t>The CREATE OR REPLACE syntax is equivalent to dropping a function and recreating it. Privileges granted on the function remain the same when this syntax is used.</a:t>
            </a:r>
          </a:p>
        </p:txBody>
      </p:sp>
      <p:pic>
        <p:nvPicPr>
          <p:cNvPr id="186376" name="Picture 8" descr="03_16s"/>
          <p:cNvPicPr>
            <a:picLocks noChangeAspect="1" noChangeArrowheads="1"/>
          </p:cNvPicPr>
          <p:nvPr/>
        </p:nvPicPr>
        <p:blipFill>
          <a:blip r:embed="rId3"/>
          <a:srcRect/>
          <a:stretch>
            <a:fillRect/>
          </a:stretch>
        </p:blipFill>
        <p:spPr bwMode="auto">
          <a:xfrm>
            <a:off x="1100138" y="3646488"/>
            <a:ext cx="6858000" cy="377825"/>
          </a:xfrm>
          <a:prstGeom prst="rect">
            <a:avLst/>
          </a:prstGeom>
          <a:noFill/>
        </p:spPr>
      </p:pic>
    </p:spTree>
  </p:cSld>
  <p:clrMapOvr>
    <a:masterClrMapping/>
  </p:clrMapOvr>
  <p:transition spd="slow">
    <p:cut/>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Footer Placeholder 2"/>
          <p:cNvSpPr>
            <a:spLocks noGrp="1"/>
          </p:cNvSpPr>
          <p:nvPr>
            <p:ph type="ftr" sz="quarter" idx="10"/>
          </p:nvPr>
        </p:nvSpPr>
        <p:spPr/>
        <p:txBody>
          <a:bodyPr/>
          <a:lstStyle/>
          <a:p>
            <a:r>
              <a:rPr lang="en-US"/>
              <a:t>PL/SQL</a:t>
            </a:r>
          </a:p>
        </p:txBody>
      </p:sp>
      <p:sp>
        <p:nvSpPr>
          <p:cNvPr id="33" name="Slide Number Placeholder 3"/>
          <p:cNvSpPr>
            <a:spLocks noGrp="1"/>
          </p:cNvSpPr>
          <p:nvPr>
            <p:ph type="sldNum" sz="quarter" idx="11"/>
          </p:nvPr>
        </p:nvSpPr>
        <p:spPr/>
        <p:txBody>
          <a:bodyPr/>
          <a:lstStyle/>
          <a:p>
            <a:fld id="{B3847ABF-3E8B-4D9A-85C2-1ECF9CED2D95}" type="slidenum">
              <a:rPr lang="en-US"/>
              <a:pPr/>
              <a:t>81</a:t>
            </a:fld>
            <a:r>
              <a:rPr lang="en-US"/>
              <a:t> of 1</a:t>
            </a:r>
          </a:p>
        </p:txBody>
      </p:sp>
      <p:sp>
        <p:nvSpPr>
          <p:cNvPr id="188418" name="Line 2"/>
          <p:cNvSpPr>
            <a:spLocks noChangeShapeType="1"/>
          </p:cNvSpPr>
          <p:nvPr/>
        </p:nvSpPr>
        <p:spPr bwMode="auto">
          <a:xfrm>
            <a:off x="1600200" y="2133600"/>
            <a:ext cx="784225" cy="0"/>
          </a:xfrm>
          <a:prstGeom prst="line">
            <a:avLst/>
          </a:prstGeom>
          <a:noFill/>
          <a:ln w="25400">
            <a:solidFill>
              <a:schemeClr val="tx1"/>
            </a:solidFill>
            <a:round/>
            <a:headEnd type="none" w="sm" len="sm"/>
            <a:tailEnd type="stealth" w="med" len="lg"/>
          </a:ln>
          <a:effectLst/>
        </p:spPr>
        <p:txBody>
          <a:bodyPr/>
          <a:lstStyle/>
          <a:p>
            <a:endParaRPr lang="en-US"/>
          </a:p>
        </p:txBody>
      </p:sp>
      <p:sp>
        <p:nvSpPr>
          <p:cNvPr id="188419" name="Line 3"/>
          <p:cNvSpPr>
            <a:spLocks noChangeShapeType="1"/>
          </p:cNvSpPr>
          <p:nvPr/>
        </p:nvSpPr>
        <p:spPr bwMode="auto">
          <a:xfrm>
            <a:off x="5842000" y="2151063"/>
            <a:ext cx="784225" cy="0"/>
          </a:xfrm>
          <a:prstGeom prst="line">
            <a:avLst/>
          </a:prstGeom>
          <a:noFill/>
          <a:ln w="25400">
            <a:solidFill>
              <a:schemeClr val="tx1"/>
            </a:solidFill>
            <a:round/>
            <a:headEnd type="none" w="sm" len="sm"/>
            <a:tailEnd type="stealth" w="med" len="lg"/>
          </a:ln>
          <a:effectLst/>
        </p:spPr>
        <p:txBody>
          <a:bodyPr/>
          <a:lstStyle/>
          <a:p>
            <a:endParaRPr lang="en-US"/>
          </a:p>
        </p:txBody>
      </p:sp>
      <p:sp>
        <p:nvSpPr>
          <p:cNvPr id="188420" name="Freeform 4"/>
          <p:cNvSpPr>
            <a:spLocks/>
          </p:cNvSpPr>
          <p:nvPr/>
        </p:nvSpPr>
        <p:spPr bwMode="auto">
          <a:xfrm>
            <a:off x="5400675" y="2851150"/>
            <a:ext cx="1366838" cy="1217613"/>
          </a:xfrm>
          <a:custGeom>
            <a:avLst/>
            <a:gdLst/>
            <a:ahLst/>
            <a:cxnLst>
              <a:cxn ang="0">
                <a:pos x="860" y="766"/>
              </a:cxn>
              <a:cxn ang="0">
                <a:pos x="0" y="766"/>
              </a:cxn>
              <a:cxn ang="0">
                <a:pos x="0" y="0"/>
              </a:cxn>
            </a:cxnLst>
            <a:rect l="0" t="0" r="r" b="b"/>
            <a:pathLst>
              <a:path w="861" h="767">
                <a:moveTo>
                  <a:pt x="860" y="766"/>
                </a:moveTo>
                <a:lnTo>
                  <a:pt x="0" y="766"/>
                </a:lnTo>
                <a:lnTo>
                  <a:pt x="0" y="0"/>
                </a:lnTo>
              </a:path>
            </a:pathLst>
          </a:custGeom>
          <a:noFill/>
          <a:ln w="25400" cap="rnd" cmpd="sng">
            <a:solidFill>
              <a:schemeClr val="tx1"/>
            </a:solidFill>
            <a:prstDash val="solid"/>
            <a:round/>
            <a:headEnd type="none" w="sm" len="sm"/>
            <a:tailEnd type="stealth" w="med" len="lg"/>
          </a:ln>
          <a:effectLst/>
        </p:spPr>
        <p:txBody>
          <a:bodyPr/>
          <a:lstStyle/>
          <a:p>
            <a:endParaRPr lang="en-US"/>
          </a:p>
        </p:txBody>
      </p:sp>
      <p:sp>
        <p:nvSpPr>
          <p:cNvPr id="188421" name="Rectangle 5"/>
          <p:cNvSpPr>
            <a:spLocks noGrp="1" noChangeArrowheads="1"/>
          </p:cNvSpPr>
          <p:nvPr>
            <p:ph type="title"/>
          </p:nvPr>
        </p:nvSpPr>
        <p:spPr>
          <a:noFill/>
          <a:ln/>
        </p:spPr>
        <p:txBody>
          <a:bodyPr wrap="square" lIns="92075" tIns="46038" rIns="92075" bIns="46038" anchor="t"/>
          <a:lstStyle/>
          <a:p>
            <a:r>
              <a:rPr lang="en-US"/>
              <a:t>Procedure or Function?</a:t>
            </a:r>
          </a:p>
        </p:txBody>
      </p:sp>
      <p:sp>
        <p:nvSpPr>
          <p:cNvPr id="188422" name="Rectangle 6"/>
          <p:cNvSpPr>
            <a:spLocks noChangeArrowheads="1"/>
          </p:cNvSpPr>
          <p:nvPr/>
        </p:nvSpPr>
        <p:spPr bwMode="blackWhite">
          <a:xfrm>
            <a:off x="2514600" y="1676400"/>
            <a:ext cx="2057400" cy="3416300"/>
          </a:xfrm>
          <a:prstGeom prst="rect">
            <a:avLst/>
          </a:prstGeom>
          <a:solidFill>
            <a:srgbClr val="FF9933"/>
          </a:solidFill>
          <a:ln w="25400">
            <a:solidFill>
              <a:schemeClr val="bg2"/>
            </a:solidFill>
            <a:miter lim="800000"/>
            <a:headEnd/>
            <a:tailEnd/>
          </a:ln>
          <a:effectLst/>
        </p:spPr>
        <p:txBody>
          <a:bodyPr wrap="none" anchor="ctr"/>
          <a:lstStyle/>
          <a:p>
            <a:endParaRPr lang="en-US"/>
          </a:p>
        </p:txBody>
      </p:sp>
      <p:sp>
        <p:nvSpPr>
          <p:cNvPr id="188423" name="Rectangle 7"/>
          <p:cNvSpPr>
            <a:spLocks noChangeArrowheads="1"/>
          </p:cNvSpPr>
          <p:nvPr/>
        </p:nvSpPr>
        <p:spPr bwMode="auto">
          <a:xfrm>
            <a:off x="2706688" y="1690688"/>
            <a:ext cx="1379537" cy="328612"/>
          </a:xfrm>
          <a:prstGeom prst="rect">
            <a:avLst/>
          </a:prstGeom>
          <a:noFill/>
          <a:ln w="9525">
            <a:noFill/>
            <a:miter lim="800000"/>
            <a:headEnd/>
            <a:tailEnd/>
          </a:ln>
          <a:effectLst/>
        </p:spPr>
        <p:txBody>
          <a:bodyPr wrap="none" lIns="69850" tIns="34925" rIns="69850" bIns="34925">
            <a:spAutoFit/>
          </a:bodyPr>
          <a:lstStyle/>
          <a:p>
            <a:pPr eaLnBrk="0" hangingPunct="0"/>
            <a:r>
              <a:rPr lang="en-US" sz="1700" b="1">
                <a:latin typeface="Verdana" pitchFamily="34" charset="0"/>
              </a:rPr>
              <a:t>Procedure</a:t>
            </a:r>
          </a:p>
        </p:txBody>
      </p:sp>
      <p:sp>
        <p:nvSpPr>
          <p:cNvPr id="188424" name="Rectangle 8"/>
          <p:cNvSpPr>
            <a:spLocks noChangeArrowheads="1"/>
          </p:cNvSpPr>
          <p:nvPr/>
        </p:nvSpPr>
        <p:spPr bwMode="blackWhite">
          <a:xfrm>
            <a:off x="2771775" y="2971800"/>
            <a:ext cx="1411288" cy="1824038"/>
          </a:xfrm>
          <a:prstGeom prst="rect">
            <a:avLst/>
          </a:prstGeom>
          <a:solidFill>
            <a:srgbClr val="0066CC"/>
          </a:solidFill>
          <a:ln w="9525">
            <a:noFill/>
            <a:miter lim="800000"/>
            <a:headEnd/>
            <a:tailEnd/>
          </a:ln>
          <a:effectLst/>
        </p:spPr>
        <p:txBody>
          <a:bodyPr wrap="none" anchor="ctr"/>
          <a:lstStyle/>
          <a:p>
            <a:endParaRPr lang="en-US"/>
          </a:p>
        </p:txBody>
      </p:sp>
      <p:sp>
        <p:nvSpPr>
          <p:cNvPr id="188425" name="Rectangle 9"/>
          <p:cNvSpPr>
            <a:spLocks noChangeArrowheads="1"/>
          </p:cNvSpPr>
          <p:nvPr/>
        </p:nvSpPr>
        <p:spPr bwMode="auto">
          <a:xfrm>
            <a:off x="2743200" y="2819400"/>
            <a:ext cx="1544638" cy="2090738"/>
          </a:xfrm>
          <a:prstGeom prst="rect">
            <a:avLst/>
          </a:prstGeom>
          <a:noFill/>
          <a:ln w="9525">
            <a:noFill/>
            <a:miter lim="800000"/>
            <a:headEnd/>
            <a:tailEnd/>
          </a:ln>
          <a:effectLst/>
        </p:spPr>
        <p:txBody>
          <a:bodyPr lIns="69850" tIns="34925" rIns="69850" bIns="34925">
            <a:spAutoFit/>
          </a:bodyPr>
          <a:lstStyle/>
          <a:p>
            <a:pPr eaLnBrk="0" hangingPunct="0">
              <a:lnSpc>
                <a:spcPct val="200000"/>
              </a:lnSpc>
              <a:spcBef>
                <a:spcPct val="50000"/>
              </a:spcBef>
            </a:pPr>
            <a:r>
              <a:rPr lang="en-US" sz="1400" b="1"/>
              <a:t>(</a:t>
            </a:r>
            <a:r>
              <a:rPr lang="en-US" sz="1400" b="1">
                <a:latin typeface="Courier New" pitchFamily="49" charset="0"/>
              </a:rPr>
              <a:t>DECLARE</a:t>
            </a:r>
            <a:r>
              <a:rPr lang="en-US" sz="1400" b="1"/>
              <a:t>)</a:t>
            </a:r>
          </a:p>
          <a:p>
            <a:pPr eaLnBrk="0" hangingPunct="0">
              <a:lnSpc>
                <a:spcPct val="200000"/>
              </a:lnSpc>
              <a:spcBef>
                <a:spcPct val="50000"/>
              </a:spcBef>
            </a:pPr>
            <a:r>
              <a:rPr lang="en-US" sz="1400" b="1">
                <a:latin typeface="Courier New" pitchFamily="49" charset="0"/>
              </a:rPr>
              <a:t>BEGIN</a:t>
            </a:r>
            <a:endParaRPr lang="en-US" sz="1400" b="1"/>
          </a:p>
          <a:p>
            <a:pPr eaLnBrk="0" hangingPunct="0">
              <a:lnSpc>
                <a:spcPct val="200000"/>
              </a:lnSpc>
              <a:spcBef>
                <a:spcPct val="50000"/>
              </a:spcBef>
            </a:pPr>
            <a:r>
              <a:rPr lang="en-US" sz="1400" b="1">
                <a:latin typeface="Courier New" pitchFamily="49" charset="0"/>
              </a:rPr>
              <a:t>EXCEPTION</a:t>
            </a:r>
            <a:endParaRPr lang="en-US" sz="1400" b="1"/>
          </a:p>
          <a:p>
            <a:pPr eaLnBrk="0" hangingPunct="0">
              <a:lnSpc>
                <a:spcPct val="200000"/>
              </a:lnSpc>
              <a:spcBef>
                <a:spcPct val="50000"/>
              </a:spcBef>
            </a:pPr>
            <a:r>
              <a:rPr lang="en-US" sz="1400" b="1">
                <a:latin typeface="Courier New" pitchFamily="49" charset="0"/>
              </a:rPr>
              <a:t>END;</a:t>
            </a:r>
          </a:p>
        </p:txBody>
      </p:sp>
      <p:sp>
        <p:nvSpPr>
          <p:cNvPr id="188426" name="Rectangle 10"/>
          <p:cNvSpPr>
            <a:spLocks noChangeArrowheads="1"/>
          </p:cNvSpPr>
          <p:nvPr/>
        </p:nvSpPr>
        <p:spPr bwMode="blackWhite">
          <a:xfrm>
            <a:off x="3048000" y="3246438"/>
            <a:ext cx="939800" cy="182562"/>
          </a:xfrm>
          <a:prstGeom prst="rect">
            <a:avLst/>
          </a:prstGeom>
          <a:solidFill>
            <a:srgbClr val="FF9BCE"/>
          </a:solidFill>
          <a:ln w="25400">
            <a:solidFill>
              <a:schemeClr val="bg2"/>
            </a:solidFill>
            <a:miter lim="800000"/>
            <a:headEnd/>
            <a:tailEnd/>
          </a:ln>
          <a:effectLst/>
        </p:spPr>
        <p:txBody>
          <a:bodyPr wrap="none" anchor="ctr"/>
          <a:lstStyle/>
          <a:p>
            <a:endParaRPr lang="en-US"/>
          </a:p>
        </p:txBody>
      </p:sp>
      <p:sp>
        <p:nvSpPr>
          <p:cNvPr id="188427" name="Rectangle 11"/>
          <p:cNvSpPr>
            <a:spLocks noChangeArrowheads="1"/>
          </p:cNvSpPr>
          <p:nvPr/>
        </p:nvSpPr>
        <p:spPr bwMode="blackWhite">
          <a:xfrm>
            <a:off x="3048000" y="3810000"/>
            <a:ext cx="939800" cy="180975"/>
          </a:xfrm>
          <a:prstGeom prst="rect">
            <a:avLst/>
          </a:prstGeom>
          <a:solidFill>
            <a:srgbClr val="FF9BCE"/>
          </a:solidFill>
          <a:ln w="25400">
            <a:solidFill>
              <a:schemeClr val="bg2"/>
            </a:solidFill>
            <a:miter lim="800000"/>
            <a:headEnd/>
            <a:tailEnd/>
          </a:ln>
          <a:effectLst/>
        </p:spPr>
        <p:txBody>
          <a:bodyPr wrap="none" anchor="ctr"/>
          <a:lstStyle/>
          <a:p>
            <a:endParaRPr lang="en-US"/>
          </a:p>
        </p:txBody>
      </p:sp>
      <p:sp>
        <p:nvSpPr>
          <p:cNvPr id="188428" name="Rectangle 12"/>
          <p:cNvSpPr>
            <a:spLocks noChangeArrowheads="1"/>
          </p:cNvSpPr>
          <p:nvPr/>
        </p:nvSpPr>
        <p:spPr bwMode="blackWhite">
          <a:xfrm>
            <a:off x="3048000" y="4343400"/>
            <a:ext cx="939800" cy="180975"/>
          </a:xfrm>
          <a:prstGeom prst="rect">
            <a:avLst/>
          </a:prstGeom>
          <a:solidFill>
            <a:srgbClr val="FF9BCE"/>
          </a:solidFill>
          <a:ln w="25400">
            <a:solidFill>
              <a:schemeClr val="bg2"/>
            </a:solidFill>
            <a:miter lim="800000"/>
            <a:headEnd/>
            <a:tailEnd/>
          </a:ln>
          <a:effectLst/>
        </p:spPr>
        <p:txBody>
          <a:bodyPr wrap="none" anchor="ctr"/>
          <a:lstStyle/>
          <a:p>
            <a:endParaRPr lang="en-US"/>
          </a:p>
        </p:txBody>
      </p:sp>
      <p:sp>
        <p:nvSpPr>
          <p:cNvPr id="188429" name="Rectangle 13"/>
          <p:cNvSpPr>
            <a:spLocks noChangeArrowheads="1"/>
          </p:cNvSpPr>
          <p:nvPr/>
        </p:nvSpPr>
        <p:spPr bwMode="blackWhite">
          <a:xfrm>
            <a:off x="2614613" y="2051050"/>
            <a:ext cx="206375" cy="180975"/>
          </a:xfrm>
          <a:prstGeom prst="rect">
            <a:avLst/>
          </a:prstGeom>
          <a:solidFill>
            <a:srgbClr val="008080"/>
          </a:solidFill>
          <a:ln w="9525">
            <a:noFill/>
            <a:miter lim="800000"/>
            <a:headEnd/>
            <a:tailEnd/>
          </a:ln>
          <a:effectLst/>
        </p:spPr>
        <p:txBody>
          <a:bodyPr wrap="none" anchor="ctr"/>
          <a:lstStyle/>
          <a:p>
            <a:endParaRPr lang="en-US"/>
          </a:p>
        </p:txBody>
      </p:sp>
      <p:sp>
        <p:nvSpPr>
          <p:cNvPr id="188430" name="Rectangle 14"/>
          <p:cNvSpPr>
            <a:spLocks noChangeArrowheads="1"/>
          </p:cNvSpPr>
          <p:nvPr/>
        </p:nvSpPr>
        <p:spPr bwMode="blackWhite">
          <a:xfrm>
            <a:off x="2614613" y="2649538"/>
            <a:ext cx="207962" cy="182562"/>
          </a:xfrm>
          <a:prstGeom prst="rect">
            <a:avLst/>
          </a:prstGeom>
          <a:solidFill>
            <a:srgbClr val="008080"/>
          </a:solidFill>
          <a:ln w="9525">
            <a:noFill/>
            <a:miter lim="800000"/>
            <a:headEnd/>
            <a:tailEnd/>
          </a:ln>
          <a:effectLst/>
        </p:spPr>
        <p:txBody>
          <a:bodyPr wrap="none" anchor="ctr"/>
          <a:lstStyle/>
          <a:p>
            <a:endParaRPr lang="en-US"/>
          </a:p>
        </p:txBody>
      </p:sp>
      <p:sp>
        <p:nvSpPr>
          <p:cNvPr id="188431" name="Rectangle 15"/>
          <p:cNvSpPr>
            <a:spLocks noChangeArrowheads="1"/>
          </p:cNvSpPr>
          <p:nvPr/>
        </p:nvSpPr>
        <p:spPr bwMode="auto">
          <a:xfrm>
            <a:off x="2743200" y="2057400"/>
            <a:ext cx="2057400" cy="785813"/>
          </a:xfrm>
          <a:prstGeom prst="rect">
            <a:avLst/>
          </a:prstGeom>
          <a:noFill/>
          <a:ln w="9525">
            <a:noFill/>
            <a:miter lim="800000"/>
            <a:headEnd/>
            <a:tailEnd/>
          </a:ln>
          <a:effectLst/>
        </p:spPr>
        <p:txBody>
          <a:bodyPr lIns="69850" tIns="34925" rIns="69850" bIns="34925">
            <a:spAutoFit/>
          </a:bodyPr>
          <a:lstStyle/>
          <a:p>
            <a:pPr eaLnBrk="0" hangingPunct="0">
              <a:spcBef>
                <a:spcPct val="30000"/>
              </a:spcBef>
            </a:pPr>
            <a:r>
              <a:rPr lang="en-US" sz="1300" b="1">
                <a:latin typeface="Verdana" pitchFamily="34" charset="0"/>
              </a:rPr>
              <a:t>IN parameter</a:t>
            </a:r>
          </a:p>
          <a:p>
            <a:pPr eaLnBrk="0" hangingPunct="0">
              <a:spcBef>
                <a:spcPct val="30000"/>
              </a:spcBef>
            </a:pPr>
            <a:r>
              <a:rPr lang="en-US" sz="1300" b="1">
                <a:latin typeface="Verdana" pitchFamily="34" charset="0"/>
              </a:rPr>
              <a:t>OUT parameter</a:t>
            </a:r>
          </a:p>
          <a:p>
            <a:pPr eaLnBrk="0" hangingPunct="0">
              <a:spcBef>
                <a:spcPct val="30000"/>
              </a:spcBef>
            </a:pPr>
            <a:r>
              <a:rPr lang="en-US" sz="1300" b="1">
                <a:latin typeface="Verdana" pitchFamily="34" charset="0"/>
              </a:rPr>
              <a:t>IN OUT parameter</a:t>
            </a:r>
          </a:p>
        </p:txBody>
      </p:sp>
      <p:sp>
        <p:nvSpPr>
          <p:cNvPr id="188432" name="Rectangle 16"/>
          <p:cNvSpPr>
            <a:spLocks noChangeArrowheads="1"/>
          </p:cNvSpPr>
          <p:nvPr/>
        </p:nvSpPr>
        <p:spPr bwMode="blackWhite">
          <a:xfrm>
            <a:off x="2614613" y="2359025"/>
            <a:ext cx="206375" cy="182563"/>
          </a:xfrm>
          <a:prstGeom prst="rect">
            <a:avLst/>
          </a:prstGeom>
          <a:solidFill>
            <a:srgbClr val="008080"/>
          </a:solidFill>
          <a:ln w="9525">
            <a:noFill/>
            <a:miter lim="800000"/>
            <a:headEnd/>
            <a:tailEnd/>
          </a:ln>
          <a:effectLst/>
        </p:spPr>
        <p:txBody>
          <a:bodyPr wrap="none" anchor="ctr"/>
          <a:lstStyle/>
          <a:p>
            <a:pPr algn="ctr"/>
            <a:endParaRPr lang="en-US"/>
          </a:p>
        </p:txBody>
      </p:sp>
      <p:sp>
        <p:nvSpPr>
          <p:cNvPr id="188433" name="Oval 17"/>
          <p:cNvSpPr>
            <a:spLocks noChangeArrowheads="1"/>
          </p:cNvSpPr>
          <p:nvPr/>
        </p:nvSpPr>
        <p:spPr bwMode="blackWhite">
          <a:xfrm>
            <a:off x="381000" y="1981200"/>
            <a:ext cx="1606550" cy="838200"/>
          </a:xfrm>
          <a:prstGeom prst="ellipse">
            <a:avLst/>
          </a:prstGeom>
          <a:solidFill>
            <a:srgbClr val="FF9BCE"/>
          </a:solidFill>
          <a:ln w="25400">
            <a:solidFill>
              <a:schemeClr val="bg2"/>
            </a:solidFill>
            <a:round/>
            <a:headEnd/>
            <a:tailEnd/>
          </a:ln>
          <a:effectLst/>
        </p:spPr>
        <p:txBody>
          <a:bodyPr wrap="none" anchor="ctr"/>
          <a:lstStyle/>
          <a:p>
            <a:endParaRPr lang="en-US"/>
          </a:p>
        </p:txBody>
      </p:sp>
      <p:sp>
        <p:nvSpPr>
          <p:cNvPr id="188434" name="Rectangle 18"/>
          <p:cNvSpPr>
            <a:spLocks noChangeArrowheads="1"/>
          </p:cNvSpPr>
          <p:nvPr/>
        </p:nvSpPr>
        <p:spPr bwMode="auto">
          <a:xfrm>
            <a:off x="417513" y="2057400"/>
            <a:ext cx="1592262" cy="590550"/>
          </a:xfrm>
          <a:prstGeom prst="rect">
            <a:avLst/>
          </a:prstGeom>
          <a:noFill/>
          <a:ln w="9525">
            <a:noFill/>
            <a:miter lim="800000"/>
            <a:headEnd/>
            <a:tailEnd/>
          </a:ln>
          <a:effectLst/>
        </p:spPr>
        <p:txBody>
          <a:bodyPr wrap="none" lIns="69850" tIns="34925" rIns="69850" bIns="34925">
            <a:spAutoFit/>
          </a:bodyPr>
          <a:lstStyle/>
          <a:p>
            <a:pPr algn="ctr" defTabSz="514350" eaLnBrk="0" hangingPunct="0">
              <a:lnSpc>
                <a:spcPct val="95000"/>
              </a:lnSpc>
            </a:pPr>
            <a:r>
              <a:rPr lang="en-US">
                <a:latin typeface="Verdana" pitchFamily="34" charset="0"/>
              </a:rPr>
              <a:t>Calling</a:t>
            </a:r>
          </a:p>
          <a:p>
            <a:pPr algn="ctr" defTabSz="514350" eaLnBrk="0" hangingPunct="0">
              <a:lnSpc>
                <a:spcPct val="95000"/>
              </a:lnSpc>
            </a:pPr>
            <a:r>
              <a:rPr lang="en-US">
                <a:latin typeface="Verdana" pitchFamily="34" charset="0"/>
              </a:rPr>
              <a:t>environment</a:t>
            </a:r>
          </a:p>
        </p:txBody>
      </p:sp>
      <p:sp>
        <p:nvSpPr>
          <p:cNvPr id="188435" name="Oval 19"/>
          <p:cNvSpPr>
            <a:spLocks noChangeArrowheads="1"/>
          </p:cNvSpPr>
          <p:nvPr/>
        </p:nvSpPr>
        <p:spPr bwMode="blackWhite">
          <a:xfrm>
            <a:off x="4594225" y="2043113"/>
            <a:ext cx="1606550" cy="784225"/>
          </a:xfrm>
          <a:prstGeom prst="ellipse">
            <a:avLst/>
          </a:prstGeom>
          <a:solidFill>
            <a:srgbClr val="FF9BCE"/>
          </a:solidFill>
          <a:ln w="25400">
            <a:solidFill>
              <a:schemeClr val="bg2"/>
            </a:solidFill>
            <a:round/>
            <a:headEnd/>
            <a:tailEnd/>
          </a:ln>
          <a:effectLst/>
        </p:spPr>
        <p:txBody>
          <a:bodyPr wrap="none" anchor="ctr"/>
          <a:lstStyle/>
          <a:p>
            <a:endParaRPr lang="en-US"/>
          </a:p>
        </p:txBody>
      </p:sp>
      <p:sp>
        <p:nvSpPr>
          <p:cNvPr id="188436" name="Rectangle 20"/>
          <p:cNvSpPr>
            <a:spLocks noChangeArrowheads="1"/>
          </p:cNvSpPr>
          <p:nvPr/>
        </p:nvSpPr>
        <p:spPr bwMode="auto">
          <a:xfrm>
            <a:off x="4616450" y="2085975"/>
            <a:ext cx="1592263" cy="590550"/>
          </a:xfrm>
          <a:prstGeom prst="rect">
            <a:avLst/>
          </a:prstGeom>
          <a:noFill/>
          <a:ln w="9525">
            <a:noFill/>
            <a:miter lim="800000"/>
            <a:headEnd/>
            <a:tailEnd/>
          </a:ln>
          <a:effectLst/>
        </p:spPr>
        <p:txBody>
          <a:bodyPr wrap="none" lIns="69850" tIns="34925" rIns="69850" bIns="34925">
            <a:spAutoFit/>
          </a:bodyPr>
          <a:lstStyle/>
          <a:p>
            <a:pPr algn="ctr" eaLnBrk="0" hangingPunct="0">
              <a:lnSpc>
                <a:spcPct val="95000"/>
              </a:lnSpc>
            </a:pPr>
            <a:r>
              <a:rPr lang="en-US">
                <a:latin typeface="Verdana" pitchFamily="34" charset="0"/>
              </a:rPr>
              <a:t>Calling</a:t>
            </a:r>
          </a:p>
          <a:p>
            <a:pPr algn="ctr" eaLnBrk="0" hangingPunct="0">
              <a:lnSpc>
                <a:spcPct val="95000"/>
              </a:lnSpc>
            </a:pPr>
            <a:r>
              <a:rPr lang="en-US">
                <a:latin typeface="Verdana" pitchFamily="34" charset="0"/>
              </a:rPr>
              <a:t>environment</a:t>
            </a:r>
          </a:p>
        </p:txBody>
      </p:sp>
      <p:sp>
        <p:nvSpPr>
          <p:cNvPr id="188437" name="Rectangle 21"/>
          <p:cNvSpPr>
            <a:spLocks noChangeArrowheads="1"/>
          </p:cNvSpPr>
          <p:nvPr/>
        </p:nvSpPr>
        <p:spPr bwMode="blackWhite">
          <a:xfrm>
            <a:off x="6634163" y="1676400"/>
            <a:ext cx="1976437" cy="3352800"/>
          </a:xfrm>
          <a:prstGeom prst="rect">
            <a:avLst/>
          </a:prstGeom>
          <a:solidFill>
            <a:srgbClr val="FF9933"/>
          </a:solidFill>
          <a:ln w="25400">
            <a:solidFill>
              <a:schemeClr val="bg2"/>
            </a:solidFill>
            <a:miter lim="800000"/>
            <a:headEnd/>
            <a:tailEnd/>
          </a:ln>
          <a:effectLst/>
        </p:spPr>
        <p:txBody>
          <a:bodyPr wrap="none" anchor="ctr"/>
          <a:lstStyle/>
          <a:p>
            <a:endParaRPr lang="en-US"/>
          </a:p>
        </p:txBody>
      </p:sp>
      <p:sp>
        <p:nvSpPr>
          <p:cNvPr id="188438" name="Rectangle 22"/>
          <p:cNvSpPr>
            <a:spLocks noChangeArrowheads="1"/>
          </p:cNvSpPr>
          <p:nvPr/>
        </p:nvSpPr>
        <p:spPr bwMode="auto">
          <a:xfrm>
            <a:off x="6888163" y="1689100"/>
            <a:ext cx="1187450" cy="328613"/>
          </a:xfrm>
          <a:prstGeom prst="rect">
            <a:avLst/>
          </a:prstGeom>
          <a:noFill/>
          <a:ln w="9525">
            <a:noFill/>
            <a:miter lim="800000"/>
            <a:headEnd/>
            <a:tailEnd/>
          </a:ln>
          <a:effectLst/>
        </p:spPr>
        <p:txBody>
          <a:bodyPr wrap="none" lIns="69850" tIns="34925" rIns="69850" bIns="34925">
            <a:spAutoFit/>
          </a:bodyPr>
          <a:lstStyle/>
          <a:p>
            <a:pPr eaLnBrk="0" hangingPunct="0"/>
            <a:r>
              <a:rPr lang="en-US" sz="1700" b="1">
                <a:latin typeface="Verdana" pitchFamily="34" charset="0"/>
              </a:rPr>
              <a:t>Function</a:t>
            </a:r>
          </a:p>
        </p:txBody>
      </p:sp>
      <p:sp>
        <p:nvSpPr>
          <p:cNvPr id="188439" name="Rectangle 23"/>
          <p:cNvSpPr>
            <a:spLocks noChangeArrowheads="1"/>
          </p:cNvSpPr>
          <p:nvPr/>
        </p:nvSpPr>
        <p:spPr bwMode="blackWhite">
          <a:xfrm>
            <a:off x="6923088" y="2743200"/>
            <a:ext cx="1411287" cy="2051050"/>
          </a:xfrm>
          <a:prstGeom prst="rect">
            <a:avLst/>
          </a:prstGeom>
          <a:solidFill>
            <a:srgbClr val="0066CC"/>
          </a:solidFill>
          <a:ln w="9525">
            <a:noFill/>
            <a:miter lim="800000"/>
            <a:headEnd/>
            <a:tailEnd/>
          </a:ln>
          <a:effectLst/>
        </p:spPr>
        <p:txBody>
          <a:bodyPr wrap="none" anchor="ctr"/>
          <a:lstStyle/>
          <a:p>
            <a:endParaRPr lang="en-US"/>
          </a:p>
        </p:txBody>
      </p:sp>
      <p:sp>
        <p:nvSpPr>
          <p:cNvPr id="188440" name="Rectangle 24"/>
          <p:cNvSpPr>
            <a:spLocks noChangeArrowheads="1"/>
          </p:cNvSpPr>
          <p:nvPr/>
        </p:nvSpPr>
        <p:spPr bwMode="auto">
          <a:xfrm>
            <a:off x="7000875" y="2743200"/>
            <a:ext cx="1436688" cy="2090738"/>
          </a:xfrm>
          <a:prstGeom prst="rect">
            <a:avLst/>
          </a:prstGeom>
          <a:noFill/>
          <a:ln w="9525">
            <a:noFill/>
            <a:miter lim="800000"/>
            <a:headEnd/>
            <a:tailEnd/>
          </a:ln>
          <a:effectLst/>
        </p:spPr>
        <p:txBody>
          <a:bodyPr lIns="69850" tIns="34925" rIns="69850" bIns="34925">
            <a:spAutoFit/>
          </a:bodyPr>
          <a:lstStyle/>
          <a:p>
            <a:pPr eaLnBrk="0" hangingPunct="0">
              <a:lnSpc>
                <a:spcPct val="200000"/>
              </a:lnSpc>
              <a:spcBef>
                <a:spcPct val="50000"/>
              </a:spcBef>
            </a:pPr>
            <a:r>
              <a:rPr lang="en-US" sz="1400" b="1"/>
              <a:t>(</a:t>
            </a:r>
            <a:r>
              <a:rPr lang="en-US" sz="1400" b="1">
                <a:latin typeface="Courier New" pitchFamily="49" charset="0"/>
              </a:rPr>
              <a:t>DECLARE</a:t>
            </a:r>
            <a:r>
              <a:rPr lang="en-US" sz="1400" b="1"/>
              <a:t>)</a:t>
            </a:r>
          </a:p>
          <a:p>
            <a:pPr eaLnBrk="0" hangingPunct="0">
              <a:lnSpc>
                <a:spcPct val="200000"/>
              </a:lnSpc>
              <a:spcBef>
                <a:spcPct val="50000"/>
              </a:spcBef>
            </a:pPr>
            <a:r>
              <a:rPr lang="en-US" sz="1400" b="1">
                <a:latin typeface="Courier New" pitchFamily="49" charset="0"/>
              </a:rPr>
              <a:t>BEGIN</a:t>
            </a:r>
            <a:endParaRPr lang="en-US" sz="1400" b="1"/>
          </a:p>
          <a:p>
            <a:pPr eaLnBrk="0" hangingPunct="0">
              <a:lnSpc>
                <a:spcPct val="200000"/>
              </a:lnSpc>
              <a:spcBef>
                <a:spcPct val="50000"/>
              </a:spcBef>
            </a:pPr>
            <a:r>
              <a:rPr lang="en-US" sz="1400" b="1">
                <a:latin typeface="Courier New" pitchFamily="49" charset="0"/>
              </a:rPr>
              <a:t>EXCEPTION</a:t>
            </a:r>
          </a:p>
          <a:p>
            <a:pPr eaLnBrk="0" hangingPunct="0">
              <a:lnSpc>
                <a:spcPct val="200000"/>
              </a:lnSpc>
              <a:spcBef>
                <a:spcPct val="50000"/>
              </a:spcBef>
            </a:pPr>
            <a:r>
              <a:rPr lang="en-US" sz="1400" b="1">
                <a:latin typeface="Courier New" pitchFamily="49" charset="0"/>
              </a:rPr>
              <a:t>END;</a:t>
            </a:r>
          </a:p>
        </p:txBody>
      </p:sp>
      <p:sp>
        <p:nvSpPr>
          <p:cNvPr id="188441" name="Rectangle 25"/>
          <p:cNvSpPr>
            <a:spLocks noChangeArrowheads="1"/>
          </p:cNvSpPr>
          <p:nvPr/>
        </p:nvSpPr>
        <p:spPr bwMode="blackWhite">
          <a:xfrm>
            <a:off x="7239000" y="3246438"/>
            <a:ext cx="939800" cy="182562"/>
          </a:xfrm>
          <a:prstGeom prst="rect">
            <a:avLst/>
          </a:prstGeom>
          <a:solidFill>
            <a:srgbClr val="FF9BCE"/>
          </a:solidFill>
          <a:ln w="25400">
            <a:solidFill>
              <a:schemeClr val="bg2"/>
            </a:solidFill>
            <a:miter lim="800000"/>
            <a:headEnd/>
            <a:tailEnd/>
          </a:ln>
          <a:effectLst/>
        </p:spPr>
        <p:txBody>
          <a:bodyPr wrap="none" anchor="ctr"/>
          <a:lstStyle/>
          <a:p>
            <a:endParaRPr lang="en-US"/>
          </a:p>
        </p:txBody>
      </p:sp>
      <p:sp>
        <p:nvSpPr>
          <p:cNvPr id="188442" name="Rectangle 26"/>
          <p:cNvSpPr>
            <a:spLocks noChangeArrowheads="1"/>
          </p:cNvSpPr>
          <p:nvPr/>
        </p:nvSpPr>
        <p:spPr bwMode="blackWhite">
          <a:xfrm>
            <a:off x="7239000" y="3733800"/>
            <a:ext cx="939800" cy="180975"/>
          </a:xfrm>
          <a:prstGeom prst="rect">
            <a:avLst/>
          </a:prstGeom>
          <a:solidFill>
            <a:srgbClr val="FF9BCE"/>
          </a:solidFill>
          <a:ln w="25400">
            <a:solidFill>
              <a:schemeClr val="bg2"/>
            </a:solidFill>
            <a:miter lim="800000"/>
            <a:headEnd/>
            <a:tailEnd/>
          </a:ln>
          <a:effectLst/>
        </p:spPr>
        <p:txBody>
          <a:bodyPr wrap="none" anchor="ctr"/>
          <a:lstStyle/>
          <a:p>
            <a:endParaRPr lang="en-US"/>
          </a:p>
        </p:txBody>
      </p:sp>
      <p:sp>
        <p:nvSpPr>
          <p:cNvPr id="188443" name="Rectangle 27"/>
          <p:cNvSpPr>
            <a:spLocks noChangeArrowheads="1"/>
          </p:cNvSpPr>
          <p:nvPr/>
        </p:nvSpPr>
        <p:spPr bwMode="blackWhite">
          <a:xfrm>
            <a:off x="7239000" y="4267200"/>
            <a:ext cx="939800" cy="180975"/>
          </a:xfrm>
          <a:prstGeom prst="rect">
            <a:avLst/>
          </a:prstGeom>
          <a:solidFill>
            <a:srgbClr val="FF9BCE"/>
          </a:solidFill>
          <a:ln w="25400">
            <a:solidFill>
              <a:schemeClr val="bg2"/>
            </a:solidFill>
            <a:miter lim="800000"/>
            <a:headEnd/>
            <a:tailEnd/>
          </a:ln>
          <a:effectLst/>
        </p:spPr>
        <p:txBody>
          <a:bodyPr wrap="none" anchor="ctr"/>
          <a:lstStyle/>
          <a:p>
            <a:endParaRPr lang="en-US"/>
          </a:p>
        </p:txBody>
      </p:sp>
      <p:sp>
        <p:nvSpPr>
          <p:cNvPr id="188444" name="Rectangle 28"/>
          <p:cNvSpPr>
            <a:spLocks noChangeArrowheads="1"/>
          </p:cNvSpPr>
          <p:nvPr/>
        </p:nvSpPr>
        <p:spPr bwMode="blackWhite">
          <a:xfrm>
            <a:off x="6764338" y="2049463"/>
            <a:ext cx="207962" cy="180975"/>
          </a:xfrm>
          <a:prstGeom prst="rect">
            <a:avLst/>
          </a:prstGeom>
          <a:solidFill>
            <a:srgbClr val="008080"/>
          </a:solidFill>
          <a:ln w="9525">
            <a:noFill/>
            <a:miter lim="800000"/>
            <a:headEnd/>
            <a:tailEnd/>
          </a:ln>
          <a:effectLst/>
        </p:spPr>
        <p:txBody>
          <a:bodyPr wrap="none" anchor="ctr"/>
          <a:lstStyle/>
          <a:p>
            <a:endParaRPr lang="en-US"/>
          </a:p>
        </p:txBody>
      </p:sp>
      <p:sp>
        <p:nvSpPr>
          <p:cNvPr id="188445" name="Rectangle 29"/>
          <p:cNvSpPr>
            <a:spLocks noChangeArrowheads="1"/>
          </p:cNvSpPr>
          <p:nvPr/>
        </p:nvSpPr>
        <p:spPr bwMode="auto">
          <a:xfrm>
            <a:off x="7031038" y="2025650"/>
            <a:ext cx="1646237" cy="314325"/>
          </a:xfrm>
          <a:prstGeom prst="rect">
            <a:avLst/>
          </a:prstGeom>
          <a:noFill/>
          <a:ln w="9525">
            <a:noFill/>
            <a:miter lim="800000"/>
            <a:headEnd/>
            <a:tailEnd/>
          </a:ln>
          <a:effectLst/>
        </p:spPr>
        <p:txBody>
          <a:bodyPr lIns="69850" tIns="34925" rIns="69850" bIns="34925">
            <a:spAutoFit/>
          </a:bodyPr>
          <a:lstStyle/>
          <a:p>
            <a:pPr eaLnBrk="0" hangingPunct="0">
              <a:spcBef>
                <a:spcPct val="50000"/>
              </a:spcBef>
            </a:pPr>
            <a:r>
              <a:rPr lang="en-US" sz="1600">
                <a:latin typeface="Verdana" pitchFamily="34" charset="0"/>
              </a:rPr>
              <a:t>IN parameter</a:t>
            </a:r>
          </a:p>
        </p:txBody>
      </p:sp>
      <p:sp>
        <p:nvSpPr>
          <p:cNvPr id="188446" name="Line 30"/>
          <p:cNvSpPr>
            <a:spLocks noChangeShapeType="1"/>
          </p:cNvSpPr>
          <p:nvPr/>
        </p:nvSpPr>
        <p:spPr bwMode="auto">
          <a:xfrm flipH="1">
            <a:off x="1981200" y="2438400"/>
            <a:ext cx="419100" cy="0"/>
          </a:xfrm>
          <a:prstGeom prst="line">
            <a:avLst/>
          </a:prstGeom>
          <a:noFill/>
          <a:ln w="25400">
            <a:solidFill>
              <a:schemeClr val="tx1"/>
            </a:solidFill>
            <a:round/>
            <a:headEnd type="none" w="sm" len="sm"/>
            <a:tailEnd type="stealth" w="med" len="lg"/>
          </a:ln>
          <a:effectLst/>
        </p:spPr>
        <p:txBody>
          <a:bodyPr/>
          <a:lstStyle/>
          <a:p>
            <a:endParaRPr lang="en-US"/>
          </a:p>
        </p:txBody>
      </p:sp>
      <p:sp>
        <p:nvSpPr>
          <p:cNvPr id="188447" name="Line 31"/>
          <p:cNvSpPr>
            <a:spLocks noChangeShapeType="1"/>
          </p:cNvSpPr>
          <p:nvPr/>
        </p:nvSpPr>
        <p:spPr bwMode="auto">
          <a:xfrm flipH="1">
            <a:off x="1676400" y="2743200"/>
            <a:ext cx="731838" cy="0"/>
          </a:xfrm>
          <a:prstGeom prst="line">
            <a:avLst/>
          </a:prstGeom>
          <a:noFill/>
          <a:ln w="25400">
            <a:solidFill>
              <a:schemeClr val="tx1"/>
            </a:solidFill>
            <a:round/>
            <a:headEnd type="stealth" w="med" len="lg"/>
            <a:tailEnd type="stealth" w="med" len="lg"/>
          </a:ln>
          <a:effectLst/>
        </p:spPr>
        <p:txBody>
          <a:bodyPr/>
          <a:lstStyle/>
          <a:p>
            <a:endParaRPr lang="en-US"/>
          </a:p>
        </p:txBody>
      </p:sp>
    </p:spTree>
  </p:cSld>
  <p:clrMapOvr>
    <a:masterClrMapping/>
  </p:clrMapOvr>
  <p:transition spd="slow">
    <p:cut/>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2"/>
          <p:cNvSpPr>
            <a:spLocks noGrp="1"/>
          </p:cNvSpPr>
          <p:nvPr>
            <p:ph type="ftr" sz="quarter" idx="10"/>
          </p:nvPr>
        </p:nvSpPr>
        <p:spPr/>
        <p:txBody>
          <a:bodyPr/>
          <a:lstStyle/>
          <a:p>
            <a:r>
              <a:rPr lang="en-US"/>
              <a:t>PL/SQL</a:t>
            </a:r>
          </a:p>
        </p:txBody>
      </p:sp>
      <p:sp>
        <p:nvSpPr>
          <p:cNvPr id="12" name="Slide Number Placeholder 3"/>
          <p:cNvSpPr>
            <a:spLocks noGrp="1"/>
          </p:cNvSpPr>
          <p:nvPr>
            <p:ph type="sldNum" sz="quarter" idx="11"/>
          </p:nvPr>
        </p:nvSpPr>
        <p:spPr/>
        <p:txBody>
          <a:bodyPr/>
          <a:lstStyle/>
          <a:p>
            <a:fld id="{83D8C665-698D-4C36-9237-DD69257D1D92}" type="slidenum">
              <a:rPr lang="en-US"/>
              <a:pPr/>
              <a:t>82</a:t>
            </a:fld>
            <a:r>
              <a:rPr lang="en-US"/>
              <a:t> of 1</a:t>
            </a:r>
          </a:p>
        </p:txBody>
      </p:sp>
      <p:sp>
        <p:nvSpPr>
          <p:cNvPr id="190466" name="Rectangle 2"/>
          <p:cNvSpPr>
            <a:spLocks noChangeArrowheads="1"/>
          </p:cNvSpPr>
          <p:nvPr/>
        </p:nvSpPr>
        <p:spPr bwMode="blackWhite">
          <a:xfrm>
            <a:off x="1049338" y="1905000"/>
            <a:ext cx="7043737" cy="3560763"/>
          </a:xfrm>
          <a:prstGeom prst="rect">
            <a:avLst/>
          </a:prstGeom>
          <a:solidFill>
            <a:schemeClr val="accent1"/>
          </a:solidFill>
          <a:ln w="25400">
            <a:solidFill>
              <a:schemeClr val="bg2"/>
            </a:solidFill>
            <a:miter lim="800000"/>
            <a:headEnd/>
            <a:tailEnd/>
          </a:ln>
          <a:effectLst/>
        </p:spPr>
        <p:txBody>
          <a:bodyPr wrap="none" anchor="ctr"/>
          <a:lstStyle/>
          <a:p>
            <a:endParaRPr lang="en-US"/>
          </a:p>
        </p:txBody>
      </p:sp>
      <p:sp>
        <p:nvSpPr>
          <p:cNvPr id="190467" name="Rectangle 3"/>
          <p:cNvSpPr>
            <a:spLocks noGrp="1" noChangeArrowheads="1"/>
          </p:cNvSpPr>
          <p:nvPr>
            <p:ph type="title"/>
          </p:nvPr>
        </p:nvSpPr>
        <p:spPr>
          <a:noFill/>
          <a:ln/>
          <a:effectLst>
            <a:outerShdw dist="53882" dir="2700000" algn="ctr" rotWithShape="0">
              <a:schemeClr val="bg2"/>
            </a:outerShdw>
          </a:effectLst>
        </p:spPr>
        <p:txBody>
          <a:bodyPr wrap="square" lIns="92075" tIns="46038" rIns="92075" bIns="46038" anchor="t"/>
          <a:lstStyle/>
          <a:p>
            <a:r>
              <a:rPr lang="en-US"/>
              <a:t>Comparing Procedures </a:t>
            </a:r>
            <a:br>
              <a:rPr lang="en-US"/>
            </a:br>
            <a:r>
              <a:rPr lang="en-US"/>
              <a:t>and Functions</a:t>
            </a:r>
          </a:p>
        </p:txBody>
      </p:sp>
      <p:sp>
        <p:nvSpPr>
          <p:cNvPr id="190468" name="Line 4"/>
          <p:cNvSpPr>
            <a:spLocks noChangeShapeType="1"/>
          </p:cNvSpPr>
          <p:nvPr/>
        </p:nvSpPr>
        <p:spPr bwMode="auto">
          <a:xfrm>
            <a:off x="1054100" y="2451100"/>
            <a:ext cx="7037388" cy="0"/>
          </a:xfrm>
          <a:prstGeom prst="line">
            <a:avLst/>
          </a:prstGeom>
          <a:noFill/>
          <a:ln w="25400">
            <a:solidFill>
              <a:srgbClr val="000000"/>
            </a:solidFill>
            <a:round/>
            <a:headEnd type="none" w="sm" len="sm"/>
            <a:tailEnd type="none" w="sm" len="sm"/>
          </a:ln>
          <a:effectLst/>
        </p:spPr>
        <p:txBody>
          <a:bodyPr/>
          <a:lstStyle/>
          <a:p>
            <a:endParaRPr lang="en-US"/>
          </a:p>
        </p:txBody>
      </p:sp>
      <p:sp>
        <p:nvSpPr>
          <p:cNvPr id="190469" name="Rectangle 5"/>
          <p:cNvSpPr>
            <a:spLocks noChangeArrowheads="1"/>
          </p:cNvSpPr>
          <p:nvPr/>
        </p:nvSpPr>
        <p:spPr bwMode="blackWhite">
          <a:xfrm>
            <a:off x="1220788" y="2078038"/>
            <a:ext cx="2997200" cy="3302000"/>
          </a:xfrm>
          <a:prstGeom prst="rect">
            <a:avLst/>
          </a:prstGeom>
          <a:noFill/>
          <a:ln w="9525">
            <a:noFill/>
            <a:miter lim="800000"/>
            <a:headEnd/>
            <a:tailEnd/>
          </a:ln>
          <a:effectLst/>
        </p:spPr>
        <p:txBody>
          <a:bodyPr lIns="92075" tIns="46038" rIns="92075" bIns="46038">
            <a:spAutoFit/>
          </a:bodyPr>
          <a:lstStyle/>
          <a:p>
            <a:pPr eaLnBrk="0" hangingPunct="0">
              <a:lnSpc>
                <a:spcPct val="95000"/>
              </a:lnSpc>
              <a:spcBef>
                <a:spcPct val="40000"/>
              </a:spcBef>
            </a:pPr>
            <a:r>
              <a:rPr lang="en-US" sz="1900">
                <a:latin typeface="Verdana" pitchFamily="34" charset="0"/>
              </a:rPr>
              <a:t>Procedures</a:t>
            </a:r>
          </a:p>
          <a:p>
            <a:pPr eaLnBrk="0" hangingPunct="0">
              <a:lnSpc>
                <a:spcPct val="95000"/>
              </a:lnSpc>
              <a:spcBef>
                <a:spcPct val="40000"/>
              </a:spcBef>
            </a:pPr>
            <a:r>
              <a:rPr lang="en-US" sz="1900">
                <a:latin typeface="Verdana" pitchFamily="34" charset="0"/>
              </a:rPr>
              <a:t>Execute as a PL/SQL statement</a:t>
            </a:r>
          </a:p>
          <a:p>
            <a:pPr eaLnBrk="0" hangingPunct="0">
              <a:lnSpc>
                <a:spcPct val="95000"/>
              </a:lnSpc>
              <a:spcBef>
                <a:spcPct val="40000"/>
              </a:spcBef>
            </a:pPr>
            <a:r>
              <a:rPr lang="en-US" sz="1900">
                <a:latin typeface="Verdana" pitchFamily="34" charset="0"/>
              </a:rPr>
              <a:t>Do not contain RETURN clause in the header</a:t>
            </a:r>
          </a:p>
          <a:p>
            <a:pPr eaLnBrk="0" hangingPunct="0">
              <a:lnSpc>
                <a:spcPct val="95000"/>
              </a:lnSpc>
              <a:spcBef>
                <a:spcPct val="40000"/>
              </a:spcBef>
            </a:pPr>
            <a:r>
              <a:rPr lang="en-US" sz="1900">
                <a:latin typeface="Verdana" pitchFamily="34" charset="0"/>
              </a:rPr>
              <a:t>Can return none, one, or many values</a:t>
            </a:r>
          </a:p>
          <a:p>
            <a:pPr eaLnBrk="0" hangingPunct="0">
              <a:lnSpc>
                <a:spcPct val="95000"/>
              </a:lnSpc>
              <a:spcBef>
                <a:spcPct val="40000"/>
              </a:spcBef>
            </a:pPr>
            <a:r>
              <a:rPr lang="en-US" sz="1900">
                <a:latin typeface="Verdana" pitchFamily="34" charset="0"/>
              </a:rPr>
              <a:t>Can contain a RETURN statement</a:t>
            </a:r>
          </a:p>
        </p:txBody>
      </p:sp>
      <p:sp>
        <p:nvSpPr>
          <p:cNvPr id="190470" name="Rectangle 6"/>
          <p:cNvSpPr>
            <a:spLocks noChangeArrowheads="1"/>
          </p:cNvSpPr>
          <p:nvPr/>
        </p:nvSpPr>
        <p:spPr bwMode="blackWhite">
          <a:xfrm>
            <a:off x="4575175" y="2057400"/>
            <a:ext cx="3502025" cy="3448050"/>
          </a:xfrm>
          <a:prstGeom prst="rect">
            <a:avLst/>
          </a:prstGeom>
          <a:noFill/>
          <a:ln w="9525">
            <a:noFill/>
            <a:miter lim="800000"/>
            <a:headEnd/>
            <a:tailEnd/>
          </a:ln>
          <a:effectLst/>
        </p:spPr>
        <p:txBody>
          <a:bodyPr lIns="92075" tIns="46038" rIns="92075" bIns="46038">
            <a:spAutoFit/>
          </a:bodyPr>
          <a:lstStyle/>
          <a:p>
            <a:pPr eaLnBrk="0" hangingPunct="0">
              <a:lnSpc>
                <a:spcPct val="95000"/>
              </a:lnSpc>
              <a:spcBef>
                <a:spcPct val="35000"/>
              </a:spcBef>
            </a:pPr>
            <a:r>
              <a:rPr lang="en-US" sz="1900">
                <a:solidFill>
                  <a:srgbClr val="000000"/>
                </a:solidFill>
                <a:latin typeface="Verdana" pitchFamily="34" charset="0"/>
              </a:rPr>
              <a:t>Functions</a:t>
            </a:r>
          </a:p>
          <a:p>
            <a:pPr eaLnBrk="0" hangingPunct="0">
              <a:lnSpc>
                <a:spcPct val="95000"/>
              </a:lnSpc>
              <a:spcBef>
                <a:spcPct val="35000"/>
              </a:spcBef>
            </a:pPr>
            <a:r>
              <a:rPr lang="en-US" sz="1900">
                <a:solidFill>
                  <a:srgbClr val="000000"/>
                </a:solidFill>
                <a:latin typeface="Verdana" pitchFamily="34" charset="0"/>
              </a:rPr>
              <a:t>Invoke as part of an  expression    </a:t>
            </a:r>
          </a:p>
          <a:p>
            <a:pPr eaLnBrk="0" hangingPunct="0">
              <a:lnSpc>
                <a:spcPct val="95000"/>
              </a:lnSpc>
              <a:spcBef>
                <a:spcPct val="35000"/>
              </a:spcBef>
            </a:pPr>
            <a:r>
              <a:rPr lang="en-US" sz="1900">
                <a:solidFill>
                  <a:srgbClr val="000000"/>
                </a:solidFill>
                <a:latin typeface="Verdana" pitchFamily="34" charset="0"/>
              </a:rPr>
              <a:t>Must contain a RETURN </a:t>
            </a:r>
          </a:p>
          <a:p>
            <a:pPr eaLnBrk="0" hangingPunct="0">
              <a:lnSpc>
                <a:spcPct val="95000"/>
              </a:lnSpc>
            </a:pPr>
            <a:r>
              <a:rPr lang="en-US" sz="1900">
                <a:solidFill>
                  <a:srgbClr val="000000"/>
                </a:solidFill>
                <a:latin typeface="Verdana" pitchFamily="34" charset="0"/>
              </a:rPr>
              <a:t>clause in the header</a:t>
            </a:r>
          </a:p>
          <a:p>
            <a:pPr eaLnBrk="0" hangingPunct="0">
              <a:lnSpc>
                <a:spcPct val="95000"/>
              </a:lnSpc>
              <a:spcBef>
                <a:spcPct val="35000"/>
              </a:spcBef>
            </a:pPr>
            <a:endParaRPr lang="en-US" sz="1900">
              <a:solidFill>
                <a:srgbClr val="000000"/>
              </a:solidFill>
              <a:latin typeface="Verdana" pitchFamily="34" charset="0"/>
            </a:endParaRPr>
          </a:p>
          <a:p>
            <a:pPr eaLnBrk="0" hangingPunct="0">
              <a:lnSpc>
                <a:spcPct val="95000"/>
              </a:lnSpc>
              <a:spcBef>
                <a:spcPct val="35000"/>
              </a:spcBef>
            </a:pPr>
            <a:r>
              <a:rPr lang="en-US" sz="1900">
                <a:solidFill>
                  <a:srgbClr val="000000"/>
                </a:solidFill>
                <a:latin typeface="Verdana" pitchFamily="34" charset="0"/>
              </a:rPr>
              <a:t>Must return a single value</a:t>
            </a:r>
          </a:p>
          <a:p>
            <a:pPr eaLnBrk="0" hangingPunct="0">
              <a:lnSpc>
                <a:spcPct val="95000"/>
              </a:lnSpc>
              <a:spcBef>
                <a:spcPct val="35000"/>
              </a:spcBef>
            </a:pPr>
            <a:endParaRPr lang="en-US" sz="1900">
              <a:solidFill>
                <a:srgbClr val="000000"/>
              </a:solidFill>
              <a:latin typeface="Verdana" pitchFamily="34" charset="0"/>
            </a:endParaRPr>
          </a:p>
          <a:p>
            <a:pPr eaLnBrk="0" hangingPunct="0">
              <a:lnSpc>
                <a:spcPct val="95000"/>
              </a:lnSpc>
              <a:spcBef>
                <a:spcPct val="35000"/>
              </a:spcBef>
            </a:pPr>
            <a:r>
              <a:rPr lang="en-US" sz="1900">
                <a:solidFill>
                  <a:srgbClr val="000000"/>
                </a:solidFill>
                <a:latin typeface="Verdana" pitchFamily="34" charset="0"/>
              </a:rPr>
              <a:t>Must contain at least one RETURN statement</a:t>
            </a:r>
          </a:p>
        </p:txBody>
      </p:sp>
      <p:sp>
        <p:nvSpPr>
          <p:cNvPr id="190471" name="Line 7"/>
          <p:cNvSpPr>
            <a:spLocks noChangeShapeType="1"/>
          </p:cNvSpPr>
          <p:nvPr/>
        </p:nvSpPr>
        <p:spPr bwMode="auto">
          <a:xfrm>
            <a:off x="1052513" y="3124200"/>
            <a:ext cx="7037387" cy="0"/>
          </a:xfrm>
          <a:prstGeom prst="line">
            <a:avLst/>
          </a:prstGeom>
          <a:noFill/>
          <a:ln w="25400">
            <a:solidFill>
              <a:srgbClr val="000000"/>
            </a:solidFill>
            <a:round/>
            <a:headEnd type="none" w="sm" len="sm"/>
            <a:tailEnd type="none" w="sm" len="sm"/>
          </a:ln>
          <a:effectLst/>
        </p:spPr>
        <p:txBody>
          <a:bodyPr/>
          <a:lstStyle/>
          <a:p>
            <a:endParaRPr lang="en-US"/>
          </a:p>
        </p:txBody>
      </p:sp>
      <p:sp>
        <p:nvSpPr>
          <p:cNvPr id="190472" name="Line 8"/>
          <p:cNvSpPr>
            <a:spLocks noChangeShapeType="1"/>
          </p:cNvSpPr>
          <p:nvPr/>
        </p:nvSpPr>
        <p:spPr bwMode="auto">
          <a:xfrm>
            <a:off x="1055688" y="4038600"/>
            <a:ext cx="7032625" cy="0"/>
          </a:xfrm>
          <a:prstGeom prst="line">
            <a:avLst/>
          </a:prstGeom>
          <a:noFill/>
          <a:ln w="25400">
            <a:solidFill>
              <a:srgbClr val="000000"/>
            </a:solidFill>
            <a:round/>
            <a:headEnd type="none" w="sm" len="sm"/>
            <a:tailEnd type="none" w="sm" len="sm"/>
          </a:ln>
          <a:effectLst/>
        </p:spPr>
        <p:txBody>
          <a:bodyPr/>
          <a:lstStyle/>
          <a:p>
            <a:endParaRPr lang="en-US"/>
          </a:p>
        </p:txBody>
      </p:sp>
      <p:sp>
        <p:nvSpPr>
          <p:cNvPr id="190473" name="Line 9"/>
          <p:cNvSpPr>
            <a:spLocks noChangeShapeType="1"/>
          </p:cNvSpPr>
          <p:nvPr/>
        </p:nvSpPr>
        <p:spPr bwMode="auto">
          <a:xfrm>
            <a:off x="4572000" y="1905000"/>
            <a:ext cx="0" cy="3505200"/>
          </a:xfrm>
          <a:prstGeom prst="line">
            <a:avLst/>
          </a:prstGeom>
          <a:noFill/>
          <a:ln w="25400">
            <a:solidFill>
              <a:schemeClr val="bg2"/>
            </a:solidFill>
            <a:round/>
            <a:headEnd type="none" w="sm" len="sm"/>
            <a:tailEnd type="none" w="sm" len="sm"/>
          </a:ln>
          <a:effectLst/>
        </p:spPr>
        <p:txBody>
          <a:bodyPr/>
          <a:lstStyle/>
          <a:p>
            <a:endParaRPr lang="en-US"/>
          </a:p>
        </p:txBody>
      </p:sp>
      <p:sp>
        <p:nvSpPr>
          <p:cNvPr id="190474" name="Line 10"/>
          <p:cNvSpPr>
            <a:spLocks noChangeShapeType="1"/>
          </p:cNvSpPr>
          <p:nvPr/>
        </p:nvSpPr>
        <p:spPr bwMode="auto">
          <a:xfrm>
            <a:off x="1054100" y="4724400"/>
            <a:ext cx="7032625" cy="0"/>
          </a:xfrm>
          <a:prstGeom prst="line">
            <a:avLst/>
          </a:prstGeom>
          <a:noFill/>
          <a:ln w="25400">
            <a:solidFill>
              <a:srgbClr val="000000"/>
            </a:solidFill>
            <a:round/>
            <a:headEnd type="none" w="sm" len="sm"/>
            <a:tailEnd type="none" w="sm" len="sm"/>
          </a:ln>
          <a:effectLst/>
        </p:spPr>
        <p:txBody>
          <a:bodyPr/>
          <a:lstStyle/>
          <a:p>
            <a:endParaRPr lang="en-US"/>
          </a:p>
        </p:txBody>
      </p:sp>
    </p:spTree>
  </p:cSld>
  <p:clrMapOvr>
    <a:masterClrMapping/>
  </p:clrMapOvr>
  <p:transition spd="slow">
    <p:cut/>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PL/SQL</a:t>
            </a:r>
          </a:p>
        </p:txBody>
      </p:sp>
      <p:sp>
        <p:nvSpPr>
          <p:cNvPr id="5" name="Slide Number Placeholder 4"/>
          <p:cNvSpPr>
            <a:spLocks noGrp="1"/>
          </p:cNvSpPr>
          <p:nvPr>
            <p:ph type="sldNum" sz="quarter" idx="11"/>
          </p:nvPr>
        </p:nvSpPr>
        <p:spPr/>
        <p:txBody>
          <a:bodyPr/>
          <a:lstStyle/>
          <a:p>
            <a:fld id="{95CBE766-3BAA-4AE4-9D81-0E4D1FB1A8D4}" type="slidenum">
              <a:rPr lang="en-US"/>
              <a:pPr/>
              <a:t>83</a:t>
            </a:fld>
            <a:r>
              <a:rPr lang="en-US"/>
              <a:t> of 1</a:t>
            </a:r>
          </a:p>
        </p:txBody>
      </p:sp>
      <p:sp>
        <p:nvSpPr>
          <p:cNvPr id="192514" name="Rectangle 2"/>
          <p:cNvSpPr>
            <a:spLocks noGrp="1" noChangeArrowheads="1"/>
          </p:cNvSpPr>
          <p:nvPr>
            <p:ph type="title"/>
          </p:nvPr>
        </p:nvSpPr>
        <p:spPr>
          <a:xfrm>
            <a:off x="2362200" y="76200"/>
            <a:ext cx="6324600" cy="685800"/>
          </a:xfrm>
          <a:noFill/>
          <a:ln/>
        </p:spPr>
        <p:txBody>
          <a:bodyPr wrap="square" lIns="92075" tIns="46038" rIns="92075" bIns="46038" anchor="t"/>
          <a:lstStyle/>
          <a:p>
            <a:r>
              <a:rPr lang="en-US"/>
              <a:t>Benefits of Stored </a:t>
            </a:r>
            <a:br>
              <a:rPr lang="en-US"/>
            </a:br>
            <a:r>
              <a:rPr lang="en-US"/>
              <a:t>Procedures and Functions</a:t>
            </a:r>
          </a:p>
        </p:txBody>
      </p:sp>
      <p:sp>
        <p:nvSpPr>
          <p:cNvPr id="192515" name="Rectangle 3"/>
          <p:cNvSpPr>
            <a:spLocks noGrp="1" noChangeArrowheads="1"/>
          </p:cNvSpPr>
          <p:nvPr>
            <p:ph type="body" idx="1"/>
          </p:nvPr>
        </p:nvSpPr>
        <p:spPr>
          <a:xfrm>
            <a:off x="1066800" y="1981200"/>
            <a:ext cx="7315200" cy="1771650"/>
          </a:xfrm>
          <a:noFill/>
          <a:ln/>
        </p:spPr>
        <p:txBody>
          <a:bodyPr lIns="92075" tIns="46038" rIns="92075" bIns="46038">
            <a:spAutoFit/>
          </a:bodyPr>
          <a:lstStyle/>
          <a:p>
            <a:r>
              <a:rPr lang="en-US"/>
              <a:t>Improved performance</a:t>
            </a:r>
          </a:p>
          <a:p>
            <a:r>
              <a:rPr lang="en-US"/>
              <a:t>Easy maintenance</a:t>
            </a:r>
          </a:p>
          <a:p>
            <a:r>
              <a:rPr lang="en-US"/>
              <a:t>Improved data security and integrity</a:t>
            </a:r>
          </a:p>
          <a:p>
            <a:r>
              <a:rPr lang="en-US"/>
              <a:t>Improved code clarity</a:t>
            </a:r>
          </a:p>
        </p:txBody>
      </p:sp>
    </p:spTree>
  </p:cSld>
  <p:clrMapOvr>
    <a:masterClrMapping/>
  </p:clrMapOvr>
  <p:transition spd="slow">
    <p:cut/>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PL/SQL</a:t>
            </a:r>
          </a:p>
        </p:txBody>
      </p:sp>
      <p:sp>
        <p:nvSpPr>
          <p:cNvPr id="5" name="Slide Number Placeholder 4"/>
          <p:cNvSpPr>
            <a:spLocks noGrp="1"/>
          </p:cNvSpPr>
          <p:nvPr>
            <p:ph type="sldNum" sz="quarter" idx="11"/>
          </p:nvPr>
        </p:nvSpPr>
        <p:spPr/>
        <p:txBody>
          <a:bodyPr/>
          <a:lstStyle/>
          <a:p>
            <a:fld id="{7E4005FB-7E2F-4EB6-BD03-BE4EF077EE00}" type="slidenum">
              <a:rPr lang="en-US"/>
              <a:pPr/>
              <a:t>84</a:t>
            </a:fld>
            <a:r>
              <a:rPr lang="en-US"/>
              <a:t> of 1</a:t>
            </a:r>
          </a:p>
        </p:txBody>
      </p:sp>
      <p:sp>
        <p:nvSpPr>
          <p:cNvPr id="194562" name="Rectangle 2"/>
          <p:cNvSpPr>
            <a:spLocks noGrp="1" noChangeArrowheads="1"/>
          </p:cNvSpPr>
          <p:nvPr>
            <p:ph type="title"/>
          </p:nvPr>
        </p:nvSpPr>
        <p:spPr>
          <a:xfrm>
            <a:off x="685800" y="0"/>
            <a:ext cx="7772400" cy="1143000"/>
          </a:xfrm>
          <a:noFill/>
          <a:ln/>
        </p:spPr>
        <p:txBody>
          <a:bodyPr wrap="square" lIns="92075" tIns="46038" rIns="92075" bIns="46038" anchor="t"/>
          <a:lstStyle/>
          <a:p>
            <a:r>
              <a:rPr lang="en-US"/>
              <a:t>Summary</a:t>
            </a:r>
          </a:p>
        </p:txBody>
      </p:sp>
      <p:sp>
        <p:nvSpPr>
          <p:cNvPr id="194563" name="Rectangle 3"/>
          <p:cNvSpPr>
            <a:spLocks noGrp="1" noChangeArrowheads="1"/>
          </p:cNvSpPr>
          <p:nvPr>
            <p:ph type="body" idx="1"/>
          </p:nvPr>
        </p:nvSpPr>
        <p:spPr>
          <a:xfrm>
            <a:off x="609600" y="1371600"/>
            <a:ext cx="8229600" cy="4911725"/>
          </a:xfrm>
          <a:noFill/>
          <a:ln/>
        </p:spPr>
        <p:txBody>
          <a:bodyPr lIns="92075" tIns="46038" rIns="92075" bIns="46038">
            <a:spAutoFit/>
          </a:bodyPr>
          <a:lstStyle/>
          <a:p>
            <a:pPr>
              <a:buFont typeface="Wingdings" pitchFamily="2" charset="2"/>
              <a:buNone/>
            </a:pPr>
            <a:r>
              <a:rPr lang="en-US"/>
              <a:t>In this lesson, you should have learned that:</a:t>
            </a:r>
          </a:p>
          <a:p>
            <a:r>
              <a:rPr lang="en-US"/>
              <a:t>A function is a named PL/SQL block that must return a value.</a:t>
            </a:r>
          </a:p>
          <a:p>
            <a:r>
              <a:rPr lang="en-US"/>
              <a:t>A function is created by using the CREATE FUNCTION syntax.</a:t>
            </a:r>
          </a:p>
          <a:p>
            <a:r>
              <a:rPr lang="en-US"/>
              <a:t>A function is invoked as part of an expression.</a:t>
            </a:r>
          </a:p>
          <a:p>
            <a:r>
              <a:rPr lang="en-US"/>
              <a:t>A function stored in the database can be called in SQL statements.</a:t>
            </a:r>
          </a:p>
          <a:p>
            <a:r>
              <a:rPr lang="en-US"/>
              <a:t>A function can be removed from the database by using the DROP FUNCTION syntax.</a:t>
            </a:r>
          </a:p>
          <a:p>
            <a:r>
              <a:rPr lang="en-US"/>
              <a:t>Generally, you use a procedure to perform an action and a function to compute a value.</a:t>
            </a:r>
          </a:p>
        </p:txBody>
      </p:sp>
    </p:spTree>
  </p:cSld>
  <p:clrMapOvr>
    <a:masterClrMapping/>
  </p:clrMapOvr>
  <p:transition spd="slow">
    <p:cut/>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3"/>
          <p:cNvSpPr>
            <a:spLocks noGrp="1"/>
          </p:cNvSpPr>
          <p:nvPr>
            <p:ph type="ftr" sz="quarter" idx="4294967295"/>
          </p:nvPr>
        </p:nvSpPr>
        <p:spPr>
          <a:xfrm>
            <a:off x="3124200" y="6553200"/>
            <a:ext cx="2895600" cy="247650"/>
          </a:xfrm>
          <a:prstGeom prst="rect">
            <a:avLst/>
          </a:prstGeom>
        </p:spPr>
        <p:txBody>
          <a:bodyPr/>
          <a:lstStyle/>
          <a:p>
            <a:r>
              <a:rPr lang="en-US"/>
              <a:t>PL/SQL</a:t>
            </a:r>
          </a:p>
        </p:txBody>
      </p:sp>
      <p:sp>
        <p:nvSpPr>
          <p:cNvPr id="4" name="Slide Number Placeholder 4"/>
          <p:cNvSpPr>
            <a:spLocks noGrp="1"/>
          </p:cNvSpPr>
          <p:nvPr>
            <p:ph type="sldNum" sz="quarter" idx="4294967295"/>
          </p:nvPr>
        </p:nvSpPr>
        <p:spPr>
          <a:xfrm>
            <a:off x="6934200" y="6534150"/>
            <a:ext cx="2133600" cy="323850"/>
          </a:xfrm>
          <a:prstGeom prst="rect">
            <a:avLst/>
          </a:prstGeom>
        </p:spPr>
        <p:txBody>
          <a:bodyPr/>
          <a:lstStyle/>
          <a:p>
            <a:fld id="{32B83F36-B011-4994-8985-BE2DE125E370}" type="slidenum">
              <a:rPr lang="en-US"/>
              <a:pPr/>
              <a:t>85</a:t>
            </a:fld>
            <a:r>
              <a:rPr lang="en-US"/>
              <a:t> of 1</a:t>
            </a:r>
          </a:p>
        </p:txBody>
      </p:sp>
      <p:sp>
        <p:nvSpPr>
          <p:cNvPr id="196610" name="Rectangle 2"/>
          <p:cNvSpPr>
            <a:spLocks noGrp="1" noChangeArrowheads="1"/>
          </p:cNvSpPr>
          <p:nvPr>
            <p:ph type="ctrTitle"/>
          </p:nvPr>
        </p:nvSpPr>
        <p:spPr/>
        <p:txBody>
          <a:bodyPr/>
          <a:lstStyle/>
          <a:p>
            <a:r>
              <a:rPr lang="en-US"/>
              <a:t>Managing Subprograms</a:t>
            </a:r>
          </a:p>
        </p:txBody>
      </p:sp>
    </p:spTree>
  </p:cSld>
  <p:clrMapOvr>
    <a:masterClrMapping/>
  </p:clrMapOvr>
  <p:transition spd="slow">
    <p:cut/>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PL/SQL</a:t>
            </a:r>
          </a:p>
        </p:txBody>
      </p:sp>
      <p:sp>
        <p:nvSpPr>
          <p:cNvPr id="5" name="Slide Number Placeholder 4"/>
          <p:cNvSpPr>
            <a:spLocks noGrp="1"/>
          </p:cNvSpPr>
          <p:nvPr>
            <p:ph type="sldNum" sz="quarter" idx="11"/>
          </p:nvPr>
        </p:nvSpPr>
        <p:spPr/>
        <p:txBody>
          <a:bodyPr/>
          <a:lstStyle/>
          <a:p>
            <a:fld id="{099136B0-1D50-419C-9CF0-CA2A89ACF876}" type="slidenum">
              <a:rPr lang="en-US"/>
              <a:pPr/>
              <a:t>86</a:t>
            </a:fld>
            <a:r>
              <a:rPr lang="en-US"/>
              <a:t> of 1</a:t>
            </a:r>
          </a:p>
        </p:txBody>
      </p:sp>
      <p:sp>
        <p:nvSpPr>
          <p:cNvPr id="198658" name="Rectangle 2"/>
          <p:cNvSpPr>
            <a:spLocks noGrp="1" noChangeArrowheads="1"/>
          </p:cNvSpPr>
          <p:nvPr>
            <p:ph type="title"/>
          </p:nvPr>
        </p:nvSpPr>
        <p:spPr>
          <a:noFill/>
          <a:ln/>
        </p:spPr>
        <p:txBody>
          <a:bodyPr wrap="square" lIns="92075" tIns="46038" rIns="92075" bIns="46038" anchor="t"/>
          <a:lstStyle/>
          <a:p>
            <a:r>
              <a:rPr lang="en-US"/>
              <a:t>Objectives</a:t>
            </a:r>
          </a:p>
        </p:txBody>
      </p:sp>
      <p:sp>
        <p:nvSpPr>
          <p:cNvPr id="198659" name="Rectangle 3"/>
          <p:cNvSpPr>
            <a:spLocks noGrp="1" noChangeArrowheads="1"/>
          </p:cNvSpPr>
          <p:nvPr>
            <p:ph type="body" idx="1"/>
          </p:nvPr>
        </p:nvSpPr>
        <p:spPr>
          <a:xfrm>
            <a:off x="762000" y="1676400"/>
            <a:ext cx="7924800" cy="4035425"/>
          </a:xfrm>
          <a:noFill/>
          <a:ln/>
        </p:spPr>
        <p:txBody>
          <a:bodyPr lIns="92075" tIns="46038" rIns="92075" bIns="46038">
            <a:spAutoFit/>
          </a:bodyPr>
          <a:lstStyle/>
          <a:p>
            <a:pPr>
              <a:spcBef>
                <a:spcPct val="0"/>
              </a:spcBef>
              <a:buFont typeface="Wingdings" pitchFamily="2" charset="2"/>
              <a:buNone/>
            </a:pPr>
            <a:r>
              <a:rPr lang="en-US"/>
              <a:t>After completing this lesson, you should be able to </a:t>
            </a:r>
          </a:p>
          <a:p>
            <a:pPr>
              <a:spcBef>
                <a:spcPct val="0"/>
              </a:spcBef>
              <a:buFont typeface="Wingdings" pitchFamily="2" charset="2"/>
              <a:buNone/>
            </a:pPr>
            <a:r>
              <a:rPr lang="en-US"/>
              <a:t>do the following:</a:t>
            </a:r>
          </a:p>
          <a:p>
            <a:r>
              <a:rPr lang="en-US"/>
              <a:t>Contrast system privileges with object privileges</a:t>
            </a:r>
          </a:p>
          <a:p>
            <a:r>
              <a:rPr lang="en-US"/>
              <a:t>Contrast invokers rights with definers rights</a:t>
            </a:r>
          </a:p>
          <a:p>
            <a:r>
              <a:rPr lang="en-US"/>
              <a:t>Identify views in the data dictionary to manage stored objects</a:t>
            </a:r>
          </a:p>
          <a:p>
            <a:r>
              <a:rPr lang="en-US"/>
              <a:t>Describe how to debug subprograms by using the DBMS_OUTPUT package</a:t>
            </a:r>
          </a:p>
        </p:txBody>
      </p:sp>
    </p:spTree>
  </p:cSld>
  <p:clrMapOvr>
    <a:masterClrMapping/>
  </p:clrMapOvr>
  <p:transition spd="slow">
    <p:cut/>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3"/>
          <p:cNvSpPr>
            <a:spLocks noGrp="1"/>
          </p:cNvSpPr>
          <p:nvPr>
            <p:ph type="ftr" sz="quarter" idx="10"/>
          </p:nvPr>
        </p:nvSpPr>
        <p:spPr/>
        <p:txBody>
          <a:bodyPr/>
          <a:lstStyle/>
          <a:p>
            <a:r>
              <a:rPr lang="en-US"/>
              <a:t>PL/SQL</a:t>
            </a:r>
          </a:p>
        </p:txBody>
      </p:sp>
      <p:sp>
        <p:nvSpPr>
          <p:cNvPr id="15" name="Slide Number Placeholder 4"/>
          <p:cNvSpPr>
            <a:spLocks noGrp="1"/>
          </p:cNvSpPr>
          <p:nvPr>
            <p:ph type="sldNum" sz="quarter" idx="11"/>
          </p:nvPr>
        </p:nvSpPr>
        <p:spPr/>
        <p:txBody>
          <a:bodyPr/>
          <a:lstStyle/>
          <a:p>
            <a:fld id="{720E5BCB-F7FE-494B-84B9-EBE6A6A7BB28}" type="slidenum">
              <a:rPr lang="en-US"/>
              <a:pPr/>
              <a:t>87</a:t>
            </a:fld>
            <a:r>
              <a:rPr lang="en-US"/>
              <a:t> of 1</a:t>
            </a:r>
          </a:p>
        </p:txBody>
      </p:sp>
      <p:sp>
        <p:nvSpPr>
          <p:cNvPr id="200706" name="Line 2"/>
          <p:cNvSpPr>
            <a:spLocks noChangeShapeType="1"/>
          </p:cNvSpPr>
          <p:nvPr/>
        </p:nvSpPr>
        <p:spPr bwMode="auto">
          <a:xfrm>
            <a:off x="1468438" y="2524125"/>
            <a:ext cx="2057400" cy="0"/>
          </a:xfrm>
          <a:prstGeom prst="line">
            <a:avLst/>
          </a:prstGeom>
          <a:noFill/>
          <a:ln w="25400">
            <a:solidFill>
              <a:schemeClr val="tx1"/>
            </a:solidFill>
            <a:round/>
            <a:headEnd type="none" w="sm" len="sm"/>
            <a:tailEnd type="stealth" w="med" len="lg"/>
          </a:ln>
          <a:effectLst/>
        </p:spPr>
        <p:txBody>
          <a:bodyPr/>
          <a:lstStyle/>
          <a:p>
            <a:endParaRPr lang="en-US"/>
          </a:p>
        </p:txBody>
      </p:sp>
      <p:sp>
        <p:nvSpPr>
          <p:cNvPr id="200707" name="AutoShape 3"/>
          <p:cNvSpPr>
            <a:spLocks noChangeArrowheads="1"/>
          </p:cNvSpPr>
          <p:nvPr/>
        </p:nvSpPr>
        <p:spPr bwMode="blackWhite">
          <a:xfrm>
            <a:off x="3536950" y="1143000"/>
            <a:ext cx="5149850" cy="3276600"/>
          </a:xfrm>
          <a:prstGeom prst="roundRect">
            <a:avLst>
              <a:gd name="adj" fmla="val 12412"/>
            </a:avLst>
          </a:prstGeom>
          <a:solidFill>
            <a:srgbClr val="0066CC"/>
          </a:solidFill>
          <a:ln w="12700">
            <a:solidFill>
              <a:srgbClr val="000000"/>
            </a:solidFill>
            <a:round/>
            <a:headEnd/>
            <a:tailEnd/>
          </a:ln>
          <a:effectLst/>
        </p:spPr>
        <p:txBody>
          <a:bodyPr wrap="none" anchor="ctr"/>
          <a:lstStyle/>
          <a:p>
            <a:endParaRPr lang="en-US"/>
          </a:p>
        </p:txBody>
      </p:sp>
      <p:sp>
        <p:nvSpPr>
          <p:cNvPr id="200708" name="Rectangle 4"/>
          <p:cNvSpPr>
            <a:spLocks noGrp="1" noChangeArrowheads="1"/>
          </p:cNvSpPr>
          <p:nvPr>
            <p:ph type="title"/>
          </p:nvPr>
        </p:nvSpPr>
        <p:spPr>
          <a:xfrm>
            <a:off x="609600" y="0"/>
            <a:ext cx="7656513" cy="1143000"/>
          </a:xfrm>
          <a:noFill/>
          <a:ln/>
        </p:spPr>
        <p:txBody>
          <a:bodyPr wrap="square" lIns="92075" tIns="46038" rIns="92075" bIns="46038" anchor="t"/>
          <a:lstStyle/>
          <a:p>
            <a:r>
              <a:rPr lang="en-US"/>
              <a:t>Required Privileges </a:t>
            </a:r>
          </a:p>
        </p:txBody>
      </p:sp>
      <p:sp>
        <p:nvSpPr>
          <p:cNvPr id="200709" name="Rectangle 5"/>
          <p:cNvSpPr>
            <a:spLocks noChangeArrowheads="1"/>
          </p:cNvSpPr>
          <p:nvPr/>
        </p:nvSpPr>
        <p:spPr bwMode="auto">
          <a:xfrm>
            <a:off x="1471613" y="1936750"/>
            <a:ext cx="1987550" cy="457200"/>
          </a:xfrm>
          <a:prstGeom prst="rect">
            <a:avLst/>
          </a:prstGeom>
          <a:noFill/>
          <a:ln w="9525">
            <a:noFill/>
            <a:miter lim="800000"/>
            <a:headEnd/>
            <a:tailEnd/>
          </a:ln>
          <a:effectLst/>
        </p:spPr>
        <p:txBody>
          <a:bodyPr lIns="92075" tIns="46038" rIns="92075" bIns="46038">
            <a:spAutoFit/>
          </a:bodyPr>
          <a:lstStyle/>
          <a:p>
            <a:pPr eaLnBrk="0" hangingPunct="0"/>
            <a:r>
              <a:rPr lang="en-US" sz="2400">
                <a:latin typeface="Verdana" pitchFamily="34" charset="0"/>
              </a:rPr>
              <a:t>DBA grants</a:t>
            </a:r>
          </a:p>
        </p:txBody>
      </p:sp>
      <p:sp>
        <p:nvSpPr>
          <p:cNvPr id="200710" name="Rectangle 6"/>
          <p:cNvSpPr>
            <a:spLocks noChangeArrowheads="1"/>
          </p:cNvSpPr>
          <p:nvPr/>
        </p:nvSpPr>
        <p:spPr bwMode="auto">
          <a:xfrm>
            <a:off x="0" y="1295400"/>
            <a:ext cx="4325938" cy="457200"/>
          </a:xfrm>
          <a:prstGeom prst="rect">
            <a:avLst/>
          </a:prstGeom>
          <a:noFill/>
          <a:ln w="9525">
            <a:noFill/>
            <a:miter lim="800000"/>
            <a:headEnd/>
            <a:tailEnd/>
          </a:ln>
          <a:effectLst/>
        </p:spPr>
        <p:txBody>
          <a:bodyPr lIns="92075" tIns="46038" rIns="92075" bIns="46038">
            <a:spAutoFit/>
          </a:bodyPr>
          <a:lstStyle/>
          <a:p>
            <a:pPr algn="ctr" eaLnBrk="0" hangingPunct="0"/>
            <a:r>
              <a:rPr lang="en-US" sz="2400">
                <a:latin typeface="Verdana" pitchFamily="34" charset="0"/>
              </a:rPr>
              <a:t>System privileges</a:t>
            </a:r>
          </a:p>
        </p:txBody>
      </p:sp>
      <p:sp>
        <p:nvSpPr>
          <p:cNvPr id="200711" name="AutoShape 7"/>
          <p:cNvSpPr>
            <a:spLocks noChangeArrowheads="1"/>
          </p:cNvSpPr>
          <p:nvPr/>
        </p:nvSpPr>
        <p:spPr bwMode="blackWhite">
          <a:xfrm>
            <a:off x="3619500" y="4876800"/>
            <a:ext cx="3695700" cy="598488"/>
          </a:xfrm>
          <a:prstGeom prst="roundRect">
            <a:avLst>
              <a:gd name="adj" fmla="val 12412"/>
            </a:avLst>
          </a:prstGeom>
          <a:solidFill>
            <a:srgbClr val="0066CC"/>
          </a:solidFill>
          <a:ln w="12700">
            <a:solidFill>
              <a:srgbClr val="000000"/>
            </a:solidFill>
            <a:round/>
            <a:headEnd/>
            <a:tailEnd/>
          </a:ln>
          <a:effectLst/>
        </p:spPr>
        <p:txBody>
          <a:bodyPr wrap="none" anchor="ctr"/>
          <a:lstStyle/>
          <a:p>
            <a:endParaRPr lang="en-US"/>
          </a:p>
        </p:txBody>
      </p:sp>
      <p:sp>
        <p:nvSpPr>
          <p:cNvPr id="200712" name="Rectangle 8"/>
          <p:cNvSpPr>
            <a:spLocks noChangeArrowheads="1"/>
          </p:cNvSpPr>
          <p:nvPr/>
        </p:nvSpPr>
        <p:spPr bwMode="auto">
          <a:xfrm>
            <a:off x="3276600" y="4419600"/>
            <a:ext cx="4319588" cy="457200"/>
          </a:xfrm>
          <a:prstGeom prst="rect">
            <a:avLst/>
          </a:prstGeom>
          <a:noFill/>
          <a:ln w="9525">
            <a:noFill/>
            <a:miter lim="800000"/>
            <a:headEnd/>
            <a:tailEnd/>
          </a:ln>
          <a:effectLst/>
        </p:spPr>
        <p:txBody>
          <a:bodyPr lIns="92075" tIns="46038" rIns="92075" bIns="46038">
            <a:spAutoFit/>
          </a:bodyPr>
          <a:lstStyle/>
          <a:p>
            <a:pPr algn="ctr" eaLnBrk="0" hangingPunct="0"/>
            <a:r>
              <a:rPr lang="en-US" sz="2400">
                <a:latin typeface="Verdana" pitchFamily="34" charset="0"/>
              </a:rPr>
              <a:t>Object privileges</a:t>
            </a:r>
          </a:p>
        </p:txBody>
      </p:sp>
      <p:sp>
        <p:nvSpPr>
          <p:cNvPr id="200713" name="Rectangle 9"/>
          <p:cNvSpPr>
            <a:spLocks noChangeArrowheads="1"/>
          </p:cNvSpPr>
          <p:nvPr/>
        </p:nvSpPr>
        <p:spPr bwMode="auto">
          <a:xfrm>
            <a:off x="1219200" y="4800600"/>
            <a:ext cx="2260600" cy="427038"/>
          </a:xfrm>
          <a:prstGeom prst="rect">
            <a:avLst/>
          </a:prstGeom>
          <a:noFill/>
          <a:ln w="9525">
            <a:noFill/>
            <a:miter lim="800000"/>
            <a:headEnd/>
            <a:tailEnd/>
          </a:ln>
          <a:effectLst/>
        </p:spPr>
        <p:txBody>
          <a:bodyPr lIns="92075" tIns="46038" rIns="92075" bIns="46038">
            <a:spAutoFit/>
          </a:bodyPr>
          <a:lstStyle/>
          <a:p>
            <a:pPr eaLnBrk="0" hangingPunct="0"/>
            <a:r>
              <a:rPr lang="en-US" sz="2200">
                <a:latin typeface="Verdana" pitchFamily="34" charset="0"/>
              </a:rPr>
              <a:t>Owner grants</a:t>
            </a:r>
          </a:p>
        </p:txBody>
      </p:sp>
      <p:sp>
        <p:nvSpPr>
          <p:cNvPr id="200714" name="Rectangle 10"/>
          <p:cNvSpPr>
            <a:spLocks noChangeArrowheads="1"/>
          </p:cNvSpPr>
          <p:nvPr/>
        </p:nvSpPr>
        <p:spPr bwMode="auto">
          <a:xfrm>
            <a:off x="3800475" y="4953000"/>
            <a:ext cx="2371725" cy="381000"/>
          </a:xfrm>
          <a:prstGeom prst="rect">
            <a:avLst/>
          </a:prstGeom>
          <a:noFill/>
          <a:ln w="9525">
            <a:noFill/>
            <a:miter lim="800000"/>
            <a:headEnd/>
            <a:tailEnd/>
          </a:ln>
          <a:effectLst/>
        </p:spPr>
        <p:txBody>
          <a:bodyPr lIns="92075" tIns="46038" rIns="92075" bIns="46038">
            <a:spAutoFit/>
          </a:bodyPr>
          <a:lstStyle/>
          <a:p>
            <a:pPr defTabSz="346075" eaLnBrk="0" hangingPunct="0">
              <a:lnSpc>
                <a:spcPct val="95000"/>
              </a:lnSpc>
              <a:spcBef>
                <a:spcPct val="35000"/>
              </a:spcBef>
              <a:tabLst>
                <a:tab pos="571500" algn="l"/>
                <a:tab pos="2222500" algn="l"/>
              </a:tabLst>
            </a:pPr>
            <a:r>
              <a:rPr lang="en-US" sz="2000" b="1">
                <a:solidFill>
                  <a:srgbClr val="FFFFCC"/>
                </a:solidFill>
                <a:latin typeface="Courier New" pitchFamily="49" charset="0"/>
              </a:rPr>
              <a:t>EXECUTE</a:t>
            </a:r>
          </a:p>
        </p:txBody>
      </p:sp>
      <p:sp>
        <p:nvSpPr>
          <p:cNvPr id="200715" name="Line 11"/>
          <p:cNvSpPr>
            <a:spLocks noChangeShapeType="1"/>
          </p:cNvSpPr>
          <p:nvPr/>
        </p:nvSpPr>
        <p:spPr bwMode="auto">
          <a:xfrm>
            <a:off x="1524000" y="5257800"/>
            <a:ext cx="2057400" cy="0"/>
          </a:xfrm>
          <a:prstGeom prst="line">
            <a:avLst/>
          </a:prstGeom>
          <a:noFill/>
          <a:ln w="25400">
            <a:solidFill>
              <a:schemeClr val="tx1"/>
            </a:solidFill>
            <a:round/>
            <a:headEnd type="none" w="sm" len="sm"/>
            <a:tailEnd type="stealth" w="med" len="lg"/>
          </a:ln>
          <a:effectLst/>
        </p:spPr>
        <p:txBody>
          <a:bodyPr/>
          <a:lstStyle/>
          <a:p>
            <a:endParaRPr lang="en-US"/>
          </a:p>
        </p:txBody>
      </p:sp>
      <p:sp>
        <p:nvSpPr>
          <p:cNvPr id="200716" name="Rectangle 12"/>
          <p:cNvSpPr>
            <a:spLocks noChangeArrowheads="1"/>
          </p:cNvSpPr>
          <p:nvPr/>
        </p:nvSpPr>
        <p:spPr bwMode="auto">
          <a:xfrm>
            <a:off x="762000" y="5410200"/>
            <a:ext cx="7856538" cy="1044575"/>
          </a:xfrm>
          <a:prstGeom prst="rect">
            <a:avLst/>
          </a:prstGeom>
          <a:noFill/>
          <a:ln w="9525">
            <a:noFill/>
            <a:miter lim="800000"/>
            <a:headEnd/>
            <a:tailEnd/>
          </a:ln>
          <a:effectLst/>
        </p:spPr>
        <p:txBody>
          <a:bodyPr lIns="92075" tIns="46038" rIns="92075" bIns="46038">
            <a:spAutoFit/>
          </a:bodyPr>
          <a:lstStyle/>
          <a:p>
            <a:pPr defTabSz="346075" eaLnBrk="0" hangingPunct="0">
              <a:lnSpc>
                <a:spcPct val="95000"/>
              </a:lnSpc>
              <a:spcBef>
                <a:spcPct val="35000"/>
              </a:spcBef>
              <a:tabLst>
                <a:tab pos="571500" algn="l"/>
              </a:tabLst>
            </a:pPr>
            <a:r>
              <a:rPr lang="en-US" sz="2200">
                <a:latin typeface="Verdana" pitchFamily="34" charset="0"/>
              </a:rPr>
              <a:t>To be able to refer and access objects from a different schema in a subprogram, you must be granted access to the referred objects explicitly, not through a role.</a:t>
            </a:r>
          </a:p>
        </p:txBody>
      </p:sp>
      <p:sp>
        <p:nvSpPr>
          <p:cNvPr id="200717" name="Rectangle 13"/>
          <p:cNvSpPr>
            <a:spLocks noChangeArrowheads="1"/>
          </p:cNvSpPr>
          <p:nvPr/>
        </p:nvSpPr>
        <p:spPr bwMode="auto">
          <a:xfrm>
            <a:off x="3962400" y="1371600"/>
            <a:ext cx="5181600" cy="3022600"/>
          </a:xfrm>
          <a:prstGeom prst="rect">
            <a:avLst/>
          </a:prstGeom>
          <a:noFill/>
          <a:ln w="9525">
            <a:noFill/>
            <a:miter lim="800000"/>
            <a:headEnd/>
            <a:tailEnd/>
          </a:ln>
          <a:effectLst/>
        </p:spPr>
        <p:txBody>
          <a:bodyPr>
            <a:spAutoFit/>
          </a:bodyPr>
          <a:lstStyle/>
          <a:p>
            <a:pPr>
              <a:lnSpc>
                <a:spcPct val="70000"/>
              </a:lnSpc>
              <a:spcBef>
                <a:spcPct val="50000"/>
              </a:spcBef>
            </a:pPr>
            <a:r>
              <a:rPr lang="en-US" sz="3000">
                <a:latin typeface="Verdana" pitchFamily="34" charset="0"/>
              </a:rPr>
              <a:t>CREATE (ANY) PROCEDURE</a:t>
            </a:r>
          </a:p>
          <a:p>
            <a:pPr>
              <a:lnSpc>
                <a:spcPct val="70000"/>
              </a:lnSpc>
              <a:spcBef>
                <a:spcPct val="50000"/>
              </a:spcBef>
            </a:pPr>
            <a:r>
              <a:rPr lang="en-US" sz="3000">
                <a:latin typeface="Verdana" pitchFamily="34" charset="0"/>
              </a:rPr>
              <a:t>ALTER ANY  PROCEDURE</a:t>
            </a:r>
          </a:p>
          <a:p>
            <a:pPr>
              <a:lnSpc>
                <a:spcPct val="70000"/>
              </a:lnSpc>
              <a:spcBef>
                <a:spcPct val="50000"/>
              </a:spcBef>
            </a:pPr>
            <a:r>
              <a:rPr lang="en-US" sz="3000">
                <a:latin typeface="Verdana" pitchFamily="34" charset="0"/>
              </a:rPr>
              <a:t>DROP    ANY  PROCEDURE</a:t>
            </a:r>
          </a:p>
          <a:p>
            <a:pPr>
              <a:lnSpc>
                <a:spcPct val="70000"/>
              </a:lnSpc>
              <a:spcBef>
                <a:spcPct val="50000"/>
              </a:spcBef>
            </a:pPr>
            <a:r>
              <a:rPr lang="en-US" sz="3000">
                <a:latin typeface="Verdana" pitchFamily="34" charset="0"/>
              </a:rPr>
              <a:t>EXECUTE ANY  PROCEDURE</a:t>
            </a:r>
          </a:p>
        </p:txBody>
      </p:sp>
    </p:spTree>
  </p:cSld>
  <p:clrMapOvr>
    <a:masterClrMapping/>
  </p:clrMapOvr>
  <p:transition spd="slow">
    <p:cut/>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Footer Placeholder 2"/>
          <p:cNvSpPr>
            <a:spLocks noGrp="1"/>
          </p:cNvSpPr>
          <p:nvPr>
            <p:ph type="ftr" sz="quarter" idx="10"/>
          </p:nvPr>
        </p:nvSpPr>
        <p:spPr/>
        <p:txBody>
          <a:bodyPr/>
          <a:lstStyle/>
          <a:p>
            <a:r>
              <a:rPr lang="en-US"/>
              <a:t>PL/SQL</a:t>
            </a:r>
          </a:p>
        </p:txBody>
      </p:sp>
      <p:sp>
        <p:nvSpPr>
          <p:cNvPr id="153" name="Slide Number Placeholder 3"/>
          <p:cNvSpPr>
            <a:spLocks noGrp="1"/>
          </p:cNvSpPr>
          <p:nvPr>
            <p:ph type="sldNum" sz="quarter" idx="11"/>
          </p:nvPr>
        </p:nvSpPr>
        <p:spPr/>
        <p:txBody>
          <a:bodyPr/>
          <a:lstStyle/>
          <a:p>
            <a:fld id="{E68C5910-4328-46D0-B486-CEB7A9FFE145}" type="slidenum">
              <a:rPr lang="en-US"/>
              <a:pPr/>
              <a:t>88</a:t>
            </a:fld>
            <a:r>
              <a:rPr lang="en-US"/>
              <a:t> of 1</a:t>
            </a:r>
          </a:p>
        </p:txBody>
      </p:sp>
      <p:sp>
        <p:nvSpPr>
          <p:cNvPr id="202754" name="Rectangle 2"/>
          <p:cNvSpPr>
            <a:spLocks noGrp="1" noChangeArrowheads="1"/>
          </p:cNvSpPr>
          <p:nvPr>
            <p:ph type="title"/>
          </p:nvPr>
        </p:nvSpPr>
        <p:spPr>
          <a:noFill/>
          <a:ln/>
        </p:spPr>
        <p:txBody>
          <a:bodyPr wrap="square" lIns="92075" tIns="46038" rIns="92075" bIns="46038" anchor="t"/>
          <a:lstStyle/>
          <a:p>
            <a:r>
              <a:rPr lang="en-US"/>
              <a:t>Granting Access to Data</a:t>
            </a:r>
          </a:p>
        </p:txBody>
      </p:sp>
      <p:sp>
        <p:nvSpPr>
          <p:cNvPr id="202755" name="Line 3"/>
          <p:cNvSpPr>
            <a:spLocks noChangeShapeType="1"/>
          </p:cNvSpPr>
          <p:nvPr/>
        </p:nvSpPr>
        <p:spPr bwMode="auto">
          <a:xfrm>
            <a:off x="5045075" y="2498725"/>
            <a:ext cx="593725" cy="0"/>
          </a:xfrm>
          <a:prstGeom prst="line">
            <a:avLst/>
          </a:prstGeom>
          <a:noFill/>
          <a:ln w="25400">
            <a:solidFill>
              <a:schemeClr val="tx1"/>
            </a:solidFill>
            <a:round/>
            <a:headEnd type="none" w="sm" len="sm"/>
            <a:tailEnd type="stealth" w="med" len="lg"/>
          </a:ln>
          <a:effectLst/>
        </p:spPr>
        <p:txBody>
          <a:bodyPr/>
          <a:lstStyle/>
          <a:p>
            <a:endParaRPr lang="en-US"/>
          </a:p>
        </p:txBody>
      </p:sp>
      <p:grpSp>
        <p:nvGrpSpPr>
          <p:cNvPr id="2" name="Group 4"/>
          <p:cNvGrpSpPr>
            <a:grpSpLocks/>
          </p:cNvGrpSpPr>
          <p:nvPr/>
        </p:nvGrpSpPr>
        <p:grpSpPr bwMode="auto">
          <a:xfrm>
            <a:off x="590550" y="3236913"/>
            <a:ext cx="4738688" cy="1622425"/>
            <a:chOff x="372" y="2039"/>
            <a:chExt cx="2985" cy="1022"/>
          </a:xfrm>
        </p:grpSpPr>
        <p:grpSp>
          <p:nvGrpSpPr>
            <p:cNvPr id="3" name="Group 5"/>
            <p:cNvGrpSpPr>
              <a:grpSpLocks/>
            </p:cNvGrpSpPr>
            <p:nvPr/>
          </p:nvGrpSpPr>
          <p:grpSpPr bwMode="auto">
            <a:xfrm>
              <a:off x="372" y="2039"/>
              <a:ext cx="2873" cy="1022"/>
              <a:chOff x="372" y="2039"/>
              <a:chExt cx="2873" cy="1022"/>
            </a:xfrm>
          </p:grpSpPr>
          <p:sp>
            <p:nvSpPr>
              <p:cNvPr id="202758" name="Rectangle 6"/>
              <p:cNvSpPr>
                <a:spLocks noChangeArrowheads="1"/>
              </p:cNvSpPr>
              <p:nvPr/>
            </p:nvSpPr>
            <p:spPr bwMode="blackWhite">
              <a:xfrm>
                <a:off x="392" y="2320"/>
                <a:ext cx="1904" cy="621"/>
              </a:xfrm>
              <a:prstGeom prst="rect">
                <a:avLst/>
              </a:prstGeom>
              <a:solidFill>
                <a:srgbClr val="FFFFCC"/>
              </a:solidFill>
              <a:ln w="9525">
                <a:noFill/>
                <a:miter lim="800000"/>
                <a:headEnd/>
                <a:tailEnd/>
              </a:ln>
              <a:effectLst/>
            </p:spPr>
            <p:txBody>
              <a:bodyPr wrap="none" lIns="92075" tIns="46038" rIns="92075" bIns="46038" anchor="ctr"/>
              <a:lstStyle/>
              <a:p>
                <a:pPr eaLnBrk="0" hangingPunct="0">
                  <a:lnSpc>
                    <a:spcPct val="85000"/>
                  </a:lnSpc>
                  <a:tabLst>
                    <a:tab pos="1200150" algn="l"/>
                  </a:tabLst>
                </a:pPr>
                <a:r>
                  <a:rPr lang="en-US">
                    <a:solidFill>
                      <a:srgbClr val="000000"/>
                    </a:solidFill>
                    <a:latin typeface="Verdana" pitchFamily="34" charset="0"/>
                  </a:rPr>
                  <a:t>GRANT EXECUTE</a:t>
                </a:r>
              </a:p>
              <a:p>
                <a:pPr eaLnBrk="0" hangingPunct="0">
                  <a:lnSpc>
                    <a:spcPct val="85000"/>
                  </a:lnSpc>
                  <a:tabLst>
                    <a:tab pos="1200150" algn="l"/>
                  </a:tabLst>
                </a:pPr>
                <a:r>
                  <a:rPr lang="en-US">
                    <a:solidFill>
                      <a:srgbClr val="000000"/>
                    </a:solidFill>
                    <a:latin typeface="Verdana" pitchFamily="34" charset="0"/>
                  </a:rPr>
                  <a:t> ON   query_emp</a:t>
                </a:r>
              </a:p>
              <a:p>
                <a:pPr eaLnBrk="0" hangingPunct="0">
                  <a:lnSpc>
                    <a:spcPct val="85000"/>
                  </a:lnSpc>
                  <a:tabLst>
                    <a:tab pos="1200150" algn="l"/>
                  </a:tabLst>
                </a:pPr>
                <a:r>
                  <a:rPr lang="en-US">
                    <a:solidFill>
                      <a:srgbClr val="000000"/>
                    </a:solidFill>
                    <a:latin typeface="Verdana" pitchFamily="34" charset="0"/>
                  </a:rPr>
                  <a:t> TO   green;</a:t>
                </a:r>
              </a:p>
              <a:p>
                <a:pPr eaLnBrk="0" hangingPunct="0">
                  <a:lnSpc>
                    <a:spcPct val="85000"/>
                  </a:lnSpc>
                  <a:tabLst>
                    <a:tab pos="1200150" algn="l"/>
                  </a:tabLst>
                </a:pPr>
                <a:r>
                  <a:rPr lang="en-US">
                    <a:solidFill>
                      <a:srgbClr val="F0A100"/>
                    </a:solidFill>
                    <a:latin typeface="Verdana" pitchFamily="34" charset="0"/>
                  </a:rPr>
                  <a:t>Grant Succeeded</a:t>
                </a:r>
                <a:r>
                  <a:rPr lang="en-US" b="1">
                    <a:solidFill>
                      <a:srgbClr val="F0A100"/>
                    </a:solidFill>
                    <a:latin typeface="Courier New" pitchFamily="49" charset="0"/>
                  </a:rPr>
                  <a:t>.</a:t>
                </a:r>
              </a:p>
            </p:txBody>
          </p:sp>
          <p:sp>
            <p:nvSpPr>
              <p:cNvPr id="202759" name="Rectangle 7"/>
              <p:cNvSpPr>
                <a:spLocks noChangeArrowheads="1"/>
              </p:cNvSpPr>
              <p:nvPr/>
            </p:nvSpPr>
            <p:spPr bwMode="auto">
              <a:xfrm>
                <a:off x="372" y="2039"/>
                <a:ext cx="2598" cy="240"/>
              </a:xfrm>
              <a:prstGeom prst="rect">
                <a:avLst/>
              </a:prstGeom>
              <a:noFill/>
              <a:ln w="9525">
                <a:noFill/>
                <a:miter lim="800000"/>
                <a:headEnd/>
                <a:tailEnd/>
              </a:ln>
              <a:effectLst/>
            </p:spPr>
            <p:txBody>
              <a:bodyPr lIns="92075" tIns="46038" rIns="92075" bIns="46038">
                <a:spAutoFit/>
              </a:bodyPr>
              <a:lstStyle/>
              <a:p>
                <a:pPr defTabSz="346075" eaLnBrk="0" hangingPunct="0">
                  <a:lnSpc>
                    <a:spcPct val="95000"/>
                  </a:lnSpc>
                  <a:spcBef>
                    <a:spcPct val="35000"/>
                  </a:spcBef>
                  <a:tabLst>
                    <a:tab pos="571500" algn="l"/>
                  </a:tabLst>
                </a:pPr>
                <a:r>
                  <a:rPr lang="en-US" sz="2000">
                    <a:latin typeface="Verdana" pitchFamily="34" charset="0"/>
                  </a:rPr>
                  <a:t>Indirect access:</a:t>
                </a:r>
              </a:p>
            </p:txBody>
          </p:sp>
          <p:grpSp>
            <p:nvGrpSpPr>
              <p:cNvPr id="4" name="Group 8"/>
              <p:cNvGrpSpPr>
                <a:grpSpLocks/>
              </p:cNvGrpSpPr>
              <p:nvPr/>
            </p:nvGrpSpPr>
            <p:grpSpPr bwMode="auto">
              <a:xfrm>
                <a:off x="2627" y="2512"/>
                <a:ext cx="618" cy="549"/>
                <a:chOff x="2627" y="2512"/>
                <a:chExt cx="618" cy="549"/>
              </a:xfrm>
            </p:grpSpPr>
            <p:sp>
              <p:nvSpPr>
                <p:cNvPr id="202761" name="Freeform 9"/>
                <p:cNvSpPr>
                  <a:spLocks/>
                </p:cNvSpPr>
                <p:nvPr/>
              </p:nvSpPr>
              <p:spPr bwMode="auto">
                <a:xfrm>
                  <a:off x="2672" y="2512"/>
                  <a:ext cx="325" cy="443"/>
                </a:xfrm>
                <a:custGeom>
                  <a:avLst/>
                  <a:gdLst/>
                  <a:ahLst/>
                  <a:cxnLst>
                    <a:cxn ang="0">
                      <a:pos x="142" y="148"/>
                    </a:cxn>
                    <a:cxn ang="0">
                      <a:pos x="144" y="108"/>
                    </a:cxn>
                    <a:cxn ang="0">
                      <a:pos x="124" y="95"/>
                    </a:cxn>
                    <a:cxn ang="0">
                      <a:pos x="104" y="90"/>
                    </a:cxn>
                    <a:cxn ang="0">
                      <a:pos x="106" y="85"/>
                    </a:cxn>
                    <a:cxn ang="0">
                      <a:pos x="108" y="83"/>
                    </a:cxn>
                    <a:cxn ang="0">
                      <a:pos x="116" y="82"/>
                    </a:cxn>
                    <a:cxn ang="0">
                      <a:pos x="123" y="76"/>
                    </a:cxn>
                    <a:cxn ang="0">
                      <a:pos x="127" y="63"/>
                    </a:cxn>
                    <a:cxn ang="0">
                      <a:pos x="130" y="58"/>
                    </a:cxn>
                    <a:cxn ang="0">
                      <a:pos x="135" y="56"/>
                    </a:cxn>
                    <a:cxn ang="0">
                      <a:pos x="132" y="48"/>
                    </a:cxn>
                    <a:cxn ang="0">
                      <a:pos x="127" y="37"/>
                    </a:cxn>
                    <a:cxn ang="0">
                      <a:pos x="123" y="26"/>
                    </a:cxn>
                    <a:cxn ang="0">
                      <a:pos x="112" y="9"/>
                    </a:cxn>
                    <a:cxn ang="0">
                      <a:pos x="96" y="2"/>
                    </a:cxn>
                    <a:cxn ang="0">
                      <a:pos x="73" y="0"/>
                    </a:cxn>
                    <a:cxn ang="0">
                      <a:pos x="51" y="9"/>
                    </a:cxn>
                    <a:cxn ang="0">
                      <a:pos x="41" y="20"/>
                    </a:cxn>
                    <a:cxn ang="0">
                      <a:pos x="39" y="39"/>
                    </a:cxn>
                    <a:cxn ang="0">
                      <a:pos x="41" y="54"/>
                    </a:cxn>
                    <a:cxn ang="0">
                      <a:pos x="48" y="66"/>
                    </a:cxn>
                    <a:cxn ang="0">
                      <a:pos x="52" y="83"/>
                    </a:cxn>
                    <a:cxn ang="0">
                      <a:pos x="39" y="96"/>
                    </a:cxn>
                    <a:cxn ang="0">
                      <a:pos x="9" y="114"/>
                    </a:cxn>
                    <a:cxn ang="0">
                      <a:pos x="2" y="126"/>
                    </a:cxn>
                    <a:cxn ang="0">
                      <a:pos x="1" y="148"/>
                    </a:cxn>
                    <a:cxn ang="0">
                      <a:pos x="15" y="189"/>
                    </a:cxn>
                    <a:cxn ang="0">
                      <a:pos x="17" y="229"/>
                    </a:cxn>
                    <a:cxn ang="0">
                      <a:pos x="16" y="252"/>
                    </a:cxn>
                    <a:cxn ang="0">
                      <a:pos x="26" y="284"/>
                    </a:cxn>
                    <a:cxn ang="0">
                      <a:pos x="52" y="304"/>
                    </a:cxn>
                    <a:cxn ang="0">
                      <a:pos x="83" y="305"/>
                    </a:cxn>
                    <a:cxn ang="0">
                      <a:pos x="116" y="302"/>
                    </a:cxn>
                    <a:cxn ang="0">
                      <a:pos x="159" y="298"/>
                    </a:cxn>
                    <a:cxn ang="0">
                      <a:pos x="193" y="302"/>
                    </a:cxn>
                    <a:cxn ang="0">
                      <a:pos x="225" y="307"/>
                    </a:cxn>
                    <a:cxn ang="0">
                      <a:pos x="226" y="317"/>
                    </a:cxn>
                    <a:cxn ang="0">
                      <a:pos x="223" y="345"/>
                    </a:cxn>
                    <a:cxn ang="0">
                      <a:pos x="226" y="374"/>
                    </a:cxn>
                    <a:cxn ang="0">
                      <a:pos x="232" y="405"/>
                    </a:cxn>
                    <a:cxn ang="0">
                      <a:pos x="227" y="421"/>
                    </a:cxn>
                    <a:cxn ang="0">
                      <a:pos x="226" y="429"/>
                    </a:cxn>
                    <a:cxn ang="0">
                      <a:pos x="238" y="441"/>
                    </a:cxn>
                    <a:cxn ang="0">
                      <a:pos x="262" y="438"/>
                    </a:cxn>
                    <a:cxn ang="0">
                      <a:pos x="281" y="439"/>
                    </a:cxn>
                    <a:cxn ang="0">
                      <a:pos x="305" y="440"/>
                    </a:cxn>
                    <a:cxn ang="0">
                      <a:pos x="317" y="437"/>
                    </a:cxn>
                    <a:cxn ang="0">
                      <a:pos x="322" y="429"/>
                    </a:cxn>
                    <a:cxn ang="0">
                      <a:pos x="302" y="423"/>
                    </a:cxn>
                    <a:cxn ang="0">
                      <a:pos x="272" y="415"/>
                    </a:cxn>
                    <a:cxn ang="0">
                      <a:pos x="267" y="401"/>
                    </a:cxn>
                    <a:cxn ang="0">
                      <a:pos x="269" y="380"/>
                    </a:cxn>
                    <a:cxn ang="0">
                      <a:pos x="276" y="354"/>
                    </a:cxn>
                    <a:cxn ang="0">
                      <a:pos x="280" y="324"/>
                    </a:cxn>
                    <a:cxn ang="0">
                      <a:pos x="282" y="315"/>
                    </a:cxn>
                    <a:cxn ang="0">
                      <a:pos x="289" y="303"/>
                    </a:cxn>
                    <a:cxn ang="0">
                      <a:pos x="287" y="290"/>
                    </a:cxn>
                    <a:cxn ang="0">
                      <a:pos x="273" y="275"/>
                    </a:cxn>
                    <a:cxn ang="0">
                      <a:pos x="235" y="264"/>
                    </a:cxn>
                    <a:cxn ang="0">
                      <a:pos x="211" y="254"/>
                    </a:cxn>
                    <a:cxn ang="0">
                      <a:pos x="185" y="250"/>
                    </a:cxn>
                    <a:cxn ang="0">
                      <a:pos x="163" y="243"/>
                    </a:cxn>
                  </a:cxnLst>
                  <a:rect l="0" t="0" r="r" b="b"/>
                  <a:pathLst>
                    <a:path w="325" h="443">
                      <a:moveTo>
                        <a:pt x="139" y="167"/>
                      </a:moveTo>
                      <a:lnTo>
                        <a:pt x="140" y="165"/>
                      </a:lnTo>
                      <a:lnTo>
                        <a:pt x="141" y="158"/>
                      </a:lnTo>
                      <a:lnTo>
                        <a:pt x="142" y="148"/>
                      </a:lnTo>
                      <a:lnTo>
                        <a:pt x="144" y="138"/>
                      </a:lnTo>
                      <a:lnTo>
                        <a:pt x="144" y="126"/>
                      </a:lnTo>
                      <a:lnTo>
                        <a:pt x="145" y="116"/>
                      </a:lnTo>
                      <a:lnTo>
                        <a:pt x="144" y="108"/>
                      </a:lnTo>
                      <a:lnTo>
                        <a:pt x="141" y="102"/>
                      </a:lnTo>
                      <a:lnTo>
                        <a:pt x="137" y="99"/>
                      </a:lnTo>
                      <a:lnTo>
                        <a:pt x="130" y="97"/>
                      </a:lnTo>
                      <a:lnTo>
                        <a:pt x="124" y="95"/>
                      </a:lnTo>
                      <a:lnTo>
                        <a:pt x="118" y="94"/>
                      </a:lnTo>
                      <a:lnTo>
                        <a:pt x="112" y="92"/>
                      </a:lnTo>
                      <a:lnTo>
                        <a:pt x="107" y="91"/>
                      </a:lnTo>
                      <a:lnTo>
                        <a:pt x="104" y="90"/>
                      </a:lnTo>
                      <a:lnTo>
                        <a:pt x="104" y="89"/>
                      </a:lnTo>
                      <a:lnTo>
                        <a:pt x="105" y="87"/>
                      </a:lnTo>
                      <a:lnTo>
                        <a:pt x="106" y="86"/>
                      </a:lnTo>
                      <a:lnTo>
                        <a:pt x="106" y="85"/>
                      </a:lnTo>
                      <a:lnTo>
                        <a:pt x="107" y="84"/>
                      </a:lnTo>
                      <a:lnTo>
                        <a:pt x="107" y="83"/>
                      </a:lnTo>
                      <a:lnTo>
                        <a:pt x="107" y="82"/>
                      </a:lnTo>
                      <a:lnTo>
                        <a:pt x="108" y="83"/>
                      </a:lnTo>
                      <a:lnTo>
                        <a:pt x="109" y="83"/>
                      </a:lnTo>
                      <a:lnTo>
                        <a:pt x="111" y="82"/>
                      </a:lnTo>
                      <a:lnTo>
                        <a:pt x="113" y="82"/>
                      </a:lnTo>
                      <a:lnTo>
                        <a:pt x="116" y="82"/>
                      </a:lnTo>
                      <a:lnTo>
                        <a:pt x="118" y="81"/>
                      </a:lnTo>
                      <a:lnTo>
                        <a:pt x="120" y="81"/>
                      </a:lnTo>
                      <a:lnTo>
                        <a:pt x="121" y="79"/>
                      </a:lnTo>
                      <a:lnTo>
                        <a:pt x="123" y="76"/>
                      </a:lnTo>
                      <a:lnTo>
                        <a:pt x="125" y="72"/>
                      </a:lnTo>
                      <a:lnTo>
                        <a:pt x="126" y="69"/>
                      </a:lnTo>
                      <a:lnTo>
                        <a:pt x="127" y="66"/>
                      </a:lnTo>
                      <a:lnTo>
                        <a:pt x="127" y="63"/>
                      </a:lnTo>
                      <a:lnTo>
                        <a:pt x="128" y="60"/>
                      </a:lnTo>
                      <a:lnTo>
                        <a:pt x="128" y="58"/>
                      </a:lnTo>
                      <a:lnTo>
                        <a:pt x="129" y="58"/>
                      </a:lnTo>
                      <a:lnTo>
                        <a:pt x="130" y="58"/>
                      </a:lnTo>
                      <a:lnTo>
                        <a:pt x="131" y="58"/>
                      </a:lnTo>
                      <a:lnTo>
                        <a:pt x="132" y="58"/>
                      </a:lnTo>
                      <a:lnTo>
                        <a:pt x="134" y="57"/>
                      </a:lnTo>
                      <a:lnTo>
                        <a:pt x="135" y="56"/>
                      </a:lnTo>
                      <a:lnTo>
                        <a:pt x="135" y="55"/>
                      </a:lnTo>
                      <a:lnTo>
                        <a:pt x="135" y="54"/>
                      </a:lnTo>
                      <a:lnTo>
                        <a:pt x="134" y="51"/>
                      </a:lnTo>
                      <a:lnTo>
                        <a:pt x="132" y="48"/>
                      </a:lnTo>
                      <a:lnTo>
                        <a:pt x="131" y="45"/>
                      </a:lnTo>
                      <a:lnTo>
                        <a:pt x="129" y="42"/>
                      </a:lnTo>
                      <a:lnTo>
                        <a:pt x="128" y="40"/>
                      </a:lnTo>
                      <a:lnTo>
                        <a:pt x="127" y="37"/>
                      </a:lnTo>
                      <a:lnTo>
                        <a:pt x="126" y="35"/>
                      </a:lnTo>
                      <a:lnTo>
                        <a:pt x="125" y="32"/>
                      </a:lnTo>
                      <a:lnTo>
                        <a:pt x="125" y="29"/>
                      </a:lnTo>
                      <a:lnTo>
                        <a:pt x="123" y="26"/>
                      </a:lnTo>
                      <a:lnTo>
                        <a:pt x="122" y="21"/>
                      </a:lnTo>
                      <a:lnTo>
                        <a:pt x="119" y="17"/>
                      </a:lnTo>
                      <a:lnTo>
                        <a:pt x="117" y="13"/>
                      </a:lnTo>
                      <a:lnTo>
                        <a:pt x="112" y="9"/>
                      </a:lnTo>
                      <a:lnTo>
                        <a:pt x="109" y="8"/>
                      </a:lnTo>
                      <a:lnTo>
                        <a:pt x="104" y="5"/>
                      </a:lnTo>
                      <a:lnTo>
                        <a:pt x="100" y="4"/>
                      </a:lnTo>
                      <a:lnTo>
                        <a:pt x="96" y="2"/>
                      </a:lnTo>
                      <a:lnTo>
                        <a:pt x="90" y="0"/>
                      </a:lnTo>
                      <a:lnTo>
                        <a:pt x="85" y="0"/>
                      </a:lnTo>
                      <a:lnTo>
                        <a:pt x="80" y="0"/>
                      </a:lnTo>
                      <a:lnTo>
                        <a:pt x="73" y="0"/>
                      </a:lnTo>
                      <a:lnTo>
                        <a:pt x="68" y="2"/>
                      </a:lnTo>
                      <a:lnTo>
                        <a:pt x="62" y="4"/>
                      </a:lnTo>
                      <a:lnTo>
                        <a:pt x="56" y="7"/>
                      </a:lnTo>
                      <a:lnTo>
                        <a:pt x="51" y="9"/>
                      </a:lnTo>
                      <a:lnTo>
                        <a:pt x="48" y="12"/>
                      </a:lnTo>
                      <a:lnTo>
                        <a:pt x="45" y="13"/>
                      </a:lnTo>
                      <a:lnTo>
                        <a:pt x="42" y="17"/>
                      </a:lnTo>
                      <a:lnTo>
                        <a:pt x="41" y="20"/>
                      </a:lnTo>
                      <a:lnTo>
                        <a:pt x="40" y="25"/>
                      </a:lnTo>
                      <a:lnTo>
                        <a:pt x="40" y="29"/>
                      </a:lnTo>
                      <a:lnTo>
                        <a:pt x="39" y="34"/>
                      </a:lnTo>
                      <a:lnTo>
                        <a:pt x="39" y="39"/>
                      </a:lnTo>
                      <a:lnTo>
                        <a:pt x="39" y="43"/>
                      </a:lnTo>
                      <a:lnTo>
                        <a:pt x="39" y="47"/>
                      </a:lnTo>
                      <a:lnTo>
                        <a:pt x="40" y="50"/>
                      </a:lnTo>
                      <a:lnTo>
                        <a:pt x="41" y="54"/>
                      </a:lnTo>
                      <a:lnTo>
                        <a:pt x="43" y="56"/>
                      </a:lnTo>
                      <a:lnTo>
                        <a:pt x="45" y="58"/>
                      </a:lnTo>
                      <a:lnTo>
                        <a:pt x="47" y="62"/>
                      </a:lnTo>
                      <a:lnTo>
                        <a:pt x="48" y="66"/>
                      </a:lnTo>
                      <a:lnTo>
                        <a:pt x="49" y="70"/>
                      </a:lnTo>
                      <a:lnTo>
                        <a:pt x="50" y="75"/>
                      </a:lnTo>
                      <a:lnTo>
                        <a:pt x="51" y="79"/>
                      </a:lnTo>
                      <a:lnTo>
                        <a:pt x="52" y="83"/>
                      </a:lnTo>
                      <a:lnTo>
                        <a:pt x="52" y="85"/>
                      </a:lnTo>
                      <a:lnTo>
                        <a:pt x="51" y="88"/>
                      </a:lnTo>
                      <a:lnTo>
                        <a:pt x="46" y="92"/>
                      </a:lnTo>
                      <a:lnTo>
                        <a:pt x="39" y="96"/>
                      </a:lnTo>
                      <a:lnTo>
                        <a:pt x="30" y="101"/>
                      </a:lnTo>
                      <a:lnTo>
                        <a:pt x="22" y="105"/>
                      </a:lnTo>
                      <a:lnTo>
                        <a:pt x="14" y="110"/>
                      </a:lnTo>
                      <a:lnTo>
                        <a:pt x="9" y="114"/>
                      </a:lnTo>
                      <a:lnTo>
                        <a:pt x="7" y="117"/>
                      </a:lnTo>
                      <a:lnTo>
                        <a:pt x="6" y="120"/>
                      </a:lnTo>
                      <a:lnTo>
                        <a:pt x="4" y="123"/>
                      </a:lnTo>
                      <a:lnTo>
                        <a:pt x="2" y="126"/>
                      </a:lnTo>
                      <a:lnTo>
                        <a:pt x="1" y="130"/>
                      </a:lnTo>
                      <a:lnTo>
                        <a:pt x="0" y="135"/>
                      </a:lnTo>
                      <a:lnTo>
                        <a:pt x="0" y="140"/>
                      </a:lnTo>
                      <a:lnTo>
                        <a:pt x="1" y="148"/>
                      </a:lnTo>
                      <a:lnTo>
                        <a:pt x="5" y="156"/>
                      </a:lnTo>
                      <a:lnTo>
                        <a:pt x="9" y="166"/>
                      </a:lnTo>
                      <a:lnTo>
                        <a:pt x="12" y="176"/>
                      </a:lnTo>
                      <a:lnTo>
                        <a:pt x="15" y="189"/>
                      </a:lnTo>
                      <a:lnTo>
                        <a:pt x="16" y="200"/>
                      </a:lnTo>
                      <a:lnTo>
                        <a:pt x="17" y="211"/>
                      </a:lnTo>
                      <a:lnTo>
                        <a:pt x="17" y="221"/>
                      </a:lnTo>
                      <a:lnTo>
                        <a:pt x="17" y="229"/>
                      </a:lnTo>
                      <a:lnTo>
                        <a:pt x="17" y="234"/>
                      </a:lnTo>
                      <a:lnTo>
                        <a:pt x="16" y="239"/>
                      </a:lnTo>
                      <a:lnTo>
                        <a:pt x="16" y="244"/>
                      </a:lnTo>
                      <a:lnTo>
                        <a:pt x="16" y="252"/>
                      </a:lnTo>
                      <a:lnTo>
                        <a:pt x="17" y="259"/>
                      </a:lnTo>
                      <a:lnTo>
                        <a:pt x="20" y="266"/>
                      </a:lnTo>
                      <a:lnTo>
                        <a:pt x="22" y="275"/>
                      </a:lnTo>
                      <a:lnTo>
                        <a:pt x="26" y="284"/>
                      </a:lnTo>
                      <a:lnTo>
                        <a:pt x="31" y="292"/>
                      </a:lnTo>
                      <a:lnTo>
                        <a:pt x="36" y="297"/>
                      </a:lnTo>
                      <a:lnTo>
                        <a:pt x="44" y="302"/>
                      </a:lnTo>
                      <a:lnTo>
                        <a:pt x="52" y="304"/>
                      </a:lnTo>
                      <a:lnTo>
                        <a:pt x="61" y="305"/>
                      </a:lnTo>
                      <a:lnTo>
                        <a:pt x="69" y="306"/>
                      </a:lnTo>
                      <a:lnTo>
                        <a:pt x="77" y="305"/>
                      </a:lnTo>
                      <a:lnTo>
                        <a:pt x="83" y="305"/>
                      </a:lnTo>
                      <a:lnTo>
                        <a:pt x="87" y="304"/>
                      </a:lnTo>
                      <a:lnTo>
                        <a:pt x="94" y="304"/>
                      </a:lnTo>
                      <a:lnTo>
                        <a:pt x="105" y="303"/>
                      </a:lnTo>
                      <a:lnTo>
                        <a:pt x="116" y="302"/>
                      </a:lnTo>
                      <a:lnTo>
                        <a:pt x="127" y="302"/>
                      </a:lnTo>
                      <a:lnTo>
                        <a:pt x="139" y="300"/>
                      </a:lnTo>
                      <a:lnTo>
                        <a:pt x="149" y="299"/>
                      </a:lnTo>
                      <a:lnTo>
                        <a:pt x="159" y="298"/>
                      </a:lnTo>
                      <a:lnTo>
                        <a:pt x="166" y="298"/>
                      </a:lnTo>
                      <a:lnTo>
                        <a:pt x="174" y="299"/>
                      </a:lnTo>
                      <a:lnTo>
                        <a:pt x="183" y="300"/>
                      </a:lnTo>
                      <a:lnTo>
                        <a:pt x="193" y="302"/>
                      </a:lnTo>
                      <a:lnTo>
                        <a:pt x="203" y="303"/>
                      </a:lnTo>
                      <a:lnTo>
                        <a:pt x="213" y="305"/>
                      </a:lnTo>
                      <a:lnTo>
                        <a:pt x="220" y="306"/>
                      </a:lnTo>
                      <a:lnTo>
                        <a:pt x="225" y="307"/>
                      </a:lnTo>
                      <a:lnTo>
                        <a:pt x="227" y="307"/>
                      </a:lnTo>
                      <a:lnTo>
                        <a:pt x="227" y="309"/>
                      </a:lnTo>
                      <a:lnTo>
                        <a:pt x="227" y="312"/>
                      </a:lnTo>
                      <a:lnTo>
                        <a:pt x="226" y="317"/>
                      </a:lnTo>
                      <a:lnTo>
                        <a:pt x="225" y="324"/>
                      </a:lnTo>
                      <a:lnTo>
                        <a:pt x="224" y="331"/>
                      </a:lnTo>
                      <a:lnTo>
                        <a:pt x="224" y="338"/>
                      </a:lnTo>
                      <a:lnTo>
                        <a:pt x="223" y="345"/>
                      </a:lnTo>
                      <a:lnTo>
                        <a:pt x="223" y="351"/>
                      </a:lnTo>
                      <a:lnTo>
                        <a:pt x="223" y="357"/>
                      </a:lnTo>
                      <a:lnTo>
                        <a:pt x="225" y="365"/>
                      </a:lnTo>
                      <a:lnTo>
                        <a:pt x="226" y="374"/>
                      </a:lnTo>
                      <a:lnTo>
                        <a:pt x="229" y="383"/>
                      </a:lnTo>
                      <a:lnTo>
                        <a:pt x="231" y="391"/>
                      </a:lnTo>
                      <a:lnTo>
                        <a:pt x="232" y="399"/>
                      </a:lnTo>
                      <a:lnTo>
                        <a:pt x="232" y="405"/>
                      </a:lnTo>
                      <a:lnTo>
                        <a:pt x="231" y="410"/>
                      </a:lnTo>
                      <a:lnTo>
                        <a:pt x="230" y="414"/>
                      </a:lnTo>
                      <a:lnTo>
                        <a:pt x="229" y="418"/>
                      </a:lnTo>
                      <a:lnTo>
                        <a:pt x="227" y="421"/>
                      </a:lnTo>
                      <a:lnTo>
                        <a:pt x="227" y="424"/>
                      </a:lnTo>
                      <a:lnTo>
                        <a:pt x="226" y="426"/>
                      </a:lnTo>
                      <a:lnTo>
                        <a:pt x="226" y="428"/>
                      </a:lnTo>
                      <a:lnTo>
                        <a:pt x="226" y="429"/>
                      </a:lnTo>
                      <a:lnTo>
                        <a:pt x="227" y="429"/>
                      </a:lnTo>
                      <a:lnTo>
                        <a:pt x="233" y="442"/>
                      </a:lnTo>
                      <a:lnTo>
                        <a:pt x="234" y="441"/>
                      </a:lnTo>
                      <a:lnTo>
                        <a:pt x="238" y="441"/>
                      </a:lnTo>
                      <a:lnTo>
                        <a:pt x="242" y="440"/>
                      </a:lnTo>
                      <a:lnTo>
                        <a:pt x="249" y="439"/>
                      </a:lnTo>
                      <a:lnTo>
                        <a:pt x="255" y="438"/>
                      </a:lnTo>
                      <a:lnTo>
                        <a:pt x="262" y="438"/>
                      </a:lnTo>
                      <a:lnTo>
                        <a:pt x="268" y="438"/>
                      </a:lnTo>
                      <a:lnTo>
                        <a:pt x="272" y="438"/>
                      </a:lnTo>
                      <a:lnTo>
                        <a:pt x="276" y="439"/>
                      </a:lnTo>
                      <a:lnTo>
                        <a:pt x="281" y="439"/>
                      </a:lnTo>
                      <a:lnTo>
                        <a:pt x="288" y="440"/>
                      </a:lnTo>
                      <a:lnTo>
                        <a:pt x="294" y="440"/>
                      </a:lnTo>
                      <a:lnTo>
                        <a:pt x="299" y="440"/>
                      </a:lnTo>
                      <a:lnTo>
                        <a:pt x="305" y="440"/>
                      </a:lnTo>
                      <a:lnTo>
                        <a:pt x="310" y="440"/>
                      </a:lnTo>
                      <a:lnTo>
                        <a:pt x="312" y="439"/>
                      </a:lnTo>
                      <a:lnTo>
                        <a:pt x="315" y="438"/>
                      </a:lnTo>
                      <a:lnTo>
                        <a:pt x="317" y="437"/>
                      </a:lnTo>
                      <a:lnTo>
                        <a:pt x="320" y="435"/>
                      </a:lnTo>
                      <a:lnTo>
                        <a:pt x="322" y="433"/>
                      </a:lnTo>
                      <a:lnTo>
                        <a:pt x="324" y="431"/>
                      </a:lnTo>
                      <a:lnTo>
                        <a:pt x="322" y="429"/>
                      </a:lnTo>
                      <a:lnTo>
                        <a:pt x="321" y="428"/>
                      </a:lnTo>
                      <a:lnTo>
                        <a:pt x="317" y="427"/>
                      </a:lnTo>
                      <a:lnTo>
                        <a:pt x="311" y="425"/>
                      </a:lnTo>
                      <a:lnTo>
                        <a:pt x="302" y="423"/>
                      </a:lnTo>
                      <a:lnTo>
                        <a:pt x="295" y="422"/>
                      </a:lnTo>
                      <a:lnTo>
                        <a:pt x="287" y="420"/>
                      </a:lnTo>
                      <a:lnTo>
                        <a:pt x="278" y="418"/>
                      </a:lnTo>
                      <a:lnTo>
                        <a:pt x="272" y="415"/>
                      </a:lnTo>
                      <a:lnTo>
                        <a:pt x="268" y="412"/>
                      </a:lnTo>
                      <a:lnTo>
                        <a:pt x="267" y="410"/>
                      </a:lnTo>
                      <a:lnTo>
                        <a:pt x="267" y="405"/>
                      </a:lnTo>
                      <a:lnTo>
                        <a:pt x="267" y="401"/>
                      </a:lnTo>
                      <a:lnTo>
                        <a:pt x="267" y="397"/>
                      </a:lnTo>
                      <a:lnTo>
                        <a:pt x="268" y="392"/>
                      </a:lnTo>
                      <a:lnTo>
                        <a:pt x="268" y="387"/>
                      </a:lnTo>
                      <a:lnTo>
                        <a:pt x="269" y="380"/>
                      </a:lnTo>
                      <a:lnTo>
                        <a:pt x="271" y="374"/>
                      </a:lnTo>
                      <a:lnTo>
                        <a:pt x="272" y="369"/>
                      </a:lnTo>
                      <a:lnTo>
                        <a:pt x="274" y="361"/>
                      </a:lnTo>
                      <a:lnTo>
                        <a:pt x="276" y="354"/>
                      </a:lnTo>
                      <a:lnTo>
                        <a:pt x="277" y="346"/>
                      </a:lnTo>
                      <a:lnTo>
                        <a:pt x="278" y="338"/>
                      </a:lnTo>
                      <a:lnTo>
                        <a:pt x="279" y="331"/>
                      </a:lnTo>
                      <a:lnTo>
                        <a:pt x="280" y="324"/>
                      </a:lnTo>
                      <a:lnTo>
                        <a:pt x="281" y="320"/>
                      </a:lnTo>
                      <a:lnTo>
                        <a:pt x="280" y="318"/>
                      </a:lnTo>
                      <a:lnTo>
                        <a:pt x="281" y="316"/>
                      </a:lnTo>
                      <a:lnTo>
                        <a:pt x="282" y="315"/>
                      </a:lnTo>
                      <a:lnTo>
                        <a:pt x="283" y="312"/>
                      </a:lnTo>
                      <a:lnTo>
                        <a:pt x="286" y="310"/>
                      </a:lnTo>
                      <a:lnTo>
                        <a:pt x="287" y="306"/>
                      </a:lnTo>
                      <a:lnTo>
                        <a:pt x="289" y="303"/>
                      </a:lnTo>
                      <a:lnTo>
                        <a:pt x="289" y="300"/>
                      </a:lnTo>
                      <a:lnTo>
                        <a:pt x="289" y="297"/>
                      </a:lnTo>
                      <a:lnTo>
                        <a:pt x="288" y="293"/>
                      </a:lnTo>
                      <a:lnTo>
                        <a:pt x="287" y="290"/>
                      </a:lnTo>
                      <a:lnTo>
                        <a:pt x="286" y="286"/>
                      </a:lnTo>
                      <a:lnTo>
                        <a:pt x="282" y="283"/>
                      </a:lnTo>
                      <a:lnTo>
                        <a:pt x="279" y="279"/>
                      </a:lnTo>
                      <a:lnTo>
                        <a:pt x="273" y="275"/>
                      </a:lnTo>
                      <a:lnTo>
                        <a:pt x="265" y="272"/>
                      </a:lnTo>
                      <a:lnTo>
                        <a:pt x="255" y="270"/>
                      </a:lnTo>
                      <a:lnTo>
                        <a:pt x="243" y="267"/>
                      </a:lnTo>
                      <a:lnTo>
                        <a:pt x="235" y="264"/>
                      </a:lnTo>
                      <a:lnTo>
                        <a:pt x="227" y="261"/>
                      </a:lnTo>
                      <a:lnTo>
                        <a:pt x="221" y="259"/>
                      </a:lnTo>
                      <a:lnTo>
                        <a:pt x="216" y="257"/>
                      </a:lnTo>
                      <a:lnTo>
                        <a:pt x="211" y="254"/>
                      </a:lnTo>
                      <a:lnTo>
                        <a:pt x="205" y="253"/>
                      </a:lnTo>
                      <a:lnTo>
                        <a:pt x="199" y="252"/>
                      </a:lnTo>
                      <a:lnTo>
                        <a:pt x="193" y="252"/>
                      </a:lnTo>
                      <a:lnTo>
                        <a:pt x="185" y="250"/>
                      </a:lnTo>
                      <a:lnTo>
                        <a:pt x="179" y="248"/>
                      </a:lnTo>
                      <a:lnTo>
                        <a:pt x="173" y="247"/>
                      </a:lnTo>
                      <a:lnTo>
                        <a:pt x="167" y="244"/>
                      </a:lnTo>
                      <a:lnTo>
                        <a:pt x="163" y="243"/>
                      </a:lnTo>
                      <a:lnTo>
                        <a:pt x="161" y="242"/>
                      </a:lnTo>
                      <a:lnTo>
                        <a:pt x="160" y="241"/>
                      </a:lnTo>
                      <a:lnTo>
                        <a:pt x="139" y="167"/>
                      </a:lnTo>
                    </a:path>
                  </a:pathLst>
                </a:custGeom>
                <a:solidFill>
                  <a:srgbClr val="4C4C4C"/>
                </a:solidFill>
                <a:ln w="9525" cap="rnd">
                  <a:noFill/>
                  <a:round/>
                  <a:headEnd type="none" w="sm" len="sm"/>
                  <a:tailEnd type="none" w="sm" len="sm"/>
                </a:ln>
                <a:effectLst/>
              </p:spPr>
              <p:txBody>
                <a:bodyPr/>
                <a:lstStyle/>
                <a:p>
                  <a:endParaRPr lang="en-US"/>
                </a:p>
              </p:txBody>
            </p:sp>
            <p:sp>
              <p:nvSpPr>
                <p:cNvPr id="202762" name="Freeform 10"/>
                <p:cNvSpPr>
                  <a:spLocks/>
                </p:cNvSpPr>
                <p:nvPr/>
              </p:nvSpPr>
              <p:spPr bwMode="auto">
                <a:xfrm>
                  <a:off x="3088" y="2711"/>
                  <a:ext cx="150" cy="334"/>
                </a:xfrm>
                <a:custGeom>
                  <a:avLst/>
                  <a:gdLst/>
                  <a:ahLst/>
                  <a:cxnLst>
                    <a:cxn ang="0">
                      <a:pos x="0" y="333"/>
                    </a:cxn>
                    <a:cxn ang="0">
                      <a:pos x="0" y="108"/>
                    </a:cxn>
                    <a:cxn ang="0">
                      <a:pos x="149" y="0"/>
                    </a:cxn>
                    <a:cxn ang="0">
                      <a:pos x="149" y="209"/>
                    </a:cxn>
                    <a:cxn ang="0">
                      <a:pos x="0" y="333"/>
                    </a:cxn>
                  </a:cxnLst>
                  <a:rect l="0" t="0" r="r" b="b"/>
                  <a:pathLst>
                    <a:path w="150" h="334">
                      <a:moveTo>
                        <a:pt x="0" y="333"/>
                      </a:moveTo>
                      <a:lnTo>
                        <a:pt x="0" y="108"/>
                      </a:lnTo>
                      <a:lnTo>
                        <a:pt x="149" y="0"/>
                      </a:lnTo>
                      <a:lnTo>
                        <a:pt x="149" y="209"/>
                      </a:lnTo>
                      <a:lnTo>
                        <a:pt x="0" y="333"/>
                      </a:lnTo>
                    </a:path>
                  </a:pathLst>
                </a:custGeom>
                <a:solidFill>
                  <a:srgbClr val="4C4C4C"/>
                </a:solidFill>
                <a:ln w="9525" cap="rnd">
                  <a:noFill/>
                  <a:round/>
                  <a:headEnd type="none" w="sm" len="sm"/>
                  <a:tailEnd type="none" w="sm" len="sm"/>
                </a:ln>
                <a:effectLst/>
              </p:spPr>
              <p:txBody>
                <a:bodyPr/>
                <a:lstStyle/>
                <a:p>
                  <a:endParaRPr lang="en-US"/>
                </a:p>
              </p:txBody>
            </p:sp>
            <p:sp>
              <p:nvSpPr>
                <p:cNvPr id="202763" name="Freeform 11"/>
                <p:cNvSpPr>
                  <a:spLocks/>
                </p:cNvSpPr>
                <p:nvPr/>
              </p:nvSpPr>
              <p:spPr bwMode="auto">
                <a:xfrm>
                  <a:off x="2799" y="2884"/>
                  <a:ext cx="23" cy="19"/>
                </a:xfrm>
                <a:custGeom>
                  <a:avLst/>
                  <a:gdLst/>
                  <a:ahLst/>
                  <a:cxnLst>
                    <a:cxn ang="0">
                      <a:pos x="11" y="18"/>
                    </a:cxn>
                    <a:cxn ang="0">
                      <a:pos x="13" y="18"/>
                    </a:cxn>
                    <a:cxn ang="0">
                      <a:pos x="15" y="17"/>
                    </a:cxn>
                    <a:cxn ang="0">
                      <a:pos x="17" y="16"/>
                    </a:cxn>
                    <a:cxn ang="0">
                      <a:pos x="18" y="15"/>
                    </a:cxn>
                    <a:cxn ang="0">
                      <a:pos x="19" y="13"/>
                    </a:cxn>
                    <a:cxn ang="0">
                      <a:pos x="20" y="12"/>
                    </a:cxn>
                    <a:cxn ang="0">
                      <a:pos x="22" y="10"/>
                    </a:cxn>
                    <a:cxn ang="0">
                      <a:pos x="22" y="8"/>
                    </a:cxn>
                    <a:cxn ang="0">
                      <a:pos x="22" y="6"/>
                    </a:cxn>
                    <a:cxn ang="0">
                      <a:pos x="20" y="5"/>
                    </a:cxn>
                    <a:cxn ang="0">
                      <a:pos x="19" y="3"/>
                    </a:cxn>
                    <a:cxn ang="0">
                      <a:pos x="18" y="2"/>
                    </a:cxn>
                    <a:cxn ang="0">
                      <a:pos x="17" y="0"/>
                    </a:cxn>
                    <a:cxn ang="0">
                      <a:pos x="15" y="0"/>
                    </a:cxn>
                    <a:cxn ang="0">
                      <a:pos x="13" y="0"/>
                    </a:cxn>
                    <a:cxn ang="0">
                      <a:pos x="11" y="0"/>
                    </a:cxn>
                    <a:cxn ang="0">
                      <a:pos x="8" y="0"/>
                    </a:cxn>
                    <a:cxn ang="0">
                      <a:pos x="7" y="0"/>
                    </a:cxn>
                    <a:cxn ang="0">
                      <a:pos x="5" y="0"/>
                    </a:cxn>
                    <a:cxn ang="0">
                      <a:pos x="3" y="2"/>
                    </a:cxn>
                    <a:cxn ang="0">
                      <a:pos x="2" y="3"/>
                    </a:cxn>
                    <a:cxn ang="0">
                      <a:pos x="1" y="5"/>
                    </a:cxn>
                    <a:cxn ang="0">
                      <a:pos x="0" y="6"/>
                    </a:cxn>
                    <a:cxn ang="0">
                      <a:pos x="0" y="8"/>
                    </a:cxn>
                    <a:cxn ang="0">
                      <a:pos x="0" y="10"/>
                    </a:cxn>
                    <a:cxn ang="0">
                      <a:pos x="1" y="12"/>
                    </a:cxn>
                    <a:cxn ang="0">
                      <a:pos x="2" y="13"/>
                    </a:cxn>
                    <a:cxn ang="0">
                      <a:pos x="3" y="15"/>
                    </a:cxn>
                    <a:cxn ang="0">
                      <a:pos x="5" y="16"/>
                    </a:cxn>
                    <a:cxn ang="0">
                      <a:pos x="7" y="17"/>
                    </a:cxn>
                    <a:cxn ang="0">
                      <a:pos x="8" y="18"/>
                    </a:cxn>
                    <a:cxn ang="0">
                      <a:pos x="11" y="18"/>
                    </a:cxn>
                  </a:cxnLst>
                  <a:rect l="0" t="0" r="r" b="b"/>
                  <a:pathLst>
                    <a:path w="23" h="19">
                      <a:moveTo>
                        <a:pt x="11" y="18"/>
                      </a:moveTo>
                      <a:lnTo>
                        <a:pt x="13" y="18"/>
                      </a:lnTo>
                      <a:lnTo>
                        <a:pt x="15" y="17"/>
                      </a:lnTo>
                      <a:lnTo>
                        <a:pt x="17" y="16"/>
                      </a:lnTo>
                      <a:lnTo>
                        <a:pt x="18" y="15"/>
                      </a:lnTo>
                      <a:lnTo>
                        <a:pt x="19" y="13"/>
                      </a:lnTo>
                      <a:lnTo>
                        <a:pt x="20" y="12"/>
                      </a:lnTo>
                      <a:lnTo>
                        <a:pt x="22" y="10"/>
                      </a:lnTo>
                      <a:lnTo>
                        <a:pt x="22" y="8"/>
                      </a:lnTo>
                      <a:lnTo>
                        <a:pt x="22" y="6"/>
                      </a:lnTo>
                      <a:lnTo>
                        <a:pt x="20" y="5"/>
                      </a:lnTo>
                      <a:lnTo>
                        <a:pt x="19" y="3"/>
                      </a:lnTo>
                      <a:lnTo>
                        <a:pt x="18" y="2"/>
                      </a:lnTo>
                      <a:lnTo>
                        <a:pt x="17" y="0"/>
                      </a:lnTo>
                      <a:lnTo>
                        <a:pt x="15" y="0"/>
                      </a:lnTo>
                      <a:lnTo>
                        <a:pt x="13" y="0"/>
                      </a:lnTo>
                      <a:lnTo>
                        <a:pt x="11" y="0"/>
                      </a:lnTo>
                      <a:lnTo>
                        <a:pt x="8" y="0"/>
                      </a:lnTo>
                      <a:lnTo>
                        <a:pt x="7" y="0"/>
                      </a:lnTo>
                      <a:lnTo>
                        <a:pt x="5" y="0"/>
                      </a:lnTo>
                      <a:lnTo>
                        <a:pt x="3" y="2"/>
                      </a:lnTo>
                      <a:lnTo>
                        <a:pt x="2" y="3"/>
                      </a:lnTo>
                      <a:lnTo>
                        <a:pt x="1" y="5"/>
                      </a:lnTo>
                      <a:lnTo>
                        <a:pt x="0" y="6"/>
                      </a:lnTo>
                      <a:lnTo>
                        <a:pt x="0" y="8"/>
                      </a:lnTo>
                      <a:lnTo>
                        <a:pt x="0" y="10"/>
                      </a:lnTo>
                      <a:lnTo>
                        <a:pt x="1" y="12"/>
                      </a:lnTo>
                      <a:lnTo>
                        <a:pt x="2" y="13"/>
                      </a:lnTo>
                      <a:lnTo>
                        <a:pt x="3" y="15"/>
                      </a:lnTo>
                      <a:lnTo>
                        <a:pt x="5" y="16"/>
                      </a:lnTo>
                      <a:lnTo>
                        <a:pt x="7" y="17"/>
                      </a:lnTo>
                      <a:lnTo>
                        <a:pt x="8" y="18"/>
                      </a:lnTo>
                      <a:lnTo>
                        <a:pt x="11" y="18"/>
                      </a:lnTo>
                    </a:path>
                  </a:pathLst>
                </a:custGeom>
                <a:solidFill>
                  <a:srgbClr val="4C4C4C"/>
                </a:solidFill>
                <a:ln w="9525" cap="rnd">
                  <a:noFill/>
                  <a:round/>
                  <a:headEnd type="none" w="sm" len="sm"/>
                  <a:tailEnd type="none" w="sm" len="sm"/>
                </a:ln>
                <a:effectLst/>
              </p:spPr>
              <p:txBody>
                <a:bodyPr/>
                <a:lstStyle/>
                <a:p>
                  <a:endParaRPr lang="en-US"/>
                </a:p>
              </p:txBody>
            </p:sp>
            <p:sp>
              <p:nvSpPr>
                <p:cNvPr id="202764" name="Freeform 12"/>
                <p:cNvSpPr>
                  <a:spLocks/>
                </p:cNvSpPr>
                <p:nvPr/>
              </p:nvSpPr>
              <p:spPr bwMode="auto">
                <a:xfrm>
                  <a:off x="2714" y="2875"/>
                  <a:ext cx="23" cy="19"/>
                </a:xfrm>
                <a:custGeom>
                  <a:avLst/>
                  <a:gdLst/>
                  <a:ahLst/>
                  <a:cxnLst>
                    <a:cxn ang="0">
                      <a:pos x="10" y="18"/>
                    </a:cxn>
                    <a:cxn ang="0">
                      <a:pos x="12" y="17"/>
                    </a:cxn>
                    <a:cxn ang="0">
                      <a:pos x="14" y="17"/>
                    </a:cxn>
                    <a:cxn ang="0">
                      <a:pos x="16" y="16"/>
                    </a:cxn>
                    <a:cxn ang="0">
                      <a:pos x="18" y="15"/>
                    </a:cxn>
                    <a:cxn ang="0">
                      <a:pos x="19" y="13"/>
                    </a:cxn>
                    <a:cxn ang="0">
                      <a:pos x="20" y="12"/>
                    </a:cxn>
                    <a:cxn ang="0">
                      <a:pos x="22" y="10"/>
                    </a:cxn>
                    <a:cxn ang="0">
                      <a:pos x="22" y="8"/>
                    </a:cxn>
                    <a:cxn ang="0">
                      <a:pos x="22" y="6"/>
                    </a:cxn>
                    <a:cxn ang="0">
                      <a:pos x="20" y="5"/>
                    </a:cxn>
                    <a:cxn ang="0">
                      <a:pos x="19" y="3"/>
                    </a:cxn>
                    <a:cxn ang="0">
                      <a:pos x="18" y="2"/>
                    </a:cxn>
                    <a:cxn ang="0">
                      <a:pos x="16" y="0"/>
                    </a:cxn>
                    <a:cxn ang="0">
                      <a:pos x="14" y="0"/>
                    </a:cxn>
                    <a:cxn ang="0">
                      <a:pos x="12" y="0"/>
                    </a:cxn>
                    <a:cxn ang="0">
                      <a:pos x="10" y="0"/>
                    </a:cxn>
                    <a:cxn ang="0">
                      <a:pos x="8" y="0"/>
                    </a:cxn>
                    <a:cxn ang="0">
                      <a:pos x="6" y="0"/>
                    </a:cxn>
                    <a:cxn ang="0">
                      <a:pos x="4" y="0"/>
                    </a:cxn>
                    <a:cxn ang="0">
                      <a:pos x="3" y="2"/>
                    </a:cxn>
                    <a:cxn ang="0">
                      <a:pos x="1" y="3"/>
                    </a:cxn>
                    <a:cxn ang="0">
                      <a:pos x="0" y="5"/>
                    </a:cxn>
                    <a:cxn ang="0">
                      <a:pos x="0" y="6"/>
                    </a:cxn>
                    <a:cxn ang="0">
                      <a:pos x="0" y="8"/>
                    </a:cxn>
                    <a:cxn ang="0">
                      <a:pos x="0" y="10"/>
                    </a:cxn>
                    <a:cxn ang="0">
                      <a:pos x="0" y="12"/>
                    </a:cxn>
                    <a:cxn ang="0">
                      <a:pos x="1" y="13"/>
                    </a:cxn>
                    <a:cxn ang="0">
                      <a:pos x="3" y="15"/>
                    </a:cxn>
                    <a:cxn ang="0">
                      <a:pos x="4" y="16"/>
                    </a:cxn>
                    <a:cxn ang="0">
                      <a:pos x="6" y="17"/>
                    </a:cxn>
                    <a:cxn ang="0">
                      <a:pos x="8" y="17"/>
                    </a:cxn>
                    <a:cxn ang="0">
                      <a:pos x="10" y="18"/>
                    </a:cxn>
                  </a:cxnLst>
                  <a:rect l="0" t="0" r="r" b="b"/>
                  <a:pathLst>
                    <a:path w="23" h="19">
                      <a:moveTo>
                        <a:pt x="10" y="18"/>
                      </a:moveTo>
                      <a:lnTo>
                        <a:pt x="12" y="17"/>
                      </a:lnTo>
                      <a:lnTo>
                        <a:pt x="14" y="17"/>
                      </a:lnTo>
                      <a:lnTo>
                        <a:pt x="16" y="16"/>
                      </a:lnTo>
                      <a:lnTo>
                        <a:pt x="18" y="15"/>
                      </a:lnTo>
                      <a:lnTo>
                        <a:pt x="19" y="13"/>
                      </a:lnTo>
                      <a:lnTo>
                        <a:pt x="20" y="12"/>
                      </a:lnTo>
                      <a:lnTo>
                        <a:pt x="22" y="10"/>
                      </a:lnTo>
                      <a:lnTo>
                        <a:pt x="22" y="8"/>
                      </a:lnTo>
                      <a:lnTo>
                        <a:pt x="22" y="6"/>
                      </a:lnTo>
                      <a:lnTo>
                        <a:pt x="20" y="5"/>
                      </a:lnTo>
                      <a:lnTo>
                        <a:pt x="19" y="3"/>
                      </a:lnTo>
                      <a:lnTo>
                        <a:pt x="18" y="2"/>
                      </a:lnTo>
                      <a:lnTo>
                        <a:pt x="16" y="0"/>
                      </a:lnTo>
                      <a:lnTo>
                        <a:pt x="14" y="0"/>
                      </a:lnTo>
                      <a:lnTo>
                        <a:pt x="12" y="0"/>
                      </a:lnTo>
                      <a:lnTo>
                        <a:pt x="10" y="0"/>
                      </a:lnTo>
                      <a:lnTo>
                        <a:pt x="8" y="0"/>
                      </a:lnTo>
                      <a:lnTo>
                        <a:pt x="6" y="0"/>
                      </a:lnTo>
                      <a:lnTo>
                        <a:pt x="4" y="0"/>
                      </a:lnTo>
                      <a:lnTo>
                        <a:pt x="3" y="2"/>
                      </a:lnTo>
                      <a:lnTo>
                        <a:pt x="1" y="3"/>
                      </a:lnTo>
                      <a:lnTo>
                        <a:pt x="0" y="5"/>
                      </a:lnTo>
                      <a:lnTo>
                        <a:pt x="0" y="6"/>
                      </a:lnTo>
                      <a:lnTo>
                        <a:pt x="0" y="8"/>
                      </a:lnTo>
                      <a:lnTo>
                        <a:pt x="0" y="10"/>
                      </a:lnTo>
                      <a:lnTo>
                        <a:pt x="0" y="12"/>
                      </a:lnTo>
                      <a:lnTo>
                        <a:pt x="1" y="13"/>
                      </a:lnTo>
                      <a:lnTo>
                        <a:pt x="3" y="15"/>
                      </a:lnTo>
                      <a:lnTo>
                        <a:pt x="4" y="16"/>
                      </a:lnTo>
                      <a:lnTo>
                        <a:pt x="6" y="17"/>
                      </a:lnTo>
                      <a:lnTo>
                        <a:pt x="8" y="17"/>
                      </a:lnTo>
                      <a:lnTo>
                        <a:pt x="10" y="18"/>
                      </a:lnTo>
                    </a:path>
                  </a:pathLst>
                </a:custGeom>
                <a:solidFill>
                  <a:srgbClr val="4C4C4C"/>
                </a:solidFill>
                <a:ln w="9525" cap="rnd">
                  <a:noFill/>
                  <a:round/>
                  <a:headEnd type="none" w="sm" len="sm"/>
                  <a:tailEnd type="none" w="sm" len="sm"/>
                </a:ln>
                <a:effectLst/>
              </p:spPr>
              <p:txBody>
                <a:bodyPr/>
                <a:lstStyle/>
                <a:p>
                  <a:endParaRPr lang="en-US"/>
                </a:p>
              </p:txBody>
            </p:sp>
            <p:sp>
              <p:nvSpPr>
                <p:cNvPr id="202765" name="Freeform 13"/>
                <p:cNvSpPr>
                  <a:spLocks/>
                </p:cNvSpPr>
                <p:nvPr/>
              </p:nvSpPr>
              <p:spPr bwMode="auto">
                <a:xfrm>
                  <a:off x="2750" y="2826"/>
                  <a:ext cx="17" cy="72"/>
                </a:xfrm>
                <a:custGeom>
                  <a:avLst/>
                  <a:gdLst/>
                  <a:ahLst/>
                  <a:cxnLst>
                    <a:cxn ang="0">
                      <a:pos x="16" y="71"/>
                    </a:cxn>
                    <a:cxn ang="0">
                      <a:pos x="16" y="0"/>
                    </a:cxn>
                    <a:cxn ang="0">
                      <a:pos x="0" y="0"/>
                    </a:cxn>
                    <a:cxn ang="0">
                      <a:pos x="0" y="71"/>
                    </a:cxn>
                    <a:cxn ang="0">
                      <a:pos x="16" y="71"/>
                    </a:cxn>
                  </a:cxnLst>
                  <a:rect l="0" t="0" r="r" b="b"/>
                  <a:pathLst>
                    <a:path w="17" h="72">
                      <a:moveTo>
                        <a:pt x="16" y="71"/>
                      </a:moveTo>
                      <a:lnTo>
                        <a:pt x="16" y="0"/>
                      </a:lnTo>
                      <a:lnTo>
                        <a:pt x="0" y="0"/>
                      </a:lnTo>
                      <a:lnTo>
                        <a:pt x="0" y="71"/>
                      </a:lnTo>
                      <a:lnTo>
                        <a:pt x="16" y="71"/>
                      </a:lnTo>
                    </a:path>
                  </a:pathLst>
                </a:custGeom>
                <a:solidFill>
                  <a:srgbClr val="000000"/>
                </a:solidFill>
                <a:ln w="9525" cap="rnd">
                  <a:noFill/>
                  <a:round/>
                  <a:headEnd type="none" w="sm" len="sm"/>
                  <a:tailEnd type="none" w="sm" len="sm"/>
                </a:ln>
                <a:effectLst/>
              </p:spPr>
              <p:txBody>
                <a:bodyPr/>
                <a:lstStyle/>
                <a:p>
                  <a:endParaRPr lang="en-US"/>
                </a:p>
              </p:txBody>
            </p:sp>
            <p:sp>
              <p:nvSpPr>
                <p:cNvPr id="202766" name="Freeform 14"/>
                <p:cNvSpPr>
                  <a:spLocks/>
                </p:cNvSpPr>
                <p:nvPr/>
              </p:nvSpPr>
              <p:spPr bwMode="auto">
                <a:xfrm>
                  <a:off x="2750" y="2889"/>
                  <a:ext cx="68" cy="44"/>
                </a:xfrm>
                <a:custGeom>
                  <a:avLst/>
                  <a:gdLst/>
                  <a:ahLst/>
                  <a:cxnLst>
                    <a:cxn ang="0">
                      <a:pos x="10" y="0"/>
                    </a:cxn>
                    <a:cxn ang="0">
                      <a:pos x="67" y="37"/>
                    </a:cxn>
                    <a:cxn ang="0">
                      <a:pos x="67" y="43"/>
                    </a:cxn>
                    <a:cxn ang="0">
                      <a:pos x="0" y="11"/>
                    </a:cxn>
                    <a:cxn ang="0">
                      <a:pos x="10" y="0"/>
                    </a:cxn>
                  </a:cxnLst>
                  <a:rect l="0" t="0" r="r" b="b"/>
                  <a:pathLst>
                    <a:path w="68" h="44">
                      <a:moveTo>
                        <a:pt x="10" y="0"/>
                      </a:moveTo>
                      <a:lnTo>
                        <a:pt x="67" y="37"/>
                      </a:lnTo>
                      <a:lnTo>
                        <a:pt x="67" y="43"/>
                      </a:lnTo>
                      <a:lnTo>
                        <a:pt x="0" y="11"/>
                      </a:lnTo>
                      <a:lnTo>
                        <a:pt x="10" y="0"/>
                      </a:lnTo>
                    </a:path>
                  </a:pathLst>
                </a:custGeom>
                <a:solidFill>
                  <a:srgbClr val="000000"/>
                </a:solidFill>
                <a:ln w="9525" cap="rnd">
                  <a:noFill/>
                  <a:round/>
                  <a:headEnd type="none" w="sm" len="sm"/>
                  <a:tailEnd type="none" w="sm" len="sm"/>
                </a:ln>
                <a:effectLst/>
              </p:spPr>
              <p:txBody>
                <a:bodyPr/>
                <a:lstStyle/>
                <a:p>
                  <a:endParaRPr lang="en-US"/>
                </a:p>
              </p:txBody>
            </p:sp>
            <p:sp>
              <p:nvSpPr>
                <p:cNvPr id="202767" name="Freeform 15"/>
                <p:cNvSpPr>
                  <a:spLocks/>
                </p:cNvSpPr>
                <p:nvPr/>
              </p:nvSpPr>
              <p:spPr bwMode="auto">
                <a:xfrm>
                  <a:off x="2716" y="2895"/>
                  <a:ext cx="45" cy="54"/>
                </a:xfrm>
                <a:custGeom>
                  <a:avLst/>
                  <a:gdLst/>
                  <a:ahLst/>
                  <a:cxnLst>
                    <a:cxn ang="0">
                      <a:pos x="34" y="0"/>
                    </a:cxn>
                    <a:cxn ang="0">
                      <a:pos x="0" y="43"/>
                    </a:cxn>
                    <a:cxn ang="0">
                      <a:pos x="0" y="53"/>
                    </a:cxn>
                    <a:cxn ang="0">
                      <a:pos x="44" y="8"/>
                    </a:cxn>
                    <a:cxn ang="0">
                      <a:pos x="34" y="0"/>
                    </a:cxn>
                  </a:cxnLst>
                  <a:rect l="0" t="0" r="r" b="b"/>
                  <a:pathLst>
                    <a:path w="45" h="54">
                      <a:moveTo>
                        <a:pt x="34" y="0"/>
                      </a:moveTo>
                      <a:lnTo>
                        <a:pt x="0" y="43"/>
                      </a:lnTo>
                      <a:lnTo>
                        <a:pt x="0" y="53"/>
                      </a:lnTo>
                      <a:lnTo>
                        <a:pt x="44" y="8"/>
                      </a:lnTo>
                      <a:lnTo>
                        <a:pt x="34" y="0"/>
                      </a:lnTo>
                    </a:path>
                  </a:pathLst>
                </a:custGeom>
                <a:solidFill>
                  <a:srgbClr val="000000"/>
                </a:solidFill>
                <a:ln w="9525" cap="rnd">
                  <a:noFill/>
                  <a:round/>
                  <a:headEnd type="none" w="sm" len="sm"/>
                  <a:tailEnd type="none" w="sm" len="sm"/>
                </a:ln>
                <a:effectLst/>
              </p:spPr>
              <p:txBody>
                <a:bodyPr/>
                <a:lstStyle/>
                <a:p>
                  <a:endParaRPr lang="en-US"/>
                </a:p>
              </p:txBody>
            </p:sp>
            <p:sp>
              <p:nvSpPr>
                <p:cNvPr id="202768" name="Freeform 16"/>
                <p:cNvSpPr>
                  <a:spLocks/>
                </p:cNvSpPr>
                <p:nvPr/>
              </p:nvSpPr>
              <p:spPr bwMode="auto">
                <a:xfrm>
                  <a:off x="2679" y="2894"/>
                  <a:ext cx="75" cy="19"/>
                </a:xfrm>
                <a:custGeom>
                  <a:avLst/>
                  <a:gdLst/>
                  <a:ahLst/>
                  <a:cxnLst>
                    <a:cxn ang="0">
                      <a:pos x="68" y="0"/>
                    </a:cxn>
                    <a:cxn ang="0">
                      <a:pos x="0" y="11"/>
                    </a:cxn>
                    <a:cxn ang="0">
                      <a:pos x="0" y="18"/>
                    </a:cxn>
                    <a:cxn ang="0">
                      <a:pos x="74" y="13"/>
                    </a:cxn>
                    <a:cxn ang="0">
                      <a:pos x="68" y="0"/>
                    </a:cxn>
                  </a:cxnLst>
                  <a:rect l="0" t="0" r="r" b="b"/>
                  <a:pathLst>
                    <a:path w="75" h="19">
                      <a:moveTo>
                        <a:pt x="68" y="0"/>
                      </a:moveTo>
                      <a:lnTo>
                        <a:pt x="0" y="11"/>
                      </a:lnTo>
                      <a:lnTo>
                        <a:pt x="0" y="18"/>
                      </a:lnTo>
                      <a:lnTo>
                        <a:pt x="74" y="13"/>
                      </a:lnTo>
                      <a:lnTo>
                        <a:pt x="68" y="0"/>
                      </a:lnTo>
                    </a:path>
                  </a:pathLst>
                </a:custGeom>
                <a:solidFill>
                  <a:srgbClr val="000000"/>
                </a:solidFill>
                <a:ln w="9525" cap="rnd">
                  <a:noFill/>
                  <a:round/>
                  <a:headEnd type="none" w="sm" len="sm"/>
                  <a:tailEnd type="none" w="sm" len="sm"/>
                </a:ln>
                <a:effectLst/>
              </p:spPr>
              <p:txBody>
                <a:bodyPr/>
                <a:lstStyle/>
                <a:p>
                  <a:endParaRPr lang="en-US"/>
                </a:p>
              </p:txBody>
            </p:sp>
            <p:sp>
              <p:nvSpPr>
                <p:cNvPr id="202769" name="Freeform 17"/>
                <p:cNvSpPr>
                  <a:spLocks/>
                </p:cNvSpPr>
                <p:nvPr/>
              </p:nvSpPr>
              <p:spPr bwMode="auto">
                <a:xfrm>
                  <a:off x="2760" y="2879"/>
                  <a:ext cx="53" cy="21"/>
                </a:xfrm>
                <a:custGeom>
                  <a:avLst/>
                  <a:gdLst/>
                  <a:ahLst/>
                  <a:cxnLst>
                    <a:cxn ang="0">
                      <a:pos x="0" y="12"/>
                    </a:cxn>
                    <a:cxn ang="0">
                      <a:pos x="52" y="0"/>
                    </a:cxn>
                    <a:cxn ang="0">
                      <a:pos x="52" y="3"/>
                    </a:cxn>
                    <a:cxn ang="0">
                      <a:pos x="1" y="20"/>
                    </a:cxn>
                    <a:cxn ang="0">
                      <a:pos x="0" y="12"/>
                    </a:cxn>
                  </a:cxnLst>
                  <a:rect l="0" t="0" r="r" b="b"/>
                  <a:pathLst>
                    <a:path w="53" h="21">
                      <a:moveTo>
                        <a:pt x="0" y="12"/>
                      </a:moveTo>
                      <a:lnTo>
                        <a:pt x="52" y="0"/>
                      </a:lnTo>
                      <a:lnTo>
                        <a:pt x="52" y="3"/>
                      </a:lnTo>
                      <a:lnTo>
                        <a:pt x="1" y="20"/>
                      </a:lnTo>
                      <a:lnTo>
                        <a:pt x="0" y="12"/>
                      </a:lnTo>
                    </a:path>
                  </a:pathLst>
                </a:custGeom>
                <a:solidFill>
                  <a:srgbClr val="000000"/>
                </a:solidFill>
                <a:ln w="9525" cap="rnd">
                  <a:noFill/>
                  <a:round/>
                  <a:headEnd type="none" w="sm" len="sm"/>
                  <a:tailEnd type="none" w="sm" len="sm"/>
                </a:ln>
                <a:effectLst/>
              </p:spPr>
              <p:txBody>
                <a:bodyPr/>
                <a:lstStyle/>
                <a:p>
                  <a:endParaRPr lang="en-US"/>
                </a:p>
              </p:txBody>
            </p:sp>
            <p:sp>
              <p:nvSpPr>
                <p:cNvPr id="202770" name="Freeform 18"/>
                <p:cNvSpPr>
                  <a:spLocks/>
                </p:cNvSpPr>
                <p:nvPr/>
              </p:nvSpPr>
              <p:spPr bwMode="auto">
                <a:xfrm>
                  <a:off x="2726" y="2870"/>
                  <a:ext cx="28" cy="29"/>
                </a:xfrm>
                <a:custGeom>
                  <a:avLst/>
                  <a:gdLst/>
                  <a:ahLst/>
                  <a:cxnLst>
                    <a:cxn ang="0">
                      <a:pos x="27" y="20"/>
                    </a:cxn>
                    <a:cxn ang="0">
                      <a:pos x="0" y="0"/>
                    </a:cxn>
                    <a:cxn ang="0">
                      <a:pos x="0" y="3"/>
                    </a:cxn>
                    <a:cxn ang="0">
                      <a:pos x="21" y="28"/>
                    </a:cxn>
                    <a:cxn ang="0">
                      <a:pos x="27" y="20"/>
                    </a:cxn>
                  </a:cxnLst>
                  <a:rect l="0" t="0" r="r" b="b"/>
                  <a:pathLst>
                    <a:path w="28" h="29">
                      <a:moveTo>
                        <a:pt x="27" y="20"/>
                      </a:moveTo>
                      <a:lnTo>
                        <a:pt x="0" y="0"/>
                      </a:lnTo>
                      <a:lnTo>
                        <a:pt x="0" y="3"/>
                      </a:lnTo>
                      <a:lnTo>
                        <a:pt x="21" y="28"/>
                      </a:lnTo>
                      <a:lnTo>
                        <a:pt x="27" y="20"/>
                      </a:lnTo>
                    </a:path>
                  </a:pathLst>
                </a:custGeom>
                <a:solidFill>
                  <a:srgbClr val="000000"/>
                </a:solidFill>
                <a:ln w="9525" cap="rnd">
                  <a:noFill/>
                  <a:round/>
                  <a:headEnd type="none" w="sm" len="sm"/>
                  <a:tailEnd type="none" w="sm" len="sm"/>
                </a:ln>
                <a:effectLst/>
              </p:spPr>
              <p:txBody>
                <a:bodyPr/>
                <a:lstStyle/>
                <a:p>
                  <a:endParaRPr lang="en-US"/>
                </a:p>
              </p:txBody>
            </p:sp>
            <p:sp>
              <p:nvSpPr>
                <p:cNvPr id="202771" name="Freeform 19"/>
                <p:cNvSpPr>
                  <a:spLocks/>
                </p:cNvSpPr>
                <p:nvPr/>
              </p:nvSpPr>
              <p:spPr bwMode="auto">
                <a:xfrm>
                  <a:off x="2703" y="2943"/>
                  <a:ext cx="28" cy="23"/>
                </a:xfrm>
                <a:custGeom>
                  <a:avLst/>
                  <a:gdLst/>
                  <a:ahLst/>
                  <a:cxnLst>
                    <a:cxn ang="0">
                      <a:pos x="13" y="22"/>
                    </a:cxn>
                    <a:cxn ang="0">
                      <a:pos x="16" y="21"/>
                    </a:cxn>
                    <a:cxn ang="0">
                      <a:pos x="18" y="21"/>
                    </a:cxn>
                    <a:cxn ang="0">
                      <a:pos x="21" y="19"/>
                    </a:cxn>
                    <a:cxn ang="0">
                      <a:pos x="22" y="18"/>
                    </a:cxn>
                    <a:cxn ang="0">
                      <a:pos x="24" y="16"/>
                    </a:cxn>
                    <a:cxn ang="0">
                      <a:pos x="25" y="15"/>
                    </a:cxn>
                    <a:cxn ang="0">
                      <a:pos x="27" y="12"/>
                    </a:cxn>
                    <a:cxn ang="0">
                      <a:pos x="27" y="11"/>
                    </a:cxn>
                    <a:cxn ang="0">
                      <a:pos x="27" y="8"/>
                    </a:cxn>
                    <a:cxn ang="0">
                      <a:pos x="25" y="6"/>
                    </a:cxn>
                    <a:cxn ang="0">
                      <a:pos x="24" y="4"/>
                    </a:cxn>
                    <a:cxn ang="0">
                      <a:pos x="22" y="2"/>
                    </a:cxn>
                    <a:cxn ang="0">
                      <a:pos x="21" y="1"/>
                    </a:cxn>
                    <a:cxn ang="0">
                      <a:pos x="18" y="0"/>
                    </a:cxn>
                    <a:cxn ang="0">
                      <a:pos x="16" y="0"/>
                    </a:cxn>
                    <a:cxn ang="0">
                      <a:pos x="13" y="0"/>
                    </a:cxn>
                    <a:cxn ang="0">
                      <a:pos x="11" y="0"/>
                    </a:cxn>
                    <a:cxn ang="0">
                      <a:pos x="8" y="0"/>
                    </a:cxn>
                    <a:cxn ang="0">
                      <a:pos x="6" y="1"/>
                    </a:cxn>
                    <a:cxn ang="0">
                      <a:pos x="4" y="2"/>
                    </a:cxn>
                    <a:cxn ang="0">
                      <a:pos x="2" y="4"/>
                    </a:cxn>
                    <a:cxn ang="0">
                      <a:pos x="1" y="6"/>
                    </a:cxn>
                    <a:cxn ang="0">
                      <a:pos x="0" y="8"/>
                    </a:cxn>
                    <a:cxn ang="0">
                      <a:pos x="0" y="11"/>
                    </a:cxn>
                    <a:cxn ang="0">
                      <a:pos x="0" y="12"/>
                    </a:cxn>
                    <a:cxn ang="0">
                      <a:pos x="1" y="15"/>
                    </a:cxn>
                    <a:cxn ang="0">
                      <a:pos x="2" y="16"/>
                    </a:cxn>
                    <a:cxn ang="0">
                      <a:pos x="4" y="18"/>
                    </a:cxn>
                    <a:cxn ang="0">
                      <a:pos x="6" y="19"/>
                    </a:cxn>
                    <a:cxn ang="0">
                      <a:pos x="8" y="21"/>
                    </a:cxn>
                    <a:cxn ang="0">
                      <a:pos x="11" y="21"/>
                    </a:cxn>
                    <a:cxn ang="0">
                      <a:pos x="13" y="22"/>
                    </a:cxn>
                  </a:cxnLst>
                  <a:rect l="0" t="0" r="r" b="b"/>
                  <a:pathLst>
                    <a:path w="28" h="23">
                      <a:moveTo>
                        <a:pt x="13" y="22"/>
                      </a:moveTo>
                      <a:lnTo>
                        <a:pt x="16" y="21"/>
                      </a:lnTo>
                      <a:lnTo>
                        <a:pt x="18" y="21"/>
                      </a:lnTo>
                      <a:lnTo>
                        <a:pt x="21" y="19"/>
                      </a:lnTo>
                      <a:lnTo>
                        <a:pt x="22" y="18"/>
                      </a:lnTo>
                      <a:lnTo>
                        <a:pt x="24" y="16"/>
                      </a:lnTo>
                      <a:lnTo>
                        <a:pt x="25" y="15"/>
                      </a:lnTo>
                      <a:lnTo>
                        <a:pt x="27" y="12"/>
                      </a:lnTo>
                      <a:lnTo>
                        <a:pt x="27" y="11"/>
                      </a:lnTo>
                      <a:lnTo>
                        <a:pt x="27" y="8"/>
                      </a:lnTo>
                      <a:lnTo>
                        <a:pt x="25" y="6"/>
                      </a:lnTo>
                      <a:lnTo>
                        <a:pt x="24" y="4"/>
                      </a:lnTo>
                      <a:lnTo>
                        <a:pt x="22" y="2"/>
                      </a:lnTo>
                      <a:lnTo>
                        <a:pt x="21" y="1"/>
                      </a:lnTo>
                      <a:lnTo>
                        <a:pt x="18" y="0"/>
                      </a:lnTo>
                      <a:lnTo>
                        <a:pt x="16" y="0"/>
                      </a:lnTo>
                      <a:lnTo>
                        <a:pt x="13" y="0"/>
                      </a:lnTo>
                      <a:lnTo>
                        <a:pt x="11" y="0"/>
                      </a:lnTo>
                      <a:lnTo>
                        <a:pt x="8" y="0"/>
                      </a:lnTo>
                      <a:lnTo>
                        <a:pt x="6" y="1"/>
                      </a:lnTo>
                      <a:lnTo>
                        <a:pt x="4" y="2"/>
                      </a:lnTo>
                      <a:lnTo>
                        <a:pt x="2" y="4"/>
                      </a:lnTo>
                      <a:lnTo>
                        <a:pt x="1" y="6"/>
                      </a:lnTo>
                      <a:lnTo>
                        <a:pt x="0" y="8"/>
                      </a:lnTo>
                      <a:lnTo>
                        <a:pt x="0" y="11"/>
                      </a:lnTo>
                      <a:lnTo>
                        <a:pt x="0" y="12"/>
                      </a:lnTo>
                      <a:lnTo>
                        <a:pt x="1" y="15"/>
                      </a:lnTo>
                      <a:lnTo>
                        <a:pt x="2" y="16"/>
                      </a:lnTo>
                      <a:lnTo>
                        <a:pt x="4" y="18"/>
                      </a:lnTo>
                      <a:lnTo>
                        <a:pt x="6" y="19"/>
                      </a:lnTo>
                      <a:lnTo>
                        <a:pt x="8" y="21"/>
                      </a:lnTo>
                      <a:lnTo>
                        <a:pt x="11" y="21"/>
                      </a:lnTo>
                      <a:lnTo>
                        <a:pt x="13" y="22"/>
                      </a:lnTo>
                    </a:path>
                  </a:pathLst>
                </a:custGeom>
                <a:solidFill>
                  <a:srgbClr val="4C4C4C"/>
                </a:solidFill>
                <a:ln w="9525" cap="rnd">
                  <a:noFill/>
                  <a:round/>
                  <a:headEnd type="none" w="sm" len="sm"/>
                  <a:tailEnd type="none" w="sm" len="sm"/>
                </a:ln>
                <a:effectLst/>
              </p:spPr>
              <p:txBody>
                <a:bodyPr/>
                <a:lstStyle/>
                <a:p>
                  <a:endParaRPr lang="en-US"/>
                </a:p>
              </p:txBody>
            </p:sp>
            <p:sp>
              <p:nvSpPr>
                <p:cNvPr id="202772" name="Freeform 20"/>
                <p:cNvSpPr>
                  <a:spLocks/>
                </p:cNvSpPr>
                <p:nvPr/>
              </p:nvSpPr>
              <p:spPr bwMode="auto">
                <a:xfrm>
                  <a:off x="2666" y="2905"/>
                  <a:ext cx="29" cy="21"/>
                </a:xfrm>
                <a:custGeom>
                  <a:avLst/>
                  <a:gdLst/>
                  <a:ahLst/>
                  <a:cxnLst>
                    <a:cxn ang="0">
                      <a:pos x="14" y="20"/>
                    </a:cxn>
                    <a:cxn ang="0">
                      <a:pos x="16" y="20"/>
                    </a:cxn>
                    <a:cxn ang="0">
                      <a:pos x="19" y="19"/>
                    </a:cxn>
                    <a:cxn ang="0">
                      <a:pos x="21" y="18"/>
                    </a:cxn>
                    <a:cxn ang="0">
                      <a:pos x="23" y="16"/>
                    </a:cxn>
                    <a:cxn ang="0">
                      <a:pos x="25" y="16"/>
                    </a:cxn>
                    <a:cxn ang="0">
                      <a:pos x="26" y="13"/>
                    </a:cxn>
                    <a:cxn ang="0">
                      <a:pos x="28" y="12"/>
                    </a:cxn>
                    <a:cxn ang="0">
                      <a:pos x="28" y="10"/>
                    </a:cxn>
                    <a:cxn ang="0">
                      <a:pos x="28" y="8"/>
                    </a:cxn>
                    <a:cxn ang="0">
                      <a:pos x="26" y="6"/>
                    </a:cxn>
                    <a:cxn ang="0">
                      <a:pos x="25" y="4"/>
                    </a:cxn>
                    <a:cxn ang="0">
                      <a:pos x="23" y="3"/>
                    </a:cxn>
                    <a:cxn ang="0">
                      <a:pos x="21" y="1"/>
                    </a:cxn>
                    <a:cxn ang="0">
                      <a:pos x="19" y="0"/>
                    </a:cxn>
                    <a:cxn ang="0">
                      <a:pos x="16" y="0"/>
                    </a:cxn>
                    <a:cxn ang="0">
                      <a:pos x="14" y="0"/>
                    </a:cxn>
                    <a:cxn ang="0">
                      <a:pos x="10" y="0"/>
                    </a:cxn>
                    <a:cxn ang="0">
                      <a:pos x="8" y="0"/>
                    </a:cxn>
                    <a:cxn ang="0">
                      <a:pos x="5" y="1"/>
                    </a:cxn>
                    <a:cxn ang="0">
                      <a:pos x="4" y="3"/>
                    </a:cxn>
                    <a:cxn ang="0">
                      <a:pos x="2" y="4"/>
                    </a:cxn>
                    <a:cxn ang="0">
                      <a:pos x="1" y="6"/>
                    </a:cxn>
                    <a:cxn ang="0">
                      <a:pos x="0" y="8"/>
                    </a:cxn>
                    <a:cxn ang="0">
                      <a:pos x="0" y="10"/>
                    </a:cxn>
                    <a:cxn ang="0">
                      <a:pos x="0" y="12"/>
                    </a:cxn>
                    <a:cxn ang="0">
                      <a:pos x="1" y="13"/>
                    </a:cxn>
                    <a:cxn ang="0">
                      <a:pos x="2" y="16"/>
                    </a:cxn>
                    <a:cxn ang="0">
                      <a:pos x="4" y="16"/>
                    </a:cxn>
                    <a:cxn ang="0">
                      <a:pos x="5" y="18"/>
                    </a:cxn>
                    <a:cxn ang="0">
                      <a:pos x="8" y="19"/>
                    </a:cxn>
                    <a:cxn ang="0">
                      <a:pos x="10" y="20"/>
                    </a:cxn>
                    <a:cxn ang="0">
                      <a:pos x="14" y="20"/>
                    </a:cxn>
                  </a:cxnLst>
                  <a:rect l="0" t="0" r="r" b="b"/>
                  <a:pathLst>
                    <a:path w="29" h="21">
                      <a:moveTo>
                        <a:pt x="14" y="20"/>
                      </a:moveTo>
                      <a:lnTo>
                        <a:pt x="16" y="20"/>
                      </a:lnTo>
                      <a:lnTo>
                        <a:pt x="19" y="19"/>
                      </a:lnTo>
                      <a:lnTo>
                        <a:pt x="21" y="18"/>
                      </a:lnTo>
                      <a:lnTo>
                        <a:pt x="23" y="16"/>
                      </a:lnTo>
                      <a:lnTo>
                        <a:pt x="25" y="16"/>
                      </a:lnTo>
                      <a:lnTo>
                        <a:pt x="26" y="13"/>
                      </a:lnTo>
                      <a:lnTo>
                        <a:pt x="28" y="12"/>
                      </a:lnTo>
                      <a:lnTo>
                        <a:pt x="28" y="10"/>
                      </a:lnTo>
                      <a:lnTo>
                        <a:pt x="28" y="8"/>
                      </a:lnTo>
                      <a:lnTo>
                        <a:pt x="26" y="6"/>
                      </a:lnTo>
                      <a:lnTo>
                        <a:pt x="25" y="4"/>
                      </a:lnTo>
                      <a:lnTo>
                        <a:pt x="23" y="3"/>
                      </a:lnTo>
                      <a:lnTo>
                        <a:pt x="21" y="1"/>
                      </a:lnTo>
                      <a:lnTo>
                        <a:pt x="19" y="0"/>
                      </a:lnTo>
                      <a:lnTo>
                        <a:pt x="16" y="0"/>
                      </a:lnTo>
                      <a:lnTo>
                        <a:pt x="14" y="0"/>
                      </a:lnTo>
                      <a:lnTo>
                        <a:pt x="10" y="0"/>
                      </a:lnTo>
                      <a:lnTo>
                        <a:pt x="8" y="0"/>
                      </a:lnTo>
                      <a:lnTo>
                        <a:pt x="5" y="1"/>
                      </a:lnTo>
                      <a:lnTo>
                        <a:pt x="4" y="3"/>
                      </a:lnTo>
                      <a:lnTo>
                        <a:pt x="2" y="4"/>
                      </a:lnTo>
                      <a:lnTo>
                        <a:pt x="1" y="6"/>
                      </a:lnTo>
                      <a:lnTo>
                        <a:pt x="0" y="8"/>
                      </a:lnTo>
                      <a:lnTo>
                        <a:pt x="0" y="10"/>
                      </a:lnTo>
                      <a:lnTo>
                        <a:pt x="0" y="12"/>
                      </a:lnTo>
                      <a:lnTo>
                        <a:pt x="1" y="13"/>
                      </a:lnTo>
                      <a:lnTo>
                        <a:pt x="2" y="16"/>
                      </a:lnTo>
                      <a:lnTo>
                        <a:pt x="4" y="16"/>
                      </a:lnTo>
                      <a:lnTo>
                        <a:pt x="5" y="18"/>
                      </a:lnTo>
                      <a:lnTo>
                        <a:pt x="8" y="19"/>
                      </a:lnTo>
                      <a:lnTo>
                        <a:pt x="10" y="20"/>
                      </a:lnTo>
                      <a:lnTo>
                        <a:pt x="14" y="20"/>
                      </a:lnTo>
                    </a:path>
                  </a:pathLst>
                </a:custGeom>
                <a:solidFill>
                  <a:srgbClr val="4C4C4C"/>
                </a:solidFill>
                <a:ln w="9525" cap="rnd">
                  <a:noFill/>
                  <a:round/>
                  <a:headEnd type="none" w="sm" len="sm"/>
                  <a:tailEnd type="none" w="sm" len="sm"/>
                </a:ln>
                <a:effectLst/>
              </p:spPr>
              <p:txBody>
                <a:bodyPr/>
                <a:lstStyle/>
                <a:p>
                  <a:endParaRPr lang="en-US"/>
                </a:p>
              </p:txBody>
            </p:sp>
            <p:sp>
              <p:nvSpPr>
                <p:cNvPr id="202773" name="Freeform 21"/>
                <p:cNvSpPr>
                  <a:spLocks/>
                </p:cNvSpPr>
                <p:nvPr/>
              </p:nvSpPr>
              <p:spPr bwMode="auto">
                <a:xfrm>
                  <a:off x="2804" y="2931"/>
                  <a:ext cx="29" cy="22"/>
                </a:xfrm>
                <a:custGeom>
                  <a:avLst/>
                  <a:gdLst/>
                  <a:ahLst/>
                  <a:cxnLst>
                    <a:cxn ang="0">
                      <a:pos x="14" y="21"/>
                    </a:cxn>
                    <a:cxn ang="0">
                      <a:pos x="17" y="21"/>
                    </a:cxn>
                    <a:cxn ang="0">
                      <a:pos x="19" y="20"/>
                    </a:cxn>
                    <a:cxn ang="0">
                      <a:pos x="21" y="19"/>
                    </a:cxn>
                    <a:cxn ang="0">
                      <a:pos x="23" y="17"/>
                    </a:cxn>
                    <a:cxn ang="0">
                      <a:pos x="25" y="16"/>
                    </a:cxn>
                    <a:cxn ang="0">
                      <a:pos x="26" y="14"/>
                    </a:cxn>
                    <a:cxn ang="0">
                      <a:pos x="28" y="12"/>
                    </a:cxn>
                    <a:cxn ang="0">
                      <a:pos x="28" y="10"/>
                    </a:cxn>
                    <a:cxn ang="0">
                      <a:pos x="28" y="8"/>
                    </a:cxn>
                    <a:cxn ang="0">
                      <a:pos x="26" y="6"/>
                    </a:cxn>
                    <a:cxn ang="0">
                      <a:pos x="25" y="4"/>
                    </a:cxn>
                    <a:cxn ang="0">
                      <a:pos x="23" y="3"/>
                    </a:cxn>
                    <a:cxn ang="0">
                      <a:pos x="21" y="1"/>
                    </a:cxn>
                    <a:cxn ang="0">
                      <a:pos x="19" y="0"/>
                    </a:cxn>
                    <a:cxn ang="0">
                      <a:pos x="17" y="0"/>
                    </a:cxn>
                    <a:cxn ang="0">
                      <a:pos x="14" y="0"/>
                    </a:cxn>
                    <a:cxn ang="0">
                      <a:pos x="10" y="0"/>
                    </a:cxn>
                    <a:cxn ang="0">
                      <a:pos x="8" y="0"/>
                    </a:cxn>
                    <a:cxn ang="0">
                      <a:pos x="6" y="1"/>
                    </a:cxn>
                    <a:cxn ang="0">
                      <a:pos x="4" y="3"/>
                    </a:cxn>
                    <a:cxn ang="0">
                      <a:pos x="2" y="4"/>
                    </a:cxn>
                    <a:cxn ang="0">
                      <a:pos x="1" y="6"/>
                    </a:cxn>
                    <a:cxn ang="0">
                      <a:pos x="0" y="8"/>
                    </a:cxn>
                    <a:cxn ang="0">
                      <a:pos x="0" y="10"/>
                    </a:cxn>
                    <a:cxn ang="0">
                      <a:pos x="0" y="12"/>
                    </a:cxn>
                    <a:cxn ang="0">
                      <a:pos x="1" y="14"/>
                    </a:cxn>
                    <a:cxn ang="0">
                      <a:pos x="2" y="16"/>
                    </a:cxn>
                    <a:cxn ang="0">
                      <a:pos x="4" y="17"/>
                    </a:cxn>
                    <a:cxn ang="0">
                      <a:pos x="6" y="19"/>
                    </a:cxn>
                    <a:cxn ang="0">
                      <a:pos x="8" y="20"/>
                    </a:cxn>
                    <a:cxn ang="0">
                      <a:pos x="10" y="21"/>
                    </a:cxn>
                    <a:cxn ang="0">
                      <a:pos x="14" y="21"/>
                    </a:cxn>
                  </a:cxnLst>
                  <a:rect l="0" t="0" r="r" b="b"/>
                  <a:pathLst>
                    <a:path w="29" h="22">
                      <a:moveTo>
                        <a:pt x="14" y="21"/>
                      </a:moveTo>
                      <a:lnTo>
                        <a:pt x="17" y="21"/>
                      </a:lnTo>
                      <a:lnTo>
                        <a:pt x="19" y="20"/>
                      </a:lnTo>
                      <a:lnTo>
                        <a:pt x="21" y="19"/>
                      </a:lnTo>
                      <a:lnTo>
                        <a:pt x="23" y="17"/>
                      </a:lnTo>
                      <a:lnTo>
                        <a:pt x="25" y="16"/>
                      </a:lnTo>
                      <a:lnTo>
                        <a:pt x="26" y="14"/>
                      </a:lnTo>
                      <a:lnTo>
                        <a:pt x="28" y="12"/>
                      </a:lnTo>
                      <a:lnTo>
                        <a:pt x="28" y="10"/>
                      </a:lnTo>
                      <a:lnTo>
                        <a:pt x="28" y="8"/>
                      </a:lnTo>
                      <a:lnTo>
                        <a:pt x="26" y="6"/>
                      </a:lnTo>
                      <a:lnTo>
                        <a:pt x="25" y="4"/>
                      </a:lnTo>
                      <a:lnTo>
                        <a:pt x="23" y="3"/>
                      </a:lnTo>
                      <a:lnTo>
                        <a:pt x="21" y="1"/>
                      </a:lnTo>
                      <a:lnTo>
                        <a:pt x="19" y="0"/>
                      </a:lnTo>
                      <a:lnTo>
                        <a:pt x="17" y="0"/>
                      </a:lnTo>
                      <a:lnTo>
                        <a:pt x="14" y="0"/>
                      </a:lnTo>
                      <a:lnTo>
                        <a:pt x="10" y="0"/>
                      </a:lnTo>
                      <a:lnTo>
                        <a:pt x="8" y="0"/>
                      </a:lnTo>
                      <a:lnTo>
                        <a:pt x="6" y="1"/>
                      </a:lnTo>
                      <a:lnTo>
                        <a:pt x="4" y="3"/>
                      </a:lnTo>
                      <a:lnTo>
                        <a:pt x="2" y="4"/>
                      </a:lnTo>
                      <a:lnTo>
                        <a:pt x="1" y="6"/>
                      </a:lnTo>
                      <a:lnTo>
                        <a:pt x="0" y="8"/>
                      </a:lnTo>
                      <a:lnTo>
                        <a:pt x="0" y="10"/>
                      </a:lnTo>
                      <a:lnTo>
                        <a:pt x="0" y="12"/>
                      </a:lnTo>
                      <a:lnTo>
                        <a:pt x="1" y="14"/>
                      </a:lnTo>
                      <a:lnTo>
                        <a:pt x="2" y="16"/>
                      </a:lnTo>
                      <a:lnTo>
                        <a:pt x="4" y="17"/>
                      </a:lnTo>
                      <a:lnTo>
                        <a:pt x="6" y="19"/>
                      </a:lnTo>
                      <a:lnTo>
                        <a:pt x="8" y="20"/>
                      </a:lnTo>
                      <a:lnTo>
                        <a:pt x="10" y="21"/>
                      </a:lnTo>
                      <a:lnTo>
                        <a:pt x="14" y="21"/>
                      </a:lnTo>
                    </a:path>
                  </a:pathLst>
                </a:custGeom>
                <a:solidFill>
                  <a:srgbClr val="4C4C4C"/>
                </a:solidFill>
                <a:ln w="9525" cap="rnd">
                  <a:noFill/>
                  <a:round/>
                  <a:headEnd type="none" w="sm" len="sm"/>
                  <a:tailEnd type="none" w="sm" len="sm"/>
                </a:ln>
                <a:effectLst/>
              </p:spPr>
              <p:txBody>
                <a:bodyPr/>
                <a:lstStyle/>
                <a:p>
                  <a:endParaRPr lang="en-US"/>
                </a:p>
              </p:txBody>
            </p:sp>
            <p:sp>
              <p:nvSpPr>
                <p:cNvPr id="202774" name="Freeform 22"/>
                <p:cNvSpPr>
                  <a:spLocks/>
                </p:cNvSpPr>
                <p:nvPr/>
              </p:nvSpPr>
              <p:spPr bwMode="auto">
                <a:xfrm>
                  <a:off x="2799" y="2884"/>
                  <a:ext cx="23" cy="19"/>
                </a:xfrm>
                <a:custGeom>
                  <a:avLst/>
                  <a:gdLst/>
                  <a:ahLst/>
                  <a:cxnLst>
                    <a:cxn ang="0">
                      <a:pos x="11" y="18"/>
                    </a:cxn>
                    <a:cxn ang="0">
                      <a:pos x="13" y="18"/>
                    </a:cxn>
                    <a:cxn ang="0">
                      <a:pos x="15" y="17"/>
                    </a:cxn>
                    <a:cxn ang="0">
                      <a:pos x="17" y="16"/>
                    </a:cxn>
                    <a:cxn ang="0">
                      <a:pos x="18" y="15"/>
                    </a:cxn>
                    <a:cxn ang="0">
                      <a:pos x="19" y="13"/>
                    </a:cxn>
                    <a:cxn ang="0">
                      <a:pos x="20" y="12"/>
                    </a:cxn>
                    <a:cxn ang="0">
                      <a:pos x="22" y="10"/>
                    </a:cxn>
                    <a:cxn ang="0">
                      <a:pos x="22" y="8"/>
                    </a:cxn>
                    <a:cxn ang="0">
                      <a:pos x="22" y="6"/>
                    </a:cxn>
                    <a:cxn ang="0">
                      <a:pos x="20" y="5"/>
                    </a:cxn>
                    <a:cxn ang="0">
                      <a:pos x="19" y="3"/>
                    </a:cxn>
                    <a:cxn ang="0">
                      <a:pos x="18" y="2"/>
                    </a:cxn>
                    <a:cxn ang="0">
                      <a:pos x="17" y="0"/>
                    </a:cxn>
                    <a:cxn ang="0">
                      <a:pos x="15" y="0"/>
                    </a:cxn>
                    <a:cxn ang="0">
                      <a:pos x="13" y="0"/>
                    </a:cxn>
                    <a:cxn ang="0">
                      <a:pos x="11" y="0"/>
                    </a:cxn>
                    <a:cxn ang="0">
                      <a:pos x="8" y="0"/>
                    </a:cxn>
                    <a:cxn ang="0">
                      <a:pos x="7" y="0"/>
                    </a:cxn>
                    <a:cxn ang="0">
                      <a:pos x="5" y="0"/>
                    </a:cxn>
                    <a:cxn ang="0">
                      <a:pos x="3" y="2"/>
                    </a:cxn>
                    <a:cxn ang="0">
                      <a:pos x="2" y="3"/>
                    </a:cxn>
                    <a:cxn ang="0">
                      <a:pos x="1" y="5"/>
                    </a:cxn>
                    <a:cxn ang="0">
                      <a:pos x="0" y="6"/>
                    </a:cxn>
                    <a:cxn ang="0">
                      <a:pos x="0" y="8"/>
                    </a:cxn>
                    <a:cxn ang="0">
                      <a:pos x="0" y="10"/>
                    </a:cxn>
                    <a:cxn ang="0">
                      <a:pos x="1" y="12"/>
                    </a:cxn>
                    <a:cxn ang="0">
                      <a:pos x="2" y="13"/>
                    </a:cxn>
                    <a:cxn ang="0">
                      <a:pos x="3" y="15"/>
                    </a:cxn>
                    <a:cxn ang="0">
                      <a:pos x="5" y="16"/>
                    </a:cxn>
                    <a:cxn ang="0">
                      <a:pos x="7" y="17"/>
                    </a:cxn>
                    <a:cxn ang="0">
                      <a:pos x="8" y="18"/>
                    </a:cxn>
                    <a:cxn ang="0">
                      <a:pos x="11" y="18"/>
                    </a:cxn>
                  </a:cxnLst>
                  <a:rect l="0" t="0" r="r" b="b"/>
                  <a:pathLst>
                    <a:path w="23" h="19">
                      <a:moveTo>
                        <a:pt x="11" y="18"/>
                      </a:moveTo>
                      <a:lnTo>
                        <a:pt x="13" y="18"/>
                      </a:lnTo>
                      <a:lnTo>
                        <a:pt x="15" y="17"/>
                      </a:lnTo>
                      <a:lnTo>
                        <a:pt x="17" y="16"/>
                      </a:lnTo>
                      <a:lnTo>
                        <a:pt x="18" y="15"/>
                      </a:lnTo>
                      <a:lnTo>
                        <a:pt x="19" y="13"/>
                      </a:lnTo>
                      <a:lnTo>
                        <a:pt x="20" y="12"/>
                      </a:lnTo>
                      <a:lnTo>
                        <a:pt x="22" y="10"/>
                      </a:lnTo>
                      <a:lnTo>
                        <a:pt x="22" y="8"/>
                      </a:lnTo>
                      <a:lnTo>
                        <a:pt x="22" y="6"/>
                      </a:lnTo>
                      <a:lnTo>
                        <a:pt x="20" y="5"/>
                      </a:lnTo>
                      <a:lnTo>
                        <a:pt x="19" y="3"/>
                      </a:lnTo>
                      <a:lnTo>
                        <a:pt x="18" y="2"/>
                      </a:lnTo>
                      <a:lnTo>
                        <a:pt x="17" y="0"/>
                      </a:lnTo>
                      <a:lnTo>
                        <a:pt x="15" y="0"/>
                      </a:lnTo>
                      <a:lnTo>
                        <a:pt x="13" y="0"/>
                      </a:lnTo>
                      <a:lnTo>
                        <a:pt x="11" y="0"/>
                      </a:lnTo>
                      <a:lnTo>
                        <a:pt x="8" y="0"/>
                      </a:lnTo>
                      <a:lnTo>
                        <a:pt x="7" y="0"/>
                      </a:lnTo>
                      <a:lnTo>
                        <a:pt x="5" y="0"/>
                      </a:lnTo>
                      <a:lnTo>
                        <a:pt x="3" y="2"/>
                      </a:lnTo>
                      <a:lnTo>
                        <a:pt x="2" y="3"/>
                      </a:lnTo>
                      <a:lnTo>
                        <a:pt x="1" y="5"/>
                      </a:lnTo>
                      <a:lnTo>
                        <a:pt x="0" y="6"/>
                      </a:lnTo>
                      <a:lnTo>
                        <a:pt x="0" y="8"/>
                      </a:lnTo>
                      <a:lnTo>
                        <a:pt x="0" y="10"/>
                      </a:lnTo>
                      <a:lnTo>
                        <a:pt x="1" y="12"/>
                      </a:lnTo>
                      <a:lnTo>
                        <a:pt x="2" y="13"/>
                      </a:lnTo>
                      <a:lnTo>
                        <a:pt x="3" y="15"/>
                      </a:lnTo>
                      <a:lnTo>
                        <a:pt x="5" y="16"/>
                      </a:lnTo>
                      <a:lnTo>
                        <a:pt x="7" y="17"/>
                      </a:lnTo>
                      <a:lnTo>
                        <a:pt x="8" y="18"/>
                      </a:lnTo>
                      <a:lnTo>
                        <a:pt x="11" y="18"/>
                      </a:lnTo>
                    </a:path>
                  </a:pathLst>
                </a:custGeom>
                <a:solidFill>
                  <a:srgbClr val="4C4C4C"/>
                </a:solidFill>
                <a:ln w="9525" cap="rnd">
                  <a:noFill/>
                  <a:round/>
                  <a:headEnd type="none" w="sm" len="sm"/>
                  <a:tailEnd type="none" w="sm" len="sm"/>
                </a:ln>
                <a:effectLst/>
              </p:spPr>
              <p:txBody>
                <a:bodyPr/>
                <a:lstStyle/>
                <a:p>
                  <a:endParaRPr lang="en-US"/>
                </a:p>
              </p:txBody>
            </p:sp>
            <p:sp>
              <p:nvSpPr>
                <p:cNvPr id="202775" name="Freeform 23"/>
                <p:cNvSpPr>
                  <a:spLocks/>
                </p:cNvSpPr>
                <p:nvPr/>
              </p:nvSpPr>
              <p:spPr bwMode="auto">
                <a:xfrm>
                  <a:off x="2714" y="2875"/>
                  <a:ext cx="23" cy="19"/>
                </a:xfrm>
                <a:custGeom>
                  <a:avLst/>
                  <a:gdLst/>
                  <a:ahLst/>
                  <a:cxnLst>
                    <a:cxn ang="0">
                      <a:pos x="10" y="18"/>
                    </a:cxn>
                    <a:cxn ang="0">
                      <a:pos x="12" y="17"/>
                    </a:cxn>
                    <a:cxn ang="0">
                      <a:pos x="14" y="17"/>
                    </a:cxn>
                    <a:cxn ang="0">
                      <a:pos x="16" y="16"/>
                    </a:cxn>
                    <a:cxn ang="0">
                      <a:pos x="18" y="15"/>
                    </a:cxn>
                    <a:cxn ang="0">
                      <a:pos x="19" y="13"/>
                    </a:cxn>
                    <a:cxn ang="0">
                      <a:pos x="20" y="12"/>
                    </a:cxn>
                    <a:cxn ang="0">
                      <a:pos x="22" y="10"/>
                    </a:cxn>
                    <a:cxn ang="0">
                      <a:pos x="22" y="8"/>
                    </a:cxn>
                    <a:cxn ang="0">
                      <a:pos x="22" y="6"/>
                    </a:cxn>
                    <a:cxn ang="0">
                      <a:pos x="20" y="5"/>
                    </a:cxn>
                    <a:cxn ang="0">
                      <a:pos x="19" y="3"/>
                    </a:cxn>
                    <a:cxn ang="0">
                      <a:pos x="18" y="2"/>
                    </a:cxn>
                    <a:cxn ang="0">
                      <a:pos x="16" y="0"/>
                    </a:cxn>
                    <a:cxn ang="0">
                      <a:pos x="14" y="0"/>
                    </a:cxn>
                    <a:cxn ang="0">
                      <a:pos x="12" y="0"/>
                    </a:cxn>
                    <a:cxn ang="0">
                      <a:pos x="10" y="0"/>
                    </a:cxn>
                    <a:cxn ang="0">
                      <a:pos x="8" y="0"/>
                    </a:cxn>
                    <a:cxn ang="0">
                      <a:pos x="6" y="0"/>
                    </a:cxn>
                    <a:cxn ang="0">
                      <a:pos x="4" y="0"/>
                    </a:cxn>
                    <a:cxn ang="0">
                      <a:pos x="3" y="2"/>
                    </a:cxn>
                    <a:cxn ang="0">
                      <a:pos x="1" y="3"/>
                    </a:cxn>
                    <a:cxn ang="0">
                      <a:pos x="0" y="5"/>
                    </a:cxn>
                    <a:cxn ang="0">
                      <a:pos x="0" y="6"/>
                    </a:cxn>
                    <a:cxn ang="0">
                      <a:pos x="0" y="8"/>
                    </a:cxn>
                    <a:cxn ang="0">
                      <a:pos x="0" y="10"/>
                    </a:cxn>
                    <a:cxn ang="0">
                      <a:pos x="0" y="12"/>
                    </a:cxn>
                    <a:cxn ang="0">
                      <a:pos x="1" y="13"/>
                    </a:cxn>
                    <a:cxn ang="0">
                      <a:pos x="3" y="15"/>
                    </a:cxn>
                    <a:cxn ang="0">
                      <a:pos x="4" y="16"/>
                    </a:cxn>
                    <a:cxn ang="0">
                      <a:pos x="6" y="17"/>
                    </a:cxn>
                    <a:cxn ang="0">
                      <a:pos x="8" y="17"/>
                    </a:cxn>
                    <a:cxn ang="0">
                      <a:pos x="10" y="18"/>
                    </a:cxn>
                  </a:cxnLst>
                  <a:rect l="0" t="0" r="r" b="b"/>
                  <a:pathLst>
                    <a:path w="23" h="19">
                      <a:moveTo>
                        <a:pt x="10" y="18"/>
                      </a:moveTo>
                      <a:lnTo>
                        <a:pt x="12" y="17"/>
                      </a:lnTo>
                      <a:lnTo>
                        <a:pt x="14" y="17"/>
                      </a:lnTo>
                      <a:lnTo>
                        <a:pt x="16" y="16"/>
                      </a:lnTo>
                      <a:lnTo>
                        <a:pt x="18" y="15"/>
                      </a:lnTo>
                      <a:lnTo>
                        <a:pt x="19" y="13"/>
                      </a:lnTo>
                      <a:lnTo>
                        <a:pt x="20" y="12"/>
                      </a:lnTo>
                      <a:lnTo>
                        <a:pt x="22" y="10"/>
                      </a:lnTo>
                      <a:lnTo>
                        <a:pt x="22" y="8"/>
                      </a:lnTo>
                      <a:lnTo>
                        <a:pt x="22" y="6"/>
                      </a:lnTo>
                      <a:lnTo>
                        <a:pt x="20" y="5"/>
                      </a:lnTo>
                      <a:lnTo>
                        <a:pt x="19" y="3"/>
                      </a:lnTo>
                      <a:lnTo>
                        <a:pt x="18" y="2"/>
                      </a:lnTo>
                      <a:lnTo>
                        <a:pt x="16" y="0"/>
                      </a:lnTo>
                      <a:lnTo>
                        <a:pt x="14" y="0"/>
                      </a:lnTo>
                      <a:lnTo>
                        <a:pt x="12" y="0"/>
                      </a:lnTo>
                      <a:lnTo>
                        <a:pt x="10" y="0"/>
                      </a:lnTo>
                      <a:lnTo>
                        <a:pt x="8" y="0"/>
                      </a:lnTo>
                      <a:lnTo>
                        <a:pt x="6" y="0"/>
                      </a:lnTo>
                      <a:lnTo>
                        <a:pt x="4" y="0"/>
                      </a:lnTo>
                      <a:lnTo>
                        <a:pt x="3" y="2"/>
                      </a:lnTo>
                      <a:lnTo>
                        <a:pt x="1" y="3"/>
                      </a:lnTo>
                      <a:lnTo>
                        <a:pt x="0" y="5"/>
                      </a:lnTo>
                      <a:lnTo>
                        <a:pt x="0" y="6"/>
                      </a:lnTo>
                      <a:lnTo>
                        <a:pt x="0" y="8"/>
                      </a:lnTo>
                      <a:lnTo>
                        <a:pt x="0" y="10"/>
                      </a:lnTo>
                      <a:lnTo>
                        <a:pt x="0" y="12"/>
                      </a:lnTo>
                      <a:lnTo>
                        <a:pt x="1" y="13"/>
                      </a:lnTo>
                      <a:lnTo>
                        <a:pt x="3" y="15"/>
                      </a:lnTo>
                      <a:lnTo>
                        <a:pt x="4" y="16"/>
                      </a:lnTo>
                      <a:lnTo>
                        <a:pt x="6" y="17"/>
                      </a:lnTo>
                      <a:lnTo>
                        <a:pt x="8" y="17"/>
                      </a:lnTo>
                      <a:lnTo>
                        <a:pt x="10" y="18"/>
                      </a:lnTo>
                    </a:path>
                  </a:pathLst>
                </a:custGeom>
                <a:solidFill>
                  <a:srgbClr val="969696"/>
                </a:solidFill>
                <a:ln w="9525" cap="rnd">
                  <a:noFill/>
                  <a:round/>
                  <a:headEnd type="none" w="sm" len="sm"/>
                  <a:tailEnd type="none" w="sm" len="sm"/>
                </a:ln>
                <a:effectLst/>
              </p:spPr>
              <p:txBody>
                <a:bodyPr/>
                <a:lstStyle/>
                <a:p>
                  <a:endParaRPr lang="en-US"/>
                </a:p>
              </p:txBody>
            </p:sp>
            <p:sp>
              <p:nvSpPr>
                <p:cNvPr id="202776" name="Freeform 24"/>
                <p:cNvSpPr>
                  <a:spLocks/>
                </p:cNvSpPr>
                <p:nvPr/>
              </p:nvSpPr>
              <p:spPr bwMode="auto">
                <a:xfrm>
                  <a:off x="2750" y="2826"/>
                  <a:ext cx="17" cy="72"/>
                </a:xfrm>
                <a:custGeom>
                  <a:avLst/>
                  <a:gdLst/>
                  <a:ahLst/>
                  <a:cxnLst>
                    <a:cxn ang="0">
                      <a:pos x="16" y="71"/>
                    </a:cxn>
                    <a:cxn ang="0">
                      <a:pos x="16" y="0"/>
                    </a:cxn>
                    <a:cxn ang="0">
                      <a:pos x="0" y="0"/>
                    </a:cxn>
                    <a:cxn ang="0">
                      <a:pos x="0" y="71"/>
                    </a:cxn>
                    <a:cxn ang="0">
                      <a:pos x="16" y="71"/>
                    </a:cxn>
                  </a:cxnLst>
                  <a:rect l="0" t="0" r="r" b="b"/>
                  <a:pathLst>
                    <a:path w="17" h="72">
                      <a:moveTo>
                        <a:pt x="16" y="71"/>
                      </a:moveTo>
                      <a:lnTo>
                        <a:pt x="16" y="0"/>
                      </a:lnTo>
                      <a:lnTo>
                        <a:pt x="0" y="0"/>
                      </a:lnTo>
                      <a:lnTo>
                        <a:pt x="0" y="71"/>
                      </a:lnTo>
                      <a:lnTo>
                        <a:pt x="16" y="71"/>
                      </a:lnTo>
                    </a:path>
                  </a:pathLst>
                </a:custGeom>
                <a:solidFill>
                  <a:srgbClr val="CBCBCB"/>
                </a:solidFill>
                <a:ln w="9525" cap="rnd">
                  <a:noFill/>
                  <a:round/>
                  <a:headEnd type="none" w="sm" len="sm"/>
                  <a:tailEnd type="none" w="sm" len="sm"/>
                </a:ln>
                <a:effectLst/>
              </p:spPr>
              <p:txBody>
                <a:bodyPr/>
                <a:lstStyle/>
                <a:p>
                  <a:endParaRPr lang="en-US"/>
                </a:p>
              </p:txBody>
            </p:sp>
            <p:sp>
              <p:nvSpPr>
                <p:cNvPr id="202777" name="Freeform 25"/>
                <p:cNvSpPr>
                  <a:spLocks/>
                </p:cNvSpPr>
                <p:nvPr/>
              </p:nvSpPr>
              <p:spPr bwMode="auto">
                <a:xfrm>
                  <a:off x="2750" y="2889"/>
                  <a:ext cx="68" cy="44"/>
                </a:xfrm>
                <a:custGeom>
                  <a:avLst/>
                  <a:gdLst/>
                  <a:ahLst/>
                  <a:cxnLst>
                    <a:cxn ang="0">
                      <a:pos x="10" y="0"/>
                    </a:cxn>
                    <a:cxn ang="0">
                      <a:pos x="67" y="37"/>
                    </a:cxn>
                    <a:cxn ang="0">
                      <a:pos x="67" y="43"/>
                    </a:cxn>
                    <a:cxn ang="0">
                      <a:pos x="0" y="11"/>
                    </a:cxn>
                    <a:cxn ang="0">
                      <a:pos x="10" y="0"/>
                    </a:cxn>
                  </a:cxnLst>
                  <a:rect l="0" t="0" r="r" b="b"/>
                  <a:pathLst>
                    <a:path w="68" h="44">
                      <a:moveTo>
                        <a:pt x="10" y="0"/>
                      </a:moveTo>
                      <a:lnTo>
                        <a:pt x="67" y="37"/>
                      </a:lnTo>
                      <a:lnTo>
                        <a:pt x="67" y="43"/>
                      </a:lnTo>
                      <a:lnTo>
                        <a:pt x="0" y="11"/>
                      </a:lnTo>
                      <a:lnTo>
                        <a:pt x="10" y="0"/>
                      </a:lnTo>
                    </a:path>
                  </a:pathLst>
                </a:custGeom>
                <a:solidFill>
                  <a:srgbClr val="CBCBCB"/>
                </a:solidFill>
                <a:ln w="9525" cap="rnd">
                  <a:noFill/>
                  <a:round/>
                  <a:headEnd type="none" w="sm" len="sm"/>
                  <a:tailEnd type="none" w="sm" len="sm"/>
                </a:ln>
                <a:effectLst/>
              </p:spPr>
              <p:txBody>
                <a:bodyPr/>
                <a:lstStyle/>
                <a:p>
                  <a:endParaRPr lang="en-US"/>
                </a:p>
              </p:txBody>
            </p:sp>
            <p:sp>
              <p:nvSpPr>
                <p:cNvPr id="202778" name="Freeform 26"/>
                <p:cNvSpPr>
                  <a:spLocks/>
                </p:cNvSpPr>
                <p:nvPr/>
              </p:nvSpPr>
              <p:spPr bwMode="auto">
                <a:xfrm>
                  <a:off x="2716" y="2895"/>
                  <a:ext cx="45" cy="54"/>
                </a:xfrm>
                <a:custGeom>
                  <a:avLst/>
                  <a:gdLst/>
                  <a:ahLst/>
                  <a:cxnLst>
                    <a:cxn ang="0">
                      <a:pos x="34" y="0"/>
                    </a:cxn>
                    <a:cxn ang="0">
                      <a:pos x="0" y="43"/>
                    </a:cxn>
                    <a:cxn ang="0">
                      <a:pos x="0" y="53"/>
                    </a:cxn>
                    <a:cxn ang="0">
                      <a:pos x="44" y="8"/>
                    </a:cxn>
                    <a:cxn ang="0">
                      <a:pos x="34" y="0"/>
                    </a:cxn>
                  </a:cxnLst>
                  <a:rect l="0" t="0" r="r" b="b"/>
                  <a:pathLst>
                    <a:path w="45" h="54">
                      <a:moveTo>
                        <a:pt x="34" y="0"/>
                      </a:moveTo>
                      <a:lnTo>
                        <a:pt x="0" y="43"/>
                      </a:lnTo>
                      <a:lnTo>
                        <a:pt x="0" y="53"/>
                      </a:lnTo>
                      <a:lnTo>
                        <a:pt x="44" y="8"/>
                      </a:lnTo>
                      <a:lnTo>
                        <a:pt x="34" y="0"/>
                      </a:lnTo>
                    </a:path>
                  </a:pathLst>
                </a:custGeom>
                <a:solidFill>
                  <a:srgbClr val="CBCBCB"/>
                </a:solidFill>
                <a:ln w="9525" cap="rnd">
                  <a:noFill/>
                  <a:round/>
                  <a:headEnd type="none" w="sm" len="sm"/>
                  <a:tailEnd type="none" w="sm" len="sm"/>
                </a:ln>
                <a:effectLst/>
              </p:spPr>
              <p:txBody>
                <a:bodyPr/>
                <a:lstStyle/>
                <a:p>
                  <a:endParaRPr lang="en-US"/>
                </a:p>
              </p:txBody>
            </p:sp>
            <p:sp>
              <p:nvSpPr>
                <p:cNvPr id="202779" name="Freeform 27"/>
                <p:cNvSpPr>
                  <a:spLocks/>
                </p:cNvSpPr>
                <p:nvPr/>
              </p:nvSpPr>
              <p:spPr bwMode="auto">
                <a:xfrm>
                  <a:off x="2679" y="2894"/>
                  <a:ext cx="75" cy="19"/>
                </a:xfrm>
                <a:custGeom>
                  <a:avLst/>
                  <a:gdLst/>
                  <a:ahLst/>
                  <a:cxnLst>
                    <a:cxn ang="0">
                      <a:pos x="68" y="0"/>
                    </a:cxn>
                    <a:cxn ang="0">
                      <a:pos x="0" y="11"/>
                    </a:cxn>
                    <a:cxn ang="0">
                      <a:pos x="0" y="18"/>
                    </a:cxn>
                    <a:cxn ang="0">
                      <a:pos x="74" y="13"/>
                    </a:cxn>
                    <a:cxn ang="0">
                      <a:pos x="68" y="0"/>
                    </a:cxn>
                  </a:cxnLst>
                  <a:rect l="0" t="0" r="r" b="b"/>
                  <a:pathLst>
                    <a:path w="75" h="19">
                      <a:moveTo>
                        <a:pt x="68" y="0"/>
                      </a:moveTo>
                      <a:lnTo>
                        <a:pt x="0" y="11"/>
                      </a:lnTo>
                      <a:lnTo>
                        <a:pt x="0" y="18"/>
                      </a:lnTo>
                      <a:lnTo>
                        <a:pt x="74" y="13"/>
                      </a:lnTo>
                      <a:lnTo>
                        <a:pt x="68" y="0"/>
                      </a:lnTo>
                    </a:path>
                  </a:pathLst>
                </a:custGeom>
                <a:solidFill>
                  <a:srgbClr val="CBCBCB"/>
                </a:solidFill>
                <a:ln w="9525" cap="rnd">
                  <a:noFill/>
                  <a:round/>
                  <a:headEnd type="none" w="sm" len="sm"/>
                  <a:tailEnd type="none" w="sm" len="sm"/>
                </a:ln>
                <a:effectLst/>
              </p:spPr>
              <p:txBody>
                <a:bodyPr/>
                <a:lstStyle/>
                <a:p>
                  <a:endParaRPr lang="en-US"/>
                </a:p>
              </p:txBody>
            </p:sp>
            <p:sp>
              <p:nvSpPr>
                <p:cNvPr id="202780" name="Freeform 28"/>
                <p:cNvSpPr>
                  <a:spLocks/>
                </p:cNvSpPr>
                <p:nvPr/>
              </p:nvSpPr>
              <p:spPr bwMode="auto">
                <a:xfrm>
                  <a:off x="2760" y="2879"/>
                  <a:ext cx="53" cy="21"/>
                </a:xfrm>
                <a:custGeom>
                  <a:avLst/>
                  <a:gdLst/>
                  <a:ahLst/>
                  <a:cxnLst>
                    <a:cxn ang="0">
                      <a:pos x="0" y="12"/>
                    </a:cxn>
                    <a:cxn ang="0">
                      <a:pos x="52" y="0"/>
                    </a:cxn>
                    <a:cxn ang="0">
                      <a:pos x="52" y="3"/>
                    </a:cxn>
                    <a:cxn ang="0">
                      <a:pos x="1" y="20"/>
                    </a:cxn>
                    <a:cxn ang="0">
                      <a:pos x="0" y="12"/>
                    </a:cxn>
                  </a:cxnLst>
                  <a:rect l="0" t="0" r="r" b="b"/>
                  <a:pathLst>
                    <a:path w="53" h="21">
                      <a:moveTo>
                        <a:pt x="0" y="12"/>
                      </a:moveTo>
                      <a:lnTo>
                        <a:pt x="52" y="0"/>
                      </a:lnTo>
                      <a:lnTo>
                        <a:pt x="52" y="3"/>
                      </a:lnTo>
                      <a:lnTo>
                        <a:pt x="1" y="20"/>
                      </a:lnTo>
                      <a:lnTo>
                        <a:pt x="0" y="12"/>
                      </a:lnTo>
                    </a:path>
                  </a:pathLst>
                </a:custGeom>
                <a:solidFill>
                  <a:srgbClr val="CBCBCB"/>
                </a:solidFill>
                <a:ln w="9525" cap="rnd">
                  <a:noFill/>
                  <a:round/>
                  <a:headEnd type="none" w="sm" len="sm"/>
                  <a:tailEnd type="none" w="sm" len="sm"/>
                </a:ln>
                <a:effectLst/>
              </p:spPr>
              <p:txBody>
                <a:bodyPr/>
                <a:lstStyle/>
                <a:p>
                  <a:endParaRPr lang="en-US"/>
                </a:p>
              </p:txBody>
            </p:sp>
            <p:sp>
              <p:nvSpPr>
                <p:cNvPr id="202781" name="Freeform 29"/>
                <p:cNvSpPr>
                  <a:spLocks/>
                </p:cNvSpPr>
                <p:nvPr/>
              </p:nvSpPr>
              <p:spPr bwMode="auto">
                <a:xfrm>
                  <a:off x="2726" y="2870"/>
                  <a:ext cx="28" cy="29"/>
                </a:xfrm>
                <a:custGeom>
                  <a:avLst/>
                  <a:gdLst/>
                  <a:ahLst/>
                  <a:cxnLst>
                    <a:cxn ang="0">
                      <a:pos x="27" y="20"/>
                    </a:cxn>
                    <a:cxn ang="0">
                      <a:pos x="0" y="0"/>
                    </a:cxn>
                    <a:cxn ang="0">
                      <a:pos x="0" y="3"/>
                    </a:cxn>
                    <a:cxn ang="0">
                      <a:pos x="21" y="28"/>
                    </a:cxn>
                    <a:cxn ang="0">
                      <a:pos x="27" y="20"/>
                    </a:cxn>
                  </a:cxnLst>
                  <a:rect l="0" t="0" r="r" b="b"/>
                  <a:pathLst>
                    <a:path w="28" h="29">
                      <a:moveTo>
                        <a:pt x="27" y="20"/>
                      </a:moveTo>
                      <a:lnTo>
                        <a:pt x="0" y="0"/>
                      </a:lnTo>
                      <a:lnTo>
                        <a:pt x="0" y="3"/>
                      </a:lnTo>
                      <a:lnTo>
                        <a:pt x="21" y="28"/>
                      </a:lnTo>
                      <a:lnTo>
                        <a:pt x="27" y="20"/>
                      </a:lnTo>
                    </a:path>
                  </a:pathLst>
                </a:custGeom>
                <a:solidFill>
                  <a:srgbClr val="CBCBCB"/>
                </a:solidFill>
                <a:ln w="9525" cap="rnd">
                  <a:noFill/>
                  <a:round/>
                  <a:headEnd type="none" w="sm" len="sm"/>
                  <a:tailEnd type="none" w="sm" len="sm"/>
                </a:ln>
                <a:effectLst/>
              </p:spPr>
              <p:txBody>
                <a:bodyPr/>
                <a:lstStyle/>
                <a:p>
                  <a:endParaRPr lang="en-US"/>
                </a:p>
              </p:txBody>
            </p:sp>
            <p:sp>
              <p:nvSpPr>
                <p:cNvPr id="202782" name="Freeform 30"/>
                <p:cNvSpPr>
                  <a:spLocks/>
                </p:cNvSpPr>
                <p:nvPr/>
              </p:nvSpPr>
              <p:spPr bwMode="auto">
                <a:xfrm>
                  <a:off x="2703" y="2943"/>
                  <a:ext cx="28" cy="23"/>
                </a:xfrm>
                <a:custGeom>
                  <a:avLst/>
                  <a:gdLst/>
                  <a:ahLst/>
                  <a:cxnLst>
                    <a:cxn ang="0">
                      <a:pos x="13" y="22"/>
                    </a:cxn>
                    <a:cxn ang="0">
                      <a:pos x="16" y="21"/>
                    </a:cxn>
                    <a:cxn ang="0">
                      <a:pos x="18" y="21"/>
                    </a:cxn>
                    <a:cxn ang="0">
                      <a:pos x="21" y="19"/>
                    </a:cxn>
                    <a:cxn ang="0">
                      <a:pos x="22" y="18"/>
                    </a:cxn>
                    <a:cxn ang="0">
                      <a:pos x="24" y="16"/>
                    </a:cxn>
                    <a:cxn ang="0">
                      <a:pos x="25" y="15"/>
                    </a:cxn>
                    <a:cxn ang="0">
                      <a:pos x="27" y="12"/>
                    </a:cxn>
                    <a:cxn ang="0">
                      <a:pos x="27" y="11"/>
                    </a:cxn>
                    <a:cxn ang="0">
                      <a:pos x="27" y="8"/>
                    </a:cxn>
                    <a:cxn ang="0">
                      <a:pos x="25" y="6"/>
                    </a:cxn>
                    <a:cxn ang="0">
                      <a:pos x="24" y="4"/>
                    </a:cxn>
                    <a:cxn ang="0">
                      <a:pos x="22" y="2"/>
                    </a:cxn>
                    <a:cxn ang="0">
                      <a:pos x="21" y="1"/>
                    </a:cxn>
                    <a:cxn ang="0">
                      <a:pos x="18" y="0"/>
                    </a:cxn>
                    <a:cxn ang="0">
                      <a:pos x="16" y="0"/>
                    </a:cxn>
                    <a:cxn ang="0">
                      <a:pos x="13" y="0"/>
                    </a:cxn>
                    <a:cxn ang="0">
                      <a:pos x="11" y="0"/>
                    </a:cxn>
                    <a:cxn ang="0">
                      <a:pos x="8" y="0"/>
                    </a:cxn>
                    <a:cxn ang="0">
                      <a:pos x="6" y="1"/>
                    </a:cxn>
                    <a:cxn ang="0">
                      <a:pos x="4" y="2"/>
                    </a:cxn>
                    <a:cxn ang="0">
                      <a:pos x="2" y="4"/>
                    </a:cxn>
                    <a:cxn ang="0">
                      <a:pos x="1" y="6"/>
                    </a:cxn>
                    <a:cxn ang="0">
                      <a:pos x="0" y="8"/>
                    </a:cxn>
                    <a:cxn ang="0">
                      <a:pos x="0" y="11"/>
                    </a:cxn>
                    <a:cxn ang="0">
                      <a:pos x="0" y="12"/>
                    </a:cxn>
                    <a:cxn ang="0">
                      <a:pos x="1" y="15"/>
                    </a:cxn>
                    <a:cxn ang="0">
                      <a:pos x="2" y="16"/>
                    </a:cxn>
                    <a:cxn ang="0">
                      <a:pos x="4" y="18"/>
                    </a:cxn>
                    <a:cxn ang="0">
                      <a:pos x="6" y="19"/>
                    </a:cxn>
                    <a:cxn ang="0">
                      <a:pos x="8" y="21"/>
                    </a:cxn>
                    <a:cxn ang="0">
                      <a:pos x="11" y="21"/>
                    </a:cxn>
                    <a:cxn ang="0">
                      <a:pos x="13" y="22"/>
                    </a:cxn>
                  </a:cxnLst>
                  <a:rect l="0" t="0" r="r" b="b"/>
                  <a:pathLst>
                    <a:path w="28" h="23">
                      <a:moveTo>
                        <a:pt x="13" y="22"/>
                      </a:moveTo>
                      <a:lnTo>
                        <a:pt x="16" y="21"/>
                      </a:lnTo>
                      <a:lnTo>
                        <a:pt x="18" y="21"/>
                      </a:lnTo>
                      <a:lnTo>
                        <a:pt x="21" y="19"/>
                      </a:lnTo>
                      <a:lnTo>
                        <a:pt x="22" y="18"/>
                      </a:lnTo>
                      <a:lnTo>
                        <a:pt x="24" y="16"/>
                      </a:lnTo>
                      <a:lnTo>
                        <a:pt x="25" y="15"/>
                      </a:lnTo>
                      <a:lnTo>
                        <a:pt x="27" y="12"/>
                      </a:lnTo>
                      <a:lnTo>
                        <a:pt x="27" y="11"/>
                      </a:lnTo>
                      <a:lnTo>
                        <a:pt x="27" y="8"/>
                      </a:lnTo>
                      <a:lnTo>
                        <a:pt x="25" y="6"/>
                      </a:lnTo>
                      <a:lnTo>
                        <a:pt x="24" y="4"/>
                      </a:lnTo>
                      <a:lnTo>
                        <a:pt x="22" y="2"/>
                      </a:lnTo>
                      <a:lnTo>
                        <a:pt x="21" y="1"/>
                      </a:lnTo>
                      <a:lnTo>
                        <a:pt x="18" y="0"/>
                      </a:lnTo>
                      <a:lnTo>
                        <a:pt x="16" y="0"/>
                      </a:lnTo>
                      <a:lnTo>
                        <a:pt x="13" y="0"/>
                      </a:lnTo>
                      <a:lnTo>
                        <a:pt x="11" y="0"/>
                      </a:lnTo>
                      <a:lnTo>
                        <a:pt x="8" y="0"/>
                      </a:lnTo>
                      <a:lnTo>
                        <a:pt x="6" y="1"/>
                      </a:lnTo>
                      <a:lnTo>
                        <a:pt x="4" y="2"/>
                      </a:lnTo>
                      <a:lnTo>
                        <a:pt x="2" y="4"/>
                      </a:lnTo>
                      <a:lnTo>
                        <a:pt x="1" y="6"/>
                      </a:lnTo>
                      <a:lnTo>
                        <a:pt x="0" y="8"/>
                      </a:lnTo>
                      <a:lnTo>
                        <a:pt x="0" y="11"/>
                      </a:lnTo>
                      <a:lnTo>
                        <a:pt x="0" y="12"/>
                      </a:lnTo>
                      <a:lnTo>
                        <a:pt x="1" y="15"/>
                      </a:lnTo>
                      <a:lnTo>
                        <a:pt x="2" y="16"/>
                      </a:lnTo>
                      <a:lnTo>
                        <a:pt x="4" y="18"/>
                      </a:lnTo>
                      <a:lnTo>
                        <a:pt x="6" y="19"/>
                      </a:lnTo>
                      <a:lnTo>
                        <a:pt x="8" y="21"/>
                      </a:lnTo>
                      <a:lnTo>
                        <a:pt x="11" y="21"/>
                      </a:lnTo>
                      <a:lnTo>
                        <a:pt x="13" y="22"/>
                      </a:lnTo>
                    </a:path>
                  </a:pathLst>
                </a:custGeom>
                <a:solidFill>
                  <a:srgbClr val="969696"/>
                </a:solidFill>
                <a:ln w="9525" cap="rnd">
                  <a:noFill/>
                  <a:round/>
                  <a:headEnd type="none" w="sm" len="sm"/>
                  <a:tailEnd type="none" w="sm" len="sm"/>
                </a:ln>
                <a:effectLst/>
              </p:spPr>
              <p:txBody>
                <a:bodyPr/>
                <a:lstStyle/>
                <a:p>
                  <a:endParaRPr lang="en-US"/>
                </a:p>
              </p:txBody>
            </p:sp>
            <p:sp>
              <p:nvSpPr>
                <p:cNvPr id="202783" name="Freeform 31"/>
                <p:cNvSpPr>
                  <a:spLocks/>
                </p:cNvSpPr>
                <p:nvPr/>
              </p:nvSpPr>
              <p:spPr bwMode="auto">
                <a:xfrm>
                  <a:off x="2666" y="2905"/>
                  <a:ext cx="29" cy="21"/>
                </a:xfrm>
                <a:custGeom>
                  <a:avLst/>
                  <a:gdLst/>
                  <a:ahLst/>
                  <a:cxnLst>
                    <a:cxn ang="0">
                      <a:pos x="14" y="20"/>
                    </a:cxn>
                    <a:cxn ang="0">
                      <a:pos x="16" y="20"/>
                    </a:cxn>
                    <a:cxn ang="0">
                      <a:pos x="19" y="19"/>
                    </a:cxn>
                    <a:cxn ang="0">
                      <a:pos x="21" y="18"/>
                    </a:cxn>
                    <a:cxn ang="0">
                      <a:pos x="23" y="16"/>
                    </a:cxn>
                    <a:cxn ang="0">
                      <a:pos x="25" y="16"/>
                    </a:cxn>
                    <a:cxn ang="0">
                      <a:pos x="26" y="13"/>
                    </a:cxn>
                    <a:cxn ang="0">
                      <a:pos x="28" y="12"/>
                    </a:cxn>
                    <a:cxn ang="0">
                      <a:pos x="28" y="10"/>
                    </a:cxn>
                    <a:cxn ang="0">
                      <a:pos x="28" y="8"/>
                    </a:cxn>
                    <a:cxn ang="0">
                      <a:pos x="26" y="6"/>
                    </a:cxn>
                    <a:cxn ang="0">
                      <a:pos x="25" y="4"/>
                    </a:cxn>
                    <a:cxn ang="0">
                      <a:pos x="23" y="3"/>
                    </a:cxn>
                    <a:cxn ang="0">
                      <a:pos x="21" y="1"/>
                    </a:cxn>
                    <a:cxn ang="0">
                      <a:pos x="19" y="0"/>
                    </a:cxn>
                    <a:cxn ang="0">
                      <a:pos x="16" y="0"/>
                    </a:cxn>
                    <a:cxn ang="0">
                      <a:pos x="14" y="0"/>
                    </a:cxn>
                    <a:cxn ang="0">
                      <a:pos x="10" y="0"/>
                    </a:cxn>
                    <a:cxn ang="0">
                      <a:pos x="8" y="0"/>
                    </a:cxn>
                    <a:cxn ang="0">
                      <a:pos x="5" y="1"/>
                    </a:cxn>
                    <a:cxn ang="0">
                      <a:pos x="4" y="3"/>
                    </a:cxn>
                    <a:cxn ang="0">
                      <a:pos x="2" y="4"/>
                    </a:cxn>
                    <a:cxn ang="0">
                      <a:pos x="1" y="6"/>
                    </a:cxn>
                    <a:cxn ang="0">
                      <a:pos x="0" y="8"/>
                    </a:cxn>
                    <a:cxn ang="0">
                      <a:pos x="0" y="10"/>
                    </a:cxn>
                    <a:cxn ang="0">
                      <a:pos x="0" y="12"/>
                    </a:cxn>
                    <a:cxn ang="0">
                      <a:pos x="1" y="13"/>
                    </a:cxn>
                    <a:cxn ang="0">
                      <a:pos x="2" y="16"/>
                    </a:cxn>
                    <a:cxn ang="0">
                      <a:pos x="4" y="16"/>
                    </a:cxn>
                    <a:cxn ang="0">
                      <a:pos x="5" y="18"/>
                    </a:cxn>
                    <a:cxn ang="0">
                      <a:pos x="8" y="19"/>
                    </a:cxn>
                    <a:cxn ang="0">
                      <a:pos x="10" y="20"/>
                    </a:cxn>
                    <a:cxn ang="0">
                      <a:pos x="14" y="20"/>
                    </a:cxn>
                  </a:cxnLst>
                  <a:rect l="0" t="0" r="r" b="b"/>
                  <a:pathLst>
                    <a:path w="29" h="21">
                      <a:moveTo>
                        <a:pt x="14" y="20"/>
                      </a:moveTo>
                      <a:lnTo>
                        <a:pt x="16" y="20"/>
                      </a:lnTo>
                      <a:lnTo>
                        <a:pt x="19" y="19"/>
                      </a:lnTo>
                      <a:lnTo>
                        <a:pt x="21" y="18"/>
                      </a:lnTo>
                      <a:lnTo>
                        <a:pt x="23" y="16"/>
                      </a:lnTo>
                      <a:lnTo>
                        <a:pt x="25" y="16"/>
                      </a:lnTo>
                      <a:lnTo>
                        <a:pt x="26" y="13"/>
                      </a:lnTo>
                      <a:lnTo>
                        <a:pt x="28" y="12"/>
                      </a:lnTo>
                      <a:lnTo>
                        <a:pt x="28" y="10"/>
                      </a:lnTo>
                      <a:lnTo>
                        <a:pt x="28" y="8"/>
                      </a:lnTo>
                      <a:lnTo>
                        <a:pt x="26" y="6"/>
                      </a:lnTo>
                      <a:lnTo>
                        <a:pt x="25" y="4"/>
                      </a:lnTo>
                      <a:lnTo>
                        <a:pt x="23" y="3"/>
                      </a:lnTo>
                      <a:lnTo>
                        <a:pt x="21" y="1"/>
                      </a:lnTo>
                      <a:lnTo>
                        <a:pt x="19" y="0"/>
                      </a:lnTo>
                      <a:lnTo>
                        <a:pt x="16" y="0"/>
                      </a:lnTo>
                      <a:lnTo>
                        <a:pt x="14" y="0"/>
                      </a:lnTo>
                      <a:lnTo>
                        <a:pt x="10" y="0"/>
                      </a:lnTo>
                      <a:lnTo>
                        <a:pt x="8" y="0"/>
                      </a:lnTo>
                      <a:lnTo>
                        <a:pt x="5" y="1"/>
                      </a:lnTo>
                      <a:lnTo>
                        <a:pt x="4" y="3"/>
                      </a:lnTo>
                      <a:lnTo>
                        <a:pt x="2" y="4"/>
                      </a:lnTo>
                      <a:lnTo>
                        <a:pt x="1" y="6"/>
                      </a:lnTo>
                      <a:lnTo>
                        <a:pt x="0" y="8"/>
                      </a:lnTo>
                      <a:lnTo>
                        <a:pt x="0" y="10"/>
                      </a:lnTo>
                      <a:lnTo>
                        <a:pt x="0" y="12"/>
                      </a:lnTo>
                      <a:lnTo>
                        <a:pt x="1" y="13"/>
                      </a:lnTo>
                      <a:lnTo>
                        <a:pt x="2" y="16"/>
                      </a:lnTo>
                      <a:lnTo>
                        <a:pt x="4" y="16"/>
                      </a:lnTo>
                      <a:lnTo>
                        <a:pt x="5" y="18"/>
                      </a:lnTo>
                      <a:lnTo>
                        <a:pt x="8" y="19"/>
                      </a:lnTo>
                      <a:lnTo>
                        <a:pt x="10" y="20"/>
                      </a:lnTo>
                      <a:lnTo>
                        <a:pt x="14" y="20"/>
                      </a:lnTo>
                    </a:path>
                  </a:pathLst>
                </a:custGeom>
                <a:solidFill>
                  <a:srgbClr val="969696"/>
                </a:solidFill>
                <a:ln w="9525" cap="rnd">
                  <a:noFill/>
                  <a:round/>
                  <a:headEnd type="none" w="sm" len="sm"/>
                  <a:tailEnd type="none" w="sm" len="sm"/>
                </a:ln>
                <a:effectLst/>
              </p:spPr>
              <p:txBody>
                <a:bodyPr/>
                <a:lstStyle/>
                <a:p>
                  <a:endParaRPr lang="en-US"/>
                </a:p>
              </p:txBody>
            </p:sp>
            <p:sp>
              <p:nvSpPr>
                <p:cNvPr id="202784" name="Freeform 32"/>
                <p:cNvSpPr>
                  <a:spLocks/>
                </p:cNvSpPr>
                <p:nvPr/>
              </p:nvSpPr>
              <p:spPr bwMode="auto">
                <a:xfrm>
                  <a:off x="2804" y="2931"/>
                  <a:ext cx="29" cy="22"/>
                </a:xfrm>
                <a:custGeom>
                  <a:avLst/>
                  <a:gdLst/>
                  <a:ahLst/>
                  <a:cxnLst>
                    <a:cxn ang="0">
                      <a:pos x="14" y="21"/>
                    </a:cxn>
                    <a:cxn ang="0">
                      <a:pos x="17" y="21"/>
                    </a:cxn>
                    <a:cxn ang="0">
                      <a:pos x="19" y="20"/>
                    </a:cxn>
                    <a:cxn ang="0">
                      <a:pos x="21" y="19"/>
                    </a:cxn>
                    <a:cxn ang="0">
                      <a:pos x="23" y="17"/>
                    </a:cxn>
                    <a:cxn ang="0">
                      <a:pos x="25" y="16"/>
                    </a:cxn>
                    <a:cxn ang="0">
                      <a:pos x="26" y="14"/>
                    </a:cxn>
                    <a:cxn ang="0">
                      <a:pos x="28" y="12"/>
                    </a:cxn>
                    <a:cxn ang="0">
                      <a:pos x="28" y="10"/>
                    </a:cxn>
                    <a:cxn ang="0">
                      <a:pos x="28" y="8"/>
                    </a:cxn>
                    <a:cxn ang="0">
                      <a:pos x="26" y="6"/>
                    </a:cxn>
                    <a:cxn ang="0">
                      <a:pos x="25" y="4"/>
                    </a:cxn>
                    <a:cxn ang="0">
                      <a:pos x="23" y="3"/>
                    </a:cxn>
                    <a:cxn ang="0">
                      <a:pos x="21" y="1"/>
                    </a:cxn>
                    <a:cxn ang="0">
                      <a:pos x="19" y="0"/>
                    </a:cxn>
                    <a:cxn ang="0">
                      <a:pos x="17" y="0"/>
                    </a:cxn>
                    <a:cxn ang="0">
                      <a:pos x="14" y="0"/>
                    </a:cxn>
                    <a:cxn ang="0">
                      <a:pos x="10" y="0"/>
                    </a:cxn>
                    <a:cxn ang="0">
                      <a:pos x="8" y="0"/>
                    </a:cxn>
                    <a:cxn ang="0">
                      <a:pos x="6" y="1"/>
                    </a:cxn>
                    <a:cxn ang="0">
                      <a:pos x="4" y="3"/>
                    </a:cxn>
                    <a:cxn ang="0">
                      <a:pos x="2" y="4"/>
                    </a:cxn>
                    <a:cxn ang="0">
                      <a:pos x="1" y="6"/>
                    </a:cxn>
                    <a:cxn ang="0">
                      <a:pos x="0" y="8"/>
                    </a:cxn>
                    <a:cxn ang="0">
                      <a:pos x="0" y="10"/>
                    </a:cxn>
                    <a:cxn ang="0">
                      <a:pos x="0" y="12"/>
                    </a:cxn>
                    <a:cxn ang="0">
                      <a:pos x="1" y="14"/>
                    </a:cxn>
                    <a:cxn ang="0">
                      <a:pos x="2" y="16"/>
                    </a:cxn>
                    <a:cxn ang="0">
                      <a:pos x="4" y="17"/>
                    </a:cxn>
                    <a:cxn ang="0">
                      <a:pos x="6" y="19"/>
                    </a:cxn>
                    <a:cxn ang="0">
                      <a:pos x="8" y="20"/>
                    </a:cxn>
                    <a:cxn ang="0">
                      <a:pos x="10" y="21"/>
                    </a:cxn>
                    <a:cxn ang="0">
                      <a:pos x="14" y="21"/>
                    </a:cxn>
                  </a:cxnLst>
                  <a:rect l="0" t="0" r="r" b="b"/>
                  <a:pathLst>
                    <a:path w="29" h="22">
                      <a:moveTo>
                        <a:pt x="14" y="21"/>
                      </a:moveTo>
                      <a:lnTo>
                        <a:pt x="17" y="21"/>
                      </a:lnTo>
                      <a:lnTo>
                        <a:pt x="19" y="20"/>
                      </a:lnTo>
                      <a:lnTo>
                        <a:pt x="21" y="19"/>
                      </a:lnTo>
                      <a:lnTo>
                        <a:pt x="23" y="17"/>
                      </a:lnTo>
                      <a:lnTo>
                        <a:pt x="25" y="16"/>
                      </a:lnTo>
                      <a:lnTo>
                        <a:pt x="26" y="14"/>
                      </a:lnTo>
                      <a:lnTo>
                        <a:pt x="28" y="12"/>
                      </a:lnTo>
                      <a:lnTo>
                        <a:pt x="28" y="10"/>
                      </a:lnTo>
                      <a:lnTo>
                        <a:pt x="28" y="8"/>
                      </a:lnTo>
                      <a:lnTo>
                        <a:pt x="26" y="6"/>
                      </a:lnTo>
                      <a:lnTo>
                        <a:pt x="25" y="4"/>
                      </a:lnTo>
                      <a:lnTo>
                        <a:pt x="23" y="3"/>
                      </a:lnTo>
                      <a:lnTo>
                        <a:pt x="21" y="1"/>
                      </a:lnTo>
                      <a:lnTo>
                        <a:pt x="19" y="0"/>
                      </a:lnTo>
                      <a:lnTo>
                        <a:pt x="17" y="0"/>
                      </a:lnTo>
                      <a:lnTo>
                        <a:pt x="14" y="0"/>
                      </a:lnTo>
                      <a:lnTo>
                        <a:pt x="10" y="0"/>
                      </a:lnTo>
                      <a:lnTo>
                        <a:pt x="8" y="0"/>
                      </a:lnTo>
                      <a:lnTo>
                        <a:pt x="6" y="1"/>
                      </a:lnTo>
                      <a:lnTo>
                        <a:pt x="4" y="3"/>
                      </a:lnTo>
                      <a:lnTo>
                        <a:pt x="2" y="4"/>
                      </a:lnTo>
                      <a:lnTo>
                        <a:pt x="1" y="6"/>
                      </a:lnTo>
                      <a:lnTo>
                        <a:pt x="0" y="8"/>
                      </a:lnTo>
                      <a:lnTo>
                        <a:pt x="0" y="10"/>
                      </a:lnTo>
                      <a:lnTo>
                        <a:pt x="0" y="12"/>
                      </a:lnTo>
                      <a:lnTo>
                        <a:pt x="1" y="14"/>
                      </a:lnTo>
                      <a:lnTo>
                        <a:pt x="2" y="16"/>
                      </a:lnTo>
                      <a:lnTo>
                        <a:pt x="4" y="17"/>
                      </a:lnTo>
                      <a:lnTo>
                        <a:pt x="6" y="19"/>
                      </a:lnTo>
                      <a:lnTo>
                        <a:pt x="8" y="20"/>
                      </a:lnTo>
                      <a:lnTo>
                        <a:pt x="10" y="21"/>
                      </a:lnTo>
                      <a:lnTo>
                        <a:pt x="14" y="21"/>
                      </a:lnTo>
                    </a:path>
                  </a:pathLst>
                </a:custGeom>
                <a:solidFill>
                  <a:srgbClr val="4C4C4C"/>
                </a:solidFill>
                <a:ln w="9525" cap="rnd">
                  <a:noFill/>
                  <a:round/>
                  <a:headEnd type="none" w="sm" len="sm"/>
                  <a:tailEnd type="none" w="sm" len="sm"/>
                </a:ln>
                <a:effectLst/>
              </p:spPr>
              <p:txBody>
                <a:bodyPr/>
                <a:lstStyle/>
                <a:p>
                  <a:endParaRPr lang="en-US"/>
                </a:p>
              </p:txBody>
            </p:sp>
            <p:sp>
              <p:nvSpPr>
                <p:cNvPr id="202785" name="Freeform 33"/>
                <p:cNvSpPr>
                  <a:spLocks/>
                </p:cNvSpPr>
                <p:nvPr/>
              </p:nvSpPr>
              <p:spPr bwMode="auto">
                <a:xfrm>
                  <a:off x="2678" y="2760"/>
                  <a:ext cx="50" cy="70"/>
                </a:xfrm>
                <a:custGeom>
                  <a:avLst/>
                  <a:gdLst/>
                  <a:ahLst/>
                  <a:cxnLst>
                    <a:cxn ang="0">
                      <a:pos x="8" y="0"/>
                    </a:cxn>
                    <a:cxn ang="0">
                      <a:pos x="8" y="0"/>
                    </a:cxn>
                    <a:cxn ang="0">
                      <a:pos x="7" y="3"/>
                    </a:cxn>
                    <a:cxn ang="0">
                      <a:pos x="6" y="6"/>
                    </a:cxn>
                    <a:cxn ang="0">
                      <a:pos x="5" y="10"/>
                    </a:cxn>
                    <a:cxn ang="0">
                      <a:pos x="3" y="15"/>
                    </a:cxn>
                    <a:cxn ang="0">
                      <a:pos x="2" y="20"/>
                    </a:cxn>
                    <a:cxn ang="0">
                      <a:pos x="0" y="26"/>
                    </a:cxn>
                    <a:cxn ang="0">
                      <a:pos x="0" y="32"/>
                    </a:cxn>
                    <a:cxn ang="0">
                      <a:pos x="0" y="37"/>
                    </a:cxn>
                    <a:cxn ang="0">
                      <a:pos x="2" y="42"/>
                    </a:cxn>
                    <a:cxn ang="0">
                      <a:pos x="5" y="47"/>
                    </a:cxn>
                    <a:cxn ang="0">
                      <a:pos x="8" y="51"/>
                    </a:cxn>
                    <a:cxn ang="0">
                      <a:pos x="12" y="55"/>
                    </a:cxn>
                    <a:cxn ang="0">
                      <a:pos x="16" y="59"/>
                    </a:cxn>
                    <a:cxn ang="0">
                      <a:pos x="19" y="63"/>
                    </a:cxn>
                    <a:cxn ang="0">
                      <a:pos x="21" y="65"/>
                    </a:cxn>
                    <a:cxn ang="0">
                      <a:pos x="23" y="68"/>
                    </a:cxn>
                    <a:cxn ang="0">
                      <a:pos x="27" y="69"/>
                    </a:cxn>
                    <a:cxn ang="0">
                      <a:pos x="32" y="69"/>
                    </a:cxn>
                    <a:cxn ang="0">
                      <a:pos x="36" y="68"/>
                    </a:cxn>
                    <a:cxn ang="0">
                      <a:pos x="41" y="67"/>
                    </a:cxn>
                    <a:cxn ang="0">
                      <a:pos x="45" y="65"/>
                    </a:cxn>
                    <a:cxn ang="0">
                      <a:pos x="47" y="64"/>
                    </a:cxn>
                    <a:cxn ang="0">
                      <a:pos x="49" y="64"/>
                    </a:cxn>
                    <a:cxn ang="0">
                      <a:pos x="46" y="64"/>
                    </a:cxn>
                    <a:cxn ang="0">
                      <a:pos x="44" y="64"/>
                    </a:cxn>
                    <a:cxn ang="0">
                      <a:pos x="41" y="64"/>
                    </a:cxn>
                    <a:cxn ang="0">
                      <a:pos x="39" y="64"/>
                    </a:cxn>
                    <a:cxn ang="0">
                      <a:pos x="36" y="63"/>
                    </a:cxn>
                    <a:cxn ang="0">
                      <a:pos x="34" y="61"/>
                    </a:cxn>
                    <a:cxn ang="0">
                      <a:pos x="32" y="59"/>
                    </a:cxn>
                    <a:cxn ang="0">
                      <a:pos x="30" y="57"/>
                    </a:cxn>
                    <a:cxn ang="0">
                      <a:pos x="26" y="54"/>
                    </a:cxn>
                    <a:cxn ang="0">
                      <a:pos x="20" y="50"/>
                    </a:cxn>
                    <a:cxn ang="0">
                      <a:pos x="15" y="46"/>
                    </a:cxn>
                    <a:cxn ang="0">
                      <a:pos x="11" y="41"/>
                    </a:cxn>
                    <a:cxn ang="0">
                      <a:pos x="7" y="35"/>
                    </a:cxn>
                    <a:cxn ang="0">
                      <a:pos x="6" y="28"/>
                    </a:cxn>
                    <a:cxn ang="0">
                      <a:pos x="6" y="21"/>
                    </a:cxn>
                    <a:cxn ang="0">
                      <a:pos x="8" y="17"/>
                    </a:cxn>
                    <a:cxn ang="0">
                      <a:pos x="9" y="13"/>
                    </a:cxn>
                    <a:cxn ang="0">
                      <a:pos x="10" y="9"/>
                    </a:cxn>
                    <a:cxn ang="0">
                      <a:pos x="11" y="7"/>
                    </a:cxn>
                    <a:cxn ang="0">
                      <a:pos x="12" y="4"/>
                    </a:cxn>
                    <a:cxn ang="0">
                      <a:pos x="13" y="3"/>
                    </a:cxn>
                    <a:cxn ang="0">
                      <a:pos x="14" y="2"/>
                    </a:cxn>
                    <a:cxn ang="0">
                      <a:pos x="8" y="0"/>
                    </a:cxn>
                  </a:cxnLst>
                  <a:rect l="0" t="0" r="r" b="b"/>
                  <a:pathLst>
                    <a:path w="50" h="70">
                      <a:moveTo>
                        <a:pt x="8" y="0"/>
                      </a:moveTo>
                      <a:lnTo>
                        <a:pt x="8" y="0"/>
                      </a:lnTo>
                      <a:lnTo>
                        <a:pt x="7" y="3"/>
                      </a:lnTo>
                      <a:lnTo>
                        <a:pt x="6" y="6"/>
                      </a:lnTo>
                      <a:lnTo>
                        <a:pt x="5" y="10"/>
                      </a:lnTo>
                      <a:lnTo>
                        <a:pt x="3" y="15"/>
                      </a:lnTo>
                      <a:lnTo>
                        <a:pt x="2" y="20"/>
                      </a:lnTo>
                      <a:lnTo>
                        <a:pt x="0" y="26"/>
                      </a:lnTo>
                      <a:lnTo>
                        <a:pt x="0" y="32"/>
                      </a:lnTo>
                      <a:lnTo>
                        <a:pt x="0" y="37"/>
                      </a:lnTo>
                      <a:lnTo>
                        <a:pt x="2" y="42"/>
                      </a:lnTo>
                      <a:lnTo>
                        <a:pt x="5" y="47"/>
                      </a:lnTo>
                      <a:lnTo>
                        <a:pt x="8" y="51"/>
                      </a:lnTo>
                      <a:lnTo>
                        <a:pt x="12" y="55"/>
                      </a:lnTo>
                      <a:lnTo>
                        <a:pt x="16" y="59"/>
                      </a:lnTo>
                      <a:lnTo>
                        <a:pt x="19" y="63"/>
                      </a:lnTo>
                      <a:lnTo>
                        <a:pt x="21" y="65"/>
                      </a:lnTo>
                      <a:lnTo>
                        <a:pt x="23" y="68"/>
                      </a:lnTo>
                      <a:lnTo>
                        <a:pt x="27" y="69"/>
                      </a:lnTo>
                      <a:lnTo>
                        <a:pt x="32" y="69"/>
                      </a:lnTo>
                      <a:lnTo>
                        <a:pt x="36" y="68"/>
                      </a:lnTo>
                      <a:lnTo>
                        <a:pt x="41" y="67"/>
                      </a:lnTo>
                      <a:lnTo>
                        <a:pt x="45" y="65"/>
                      </a:lnTo>
                      <a:lnTo>
                        <a:pt x="47" y="64"/>
                      </a:lnTo>
                      <a:lnTo>
                        <a:pt x="49" y="64"/>
                      </a:lnTo>
                      <a:lnTo>
                        <a:pt x="46" y="64"/>
                      </a:lnTo>
                      <a:lnTo>
                        <a:pt x="44" y="64"/>
                      </a:lnTo>
                      <a:lnTo>
                        <a:pt x="41" y="64"/>
                      </a:lnTo>
                      <a:lnTo>
                        <a:pt x="39" y="64"/>
                      </a:lnTo>
                      <a:lnTo>
                        <a:pt x="36" y="63"/>
                      </a:lnTo>
                      <a:lnTo>
                        <a:pt x="34" y="61"/>
                      </a:lnTo>
                      <a:lnTo>
                        <a:pt x="32" y="59"/>
                      </a:lnTo>
                      <a:lnTo>
                        <a:pt x="30" y="57"/>
                      </a:lnTo>
                      <a:lnTo>
                        <a:pt x="26" y="54"/>
                      </a:lnTo>
                      <a:lnTo>
                        <a:pt x="20" y="50"/>
                      </a:lnTo>
                      <a:lnTo>
                        <a:pt x="15" y="46"/>
                      </a:lnTo>
                      <a:lnTo>
                        <a:pt x="11" y="41"/>
                      </a:lnTo>
                      <a:lnTo>
                        <a:pt x="7" y="35"/>
                      </a:lnTo>
                      <a:lnTo>
                        <a:pt x="6" y="28"/>
                      </a:lnTo>
                      <a:lnTo>
                        <a:pt x="6" y="21"/>
                      </a:lnTo>
                      <a:lnTo>
                        <a:pt x="8" y="17"/>
                      </a:lnTo>
                      <a:lnTo>
                        <a:pt x="9" y="13"/>
                      </a:lnTo>
                      <a:lnTo>
                        <a:pt x="10" y="9"/>
                      </a:lnTo>
                      <a:lnTo>
                        <a:pt x="11" y="7"/>
                      </a:lnTo>
                      <a:lnTo>
                        <a:pt x="12" y="4"/>
                      </a:lnTo>
                      <a:lnTo>
                        <a:pt x="13" y="3"/>
                      </a:lnTo>
                      <a:lnTo>
                        <a:pt x="14" y="2"/>
                      </a:lnTo>
                      <a:lnTo>
                        <a:pt x="8" y="0"/>
                      </a:lnTo>
                    </a:path>
                  </a:pathLst>
                </a:custGeom>
                <a:solidFill>
                  <a:srgbClr val="CBCBCB"/>
                </a:solidFill>
                <a:ln w="9525" cap="rnd">
                  <a:noFill/>
                  <a:round/>
                  <a:headEnd type="none" w="sm" len="sm"/>
                  <a:tailEnd type="none" w="sm" len="sm"/>
                </a:ln>
                <a:effectLst/>
              </p:spPr>
              <p:txBody>
                <a:bodyPr/>
                <a:lstStyle/>
                <a:p>
                  <a:endParaRPr lang="en-US"/>
                </a:p>
              </p:txBody>
            </p:sp>
            <p:sp>
              <p:nvSpPr>
                <p:cNvPr id="202786" name="Freeform 34"/>
                <p:cNvSpPr>
                  <a:spLocks/>
                </p:cNvSpPr>
                <p:nvPr/>
              </p:nvSpPr>
              <p:spPr bwMode="auto">
                <a:xfrm>
                  <a:off x="2627" y="2629"/>
                  <a:ext cx="114" cy="156"/>
                </a:xfrm>
                <a:custGeom>
                  <a:avLst/>
                  <a:gdLst/>
                  <a:ahLst/>
                  <a:cxnLst>
                    <a:cxn ang="0">
                      <a:pos x="47" y="154"/>
                    </a:cxn>
                    <a:cxn ang="0">
                      <a:pos x="63" y="151"/>
                    </a:cxn>
                    <a:cxn ang="0">
                      <a:pos x="85" y="145"/>
                    </a:cxn>
                    <a:cxn ang="0">
                      <a:pos x="104" y="134"/>
                    </a:cxn>
                    <a:cxn ang="0">
                      <a:pos x="113" y="119"/>
                    </a:cxn>
                    <a:cxn ang="0">
                      <a:pos x="106" y="105"/>
                    </a:cxn>
                    <a:cxn ang="0">
                      <a:pos x="92" y="91"/>
                    </a:cxn>
                    <a:cxn ang="0">
                      <a:pos x="78" y="74"/>
                    </a:cxn>
                    <a:cxn ang="0">
                      <a:pos x="70" y="54"/>
                    </a:cxn>
                    <a:cxn ang="0">
                      <a:pos x="78" y="33"/>
                    </a:cxn>
                    <a:cxn ang="0">
                      <a:pos x="90" y="15"/>
                    </a:cxn>
                    <a:cxn ang="0">
                      <a:pos x="96" y="4"/>
                    </a:cxn>
                    <a:cxn ang="0">
                      <a:pos x="86" y="0"/>
                    </a:cxn>
                    <a:cxn ang="0">
                      <a:pos x="62" y="0"/>
                    </a:cxn>
                    <a:cxn ang="0">
                      <a:pos x="33" y="4"/>
                    </a:cxn>
                    <a:cxn ang="0">
                      <a:pos x="12" y="10"/>
                    </a:cxn>
                    <a:cxn ang="0">
                      <a:pos x="5" y="17"/>
                    </a:cxn>
                    <a:cxn ang="0">
                      <a:pos x="1" y="22"/>
                    </a:cxn>
                    <a:cxn ang="0">
                      <a:pos x="0" y="28"/>
                    </a:cxn>
                    <a:cxn ang="0">
                      <a:pos x="2" y="38"/>
                    </a:cxn>
                    <a:cxn ang="0">
                      <a:pos x="8" y="51"/>
                    </a:cxn>
                    <a:cxn ang="0">
                      <a:pos x="13" y="60"/>
                    </a:cxn>
                    <a:cxn ang="0">
                      <a:pos x="16" y="67"/>
                    </a:cxn>
                    <a:cxn ang="0">
                      <a:pos x="19" y="77"/>
                    </a:cxn>
                    <a:cxn ang="0">
                      <a:pos x="20" y="95"/>
                    </a:cxn>
                    <a:cxn ang="0">
                      <a:pos x="17" y="107"/>
                    </a:cxn>
                    <a:cxn ang="0">
                      <a:pos x="16" y="116"/>
                    </a:cxn>
                    <a:cxn ang="0">
                      <a:pos x="15" y="125"/>
                    </a:cxn>
                    <a:cxn ang="0">
                      <a:pos x="17" y="136"/>
                    </a:cxn>
                    <a:cxn ang="0">
                      <a:pos x="20" y="144"/>
                    </a:cxn>
                    <a:cxn ang="0">
                      <a:pos x="23" y="149"/>
                    </a:cxn>
                    <a:cxn ang="0">
                      <a:pos x="27" y="151"/>
                    </a:cxn>
                    <a:cxn ang="0">
                      <a:pos x="32" y="153"/>
                    </a:cxn>
                    <a:cxn ang="0">
                      <a:pos x="36" y="154"/>
                    </a:cxn>
                    <a:cxn ang="0">
                      <a:pos x="42" y="155"/>
                    </a:cxn>
                    <a:cxn ang="0">
                      <a:pos x="45" y="155"/>
                    </a:cxn>
                  </a:cxnLst>
                  <a:rect l="0" t="0" r="r" b="b"/>
                  <a:pathLst>
                    <a:path w="114" h="156">
                      <a:moveTo>
                        <a:pt x="45" y="155"/>
                      </a:moveTo>
                      <a:lnTo>
                        <a:pt x="47" y="154"/>
                      </a:lnTo>
                      <a:lnTo>
                        <a:pt x="53" y="153"/>
                      </a:lnTo>
                      <a:lnTo>
                        <a:pt x="63" y="151"/>
                      </a:lnTo>
                      <a:lnTo>
                        <a:pt x="73" y="148"/>
                      </a:lnTo>
                      <a:lnTo>
                        <a:pt x="85" y="145"/>
                      </a:lnTo>
                      <a:lnTo>
                        <a:pt x="96" y="140"/>
                      </a:lnTo>
                      <a:lnTo>
                        <a:pt x="104" y="134"/>
                      </a:lnTo>
                      <a:lnTo>
                        <a:pt x="110" y="127"/>
                      </a:lnTo>
                      <a:lnTo>
                        <a:pt x="113" y="119"/>
                      </a:lnTo>
                      <a:lnTo>
                        <a:pt x="111" y="113"/>
                      </a:lnTo>
                      <a:lnTo>
                        <a:pt x="106" y="105"/>
                      </a:lnTo>
                      <a:lnTo>
                        <a:pt x="100" y="98"/>
                      </a:lnTo>
                      <a:lnTo>
                        <a:pt x="92" y="91"/>
                      </a:lnTo>
                      <a:lnTo>
                        <a:pt x="85" y="82"/>
                      </a:lnTo>
                      <a:lnTo>
                        <a:pt x="78" y="74"/>
                      </a:lnTo>
                      <a:lnTo>
                        <a:pt x="72" y="65"/>
                      </a:lnTo>
                      <a:lnTo>
                        <a:pt x="70" y="54"/>
                      </a:lnTo>
                      <a:lnTo>
                        <a:pt x="72" y="43"/>
                      </a:lnTo>
                      <a:lnTo>
                        <a:pt x="78" y="33"/>
                      </a:lnTo>
                      <a:lnTo>
                        <a:pt x="84" y="23"/>
                      </a:lnTo>
                      <a:lnTo>
                        <a:pt x="90" y="15"/>
                      </a:lnTo>
                      <a:lnTo>
                        <a:pt x="95" y="9"/>
                      </a:lnTo>
                      <a:lnTo>
                        <a:pt x="96" y="4"/>
                      </a:lnTo>
                      <a:lnTo>
                        <a:pt x="93" y="1"/>
                      </a:lnTo>
                      <a:lnTo>
                        <a:pt x="86" y="0"/>
                      </a:lnTo>
                      <a:lnTo>
                        <a:pt x="74" y="0"/>
                      </a:lnTo>
                      <a:lnTo>
                        <a:pt x="62" y="0"/>
                      </a:lnTo>
                      <a:lnTo>
                        <a:pt x="47" y="2"/>
                      </a:lnTo>
                      <a:lnTo>
                        <a:pt x="33" y="4"/>
                      </a:lnTo>
                      <a:lnTo>
                        <a:pt x="22" y="7"/>
                      </a:lnTo>
                      <a:lnTo>
                        <a:pt x="12" y="10"/>
                      </a:lnTo>
                      <a:lnTo>
                        <a:pt x="8" y="13"/>
                      </a:lnTo>
                      <a:lnTo>
                        <a:pt x="5" y="17"/>
                      </a:lnTo>
                      <a:lnTo>
                        <a:pt x="3" y="19"/>
                      </a:lnTo>
                      <a:lnTo>
                        <a:pt x="1" y="22"/>
                      </a:lnTo>
                      <a:lnTo>
                        <a:pt x="0" y="25"/>
                      </a:lnTo>
                      <a:lnTo>
                        <a:pt x="0" y="28"/>
                      </a:lnTo>
                      <a:lnTo>
                        <a:pt x="0" y="32"/>
                      </a:lnTo>
                      <a:lnTo>
                        <a:pt x="2" y="38"/>
                      </a:lnTo>
                      <a:lnTo>
                        <a:pt x="5" y="45"/>
                      </a:lnTo>
                      <a:lnTo>
                        <a:pt x="8" y="51"/>
                      </a:lnTo>
                      <a:lnTo>
                        <a:pt x="11" y="56"/>
                      </a:lnTo>
                      <a:lnTo>
                        <a:pt x="13" y="60"/>
                      </a:lnTo>
                      <a:lnTo>
                        <a:pt x="15" y="63"/>
                      </a:lnTo>
                      <a:lnTo>
                        <a:pt x="16" y="67"/>
                      </a:lnTo>
                      <a:lnTo>
                        <a:pt x="17" y="72"/>
                      </a:lnTo>
                      <a:lnTo>
                        <a:pt x="19" y="77"/>
                      </a:lnTo>
                      <a:lnTo>
                        <a:pt x="19" y="86"/>
                      </a:lnTo>
                      <a:lnTo>
                        <a:pt x="20" y="95"/>
                      </a:lnTo>
                      <a:lnTo>
                        <a:pt x="19" y="101"/>
                      </a:lnTo>
                      <a:lnTo>
                        <a:pt x="17" y="107"/>
                      </a:lnTo>
                      <a:lnTo>
                        <a:pt x="17" y="112"/>
                      </a:lnTo>
                      <a:lnTo>
                        <a:pt x="16" y="116"/>
                      </a:lnTo>
                      <a:lnTo>
                        <a:pt x="15" y="120"/>
                      </a:lnTo>
                      <a:lnTo>
                        <a:pt x="15" y="125"/>
                      </a:lnTo>
                      <a:lnTo>
                        <a:pt x="16" y="131"/>
                      </a:lnTo>
                      <a:lnTo>
                        <a:pt x="17" y="136"/>
                      </a:lnTo>
                      <a:lnTo>
                        <a:pt x="19" y="141"/>
                      </a:lnTo>
                      <a:lnTo>
                        <a:pt x="20" y="144"/>
                      </a:lnTo>
                      <a:lnTo>
                        <a:pt x="22" y="146"/>
                      </a:lnTo>
                      <a:lnTo>
                        <a:pt x="23" y="149"/>
                      </a:lnTo>
                      <a:lnTo>
                        <a:pt x="25" y="150"/>
                      </a:lnTo>
                      <a:lnTo>
                        <a:pt x="27" y="151"/>
                      </a:lnTo>
                      <a:lnTo>
                        <a:pt x="29" y="152"/>
                      </a:lnTo>
                      <a:lnTo>
                        <a:pt x="32" y="153"/>
                      </a:lnTo>
                      <a:lnTo>
                        <a:pt x="34" y="154"/>
                      </a:lnTo>
                      <a:lnTo>
                        <a:pt x="36" y="154"/>
                      </a:lnTo>
                      <a:lnTo>
                        <a:pt x="40" y="155"/>
                      </a:lnTo>
                      <a:lnTo>
                        <a:pt x="42" y="155"/>
                      </a:lnTo>
                      <a:lnTo>
                        <a:pt x="43" y="155"/>
                      </a:lnTo>
                      <a:lnTo>
                        <a:pt x="45" y="155"/>
                      </a:lnTo>
                    </a:path>
                  </a:pathLst>
                </a:custGeom>
                <a:solidFill>
                  <a:srgbClr val="006A60"/>
                </a:solidFill>
                <a:ln w="9525" cap="rnd">
                  <a:noFill/>
                  <a:round/>
                  <a:headEnd type="none" w="sm" len="sm"/>
                  <a:tailEnd type="none" w="sm" len="sm"/>
                </a:ln>
                <a:effectLst/>
              </p:spPr>
              <p:txBody>
                <a:bodyPr/>
                <a:lstStyle/>
                <a:p>
                  <a:endParaRPr lang="en-US"/>
                </a:p>
              </p:txBody>
            </p:sp>
            <p:sp>
              <p:nvSpPr>
                <p:cNvPr id="202787" name="Freeform 35"/>
                <p:cNvSpPr>
                  <a:spLocks/>
                </p:cNvSpPr>
                <p:nvPr/>
              </p:nvSpPr>
              <p:spPr bwMode="auto">
                <a:xfrm>
                  <a:off x="2664" y="2795"/>
                  <a:ext cx="178" cy="69"/>
                </a:xfrm>
                <a:custGeom>
                  <a:avLst/>
                  <a:gdLst/>
                  <a:ahLst/>
                  <a:cxnLst>
                    <a:cxn ang="0">
                      <a:pos x="21" y="68"/>
                    </a:cxn>
                    <a:cxn ang="0">
                      <a:pos x="151" y="68"/>
                    </a:cxn>
                    <a:cxn ang="0">
                      <a:pos x="152" y="68"/>
                    </a:cxn>
                    <a:cxn ang="0">
                      <a:pos x="155" y="65"/>
                    </a:cxn>
                    <a:cxn ang="0">
                      <a:pos x="160" y="62"/>
                    </a:cxn>
                    <a:cxn ang="0">
                      <a:pos x="165" y="58"/>
                    </a:cxn>
                    <a:cxn ang="0">
                      <a:pos x="170" y="54"/>
                    </a:cxn>
                    <a:cxn ang="0">
                      <a:pos x="174" y="49"/>
                    </a:cxn>
                    <a:cxn ang="0">
                      <a:pos x="177" y="45"/>
                    </a:cxn>
                    <a:cxn ang="0">
                      <a:pos x="177" y="41"/>
                    </a:cxn>
                    <a:cxn ang="0">
                      <a:pos x="175" y="37"/>
                    </a:cxn>
                    <a:cxn ang="0">
                      <a:pos x="175" y="34"/>
                    </a:cxn>
                    <a:cxn ang="0">
                      <a:pos x="174" y="31"/>
                    </a:cxn>
                    <a:cxn ang="0">
                      <a:pos x="173" y="28"/>
                    </a:cxn>
                    <a:cxn ang="0">
                      <a:pos x="171" y="27"/>
                    </a:cxn>
                    <a:cxn ang="0">
                      <a:pos x="168" y="25"/>
                    </a:cxn>
                    <a:cxn ang="0">
                      <a:pos x="163" y="24"/>
                    </a:cxn>
                    <a:cxn ang="0">
                      <a:pos x="155" y="24"/>
                    </a:cxn>
                    <a:cxn ang="0">
                      <a:pos x="147" y="22"/>
                    </a:cxn>
                    <a:cxn ang="0">
                      <a:pos x="139" y="19"/>
                    </a:cxn>
                    <a:cxn ang="0">
                      <a:pos x="131" y="15"/>
                    </a:cxn>
                    <a:cxn ang="0">
                      <a:pos x="123" y="10"/>
                    </a:cxn>
                    <a:cxn ang="0">
                      <a:pos x="115" y="5"/>
                    </a:cxn>
                    <a:cxn ang="0">
                      <a:pos x="106" y="1"/>
                    </a:cxn>
                    <a:cxn ang="0">
                      <a:pos x="96" y="0"/>
                    </a:cxn>
                    <a:cxn ang="0">
                      <a:pos x="86" y="0"/>
                    </a:cxn>
                    <a:cxn ang="0">
                      <a:pos x="74" y="2"/>
                    </a:cxn>
                    <a:cxn ang="0">
                      <a:pos x="62" y="6"/>
                    </a:cxn>
                    <a:cxn ang="0">
                      <a:pos x="48" y="11"/>
                    </a:cxn>
                    <a:cxn ang="0">
                      <a:pos x="35" y="17"/>
                    </a:cxn>
                    <a:cxn ang="0">
                      <a:pos x="24" y="23"/>
                    </a:cxn>
                    <a:cxn ang="0">
                      <a:pos x="14" y="29"/>
                    </a:cxn>
                    <a:cxn ang="0">
                      <a:pos x="8" y="34"/>
                    </a:cxn>
                    <a:cxn ang="0">
                      <a:pos x="5" y="38"/>
                    </a:cxn>
                    <a:cxn ang="0">
                      <a:pos x="3" y="41"/>
                    </a:cxn>
                    <a:cxn ang="0">
                      <a:pos x="2" y="44"/>
                    </a:cxn>
                    <a:cxn ang="0">
                      <a:pos x="1" y="46"/>
                    </a:cxn>
                    <a:cxn ang="0">
                      <a:pos x="0" y="49"/>
                    </a:cxn>
                    <a:cxn ang="0">
                      <a:pos x="0" y="51"/>
                    </a:cxn>
                    <a:cxn ang="0">
                      <a:pos x="0" y="53"/>
                    </a:cxn>
                    <a:cxn ang="0">
                      <a:pos x="1" y="55"/>
                    </a:cxn>
                    <a:cxn ang="0">
                      <a:pos x="3" y="57"/>
                    </a:cxn>
                    <a:cxn ang="0">
                      <a:pos x="5" y="58"/>
                    </a:cxn>
                    <a:cxn ang="0">
                      <a:pos x="8" y="60"/>
                    </a:cxn>
                    <a:cxn ang="0">
                      <a:pos x="11" y="63"/>
                    </a:cxn>
                    <a:cxn ang="0">
                      <a:pos x="14" y="64"/>
                    </a:cxn>
                    <a:cxn ang="0">
                      <a:pos x="16" y="66"/>
                    </a:cxn>
                    <a:cxn ang="0">
                      <a:pos x="18" y="67"/>
                    </a:cxn>
                    <a:cxn ang="0">
                      <a:pos x="21" y="68"/>
                    </a:cxn>
                  </a:cxnLst>
                  <a:rect l="0" t="0" r="r" b="b"/>
                  <a:pathLst>
                    <a:path w="178" h="69">
                      <a:moveTo>
                        <a:pt x="21" y="68"/>
                      </a:moveTo>
                      <a:lnTo>
                        <a:pt x="151" y="68"/>
                      </a:lnTo>
                      <a:lnTo>
                        <a:pt x="152" y="68"/>
                      </a:lnTo>
                      <a:lnTo>
                        <a:pt x="155" y="65"/>
                      </a:lnTo>
                      <a:lnTo>
                        <a:pt x="160" y="62"/>
                      </a:lnTo>
                      <a:lnTo>
                        <a:pt x="165" y="58"/>
                      </a:lnTo>
                      <a:lnTo>
                        <a:pt x="170" y="54"/>
                      </a:lnTo>
                      <a:lnTo>
                        <a:pt x="174" y="49"/>
                      </a:lnTo>
                      <a:lnTo>
                        <a:pt x="177" y="45"/>
                      </a:lnTo>
                      <a:lnTo>
                        <a:pt x="177" y="41"/>
                      </a:lnTo>
                      <a:lnTo>
                        <a:pt x="175" y="37"/>
                      </a:lnTo>
                      <a:lnTo>
                        <a:pt x="175" y="34"/>
                      </a:lnTo>
                      <a:lnTo>
                        <a:pt x="174" y="31"/>
                      </a:lnTo>
                      <a:lnTo>
                        <a:pt x="173" y="28"/>
                      </a:lnTo>
                      <a:lnTo>
                        <a:pt x="171" y="27"/>
                      </a:lnTo>
                      <a:lnTo>
                        <a:pt x="168" y="25"/>
                      </a:lnTo>
                      <a:lnTo>
                        <a:pt x="163" y="24"/>
                      </a:lnTo>
                      <a:lnTo>
                        <a:pt x="155" y="24"/>
                      </a:lnTo>
                      <a:lnTo>
                        <a:pt x="147" y="22"/>
                      </a:lnTo>
                      <a:lnTo>
                        <a:pt x="139" y="19"/>
                      </a:lnTo>
                      <a:lnTo>
                        <a:pt x="131" y="15"/>
                      </a:lnTo>
                      <a:lnTo>
                        <a:pt x="123" y="10"/>
                      </a:lnTo>
                      <a:lnTo>
                        <a:pt x="115" y="5"/>
                      </a:lnTo>
                      <a:lnTo>
                        <a:pt x="106" y="1"/>
                      </a:lnTo>
                      <a:lnTo>
                        <a:pt x="96" y="0"/>
                      </a:lnTo>
                      <a:lnTo>
                        <a:pt x="86" y="0"/>
                      </a:lnTo>
                      <a:lnTo>
                        <a:pt x="74" y="2"/>
                      </a:lnTo>
                      <a:lnTo>
                        <a:pt x="62" y="6"/>
                      </a:lnTo>
                      <a:lnTo>
                        <a:pt x="48" y="11"/>
                      </a:lnTo>
                      <a:lnTo>
                        <a:pt x="35" y="17"/>
                      </a:lnTo>
                      <a:lnTo>
                        <a:pt x="24" y="23"/>
                      </a:lnTo>
                      <a:lnTo>
                        <a:pt x="14" y="29"/>
                      </a:lnTo>
                      <a:lnTo>
                        <a:pt x="8" y="34"/>
                      </a:lnTo>
                      <a:lnTo>
                        <a:pt x="5" y="38"/>
                      </a:lnTo>
                      <a:lnTo>
                        <a:pt x="3" y="41"/>
                      </a:lnTo>
                      <a:lnTo>
                        <a:pt x="2" y="44"/>
                      </a:lnTo>
                      <a:lnTo>
                        <a:pt x="1" y="46"/>
                      </a:lnTo>
                      <a:lnTo>
                        <a:pt x="0" y="49"/>
                      </a:lnTo>
                      <a:lnTo>
                        <a:pt x="0" y="51"/>
                      </a:lnTo>
                      <a:lnTo>
                        <a:pt x="0" y="53"/>
                      </a:lnTo>
                      <a:lnTo>
                        <a:pt x="1" y="55"/>
                      </a:lnTo>
                      <a:lnTo>
                        <a:pt x="3" y="57"/>
                      </a:lnTo>
                      <a:lnTo>
                        <a:pt x="5" y="58"/>
                      </a:lnTo>
                      <a:lnTo>
                        <a:pt x="8" y="60"/>
                      </a:lnTo>
                      <a:lnTo>
                        <a:pt x="11" y="63"/>
                      </a:lnTo>
                      <a:lnTo>
                        <a:pt x="14" y="64"/>
                      </a:lnTo>
                      <a:lnTo>
                        <a:pt x="16" y="66"/>
                      </a:lnTo>
                      <a:lnTo>
                        <a:pt x="18" y="67"/>
                      </a:lnTo>
                      <a:lnTo>
                        <a:pt x="21" y="68"/>
                      </a:lnTo>
                    </a:path>
                  </a:pathLst>
                </a:custGeom>
                <a:solidFill>
                  <a:srgbClr val="006A60"/>
                </a:solidFill>
                <a:ln w="9525" cap="rnd">
                  <a:noFill/>
                  <a:round/>
                  <a:headEnd type="none" w="sm" len="sm"/>
                  <a:tailEnd type="none" w="sm" len="sm"/>
                </a:ln>
                <a:effectLst/>
              </p:spPr>
              <p:txBody>
                <a:bodyPr/>
                <a:lstStyle/>
                <a:p>
                  <a:endParaRPr lang="en-US"/>
                </a:p>
              </p:txBody>
            </p:sp>
            <p:sp>
              <p:nvSpPr>
                <p:cNvPr id="202788" name="Freeform 36"/>
                <p:cNvSpPr>
                  <a:spLocks/>
                </p:cNvSpPr>
                <p:nvPr/>
              </p:nvSpPr>
              <p:spPr bwMode="auto">
                <a:xfrm>
                  <a:off x="2671" y="2514"/>
                  <a:ext cx="324" cy="444"/>
                </a:xfrm>
                <a:custGeom>
                  <a:avLst/>
                  <a:gdLst/>
                  <a:ahLst/>
                  <a:cxnLst>
                    <a:cxn ang="0">
                      <a:pos x="142" y="152"/>
                    </a:cxn>
                    <a:cxn ang="0">
                      <a:pos x="144" y="108"/>
                    </a:cxn>
                    <a:cxn ang="0">
                      <a:pos x="124" y="95"/>
                    </a:cxn>
                    <a:cxn ang="0">
                      <a:pos x="104" y="90"/>
                    </a:cxn>
                    <a:cxn ang="0">
                      <a:pos x="107" y="84"/>
                    </a:cxn>
                    <a:cxn ang="0">
                      <a:pos x="111" y="82"/>
                    </a:cxn>
                    <a:cxn ang="0">
                      <a:pos x="119" y="81"/>
                    </a:cxn>
                    <a:cxn ang="0">
                      <a:pos x="126" y="69"/>
                    </a:cxn>
                    <a:cxn ang="0">
                      <a:pos x="128" y="59"/>
                    </a:cxn>
                    <a:cxn ang="0">
                      <a:pos x="130" y="59"/>
                    </a:cxn>
                    <a:cxn ang="0">
                      <a:pos x="134" y="56"/>
                    </a:cxn>
                    <a:cxn ang="0">
                      <a:pos x="132" y="49"/>
                    </a:cxn>
                    <a:cxn ang="0">
                      <a:pos x="127" y="37"/>
                    </a:cxn>
                    <a:cxn ang="0">
                      <a:pos x="123" y="26"/>
                    </a:cxn>
                    <a:cxn ang="0">
                      <a:pos x="112" y="9"/>
                    </a:cxn>
                    <a:cxn ang="0">
                      <a:pos x="95" y="2"/>
                    </a:cxn>
                    <a:cxn ang="0">
                      <a:pos x="73" y="0"/>
                    </a:cxn>
                    <a:cxn ang="0">
                      <a:pos x="51" y="9"/>
                    </a:cxn>
                    <a:cxn ang="0">
                      <a:pos x="41" y="20"/>
                    </a:cxn>
                    <a:cxn ang="0">
                      <a:pos x="38" y="39"/>
                    </a:cxn>
                    <a:cxn ang="0">
                      <a:pos x="41" y="54"/>
                    </a:cxn>
                    <a:cxn ang="0">
                      <a:pos x="48" y="66"/>
                    </a:cxn>
                    <a:cxn ang="0">
                      <a:pos x="52" y="83"/>
                    </a:cxn>
                    <a:cxn ang="0">
                      <a:pos x="38" y="96"/>
                    </a:cxn>
                    <a:cxn ang="0">
                      <a:pos x="9" y="114"/>
                    </a:cxn>
                    <a:cxn ang="0">
                      <a:pos x="2" y="127"/>
                    </a:cxn>
                    <a:cxn ang="0">
                      <a:pos x="1" y="148"/>
                    </a:cxn>
                    <a:cxn ang="0">
                      <a:pos x="15" y="189"/>
                    </a:cxn>
                    <a:cxn ang="0">
                      <a:pos x="17" y="229"/>
                    </a:cxn>
                    <a:cxn ang="0">
                      <a:pos x="16" y="252"/>
                    </a:cxn>
                    <a:cxn ang="0">
                      <a:pos x="26" y="284"/>
                    </a:cxn>
                    <a:cxn ang="0">
                      <a:pos x="52" y="308"/>
                    </a:cxn>
                    <a:cxn ang="0">
                      <a:pos x="83" y="315"/>
                    </a:cxn>
                    <a:cxn ang="0">
                      <a:pos x="115" y="310"/>
                    </a:cxn>
                    <a:cxn ang="0">
                      <a:pos x="158" y="300"/>
                    </a:cxn>
                    <a:cxn ang="0">
                      <a:pos x="192" y="302"/>
                    </a:cxn>
                    <a:cxn ang="0">
                      <a:pos x="225" y="308"/>
                    </a:cxn>
                    <a:cxn ang="0">
                      <a:pos x="226" y="319"/>
                    </a:cxn>
                    <a:cxn ang="0">
                      <a:pos x="223" y="346"/>
                    </a:cxn>
                    <a:cxn ang="0">
                      <a:pos x="226" y="374"/>
                    </a:cxn>
                    <a:cxn ang="0">
                      <a:pos x="231" y="406"/>
                    </a:cxn>
                    <a:cxn ang="0">
                      <a:pos x="227" y="422"/>
                    </a:cxn>
                    <a:cxn ang="0">
                      <a:pos x="226" y="430"/>
                    </a:cxn>
                    <a:cxn ang="0">
                      <a:pos x="241" y="441"/>
                    </a:cxn>
                    <a:cxn ang="0">
                      <a:pos x="267" y="439"/>
                    </a:cxn>
                    <a:cxn ang="0">
                      <a:pos x="287" y="441"/>
                    </a:cxn>
                    <a:cxn ang="0">
                      <a:pos x="308" y="441"/>
                    </a:cxn>
                    <a:cxn ang="0">
                      <a:pos x="319" y="436"/>
                    </a:cxn>
                    <a:cxn ang="0">
                      <a:pos x="320" y="429"/>
                    </a:cxn>
                    <a:cxn ang="0">
                      <a:pos x="293" y="423"/>
                    </a:cxn>
                    <a:cxn ang="0">
                      <a:pos x="267" y="413"/>
                    </a:cxn>
                    <a:cxn ang="0">
                      <a:pos x="266" y="398"/>
                    </a:cxn>
                    <a:cxn ang="0">
                      <a:pos x="270" y="375"/>
                    </a:cxn>
                    <a:cxn ang="0">
                      <a:pos x="276" y="347"/>
                    </a:cxn>
                    <a:cxn ang="0">
                      <a:pos x="279" y="321"/>
                    </a:cxn>
                    <a:cxn ang="0">
                      <a:pos x="283" y="313"/>
                    </a:cxn>
                    <a:cxn ang="0">
                      <a:pos x="288" y="301"/>
                    </a:cxn>
                    <a:cxn ang="0">
                      <a:pos x="284" y="287"/>
                    </a:cxn>
                    <a:cxn ang="0">
                      <a:pos x="265" y="273"/>
                    </a:cxn>
                    <a:cxn ang="0">
                      <a:pos x="227" y="262"/>
                    </a:cxn>
                    <a:cxn ang="0">
                      <a:pos x="205" y="254"/>
                    </a:cxn>
                    <a:cxn ang="0">
                      <a:pos x="178" y="249"/>
                    </a:cxn>
                    <a:cxn ang="0">
                      <a:pos x="159" y="242"/>
                    </a:cxn>
                  </a:cxnLst>
                  <a:rect l="0" t="0" r="r" b="b"/>
                  <a:pathLst>
                    <a:path w="324" h="444">
                      <a:moveTo>
                        <a:pt x="138" y="172"/>
                      </a:moveTo>
                      <a:lnTo>
                        <a:pt x="139" y="169"/>
                      </a:lnTo>
                      <a:lnTo>
                        <a:pt x="140" y="162"/>
                      </a:lnTo>
                      <a:lnTo>
                        <a:pt x="142" y="152"/>
                      </a:lnTo>
                      <a:lnTo>
                        <a:pt x="144" y="140"/>
                      </a:lnTo>
                      <a:lnTo>
                        <a:pt x="144" y="128"/>
                      </a:lnTo>
                      <a:lnTo>
                        <a:pt x="145" y="117"/>
                      </a:lnTo>
                      <a:lnTo>
                        <a:pt x="144" y="108"/>
                      </a:lnTo>
                      <a:lnTo>
                        <a:pt x="140" y="102"/>
                      </a:lnTo>
                      <a:lnTo>
                        <a:pt x="136" y="100"/>
                      </a:lnTo>
                      <a:lnTo>
                        <a:pt x="130" y="97"/>
                      </a:lnTo>
                      <a:lnTo>
                        <a:pt x="124" y="95"/>
                      </a:lnTo>
                      <a:lnTo>
                        <a:pt x="117" y="94"/>
                      </a:lnTo>
                      <a:lnTo>
                        <a:pt x="112" y="92"/>
                      </a:lnTo>
                      <a:lnTo>
                        <a:pt x="107" y="91"/>
                      </a:lnTo>
                      <a:lnTo>
                        <a:pt x="104" y="90"/>
                      </a:lnTo>
                      <a:lnTo>
                        <a:pt x="104" y="89"/>
                      </a:lnTo>
                      <a:lnTo>
                        <a:pt x="105" y="87"/>
                      </a:lnTo>
                      <a:lnTo>
                        <a:pt x="106" y="86"/>
                      </a:lnTo>
                      <a:lnTo>
                        <a:pt x="107" y="84"/>
                      </a:lnTo>
                      <a:lnTo>
                        <a:pt x="107" y="83"/>
                      </a:lnTo>
                      <a:lnTo>
                        <a:pt x="108" y="83"/>
                      </a:lnTo>
                      <a:lnTo>
                        <a:pt x="109" y="83"/>
                      </a:lnTo>
                      <a:lnTo>
                        <a:pt x="111" y="82"/>
                      </a:lnTo>
                      <a:lnTo>
                        <a:pt x="113" y="82"/>
                      </a:lnTo>
                      <a:lnTo>
                        <a:pt x="115" y="82"/>
                      </a:lnTo>
                      <a:lnTo>
                        <a:pt x="117" y="82"/>
                      </a:lnTo>
                      <a:lnTo>
                        <a:pt x="119" y="81"/>
                      </a:lnTo>
                      <a:lnTo>
                        <a:pt x="120" y="79"/>
                      </a:lnTo>
                      <a:lnTo>
                        <a:pt x="123" y="76"/>
                      </a:lnTo>
                      <a:lnTo>
                        <a:pt x="125" y="73"/>
                      </a:lnTo>
                      <a:lnTo>
                        <a:pt x="126" y="69"/>
                      </a:lnTo>
                      <a:lnTo>
                        <a:pt x="126" y="66"/>
                      </a:lnTo>
                      <a:lnTo>
                        <a:pt x="127" y="63"/>
                      </a:lnTo>
                      <a:lnTo>
                        <a:pt x="127" y="60"/>
                      </a:lnTo>
                      <a:lnTo>
                        <a:pt x="128" y="59"/>
                      </a:lnTo>
                      <a:lnTo>
                        <a:pt x="128" y="58"/>
                      </a:lnTo>
                      <a:lnTo>
                        <a:pt x="128" y="59"/>
                      </a:lnTo>
                      <a:lnTo>
                        <a:pt x="129" y="59"/>
                      </a:lnTo>
                      <a:lnTo>
                        <a:pt x="130" y="59"/>
                      </a:lnTo>
                      <a:lnTo>
                        <a:pt x="131" y="58"/>
                      </a:lnTo>
                      <a:lnTo>
                        <a:pt x="132" y="58"/>
                      </a:lnTo>
                      <a:lnTo>
                        <a:pt x="133" y="57"/>
                      </a:lnTo>
                      <a:lnTo>
                        <a:pt x="134" y="56"/>
                      </a:lnTo>
                      <a:lnTo>
                        <a:pt x="134" y="55"/>
                      </a:lnTo>
                      <a:lnTo>
                        <a:pt x="134" y="54"/>
                      </a:lnTo>
                      <a:lnTo>
                        <a:pt x="133" y="51"/>
                      </a:lnTo>
                      <a:lnTo>
                        <a:pt x="132" y="49"/>
                      </a:lnTo>
                      <a:lnTo>
                        <a:pt x="131" y="45"/>
                      </a:lnTo>
                      <a:lnTo>
                        <a:pt x="129" y="42"/>
                      </a:lnTo>
                      <a:lnTo>
                        <a:pt x="128" y="40"/>
                      </a:lnTo>
                      <a:lnTo>
                        <a:pt x="127" y="37"/>
                      </a:lnTo>
                      <a:lnTo>
                        <a:pt x="126" y="35"/>
                      </a:lnTo>
                      <a:lnTo>
                        <a:pt x="125" y="33"/>
                      </a:lnTo>
                      <a:lnTo>
                        <a:pt x="125" y="30"/>
                      </a:lnTo>
                      <a:lnTo>
                        <a:pt x="123" y="26"/>
                      </a:lnTo>
                      <a:lnTo>
                        <a:pt x="120" y="21"/>
                      </a:lnTo>
                      <a:lnTo>
                        <a:pt x="118" y="17"/>
                      </a:lnTo>
                      <a:lnTo>
                        <a:pt x="116" y="13"/>
                      </a:lnTo>
                      <a:lnTo>
                        <a:pt x="112" y="9"/>
                      </a:lnTo>
                      <a:lnTo>
                        <a:pt x="109" y="8"/>
                      </a:lnTo>
                      <a:lnTo>
                        <a:pt x="104" y="5"/>
                      </a:lnTo>
                      <a:lnTo>
                        <a:pt x="99" y="4"/>
                      </a:lnTo>
                      <a:lnTo>
                        <a:pt x="95" y="2"/>
                      </a:lnTo>
                      <a:lnTo>
                        <a:pt x="90" y="0"/>
                      </a:lnTo>
                      <a:lnTo>
                        <a:pt x="85" y="0"/>
                      </a:lnTo>
                      <a:lnTo>
                        <a:pt x="79" y="0"/>
                      </a:lnTo>
                      <a:lnTo>
                        <a:pt x="73" y="0"/>
                      </a:lnTo>
                      <a:lnTo>
                        <a:pt x="68" y="2"/>
                      </a:lnTo>
                      <a:lnTo>
                        <a:pt x="62" y="4"/>
                      </a:lnTo>
                      <a:lnTo>
                        <a:pt x="56" y="7"/>
                      </a:lnTo>
                      <a:lnTo>
                        <a:pt x="51" y="9"/>
                      </a:lnTo>
                      <a:lnTo>
                        <a:pt x="48" y="12"/>
                      </a:lnTo>
                      <a:lnTo>
                        <a:pt x="45" y="14"/>
                      </a:lnTo>
                      <a:lnTo>
                        <a:pt x="42" y="17"/>
                      </a:lnTo>
                      <a:lnTo>
                        <a:pt x="41" y="20"/>
                      </a:lnTo>
                      <a:lnTo>
                        <a:pt x="39" y="25"/>
                      </a:lnTo>
                      <a:lnTo>
                        <a:pt x="39" y="29"/>
                      </a:lnTo>
                      <a:lnTo>
                        <a:pt x="38" y="34"/>
                      </a:lnTo>
                      <a:lnTo>
                        <a:pt x="38" y="39"/>
                      </a:lnTo>
                      <a:lnTo>
                        <a:pt x="38" y="43"/>
                      </a:lnTo>
                      <a:lnTo>
                        <a:pt x="38" y="47"/>
                      </a:lnTo>
                      <a:lnTo>
                        <a:pt x="39" y="50"/>
                      </a:lnTo>
                      <a:lnTo>
                        <a:pt x="41" y="54"/>
                      </a:lnTo>
                      <a:lnTo>
                        <a:pt x="43" y="56"/>
                      </a:lnTo>
                      <a:lnTo>
                        <a:pt x="45" y="59"/>
                      </a:lnTo>
                      <a:lnTo>
                        <a:pt x="47" y="62"/>
                      </a:lnTo>
                      <a:lnTo>
                        <a:pt x="48" y="66"/>
                      </a:lnTo>
                      <a:lnTo>
                        <a:pt x="49" y="71"/>
                      </a:lnTo>
                      <a:lnTo>
                        <a:pt x="50" y="75"/>
                      </a:lnTo>
                      <a:lnTo>
                        <a:pt x="51" y="79"/>
                      </a:lnTo>
                      <a:lnTo>
                        <a:pt x="52" y="83"/>
                      </a:lnTo>
                      <a:lnTo>
                        <a:pt x="52" y="86"/>
                      </a:lnTo>
                      <a:lnTo>
                        <a:pt x="51" y="88"/>
                      </a:lnTo>
                      <a:lnTo>
                        <a:pt x="46" y="92"/>
                      </a:lnTo>
                      <a:lnTo>
                        <a:pt x="38" y="96"/>
                      </a:lnTo>
                      <a:lnTo>
                        <a:pt x="30" y="101"/>
                      </a:lnTo>
                      <a:lnTo>
                        <a:pt x="22" y="105"/>
                      </a:lnTo>
                      <a:lnTo>
                        <a:pt x="14" y="110"/>
                      </a:lnTo>
                      <a:lnTo>
                        <a:pt x="9" y="114"/>
                      </a:lnTo>
                      <a:lnTo>
                        <a:pt x="7" y="118"/>
                      </a:lnTo>
                      <a:lnTo>
                        <a:pt x="6" y="120"/>
                      </a:lnTo>
                      <a:lnTo>
                        <a:pt x="4" y="123"/>
                      </a:lnTo>
                      <a:lnTo>
                        <a:pt x="2" y="127"/>
                      </a:lnTo>
                      <a:lnTo>
                        <a:pt x="1" y="130"/>
                      </a:lnTo>
                      <a:lnTo>
                        <a:pt x="0" y="135"/>
                      </a:lnTo>
                      <a:lnTo>
                        <a:pt x="0" y="141"/>
                      </a:lnTo>
                      <a:lnTo>
                        <a:pt x="1" y="148"/>
                      </a:lnTo>
                      <a:lnTo>
                        <a:pt x="5" y="156"/>
                      </a:lnTo>
                      <a:lnTo>
                        <a:pt x="9" y="166"/>
                      </a:lnTo>
                      <a:lnTo>
                        <a:pt x="12" y="178"/>
                      </a:lnTo>
                      <a:lnTo>
                        <a:pt x="15" y="189"/>
                      </a:lnTo>
                      <a:lnTo>
                        <a:pt x="16" y="200"/>
                      </a:lnTo>
                      <a:lnTo>
                        <a:pt x="17" y="211"/>
                      </a:lnTo>
                      <a:lnTo>
                        <a:pt x="17" y="221"/>
                      </a:lnTo>
                      <a:lnTo>
                        <a:pt x="17" y="229"/>
                      </a:lnTo>
                      <a:lnTo>
                        <a:pt x="17" y="234"/>
                      </a:lnTo>
                      <a:lnTo>
                        <a:pt x="16" y="239"/>
                      </a:lnTo>
                      <a:lnTo>
                        <a:pt x="16" y="245"/>
                      </a:lnTo>
                      <a:lnTo>
                        <a:pt x="16" y="252"/>
                      </a:lnTo>
                      <a:lnTo>
                        <a:pt x="17" y="260"/>
                      </a:lnTo>
                      <a:lnTo>
                        <a:pt x="19" y="267"/>
                      </a:lnTo>
                      <a:lnTo>
                        <a:pt x="22" y="276"/>
                      </a:lnTo>
                      <a:lnTo>
                        <a:pt x="26" y="284"/>
                      </a:lnTo>
                      <a:lnTo>
                        <a:pt x="30" y="292"/>
                      </a:lnTo>
                      <a:lnTo>
                        <a:pt x="36" y="299"/>
                      </a:lnTo>
                      <a:lnTo>
                        <a:pt x="44" y="304"/>
                      </a:lnTo>
                      <a:lnTo>
                        <a:pt x="52" y="308"/>
                      </a:lnTo>
                      <a:lnTo>
                        <a:pt x="61" y="310"/>
                      </a:lnTo>
                      <a:lnTo>
                        <a:pt x="69" y="313"/>
                      </a:lnTo>
                      <a:lnTo>
                        <a:pt x="77" y="314"/>
                      </a:lnTo>
                      <a:lnTo>
                        <a:pt x="83" y="315"/>
                      </a:lnTo>
                      <a:lnTo>
                        <a:pt x="87" y="315"/>
                      </a:lnTo>
                      <a:lnTo>
                        <a:pt x="95" y="315"/>
                      </a:lnTo>
                      <a:lnTo>
                        <a:pt x="105" y="312"/>
                      </a:lnTo>
                      <a:lnTo>
                        <a:pt x="115" y="310"/>
                      </a:lnTo>
                      <a:lnTo>
                        <a:pt x="127" y="307"/>
                      </a:lnTo>
                      <a:lnTo>
                        <a:pt x="138" y="304"/>
                      </a:lnTo>
                      <a:lnTo>
                        <a:pt x="149" y="301"/>
                      </a:lnTo>
                      <a:lnTo>
                        <a:pt x="158" y="300"/>
                      </a:lnTo>
                      <a:lnTo>
                        <a:pt x="166" y="299"/>
                      </a:lnTo>
                      <a:lnTo>
                        <a:pt x="173" y="300"/>
                      </a:lnTo>
                      <a:lnTo>
                        <a:pt x="183" y="301"/>
                      </a:lnTo>
                      <a:lnTo>
                        <a:pt x="192" y="302"/>
                      </a:lnTo>
                      <a:lnTo>
                        <a:pt x="203" y="304"/>
                      </a:lnTo>
                      <a:lnTo>
                        <a:pt x="212" y="305"/>
                      </a:lnTo>
                      <a:lnTo>
                        <a:pt x="219" y="306"/>
                      </a:lnTo>
                      <a:lnTo>
                        <a:pt x="225" y="308"/>
                      </a:lnTo>
                      <a:lnTo>
                        <a:pt x="227" y="308"/>
                      </a:lnTo>
                      <a:lnTo>
                        <a:pt x="227" y="310"/>
                      </a:lnTo>
                      <a:lnTo>
                        <a:pt x="227" y="313"/>
                      </a:lnTo>
                      <a:lnTo>
                        <a:pt x="226" y="319"/>
                      </a:lnTo>
                      <a:lnTo>
                        <a:pt x="225" y="324"/>
                      </a:lnTo>
                      <a:lnTo>
                        <a:pt x="224" y="332"/>
                      </a:lnTo>
                      <a:lnTo>
                        <a:pt x="224" y="339"/>
                      </a:lnTo>
                      <a:lnTo>
                        <a:pt x="223" y="346"/>
                      </a:lnTo>
                      <a:lnTo>
                        <a:pt x="223" y="352"/>
                      </a:lnTo>
                      <a:lnTo>
                        <a:pt x="223" y="358"/>
                      </a:lnTo>
                      <a:lnTo>
                        <a:pt x="225" y="366"/>
                      </a:lnTo>
                      <a:lnTo>
                        <a:pt x="226" y="374"/>
                      </a:lnTo>
                      <a:lnTo>
                        <a:pt x="228" y="383"/>
                      </a:lnTo>
                      <a:lnTo>
                        <a:pt x="230" y="392"/>
                      </a:lnTo>
                      <a:lnTo>
                        <a:pt x="231" y="400"/>
                      </a:lnTo>
                      <a:lnTo>
                        <a:pt x="231" y="406"/>
                      </a:lnTo>
                      <a:lnTo>
                        <a:pt x="230" y="411"/>
                      </a:lnTo>
                      <a:lnTo>
                        <a:pt x="229" y="415"/>
                      </a:lnTo>
                      <a:lnTo>
                        <a:pt x="227" y="419"/>
                      </a:lnTo>
                      <a:lnTo>
                        <a:pt x="227" y="422"/>
                      </a:lnTo>
                      <a:lnTo>
                        <a:pt x="226" y="425"/>
                      </a:lnTo>
                      <a:lnTo>
                        <a:pt x="226" y="427"/>
                      </a:lnTo>
                      <a:lnTo>
                        <a:pt x="226" y="429"/>
                      </a:lnTo>
                      <a:lnTo>
                        <a:pt x="226" y="430"/>
                      </a:lnTo>
                      <a:lnTo>
                        <a:pt x="232" y="443"/>
                      </a:lnTo>
                      <a:lnTo>
                        <a:pt x="233" y="443"/>
                      </a:lnTo>
                      <a:lnTo>
                        <a:pt x="236" y="442"/>
                      </a:lnTo>
                      <a:lnTo>
                        <a:pt x="241" y="441"/>
                      </a:lnTo>
                      <a:lnTo>
                        <a:pt x="248" y="440"/>
                      </a:lnTo>
                      <a:lnTo>
                        <a:pt x="254" y="440"/>
                      </a:lnTo>
                      <a:lnTo>
                        <a:pt x="261" y="439"/>
                      </a:lnTo>
                      <a:lnTo>
                        <a:pt x="267" y="439"/>
                      </a:lnTo>
                      <a:lnTo>
                        <a:pt x="271" y="439"/>
                      </a:lnTo>
                      <a:lnTo>
                        <a:pt x="275" y="440"/>
                      </a:lnTo>
                      <a:lnTo>
                        <a:pt x="280" y="440"/>
                      </a:lnTo>
                      <a:lnTo>
                        <a:pt x="287" y="441"/>
                      </a:lnTo>
                      <a:lnTo>
                        <a:pt x="293" y="441"/>
                      </a:lnTo>
                      <a:lnTo>
                        <a:pt x="298" y="441"/>
                      </a:lnTo>
                      <a:lnTo>
                        <a:pt x="304" y="441"/>
                      </a:lnTo>
                      <a:lnTo>
                        <a:pt x="308" y="441"/>
                      </a:lnTo>
                      <a:lnTo>
                        <a:pt x="311" y="440"/>
                      </a:lnTo>
                      <a:lnTo>
                        <a:pt x="314" y="439"/>
                      </a:lnTo>
                      <a:lnTo>
                        <a:pt x="316" y="438"/>
                      </a:lnTo>
                      <a:lnTo>
                        <a:pt x="319" y="436"/>
                      </a:lnTo>
                      <a:lnTo>
                        <a:pt x="321" y="434"/>
                      </a:lnTo>
                      <a:lnTo>
                        <a:pt x="323" y="432"/>
                      </a:lnTo>
                      <a:lnTo>
                        <a:pt x="321" y="430"/>
                      </a:lnTo>
                      <a:lnTo>
                        <a:pt x="320" y="429"/>
                      </a:lnTo>
                      <a:lnTo>
                        <a:pt x="316" y="428"/>
                      </a:lnTo>
                      <a:lnTo>
                        <a:pt x="310" y="426"/>
                      </a:lnTo>
                      <a:lnTo>
                        <a:pt x="301" y="424"/>
                      </a:lnTo>
                      <a:lnTo>
                        <a:pt x="293" y="423"/>
                      </a:lnTo>
                      <a:lnTo>
                        <a:pt x="286" y="421"/>
                      </a:lnTo>
                      <a:lnTo>
                        <a:pt x="277" y="419"/>
                      </a:lnTo>
                      <a:lnTo>
                        <a:pt x="271" y="416"/>
                      </a:lnTo>
                      <a:lnTo>
                        <a:pt x="267" y="413"/>
                      </a:lnTo>
                      <a:lnTo>
                        <a:pt x="266" y="411"/>
                      </a:lnTo>
                      <a:lnTo>
                        <a:pt x="266" y="406"/>
                      </a:lnTo>
                      <a:lnTo>
                        <a:pt x="266" y="402"/>
                      </a:lnTo>
                      <a:lnTo>
                        <a:pt x="266" y="398"/>
                      </a:lnTo>
                      <a:lnTo>
                        <a:pt x="267" y="392"/>
                      </a:lnTo>
                      <a:lnTo>
                        <a:pt x="267" y="388"/>
                      </a:lnTo>
                      <a:lnTo>
                        <a:pt x="268" y="382"/>
                      </a:lnTo>
                      <a:lnTo>
                        <a:pt x="270" y="375"/>
                      </a:lnTo>
                      <a:lnTo>
                        <a:pt x="271" y="369"/>
                      </a:lnTo>
                      <a:lnTo>
                        <a:pt x="273" y="362"/>
                      </a:lnTo>
                      <a:lnTo>
                        <a:pt x="274" y="355"/>
                      </a:lnTo>
                      <a:lnTo>
                        <a:pt x="276" y="347"/>
                      </a:lnTo>
                      <a:lnTo>
                        <a:pt x="277" y="339"/>
                      </a:lnTo>
                      <a:lnTo>
                        <a:pt x="278" y="332"/>
                      </a:lnTo>
                      <a:lnTo>
                        <a:pt x="279" y="325"/>
                      </a:lnTo>
                      <a:lnTo>
                        <a:pt x="279" y="321"/>
                      </a:lnTo>
                      <a:lnTo>
                        <a:pt x="279" y="319"/>
                      </a:lnTo>
                      <a:lnTo>
                        <a:pt x="279" y="317"/>
                      </a:lnTo>
                      <a:lnTo>
                        <a:pt x="280" y="315"/>
                      </a:lnTo>
                      <a:lnTo>
                        <a:pt x="283" y="313"/>
                      </a:lnTo>
                      <a:lnTo>
                        <a:pt x="285" y="310"/>
                      </a:lnTo>
                      <a:lnTo>
                        <a:pt x="286" y="307"/>
                      </a:lnTo>
                      <a:lnTo>
                        <a:pt x="288" y="304"/>
                      </a:lnTo>
                      <a:lnTo>
                        <a:pt x="288" y="301"/>
                      </a:lnTo>
                      <a:lnTo>
                        <a:pt x="288" y="297"/>
                      </a:lnTo>
                      <a:lnTo>
                        <a:pt x="287" y="294"/>
                      </a:lnTo>
                      <a:lnTo>
                        <a:pt x="286" y="291"/>
                      </a:lnTo>
                      <a:lnTo>
                        <a:pt x="284" y="287"/>
                      </a:lnTo>
                      <a:lnTo>
                        <a:pt x="281" y="283"/>
                      </a:lnTo>
                      <a:lnTo>
                        <a:pt x="278" y="279"/>
                      </a:lnTo>
                      <a:lnTo>
                        <a:pt x="272" y="276"/>
                      </a:lnTo>
                      <a:lnTo>
                        <a:pt x="265" y="273"/>
                      </a:lnTo>
                      <a:lnTo>
                        <a:pt x="254" y="270"/>
                      </a:lnTo>
                      <a:lnTo>
                        <a:pt x="243" y="268"/>
                      </a:lnTo>
                      <a:lnTo>
                        <a:pt x="234" y="264"/>
                      </a:lnTo>
                      <a:lnTo>
                        <a:pt x="227" y="262"/>
                      </a:lnTo>
                      <a:lnTo>
                        <a:pt x="220" y="260"/>
                      </a:lnTo>
                      <a:lnTo>
                        <a:pt x="215" y="257"/>
                      </a:lnTo>
                      <a:lnTo>
                        <a:pt x="210" y="255"/>
                      </a:lnTo>
                      <a:lnTo>
                        <a:pt x="205" y="254"/>
                      </a:lnTo>
                      <a:lnTo>
                        <a:pt x="198" y="253"/>
                      </a:lnTo>
                      <a:lnTo>
                        <a:pt x="191" y="252"/>
                      </a:lnTo>
                      <a:lnTo>
                        <a:pt x="185" y="251"/>
                      </a:lnTo>
                      <a:lnTo>
                        <a:pt x="178" y="249"/>
                      </a:lnTo>
                      <a:lnTo>
                        <a:pt x="172" y="246"/>
                      </a:lnTo>
                      <a:lnTo>
                        <a:pt x="167" y="245"/>
                      </a:lnTo>
                      <a:lnTo>
                        <a:pt x="163" y="243"/>
                      </a:lnTo>
                      <a:lnTo>
                        <a:pt x="159" y="242"/>
                      </a:lnTo>
                      <a:lnTo>
                        <a:pt x="158" y="241"/>
                      </a:lnTo>
                      <a:lnTo>
                        <a:pt x="138" y="172"/>
                      </a:lnTo>
                    </a:path>
                  </a:pathLst>
                </a:custGeom>
                <a:solidFill>
                  <a:srgbClr val="A4E0A4"/>
                </a:solidFill>
                <a:ln w="9525" cap="rnd">
                  <a:noFill/>
                  <a:round/>
                  <a:headEnd type="none" w="sm" len="sm"/>
                  <a:tailEnd type="none" w="sm" len="sm"/>
                </a:ln>
                <a:effectLst/>
              </p:spPr>
              <p:txBody>
                <a:bodyPr/>
                <a:lstStyle/>
                <a:p>
                  <a:endParaRPr lang="en-US"/>
                </a:p>
              </p:txBody>
            </p:sp>
            <p:sp>
              <p:nvSpPr>
                <p:cNvPr id="202789" name="Freeform 37"/>
                <p:cNvSpPr>
                  <a:spLocks/>
                </p:cNvSpPr>
                <p:nvPr/>
              </p:nvSpPr>
              <p:spPr bwMode="auto">
                <a:xfrm>
                  <a:off x="2763" y="2676"/>
                  <a:ext cx="481" cy="147"/>
                </a:xfrm>
                <a:custGeom>
                  <a:avLst/>
                  <a:gdLst/>
                  <a:ahLst/>
                  <a:cxnLst>
                    <a:cxn ang="0">
                      <a:pos x="199" y="0"/>
                    </a:cxn>
                    <a:cxn ang="0">
                      <a:pos x="0" y="111"/>
                    </a:cxn>
                    <a:cxn ang="0">
                      <a:pos x="327" y="146"/>
                    </a:cxn>
                    <a:cxn ang="0">
                      <a:pos x="480" y="28"/>
                    </a:cxn>
                    <a:cxn ang="0">
                      <a:pos x="199" y="0"/>
                    </a:cxn>
                  </a:cxnLst>
                  <a:rect l="0" t="0" r="r" b="b"/>
                  <a:pathLst>
                    <a:path w="481" h="147">
                      <a:moveTo>
                        <a:pt x="199" y="0"/>
                      </a:moveTo>
                      <a:lnTo>
                        <a:pt x="0" y="111"/>
                      </a:lnTo>
                      <a:lnTo>
                        <a:pt x="327" y="146"/>
                      </a:lnTo>
                      <a:lnTo>
                        <a:pt x="480" y="28"/>
                      </a:lnTo>
                      <a:lnTo>
                        <a:pt x="199" y="0"/>
                      </a:lnTo>
                    </a:path>
                  </a:pathLst>
                </a:custGeom>
                <a:solidFill>
                  <a:srgbClr val="F5E1AE"/>
                </a:solidFill>
                <a:ln w="9525" cap="rnd">
                  <a:noFill/>
                  <a:round/>
                  <a:headEnd type="none" w="sm" len="sm"/>
                  <a:tailEnd type="none" w="sm" len="sm"/>
                </a:ln>
                <a:effectLst/>
              </p:spPr>
              <p:txBody>
                <a:bodyPr/>
                <a:lstStyle/>
                <a:p>
                  <a:endParaRPr lang="en-US"/>
                </a:p>
              </p:txBody>
            </p:sp>
            <p:sp>
              <p:nvSpPr>
                <p:cNvPr id="202790" name="Freeform 38"/>
                <p:cNvSpPr>
                  <a:spLocks/>
                </p:cNvSpPr>
                <p:nvPr/>
              </p:nvSpPr>
              <p:spPr bwMode="auto">
                <a:xfrm>
                  <a:off x="2849" y="2701"/>
                  <a:ext cx="126" cy="44"/>
                </a:xfrm>
                <a:custGeom>
                  <a:avLst/>
                  <a:gdLst/>
                  <a:ahLst/>
                  <a:cxnLst>
                    <a:cxn ang="0">
                      <a:pos x="125" y="0"/>
                    </a:cxn>
                    <a:cxn ang="0">
                      <a:pos x="79" y="0"/>
                    </a:cxn>
                    <a:cxn ang="0">
                      <a:pos x="0" y="43"/>
                    </a:cxn>
                    <a:cxn ang="0">
                      <a:pos x="59" y="41"/>
                    </a:cxn>
                    <a:cxn ang="0">
                      <a:pos x="125" y="0"/>
                    </a:cxn>
                  </a:cxnLst>
                  <a:rect l="0" t="0" r="r" b="b"/>
                  <a:pathLst>
                    <a:path w="126" h="44">
                      <a:moveTo>
                        <a:pt x="125" y="0"/>
                      </a:moveTo>
                      <a:lnTo>
                        <a:pt x="79" y="0"/>
                      </a:lnTo>
                      <a:lnTo>
                        <a:pt x="0" y="43"/>
                      </a:lnTo>
                      <a:lnTo>
                        <a:pt x="59" y="41"/>
                      </a:lnTo>
                      <a:lnTo>
                        <a:pt x="125" y="0"/>
                      </a:lnTo>
                    </a:path>
                  </a:pathLst>
                </a:custGeom>
                <a:solidFill>
                  <a:srgbClr val="7F7F7F"/>
                </a:solidFill>
                <a:ln w="9525" cap="rnd">
                  <a:noFill/>
                  <a:round/>
                  <a:headEnd type="none" w="sm" len="sm"/>
                  <a:tailEnd type="none" w="sm" len="sm"/>
                </a:ln>
                <a:effectLst/>
              </p:spPr>
              <p:txBody>
                <a:bodyPr/>
                <a:lstStyle/>
                <a:p>
                  <a:endParaRPr lang="en-US"/>
                </a:p>
              </p:txBody>
            </p:sp>
            <p:sp>
              <p:nvSpPr>
                <p:cNvPr id="202791" name="Freeform 39"/>
                <p:cNvSpPr>
                  <a:spLocks/>
                </p:cNvSpPr>
                <p:nvPr/>
              </p:nvSpPr>
              <p:spPr bwMode="auto">
                <a:xfrm>
                  <a:off x="2849" y="2698"/>
                  <a:ext cx="126" cy="44"/>
                </a:xfrm>
                <a:custGeom>
                  <a:avLst/>
                  <a:gdLst/>
                  <a:ahLst/>
                  <a:cxnLst>
                    <a:cxn ang="0">
                      <a:pos x="125" y="0"/>
                    </a:cxn>
                    <a:cxn ang="0">
                      <a:pos x="79" y="0"/>
                    </a:cxn>
                    <a:cxn ang="0">
                      <a:pos x="0" y="43"/>
                    </a:cxn>
                    <a:cxn ang="0">
                      <a:pos x="59" y="41"/>
                    </a:cxn>
                    <a:cxn ang="0">
                      <a:pos x="125" y="0"/>
                    </a:cxn>
                  </a:cxnLst>
                  <a:rect l="0" t="0" r="r" b="b"/>
                  <a:pathLst>
                    <a:path w="126" h="44">
                      <a:moveTo>
                        <a:pt x="125" y="0"/>
                      </a:moveTo>
                      <a:lnTo>
                        <a:pt x="79" y="0"/>
                      </a:lnTo>
                      <a:lnTo>
                        <a:pt x="0" y="43"/>
                      </a:lnTo>
                      <a:lnTo>
                        <a:pt x="59" y="41"/>
                      </a:lnTo>
                      <a:lnTo>
                        <a:pt x="125" y="0"/>
                      </a:lnTo>
                    </a:path>
                  </a:pathLst>
                </a:custGeom>
                <a:solidFill>
                  <a:srgbClr val="B2B2B2"/>
                </a:solidFill>
                <a:ln w="9525" cap="rnd">
                  <a:noFill/>
                  <a:round/>
                  <a:headEnd type="none" w="sm" len="sm"/>
                  <a:tailEnd type="none" w="sm" len="sm"/>
                </a:ln>
                <a:effectLst/>
              </p:spPr>
              <p:txBody>
                <a:bodyPr/>
                <a:lstStyle/>
                <a:p>
                  <a:endParaRPr lang="en-US"/>
                </a:p>
              </p:txBody>
            </p:sp>
            <p:sp>
              <p:nvSpPr>
                <p:cNvPr id="202792" name="Freeform 40"/>
                <p:cNvSpPr>
                  <a:spLocks/>
                </p:cNvSpPr>
                <p:nvPr/>
              </p:nvSpPr>
              <p:spPr bwMode="auto">
                <a:xfrm>
                  <a:off x="2694" y="2620"/>
                  <a:ext cx="224" cy="124"/>
                </a:xfrm>
                <a:custGeom>
                  <a:avLst/>
                  <a:gdLst/>
                  <a:ahLst/>
                  <a:cxnLst>
                    <a:cxn ang="0">
                      <a:pos x="29" y="11"/>
                    </a:cxn>
                    <a:cxn ang="0">
                      <a:pos x="35" y="21"/>
                    </a:cxn>
                    <a:cxn ang="0">
                      <a:pos x="45" y="34"/>
                    </a:cxn>
                    <a:cxn ang="0">
                      <a:pos x="53" y="48"/>
                    </a:cxn>
                    <a:cxn ang="0">
                      <a:pos x="58" y="58"/>
                    </a:cxn>
                    <a:cxn ang="0">
                      <a:pos x="63" y="69"/>
                    </a:cxn>
                    <a:cxn ang="0">
                      <a:pos x="69" y="79"/>
                    </a:cxn>
                    <a:cxn ang="0">
                      <a:pos x="76" y="86"/>
                    </a:cxn>
                    <a:cxn ang="0">
                      <a:pos x="85" y="88"/>
                    </a:cxn>
                    <a:cxn ang="0">
                      <a:pos x="113" y="90"/>
                    </a:cxn>
                    <a:cxn ang="0">
                      <a:pos x="146" y="93"/>
                    </a:cxn>
                    <a:cxn ang="0">
                      <a:pos x="172" y="95"/>
                    </a:cxn>
                    <a:cxn ang="0">
                      <a:pos x="176" y="95"/>
                    </a:cxn>
                    <a:cxn ang="0">
                      <a:pos x="178" y="94"/>
                    </a:cxn>
                    <a:cxn ang="0">
                      <a:pos x="183" y="93"/>
                    </a:cxn>
                    <a:cxn ang="0">
                      <a:pos x="190" y="93"/>
                    </a:cxn>
                    <a:cxn ang="0">
                      <a:pos x="195" y="93"/>
                    </a:cxn>
                    <a:cxn ang="0">
                      <a:pos x="203" y="96"/>
                    </a:cxn>
                    <a:cxn ang="0">
                      <a:pos x="213" y="99"/>
                    </a:cxn>
                    <a:cxn ang="0">
                      <a:pos x="220" y="102"/>
                    </a:cxn>
                    <a:cxn ang="0">
                      <a:pos x="223" y="106"/>
                    </a:cxn>
                    <a:cxn ang="0">
                      <a:pos x="218" y="110"/>
                    </a:cxn>
                    <a:cxn ang="0">
                      <a:pos x="210" y="111"/>
                    </a:cxn>
                    <a:cxn ang="0">
                      <a:pos x="198" y="112"/>
                    </a:cxn>
                    <a:cxn ang="0">
                      <a:pos x="188" y="111"/>
                    </a:cxn>
                    <a:cxn ang="0">
                      <a:pos x="179" y="110"/>
                    </a:cxn>
                    <a:cxn ang="0">
                      <a:pos x="174" y="110"/>
                    </a:cxn>
                    <a:cxn ang="0">
                      <a:pos x="171" y="110"/>
                    </a:cxn>
                    <a:cxn ang="0">
                      <a:pos x="165" y="111"/>
                    </a:cxn>
                    <a:cxn ang="0">
                      <a:pos x="143" y="116"/>
                    </a:cxn>
                    <a:cxn ang="0">
                      <a:pos x="115" y="121"/>
                    </a:cxn>
                    <a:cxn ang="0">
                      <a:pos x="89" y="123"/>
                    </a:cxn>
                    <a:cxn ang="0">
                      <a:pos x="76" y="118"/>
                    </a:cxn>
                    <a:cxn ang="0">
                      <a:pos x="61" y="110"/>
                    </a:cxn>
                    <a:cxn ang="0">
                      <a:pos x="44" y="99"/>
                    </a:cxn>
                    <a:cxn ang="0">
                      <a:pos x="29" y="86"/>
                    </a:cxn>
                    <a:cxn ang="0">
                      <a:pos x="19" y="72"/>
                    </a:cxn>
                    <a:cxn ang="0">
                      <a:pos x="12" y="57"/>
                    </a:cxn>
                    <a:cxn ang="0">
                      <a:pos x="9" y="43"/>
                    </a:cxn>
                    <a:cxn ang="0">
                      <a:pos x="7" y="32"/>
                    </a:cxn>
                    <a:cxn ang="0">
                      <a:pos x="7" y="24"/>
                    </a:cxn>
                    <a:cxn ang="0">
                      <a:pos x="5" y="16"/>
                    </a:cxn>
                    <a:cxn ang="0">
                      <a:pos x="2" y="8"/>
                    </a:cxn>
                    <a:cxn ang="0">
                      <a:pos x="0" y="1"/>
                    </a:cxn>
                    <a:cxn ang="0">
                      <a:pos x="28" y="9"/>
                    </a:cxn>
                  </a:cxnLst>
                  <a:rect l="0" t="0" r="r" b="b"/>
                  <a:pathLst>
                    <a:path w="224" h="124">
                      <a:moveTo>
                        <a:pt x="28" y="9"/>
                      </a:moveTo>
                      <a:lnTo>
                        <a:pt x="29" y="11"/>
                      </a:lnTo>
                      <a:lnTo>
                        <a:pt x="31" y="15"/>
                      </a:lnTo>
                      <a:lnTo>
                        <a:pt x="35" y="21"/>
                      </a:lnTo>
                      <a:lnTo>
                        <a:pt x="40" y="27"/>
                      </a:lnTo>
                      <a:lnTo>
                        <a:pt x="45" y="34"/>
                      </a:lnTo>
                      <a:lnTo>
                        <a:pt x="49" y="42"/>
                      </a:lnTo>
                      <a:lnTo>
                        <a:pt x="53" y="48"/>
                      </a:lnTo>
                      <a:lnTo>
                        <a:pt x="56" y="53"/>
                      </a:lnTo>
                      <a:lnTo>
                        <a:pt x="58" y="58"/>
                      </a:lnTo>
                      <a:lnTo>
                        <a:pt x="61" y="63"/>
                      </a:lnTo>
                      <a:lnTo>
                        <a:pt x="63" y="69"/>
                      </a:lnTo>
                      <a:lnTo>
                        <a:pt x="66" y="74"/>
                      </a:lnTo>
                      <a:lnTo>
                        <a:pt x="69" y="79"/>
                      </a:lnTo>
                      <a:lnTo>
                        <a:pt x="72" y="83"/>
                      </a:lnTo>
                      <a:lnTo>
                        <a:pt x="76" y="86"/>
                      </a:lnTo>
                      <a:lnTo>
                        <a:pt x="79" y="87"/>
                      </a:lnTo>
                      <a:lnTo>
                        <a:pt x="85" y="88"/>
                      </a:lnTo>
                      <a:lnTo>
                        <a:pt x="97" y="89"/>
                      </a:lnTo>
                      <a:lnTo>
                        <a:pt x="113" y="90"/>
                      </a:lnTo>
                      <a:lnTo>
                        <a:pt x="129" y="92"/>
                      </a:lnTo>
                      <a:lnTo>
                        <a:pt x="146" y="93"/>
                      </a:lnTo>
                      <a:lnTo>
                        <a:pt x="161" y="94"/>
                      </a:lnTo>
                      <a:lnTo>
                        <a:pt x="172" y="95"/>
                      </a:lnTo>
                      <a:lnTo>
                        <a:pt x="175" y="95"/>
                      </a:lnTo>
                      <a:lnTo>
                        <a:pt x="176" y="95"/>
                      </a:lnTo>
                      <a:lnTo>
                        <a:pt x="177" y="94"/>
                      </a:lnTo>
                      <a:lnTo>
                        <a:pt x="178" y="94"/>
                      </a:lnTo>
                      <a:lnTo>
                        <a:pt x="181" y="93"/>
                      </a:lnTo>
                      <a:lnTo>
                        <a:pt x="183" y="93"/>
                      </a:lnTo>
                      <a:lnTo>
                        <a:pt x="187" y="93"/>
                      </a:lnTo>
                      <a:lnTo>
                        <a:pt x="190" y="93"/>
                      </a:lnTo>
                      <a:lnTo>
                        <a:pt x="192" y="93"/>
                      </a:lnTo>
                      <a:lnTo>
                        <a:pt x="195" y="93"/>
                      </a:lnTo>
                      <a:lnTo>
                        <a:pt x="199" y="94"/>
                      </a:lnTo>
                      <a:lnTo>
                        <a:pt x="203" y="96"/>
                      </a:lnTo>
                      <a:lnTo>
                        <a:pt x="209" y="97"/>
                      </a:lnTo>
                      <a:lnTo>
                        <a:pt x="213" y="99"/>
                      </a:lnTo>
                      <a:lnTo>
                        <a:pt x="217" y="101"/>
                      </a:lnTo>
                      <a:lnTo>
                        <a:pt x="220" y="102"/>
                      </a:lnTo>
                      <a:lnTo>
                        <a:pt x="223" y="105"/>
                      </a:lnTo>
                      <a:lnTo>
                        <a:pt x="223" y="106"/>
                      </a:lnTo>
                      <a:lnTo>
                        <a:pt x="221" y="108"/>
                      </a:lnTo>
                      <a:lnTo>
                        <a:pt x="218" y="110"/>
                      </a:lnTo>
                      <a:lnTo>
                        <a:pt x="214" y="110"/>
                      </a:lnTo>
                      <a:lnTo>
                        <a:pt x="210" y="111"/>
                      </a:lnTo>
                      <a:lnTo>
                        <a:pt x="205" y="112"/>
                      </a:lnTo>
                      <a:lnTo>
                        <a:pt x="198" y="112"/>
                      </a:lnTo>
                      <a:lnTo>
                        <a:pt x="193" y="112"/>
                      </a:lnTo>
                      <a:lnTo>
                        <a:pt x="188" y="111"/>
                      </a:lnTo>
                      <a:lnTo>
                        <a:pt x="182" y="110"/>
                      </a:lnTo>
                      <a:lnTo>
                        <a:pt x="179" y="110"/>
                      </a:lnTo>
                      <a:lnTo>
                        <a:pt x="176" y="110"/>
                      </a:lnTo>
                      <a:lnTo>
                        <a:pt x="174" y="110"/>
                      </a:lnTo>
                      <a:lnTo>
                        <a:pt x="173" y="110"/>
                      </a:lnTo>
                      <a:lnTo>
                        <a:pt x="171" y="110"/>
                      </a:lnTo>
                      <a:lnTo>
                        <a:pt x="170" y="110"/>
                      </a:lnTo>
                      <a:lnTo>
                        <a:pt x="165" y="111"/>
                      </a:lnTo>
                      <a:lnTo>
                        <a:pt x="156" y="114"/>
                      </a:lnTo>
                      <a:lnTo>
                        <a:pt x="143" y="116"/>
                      </a:lnTo>
                      <a:lnTo>
                        <a:pt x="129" y="118"/>
                      </a:lnTo>
                      <a:lnTo>
                        <a:pt x="115" y="121"/>
                      </a:lnTo>
                      <a:lnTo>
                        <a:pt x="101" y="123"/>
                      </a:lnTo>
                      <a:lnTo>
                        <a:pt x="89" y="123"/>
                      </a:lnTo>
                      <a:lnTo>
                        <a:pt x="82" y="122"/>
                      </a:lnTo>
                      <a:lnTo>
                        <a:pt x="76" y="118"/>
                      </a:lnTo>
                      <a:lnTo>
                        <a:pt x="68" y="115"/>
                      </a:lnTo>
                      <a:lnTo>
                        <a:pt x="61" y="110"/>
                      </a:lnTo>
                      <a:lnTo>
                        <a:pt x="52" y="106"/>
                      </a:lnTo>
                      <a:lnTo>
                        <a:pt x="44" y="99"/>
                      </a:lnTo>
                      <a:lnTo>
                        <a:pt x="36" y="93"/>
                      </a:lnTo>
                      <a:lnTo>
                        <a:pt x="29" y="86"/>
                      </a:lnTo>
                      <a:lnTo>
                        <a:pt x="23" y="79"/>
                      </a:lnTo>
                      <a:lnTo>
                        <a:pt x="19" y="72"/>
                      </a:lnTo>
                      <a:lnTo>
                        <a:pt x="15" y="64"/>
                      </a:lnTo>
                      <a:lnTo>
                        <a:pt x="12" y="57"/>
                      </a:lnTo>
                      <a:lnTo>
                        <a:pt x="10" y="50"/>
                      </a:lnTo>
                      <a:lnTo>
                        <a:pt x="9" y="43"/>
                      </a:lnTo>
                      <a:lnTo>
                        <a:pt x="8" y="37"/>
                      </a:lnTo>
                      <a:lnTo>
                        <a:pt x="7" y="32"/>
                      </a:lnTo>
                      <a:lnTo>
                        <a:pt x="7" y="27"/>
                      </a:lnTo>
                      <a:lnTo>
                        <a:pt x="7" y="24"/>
                      </a:lnTo>
                      <a:lnTo>
                        <a:pt x="6" y="20"/>
                      </a:lnTo>
                      <a:lnTo>
                        <a:pt x="5" y="16"/>
                      </a:lnTo>
                      <a:lnTo>
                        <a:pt x="3" y="12"/>
                      </a:lnTo>
                      <a:lnTo>
                        <a:pt x="2" y="8"/>
                      </a:lnTo>
                      <a:lnTo>
                        <a:pt x="1" y="4"/>
                      </a:lnTo>
                      <a:lnTo>
                        <a:pt x="0" y="1"/>
                      </a:lnTo>
                      <a:lnTo>
                        <a:pt x="1" y="0"/>
                      </a:lnTo>
                      <a:lnTo>
                        <a:pt x="28" y="9"/>
                      </a:lnTo>
                    </a:path>
                  </a:pathLst>
                </a:custGeom>
                <a:solidFill>
                  <a:srgbClr val="4C4C4C"/>
                </a:solidFill>
                <a:ln w="9525" cap="rnd">
                  <a:noFill/>
                  <a:round/>
                  <a:headEnd type="none" w="sm" len="sm"/>
                  <a:tailEnd type="none" w="sm" len="sm"/>
                </a:ln>
                <a:effectLst/>
              </p:spPr>
              <p:txBody>
                <a:bodyPr/>
                <a:lstStyle/>
                <a:p>
                  <a:endParaRPr lang="en-US"/>
                </a:p>
              </p:txBody>
            </p:sp>
            <p:sp>
              <p:nvSpPr>
                <p:cNvPr id="202793" name="Freeform 41"/>
                <p:cNvSpPr>
                  <a:spLocks/>
                </p:cNvSpPr>
                <p:nvPr/>
              </p:nvSpPr>
              <p:spPr bwMode="auto">
                <a:xfrm>
                  <a:off x="2686" y="2618"/>
                  <a:ext cx="236" cy="123"/>
                </a:xfrm>
                <a:custGeom>
                  <a:avLst/>
                  <a:gdLst/>
                  <a:ahLst/>
                  <a:cxnLst>
                    <a:cxn ang="0">
                      <a:pos x="37" y="10"/>
                    </a:cxn>
                    <a:cxn ang="0">
                      <a:pos x="42" y="20"/>
                    </a:cxn>
                    <a:cxn ang="0">
                      <a:pos x="49" y="34"/>
                    </a:cxn>
                    <a:cxn ang="0">
                      <a:pos x="55" y="48"/>
                    </a:cxn>
                    <a:cxn ang="0">
                      <a:pos x="61" y="58"/>
                    </a:cxn>
                    <a:cxn ang="0">
                      <a:pos x="69" y="68"/>
                    </a:cxn>
                    <a:cxn ang="0">
                      <a:pos x="79" y="78"/>
                    </a:cxn>
                    <a:cxn ang="0">
                      <a:pos x="88" y="85"/>
                    </a:cxn>
                    <a:cxn ang="0">
                      <a:pos x="98" y="87"/>
                    </a:cxn>
                    <a:cxn ang="0">
                      <a:pos x="125" y="89"/>
                    </a:cxn>
                    <a:cxn ang="0">
                      <a:pos x="160" y="92"/>
                    </a:cxn>
                    <a:cxn ang="0">
                      <a:pos x="184" y="94"/>
                    </a:cxn>
                    <a:cxn ang="0">
                      <a:pos x="189" y="94"/>
                    </a:cxn>
                    <a:cxn ang="0">
                      <a:pos x="193" y="92"/>
                    </a:cxn>
                    <a:cxn ang="0">
                      <a:pos x="199" y="91"/>
                    </a:cxn>
                    <a:cxn ang="0">
                      <a:pos x="205" y="92"/>
                    </a:cxn>
                    <a:cxn ang="0">
                      <a:pos x="212" y="94"/>
                    </a:cxn>
                    <a:cxn ang="0">
                      <a:pos x="221" y="96"/>
                    </a:cxn>
                    <a:cxn ang="0">
                      <a:pos x="230" y="99"/>
                    </a:cxn>
                    <a:cxn ang="0">
                      <a:pos x="235" y="103"/>
                    </a:cxn>
                    <a:cxn ang="0">
                      <a:pos x="233" y="108"/>
                    </a:cxn>
                    <a:cxn ang="0">
                      <a:pos x="227" y="110"/>
                    </a:cxn>
                    <a:cxn ang="0">
                      <a:pos x="218" y="112"/>
                    </a:cxn>
                    <a:cxn ang="0">
                      <a:pos x="205" y="111"/>
                    </a:cxn>
                    <a:cxn ang="0">
                      <a:pos x="196" y="110"/>
                    </a:cxn>
                    <a:cxn ang="0">
                      <a:pos x="189" y="109"/>
                    </a:cxn>
                    <a:cxn ang="0">
                      <a:pos x="185" y="108"/>
                    </a:cxn>
                    <a:cxn ang="0">
                      <a:pos x="182" y="109"/>
                    </a:cxn>
                    <a:cxn ang="0">
                      <a:pos x="169" y="112"/>
                    </a:cxn>
                    <a:cxn ang="0">
                      <a:pos x="142" y="118"/>
                    </a:cxn>
                    <a:cxn ang="0">
                      <a:pos x="113" y="122"/>
                    </a:cxn>
                    <a:cxn ang="0">
                      <a:pos x="94" y="121"/>
                    </a:cxn>
                    <a:cxn ang="0">
                      <a:pos x="82" y="114"/>
                    </a:cxn>
                    <a:cxn ang="0">
                      <a:pos x="66" y="104"/>
                    </a:cxn>
                    <a:cxn ang="0">
                      <a:pos x="49" y="92"/>
                    </a:cxn>
                    <a:cxn ang="0">
                      <a:pos x="36" y="78"/>
                    </a:cxn>
                    <a:cxn ang="0">
                      <a:pos x="25" y="61"/>
                    </a:cxn>
                    <a:cxn ang="0">
                      <a:pos x="13" y="41"/>
                    </a:cxn>
                    <a:cxn ang="0">
                      <a:pos x="4" y="22"/>
                    </a:cxn>
                    <a:cxn ang="0">
                      <a:pos x="0" y="11"/>
                    </a:cxn>
                    <a:cxn ang="0">
                      <a:pos x="1" y="5"/>
                    </a:cxn>
                    <a:cxn ang="0">
                      <a:pos x="4" y="3"/>
                    </a:cxn>
                    <a:cxn ang="0">
                      <a:pos x="7" y="2"/>
                    </a:cxn>
                    <a:cxn ang="0">
                      <a:pos x="12" y="0"/>
                    </a:cxn>
                  </a:cxnLst>
                  <a:rect l="0" t="0" r="r" b="b"/>
                  <a:pathLst>
                    <a:path w="236" h="123">
                      <a:moveTo>
                        <a:pt x="36" y="9"/>
                      </a:moveTo>
                      <a:lnTo>
                        <a:pt x="37" y="10"/>
                      </a:lnTo>
                      <a:lnTo>
                        <a:pt x="40" y="14"/>
                      </a:lnTo>
                      <a:lnTo>
                        <a:pt x="42" y="20"/>
                      </a:lnTo>
                      <a:lnTo>
                        <a:pt x="46" y="27"/>
                      </a:lnTo>
                      <a:lnTo>
                        <a:pt x="49" y="34"/>
                      </a:lnTo>
                      <a:lnTo>
                        <a:pt x="52" y="41"/>
                      </a:lnTo>
                      <a:lnTo>
                        <a:pt x="55" y="48"/>
                      </a:lnTo>
                      <a:lnTo>
                        <a:pt x="57" y="54"/>
                      </a:lnTo>
                      <a:lnTo>
                        <a:pt x="61" y="58"/>
                      </a:lnTo>
                      <a:lnTo>
                        <a:pt x="64" y="63"/>
                      </a:lnTo>
                      <a:lnTo>
                        <a:pt x="69" y="68"/>
                      </a:lnTo>
                      <a:lnTo>
                        <a:pt x="73" y="74"/>
                      </a:lnTo>
                      <a:lnTo>
                        <a:pt x="79" y="78"/>
                      </a:lnTo>
                      <a:lnTo>
                        <a:pt x="84" y="82"/>
                      </a:lnTo>
                      <a:lnTo>
                        <a:pt x="88" y="85"/>
                      </a:lnTo>
                      <a:lnTo>
                        <a:pt x="92" y="86"/>
                      </a:lnTo>
                      <a:lnTo>
                        <a:pt x="98" y="87"/>
                      </a:lnTo>
                      <a:lnTo>
                        <a:pt x="110" y="88"/>
                      </a:lnTo>
                      <a:lnTo>
                        <a:pt x="125" y="89"/>
                      </a:lnTo>
                      <a:lnTo>
                        <a:pt x="143" y="90"/>
                      </a:lnTo>
                      <a:lnTo>
                        <a:pt x="160" y="92"/>
                      </a:lnTo>
                      <a:lnTo>
                        <a:pt x="173" y="93"/>
                      </a:lnTo>
                      <a:lnTo>
                        <a:pt x="184" y="94"/>
                      </a:lnTo>
                      <a:lnTo>
                        <a:pt x="188" y="94"/>
                      </a:lnTo>
                      <a:lnTo>
                        <a:pt x="189" y="94"/>
                      </a:lnTo>
                      <a:lnTo>
                        <a:pt x="191" y="93"/>
                      </a:lnTo>
                      <a:lnTo>
                        <a:pt x="193" y="92"/>
                      </a:lnTo>
                      <a:lnTo>
                        <a:pt x="197" y="92"/>
                      </a:lnTo>
                      <a:lnTo>
                        <a:pt x="199" y="91"/>
                      </a:lnTo>
                      <a:lnTo>
                        <a:pt x="202" y="91"/>
                      </a:lnTo>
                      <a:lnTo>
                        <a:pt x="205" y="92"/>
                      </a:lnTo>
                      <a:lnTo>
                        <a:pt x="208" y="93"/>
                      </a:lnTo>
                      <a:lnTo>
                        <a:pt x="212" y="94"/>
                      </a:lnTo>
                      <a:lnTo>
                        <a:pt x="217" y="94"/>
                      </a:lnTo>
                      <a:lnTo>
                        <a:pt x="221" y="96"/>
                      </a:lnTo>
                      <a:lnTo>
                        <a:pt x="226" y="98"/>
                      </a:lnTo>
                      <a:lnTo>
                        <a:pt x="230" y="99"/>
                      </a:lnTo>
                      <a:lnTo>
                        <a:pt x="232" y="102"/>
                      </a:lnTo>
                      <a:lnTo>
                        <a:pt x="235" y="103"/>
                      </a:lnTo>
                      <a:lnTo>
                        <a:pt x="235" y="106"/>
                      </a:lnTo>
                      <a:lnTo>
                        <a:pt x="233" y="108"/>
                      </a:lnTo>
                      <a:lnTo>
                        <a:pt x="231" y="108"/>
                      </a:lnTo>
                      <a:lnTo>
                        <a:pt x="227" y="110"/>
                      </a:lnTo>
                      <a:lnTo>
                        <a:pt x="223" y="111"/>
                      </a:lnTo>
                      <a:lnTo>
                        <a:pt x="218" y="112"/>
                      </a:lnTo>
                      <a:lnTo>
                        <a:pt x="211" y="112"/>
                      </a:lnTo>
                      <a:lnTo>
                        <a:pt x="205" y="111"/>
                      </a:lnTo>
                      <a:lnTo>
                        <a:pt x="200" y="110"/>
                      </a:lnTo>
                      <a:lnTo>
                        <a:pt x="196" y="110"/>
                      </a:lnTo>
                      <a:lnTo>
                        <a:pt x="192" y="109"/>
                      </a:lnTo>
                      <a:lnTo>
                        <a:pt x="189" y="109"/>
                      </a:lnTo>
                      <a:lnTo>
                        <a:pt x="187" y="108"/>
                      </a:lnTo>
                      <a:lnTo>
                        <a:pt x="185" y="108"/>
                      </a:lnTo>
                      <a:lnTo>
                        <a:pt x="184" y="109"/>
                      </a:lnTo>
                      <a:lnTo>
                        <a:pt x="182" y="109"/>
                      </a:lnTo>
                      <a:lnTo>
                        <a:pt x="178" y="111"/>
                      </a:lnTo>
                      <a:lnTo>
                        <a:pt x="169" y="112"/>
                      </a:lnTo>
                      <a:lnTo>
                        <a:pt x="157" y="115"/>
                      </a:lnTo>
                      <a:lnTo>
                        <a:pt x="142" y="118"/>
                      </a:lnTo>
                      <a:lnTo>
                        <a:pt x="127" y="120"/>
                      </a:lnTo>
                      <a:lnTo>
                        <a:pt x="113" y="122"/>
                      </a:lnTo>
                      <a:lnTo>
                        <a:pt x="102" y="122"/>
                      </a:lnTo>
                      <a:lnTo>
                        <a:pt x="94" y="121"/>
                      </a:lnTo>
                      <a:lnTo>
                        <a:pt x="89" y="118"/>
                      </a:lnTo>
                      <a:lnTo>
                        <a:pt x="82" y="114"/>
                      </a:lnTo>
                      <a:lnTo>
                        <a:pt x="74" y="110"/>
                      </a:lnTo>
                      <a:lnTo>
                        <a:pt x="66" y="104"/>
                      </a:lnTo>
                      <a:lnTo>
                        <a:pt x="57" y="99"/>
                      </a:lnTo>
                      <a:lnTo>
                        <a:pt x="49" y="92"/>
                      </a:lnTo>
                      <a:lnTo>
                        <a:pt x="43" y="85"/>
                      </a:lnTo>
                      <a:lnTo>
                        <a:pt x="36" y="78"/>
                      </a:lnTo>
                      <a:lnTo>
                        <a:pt x="31" y="70"/>
                      </a:lnTo>
                      <a:lnTo>
                        <a:pt x="25" y="61"/>
                      </a:lnTo>
                      <a:lnTo>
                        <a:pt x="18" y="51"/>
                      </a:lnTo>
                      <a:lnTo>
                        <a:pt x="13" y="41"/>
                      </a:lnTo>
                      <a:lnTo>
                        <a:pt x="8" y="31"/>
                      </a:lnTo>
                      <a:lnTo>
                        <a:pt x="4" y="22"/>
                      </a:lnTo>
                      <a:lnTo>
                        <a:pt x="1" y="16"/>
                      </a:lnTo>
                      <a:lnTo>
                        <a:pt x="0" y="11"/>
                      </a:lnTo>
                      <a:lnTo>
                        <a:pt x="0" y="8"/>
                      </a:lnTo>
                      <a:lnTo>
                        <a:pt x="1" y="5"/>
                      </a:lnTo>
                      <a:lnTo>
                        <a:pt x="2" y="4"/>
                      </a:lnTo>
                      <a:lnTo>
                        <a:pt x="4" y="3"/>
                      </a:lnTo>
                      <a:lnTo>
                        <a:pt x="5" y="2"/>
                      </a:lnTo>
                      <a:lnTo>
                        <a:pt x="7" y="2"/>
                      </a:lnTo>
                      <a:lnTo>
                        <a:pt x="10" y="1"/>
                      </a:lnTo>
                      <a:lnTo>
                        <a:pt x="12" y="0"/>
                      </a:lnTo>
                      <a:lnTo>
                        <a:pt x="36" y="9"/>
                      </a:lnTo>
                    </a:path>
                  </a:pathLst>
                </a:custGeom>
                <a:solidFill>
                  <a:srgbClr val="4C4C4C"/>
                </a:solidFill>
                <a:ln w="9525" cap="rnd">
                  <a:noFill/>
                  <a:round/>
                  <a:headEnd type="none" w="sm" len="sm"/>
                  <a:tailEnd type="none" w="sm" len="sm"/>
                </a:ln>
                <a:effectLst/>
              </p:spPr>
              <p:txBody>
                <a:bodyPr/>
                <a:lstStyle/>
                <a:p>
                  <a:endParaRPr lang="en-US"/>
                </a:p>
              </p:txBody>
            </p:sp>
            <p:sp>
              <p:nvSpPr>
                <p:cNvPr id="202794" name="Freeform 42"/>
                <p:cNvSpPr>
                  <a:spLocks/>
                </p:cNvSpPr>
                <p:nvPr/>
              </p:nvSpPr>
              <p:spPr bwMode="auto">
                <a:xfrm>
                  <a:off x="2783" y="2799"/>
                  <a:ext cx="307" cy="256"/>
                </a:xfrm>
                <a:custGeom>
                  <a:avLst/>
                  <a:gdLst/>
                  <a:ahLst/>
                  <a:cxnLst>
                    <a:cxn ang="0">
                      <a:pos x="306" y="255"/>
                    </a:cxn>
                    <a:cxn ang="0">
                      <a:pos x="306" y="31"/>
                    </a:cxn>
                    <a:cxn ang="0">
                      <a:pos x="0" y="0"/>
                    </a:cxn>
                    <a:cxn ang="0">
                      <a:pos x="0" y="209"/>
                    </a:cxn>
                    <a:cxn ang="0">
                      <a:pos x="306" y="255"/>
                    </a:cxn>
                  </a:cxnLst>
                  <a:rect l="0" t="0" r="r" b="b"/>
                  <a:pathLst>
                    <a:path w="307" h="256">
                      <a:moveTo>
                        <a:pt x="306" y="255"/>
                      </a:moveTo>
                      <a:lnTo>
                        <a:pt x="306" y="31"/>
                      </a:lnTo>
                      <a:lnTo>
                        <a:pt x="0" y="0"/>
                      </a:lnTo>
                      <a:lnTo>
                        <a:pt x="0" y="209"/>
                      </a:lnTo>
                      <a:lnTo>
                        <a:pt x="306" y="255"/>
                      </a:lnTo>
                    </a:path>
                  </a:pathLst>
                </a:custGeom>
                <a:solidFill>
                  <a:srgbClr val="4C4C4C"/>
                </a:solidFill>
                <a:ln w="9525" cap="rnd">
                  <a:noFill/>
                  <a:round/>
                  <a:headEnd type="none" w="sm" len="sm"/>
                  <a:tailEnd type="none" w="sm" len="sm"/>
                </a:ln>
                <a:effectLst/>
              </p:spPr>
              <p:txBody>
                <a:bodyPr/>
                <a:lstStyle/>
                <a:p>
                  <a:endParaRPr lang="en-US"/>
                </a:p>
              </p:txBody>
            </p:sp>
            <p:sp>
              <p:nvSpPr>
                <p:cNvPr id="202795" name="Freeform 43"/>
                <p:cNvSpPr>
                  <a:spLocks/>
                </p:cNvSpPr>
                <p:nvPr/>
              </p:nvSpPr>
              <p:spPr bwMode="auto">
                <a:xfrm>
                  <a:off x="2765" y="2989"/>
                  <a:ext cx="326" cy="72"/>
                </a:xfrm>
                <a:custGeom>
                  <a:avLst/>
                  <a:gdLst/>
                  <a:ahLst/>
                  <a:cxnLst>
                    <a:cxn ang="0">
                      <a:pos x="325" y="71"/>
                    </a:cxn>
                    <a:cxn ang="0">
                      <a:pos x="325" y="47"/>
                    </a:cxn>
                    <a:cxn ang="0">
                      <a:pos x="0" y="0"/>
                    </a:cxn>
                    <a:cxn ang="0">
                      <a:pos x="0" y="21"/>
                    </a:cxn>
                    <a:cxn ang="0">
                      <a:pos x="325" y="71"/>
                    </a:cxn>
                  </a:cxnLst>
                  <a:rect l="0" t="0" r="r" b="b"/>
                  <a:pathLst>
                    <a:path w="326" h="72">
                      <a:moveTo>
                        <a:pt x="325" y="71"/>
                      </a:moveTo>
                      <a:lnTo>
                        <a:pt x="325" y="47"/>
                      </a:lnTo>
                      <a:lnTo>
                        <a:pt x="0" y="0"/>
                      </a:lnTo>
                      <a:lnTo>
                        <a:pt x="0" y="21"/>
                      </a:lnTo>
                      <a:lnTo>
                        <a:pt x="325" y="71"/>
                      </a:lnTo>
                    </a:path>
                  </a:pathLst>
                </a:custGeom>
                <a:solidFill>
                  <a:srgbClr val="E7B944"/>
                </a:solidFill>
                <a:ln w="9525" cap="rnd">
                  <a:noFill/>
                  <a:round/>
                  <a:headEnd type="none" w="sm" len="sm"/>
                  <a:tailEnd type="none" w="sm" len="sm"/>
                </a:ln>
                <a:effectLst/>
              </p:spPr>
              <p:txBody>
                <a:bodyPr/>
                <a:lstStyle/>
                <a:p>
                  <a:endParaRPr lang="en-US"/>
                </a:p>
              </p:txBody>
            </p:sp>
            <p:sp>
              <p:nvSpPr>
                <p:cNvPr id="202796" name="Freeform 44"/>
                <p:cNvSpPr>
                  <a:spLocks/>
                </p:cNvSpPr>
                <p:nvPr/>
              </p:nvSpPr>
              <p:spPr bwMode="auto">
                <a:xfrm>
                  <a:off x="2762" y="2787"/>
                  <a:ext cx="329" cy="57"/>
                </a:xfrm>
                <a:custGeom>
                  <a:avLst/>
                  <a:gdLst/>
                  <a:ahLst/>
                  <a:cxnLst>
                    <a:cxn ang="0">
                      <a:pos x="328" y="56"/>
                    </a:cxn>
                    <a:cxn ang="0">
                      <a:pos x="328" y="34"/>
                    </a:cxn>
                    <a:cxn ang="0">
                      <a:pos x="0" y="0"/>
                    </a:cxn>
                    <a:cxn ang="0">
                      <a:pos x="1" y="21"/>
                    </a:cxn>
                    <a:cxn ang="0">
                      <a:pos x="328" y="56"/>
                    </a:cxn>
                  </a:cxnLst>
                  <a:rect l="0" t="0" r="r" b="b"/>
                  <a:pathLst>
                    <a:path w="329" h="57">
                      <a:moveTo>
                        <a:pt x="328" y="56"/>
                      </a:moveTo>
                      <a:lnTo>
                        <a:pt x="328" y="34"/>
                      </a:lnTo>
                      <a:lnTo>
                        <a:pt x="0" y="0"/>
                      </a:lnTo>
                      <a:lnTo>
                        <a:pt x="1" y="21"/>
                      </a:lnTo>
                      <a:lnTo>
                        <a:pt x="328" y="56"/>
                      </a:lnTo>
                    </a:path>
                  </a:pathLst>
                </a:custGeom>
                <a:solidFill>
                  <a:srgbClr val="E7B944"/>
                </a:solidFill>
                <a:ln w="9525" cap="rnd">
                  <a:noFill/>
                  <a:round/>
                  <a:headEnd type="none" w="sm" len="sm"/>
                  <a:tailEnd type="none" w="sm" len="sm"/>
                </a:ln>
                <a:effectLst/>
              </p:spPr>
              <p:txBody>
                <a:bodyPr/>
                <a:lstStyle/>
                <a:p>
                  <a:endParaRPr lang="en-US"/>
                </a:p>
              </p:txBody>
            </p:sp>
            <p:sp>
              <p:nvSpPr>
                <p:cNvPr id="202797" name="Freeform 45"/>
                <p:cNvSpPr>
                  <a:spLocks/>
                </p:cNvSpPr>
                <p:nvPr/>
              </p:nvSpPr>
              <p:spPr bwMode="auto">
                <a:xfrm>
                  <a:off x="3090" y="2899"/>
                  <a:ext cx="155" cy="162"/>
                </a:xfrm>
                <a:custGeom>
                  <a:avLst/>
                  <a:gdLst/>
                  <a:ahLst/>
                  <a:cxnLst>
                    <a:cxn ang="0">
                      <a:pos x="0" y="161"/>
                    </a:cxn>
                    <a:cxn ang="0">
                      <a:pos x="0" y="137"/>
                    </a:cxn>
                    <a:cxn ang="0">
                      <a:pos x="154" y="0"/>
                    </a:cxn>
                    <a:cxn ang="0">
                      <a:pos x="154" y="21"/>
                    </a:cxn>
                    <a:cxn ang="0">
                      <a:pos x="0" y="161"/>
                    </a:cxn>
                  </a:cxnLst>
                  <a:rect l="0" t="0" r="r" b="b"/>
                  <a:pathLst>
                    <a:path w="155" h="162">
                      <a:moveTo>
                        <a:pt x="0" y="161"/>
                      </a:moveTo>
                      <a:lnTo>
                        <a:pt x="0" y="137"/>
                      </a:lnTo>
                      <a:lnTo>
                        <a:pt x="154" y="0"/>
                      </a:lnTo>
                      <a:lnTo>
                        <a:pt x="154" y="21"/>
                      </a:lnTo>
                      <a:lnTo>
                        <a:pt x="0" y="161"/>
                      </a:lnTo>
                    </a:path>
                  </a:pathLst>
                </a:custGeom>
                <a:solidFill>
                  <a:srgbClr val="D39F1B"/>
                </a:solidFill>
                <a:ln w="9525" cap="rnd">
                  <a:noFill/>
                  <a:round/>
                  <a:headEnd type="none" w="sm" len="sm"/>
                  <a:tailEnd type="none" w="sm" len="sm"/>
                </a:ln>
                <a:effectLst/>
              </p:spPr>
              <p:txBody>
                <a:bodyPr/>
                <a:lstStyle/>
                <a:p>
                  <a:endParaRPr lang="en-US"/>
                </a:p>
              </p:txBody>
            </p:sp>
            <p:sp>
              <p:nvSpPr>
                <p:cNvPr id="202798" name="Freeform 46"/>
                <p:cNvSpPr>
                  <a:spLocks/>
                </p:cNvSpPr>
                <p:nvPr/>
              </p:nvSpPr>
              <p:spPr bwMode="auto">
                <a:xfrm>
                  <a:off x="3089" y="2704"/>
                  <a:ext cx="154" cy="143"/>
                </a:xfrm>
                <a:custGeom>
                  <a:avLst/>
                  <a:gdLst/>
                  <a:ahLst/>
                  <a:cxnLst>
                    <a:cxn ang="0">
                      <a:pos x="0" y="142"/>
                    </a:cxn>
                    <a:cxn ang="0">
                      <a:pos x="0" y="118"/>
                    </a:cxn>
                    <a:cxn ang="0">
                      <a:pos x="153" y="0"/>
                    </a:cxn>
                    <a:cxn ang="0">
                      <a:pos x="153" y="21"/>
                    </a:cxn>
                    <a:cxn ang="0">
                      <a:pos x="0" y="142"/>
                    </a:cxn>
                  </a:cxnLst>
                  <a:rect l="0" t="0" r="r" b="b"/>
                  <a:pathLst>
                    <a:path w="154" h="143">
                      <a:moveTo>
                        <a:pt x="0" y="142"/>
                      </a:moveTo>
                      <a:lnTo>
                        <a:pt x="0" y="118"/>
                      </a:lnTo>
                      <a:lnTo>
                        <a:pt x="153" y="0"/>
                      </a:lnTo>
                      <a:lnTo>
                        <a:pt x="153" y="21"/>
                      </a:lnTo>
                      <a:lnTo>
                        <a:pt x="0" y="142"/>
                      </a:lnTo>
                    </a:path>
                  </a:pathLst>
                </a:custGeom>
                <a:solidFill>
                  <a:srgbClr val="D39F1B"/>
                </a:solidFill>
                <a:ln w="9525" cap="rnd">
                  <a:noFill/>
                  <a:round/>
                  <a:headEnd type="none" w="sm" len="sm"/>
                  <a:tailEnd type="none" w="sm" len="sm"/>
                </a:ln>
                <a:effectLst/>
              </p:spPr>
              <p:txBody>
                <a:bodyPr/>
                <a:lstStyle/>
                <a:p>
                  <a:endParaRPr lang="en-US"/>
                </a:p>
              </p:txBody>
            </p:sp>
            <p:sp>
              <p:nvSpPr>
                <p:cNvPr id="202799" name="Freeform 47"/>
                <p:cNvSpPr>
                  <a:spLocks/>
                </p:cNvSpPr>
                <p:nvPr/>
              </p:nvSpPr>
              <p:spPr bwMode="auto">
                <a:xfrm>
                  <a:off x="3088" y="2732"/>
                  <a:ext cx="156" cy="296"/>
                </a:xfrm>
                <a:custGeom>
                  <a:avLst/>
                  <a:gdLst/>
                  <a:ahLst/>
                  <a:cxnLst>
                    <a:cxn ang="0">
                      <a:pos x="0" y="295"/>
                    </a:cxn>
                    <a:cxn ang="0">
                      <a:pos x="0" y="120"/>
                    </a:cxn>
                    <a:cxn ang="0">
                      <a:pos x="155" y="0"/>
                    </a:cxn>
                    <a:cxn ang="0">
                      <a:pos x="155" y="162"/>
                    </a:cxn>
                    <a:cxn ang="0">
                      <a:pos x="0" y="295"/>
                    </a:cxn>
                  </a:cxnLst>
                  <a:rect l="0" t="0" r="r" b="b"/>
                  <a:pathLst>
                    <a:path w="156" h="296">
                      <a:moveTo>
                        <a:pt x="0" y="295"/>
                      </a:moveTo>
                      <a:lnTo>
                        <a:pt x="0" y="120"/>
                      </a:lnTo>
                      <a:lnTo>
                        <a:pt x="155" y="0"/>
                      </a:lnTo>
                      <a:lnTo>
                        <a:pt x="155" y="162"/>
                      </a:lnTo>
                      <a:lnTo>
                        <a:pt x="0" y="295"/>
                      </a:lnTo>
                    </a:path>
                  </a:pathLst>
                </a:custGeom>
                <a:solidFill>
                  <a:srgbClr val="D39F1B"/>
                </a:solidFill>
                <a:ln w="9525" cap="rnd">
                  <a:noFill/>
                  <a:round/>
                  <a:headEnd type="none" w="sm" len="sm"/>
                  <a:tailEnd type="none" w="sm" len="sm"/>
                </a:ln>
                <a:effectLst/>
              </p:spPr>
              <p:txBody>
                <a:bodyPr/>
                <a:lstStyle/>
                <a:p>
                  <a:endParaRPr lang="en-US"/>
                </a:p>
              </p:txBody>
            </p:sp>
            <p:sp>
              <p:nvSpPr>
                <p:cNvPr id="202800" name="Freeform 48"/>
                <p:cNvSpPr>
                  <a:spLocks/>
                </p:cNvSpPr>
                <p:nvPr/>
              </p:nvSpPr>
              <p:spPr bwMode="auto">
                <a:xfrm>
                  <a:off x="2671" y="2828"/>
                  <a:ext cx="162" cy="31"/>
                </a:xfrm>
                <a:custGeom>
                  <a:avLst/>
                  <a:gdLst/>
                  <a:ahLst/>
                  <a:cxnLst>
                    <a:cxn ang="0">
                      <a:pos x="159" y="0"/>
                    </a:cxn>
                    <a:cxn ang="0">
                      <a:pos x="158" y="1"/>
                    </a:cxn>
                    <a:cxn ang="0">
                      <a:pos x="157" y="3"/>
                    </a:cxn>
                    <a:cxn ang="0">
                      <a:pos x="156" y="4"/>
                    </a:cxn>
                    <a:cxn ang="0">
                      <a:pos x="154" y="6"/>
                    </a:cxn>
                    <a:cxn ang="0">
                      <a:pos x="153" y="8"/>
                    </a:cxn>
                    <a:cxn ang="0">
                      <a:pos x="151" y="9"/>
                    </a:cxn>
                    <a:cxn ang="0">
                      <a:pos x="149" y="10"/>
                    </a:cxn>
                    <a:cxn ang="0">
                      <a:pos x="147" y="11"/>
                    </a:cxn>
                    <a:cxn ang="0">
                      <a:pos x="141" y="12"/>
                    </a:cxn>
                    <a:cxn ang="0">
                      <a:pos x="127" y="13"/>
                    </a:cxn>
                    <a:cxn ang="0">
                      <a:pos x="110" y="15"/>
                    </a:cxn>
                    <a:cxn ang="0">
                      <a:pos x="91" y="16"/>
                    </a:cxn>
                    <a:cxn ang="0">
                      <a:pos x="72" y="17"/>
                    </a:cxn>
                    <a:cxn ang="0">
                      <a:pos x="54" y="18"/>
                    </a:cxn>
                    <a:cxn ang="0">
                      <a:pos x="39" y="18"/>
                    </a:cxn>
                    <a:cxn ang="0">
                      <a:pos x="30" y="18"/>
                    </a:cxn>
                    <a:cxn ang="0">
                      <a:pos x="27" y="18"/>
                    </a:cxn>
                    <a:cxn ang="0">
                      <a:pos x="23" y="17"/>
                    </a:cxn>
                    <a:cxn ang="0">
                      <a:pos x="19" y="17"/>
                    </a:cxn>
                    <a:cxn ang="0">
                      <a:pos x="15" y="17"/>
                    </a:cxn>
                    <a:cxn ang="0">
                      <a:pos x="11" y="16"/>
                    </a:cxn>
                    <a:cxn ang="0">
                      <a:pos x="7" y="15"/>
                    </a:cxn>
                    <a:cxn ang="0">
                      <a:pos x="4" y="14"/>
                    </a:cxn>
                    <a:cxn ang="0">
                      <a:pos x="0" y="13"/>
                    </a:cxn>
                    <a:cxn ang="0">
                      <a:pos x="0" y="14"/>
                    </a:cxn>
                    <a:cxn ang="0">
                      <a:pos x="0" y="15"/>
                    </a:cxn>
                    <a:cxn ang="0">
                      <a:pos x="0" y="16"/>
                    </a:cxn>
                    <a:cxn ang="0">
                      <a:pos x="1" y="17"/>
                    </a:cxn>
                    <a:cxn ang="0">
                      <a:pos x="1" y="18"/>
                    </a:cxn>
                    <a:cxn ang="0">
                      <a:pos x="2" y="19"/>
                    </a:cxn>
                    <a:cxn ang="0">
                      <a:pos x="3" y="20"/>
                    </a:cxn>
                    <a:cxn ang="0">
                      <a:pos x="5" y="21"/>
                    </a:cxn>
                    <a:cxn ang="0">
                      <a:pos x="7" y="23"/>
                    </a:cxn>
                    <a:cxn ang="0">
                      <a:pos x="10" y="25"/>
                    </a:cxn>
                    <a:cxn ang="0">
                      <a:pos x="13" y="26"/>
                    </a:cxn>
                    <a:cxn ang="0">
                      <a:pos x="15" y="28"/>
                    </a:cxn>
                    <a:cxn ang="0">
                      <a:pos x="17" y="29"/>
                    </a:cxn>
                    <a:cxn ang="0">
                      <a:pos x="18" y="30"/>
                    </a:cxn>
                    <a:cxn ang="0">
                      <a:pos x="19" y="30"/>
                    </a:cxn>
                    <a:cxn ang="0">
                      <a:pos x="137" y="30"/>
                    </a:cxn>
                    <a:cxn ang="0">
                      <a:pos x="138" y="29"/>
                    </a:cxn>
                    <a:cxn ang="0">
                      <a:pos x="142" y="27"/>
                    </a:cxn>
                    <a:cxn ang="0">
                      <a:pos x="145" y="24"/>
                    </a:cxn>
                    <a:cxn ang="0">
                      <a:pos x="150" y="21"/>
                    </a:cxn>
                    <a:cxn ang="0">
                      <a:pos x="154" y="17"/>
                    </a:cxn>
                    <a:cxn ang="0">
                      <a:pos x="158" y="12"/>
                    </a:cxn>
                    <a:cxn ang="0">
                      <a:pos x="161" y="9"/>
                    </a:cxn>
                    <a:cxn ang="0">
                      <a:pos x="161" y="5"/>
                    </a:cxn>
                    <a:cxn ang="0">
                      <a:pos x="161" y="4"/>
                    </a:cxn>
                    <a:cxn ang="0">
                      <a:pos x="159" y="4"/>
                    </a:cxn>
                    <a:cxn ang="0">
                      <a:pos x="159" y="3"/>
                    </a:cxn>
                    <a:cxn ang="0">
                      <a:pos x="159" y="2"/>
                    </a:cxn>
                    <a:cxn ang="0">
                      <a:pos x="159" y="1"/>
                    </a:cxn>
                    <a:cxn ang="0">
                      <a:pos x="159" y="0"/>
                    </a:cxn>
                  </a:cxnLst>
                  <a:rect l="0" t="0" r="r" b="b"/>
                  <a:pathLst>
                    <a:path w="162" h="31">
                      <a:moveTo>
                        <a:pt x="159" y="0"/>
                      </a:moveTo>
                      <a:lnTo>
                        <a:pt x="158" y="1"/>
                      </a:lnTo>
                      <a:lnTo>
                        <a:pt x="157" y="3"/>
                      </a:lnTo>
                      <a:lnTo>
                        <a:pt x="156" y="4"/>
                      </a:lnTo>
                      <a:lnTo>
                        <a:pt x="154" y="6"/>
                      </a:lnTo>
                      <a:lnTo>
                        <a:pt x="153" y="8"/>
                      </a:lnTo>
                      <a:lnTo>
                        <a:pt x="151" y="9"/>
                      </a:lnTo>
                      <a:lnTo>
                        <a:pt x="149" y="10"/>
                      </a:lnTo>
                      <a:lnTo>
                        <a:pt x="147" y="11"/>
                      </a:lnTo>
                      <a:lnTo>
                        <a:pt x="141" y="12"/>
                      </a:lnTo>
                      <a:lnTo>
                        <a:pt x="127" y="13"/>
                      </a:lnTo>
                      <a:lnTo>
                        <a:pt x="110" y="15"/>
                      </a:lnTo>
                      <a:lnTo>
                        <a:pt x="91" y="16"/>
                      </a:lnTo>
                      <a:lnTo>
                        <a:pt x="72" y="17"/>
                      </a:lnTo>
                      <a:lnTo>
                        <a:pt x="54" y="18"/>
                      </a:lnTo>
                      <a:lnTo>
                        <a:pt x="39" y="18"/>
                      </a:lnTo>
                      <a:lnTo>
                        <a:pt x="30" y="18"/>
                      </a:lnTo>
                      <a:lnTo>
                        <a:pt x="27" y="18"/>
                      </a:lnTo>
                      <a:lnTo>
                        <a:pt x="23" y="17"/>
                      </a:lnTo>
                      <a:lnTo>
                        <a:pt x="19" y="17"/>
                      </a:lnTo>
                      <a:lnTo>
                        <a:pt x="15" y="17"/>
                      </a:lnTo>
                      <a:lnTo>
                        <a:pt x="11" y="16"/>
                      </a:lnTo>
                      <a:lnTo>
                        <a:pt x="7" y="15"/>
                      </a:lnTo>
                      <a:lnTo>
                        <a:pt x="4" y="14"/>
                      </a:lnTo>
                      <a:lnTo>
                        <a:pt x="0" y="13"/>
                      </a:lnTo>
                      <a:lnTo>
                        <a:pt x="0" y="14"/>
                      </a:lnTo>
                      <a:lnTo>
                        <a:pt x="0" y="15"/>
                      </a:lnTo>
                      <a:lnTo>
                        <a:pt x="0" y="16"/>
                      </a:lnTo>
                      <a:lnTo>
                        <a:pt x="1" y="17"/>
                      </a:lnTo>
                      <a:lnTo>
                        <a:pt x="1" y="18"/>
                      </a:lnTo>
                      <a:lnTo>
                        <a:pt x="2" y="19"/>
                      </a:lnTo>
                      <a:lnTo>
                        <a:pt x="3" y="20"/>
                      </a:lnTo>
                      <a:lnTo>
                        <a:pt x="5" y="21"/>
                      </a:lnTo>
                      <a:lnTo>
                        <a:pt x="7" y="23"/>
                      </a:lnTo>
                      <a:lnTo>
                        <a:pt x="10" y="25"/>
                      </a:lnTo>
                      <a:lnTo>
                        <a:pt x="13" y="26"/>
                      </a:lnTo>
                      <a:lnTo>
                        <a:pt x="15" y="28"/>
                      </a:lnTo>
                      <a:lnTo>
                        <a:pt x="17" y="29"/>
                      </a:lnTo>
                      <a:lnTo>
                        <a:pt x="18" y="30"/>
                      </a:lnTo>
                      <a:lnTo>
                        <a:pt x="19" y="30"/>
                      </a:lnTo>
                      <a:lnTo>
                        <a:pt x="137" y="30"/>
                      </a:lnTo>
                      <a:lnTo>
                        <a:pt x="138" y="29"/>
                      </a:lnTo>
                      <a:lnTo>
                        <a:pt x="142" y="27"/>
                      </a:lnTo>
                      <a:lnTo>
                        <a:pt x="145" y="24"/>
                      </a:lnTo>
                      <a:lnTo>
                        <a:pt x="150" y="21"/>
                      </a:lnTo>
                      <a:lnTo>
                        <a:pt x="154" y="17"/>
                      </a:lnTo>
                      <a:lnTo>
                        <a:pt x="158" y="12"/>
                      </a:lnTo>
                      <a:lnTo>
                        <a:pt x="161" y="9"/>
                      </a:lnTo>
                      <a:lnTo>
                        <a:pt x="161" y="5"/>
                      </a:lnTo>
                      <a:lnTo>
                        <a:pt x="161" y="4"/>
                      </a:lnTo>
                      <a:lnTo>
                        <a:pt x="159" y="4"/>
                      </a:lnTo>
                      <a:lnTo>
                        <a:pt x="159" y="3"/>
                      </a:lnTo>
                      <a:lnTo>
                        <a:pt x="159" y="2"/>
                      </a:lnTo>
                      <a:lnTo>
                        <a:pt x="159" y="1"/>
                      </a:lnTo>
                      <a:lnTo>
                        <a:pt x="159" y="0"/>
                      </a:lnTo>
                    </a:path>
                  </a:pathLst>
                </a:custGeom>
                <a:solidFill>
                  <a:schemeClr val="folHlink"/>
                </a:solidFill>
                <a:ln w="9525" cap="rnd">
                  <a:noFill/>
                  <a:round/>
                  <a:headEnd type="none" w="sm" len="sm"/>
                  <a:tailEnd type="none" w="sm" len="sm"/>
                </a:ln>
                <a:effectLst/>
              </p:spPr>
              <p:txBody>
                <a:bodyPr/>
                <a:lstStyle/>
                <a:p>
                  <a:endParaRPr lang="en-US"/>
                </a:p>
              </p:txBody>
            </p:sp>
            <p:sp>
              <p:nvSpPr>
                <p:cNvPr id="202801" name="Freeform 49"/>
                <p:cNvSpPr>
                  <a:spLocks/>
                </p:cNvSpPr>
                <p:nvPr/>
              </p:nvSpPr>
              <p:spPr bwMode="auto">
                <a:xfrm>
                  <a:off x="2642" y="2676"/>
                  <a:ext cx="31" cy="99"/>
                </a:xfrm>
                <a:custGeom>
                  <a:avLst/>
                  <a:gdLst/>
                  <a:ahLst/>
                  <a:cxnLst>
                    <a:cxn ang="0">
                      <a:pos x="14" y="83"/>
                    </a:cxn>
                    <a:cxn ang="0">
                      <a:pos x="13" y="75"/>
                    </a:cxn>
                    <a:cxn ang="0">
                      <a:pos x="11" y="65"/>
                    </a:cxn>
                    <a:cxn ang="0">
                      <a:pos x="12" y="52"/>
                    </a:cxn>
                    <a:cxn ang="0">
                      <a:pos x="15" y="42"/>
                    </a:cxn>
                    <a:cxn ang="0">
                      <a:pos x="17" y="34"/>
                    </a:cxn>
                    <a:cxn ang="0">
                      <a:pos x="16" y="27"/>
                    </a:cxn>
                    <a:cxn ang="0">
                      <a:pos x="14" y="19"/>
                    </a:cxn>
                    <a:cxn ang="0">
                      <a:pos x="12" y="14"/>
                    </a:cxn>
                    <a:cxn ang="0">
                      <a:pos x="9" y="11"/>
                    </a:cxn>
                    <a:cxn ang="0">
                      <a:pos x="6" y="6"/>
                    </a:cxn>
                    <a:cxn ang="0">
                      <a:pos x="2" y="2"/>
                    </a:cxn>
                    <a:cxn ang="0">
                      <a:pos x="2" y="4"/>
                    </a:cxn>
                    <a:cxn ang="0">
                      <a:pos x="5" y="9"/>
                    </a:cxn>
                    <a:cxn ang="0">
                      <a:pos x="7" y="16"/>
                    </a:cxn>
                    <a:cxn ang="0">
                      <a:pos x="8" y="25"/>
                    </a:cxn>
                    <a:cxn ang="0">
                      <a:pos x="8" y="41"/>
                    </a:cxn>
                    <a:cxn ang="0">
                      <a:pos x="8" y="52"/>
                    </a:cxn>
                    <a:cxn ang="0">
                      <a:pos x="6" y="61"/>
                    </a:cxn>
                    <a:cxn ang="0">
                      <a:pos x="6" y="70"/>
                    </a:cxn>
                    <a:cxn ang="0">
                      <a:pos x="7" y="80"/>
                    </a:cxn>
                    <a:cxn ang="0">
                      <a:pos x="9" y="88"/>
                    </a:cxn>
                    <a:cxn ang="0">
                      <a:pos x="12" y="92"/>
                    </a:cxn>
                    <a:cxn ang="0">
                      <a:pos x="15" y="94"/>
                    </a:cxn>
                    <a:cxn ang="0">
                      <a:pos x="19" y="96"/>
                    </a:cxn>
                    <a:cxn ang="0">
                      <a:pos x="22" y="97"/>
                    </a:cxn>
                    <a:cxn ang="0">
                      <a:pos x="26" y="98"/>
                    </a:cxn>
                    <a:cxn ang="0">
                      <a:pos x="28" y="98"/>
                    </a:cxn>
                    <a:cxn ang="0">
                      <a:pos x="27" y="96"/>
                    </a:cxn>
                    <a:cxn ang="0">
                      <a:pos x="22" y="93"/>
                    </a:cxn>
                    <a:cxn ang="0">
                      <a:pos x="18" y="89"/>
                    </a:cxn>
                    <a:cxn ang="0">
                      <a:pos x="15" y="86"/>
                    </a:cxn>
                  </a:cxnLst>
                  <a:rect l="0" t="0" r="r" b="b"/>
                  <a:pathLst>
                    <a:path w="31" h="99">
                      <a:moveTo>
                        <a:pt x="15" y="85"/>
                      </a:moveTo>
                      <a:lnTo>
                        <a:pt x="14" y="83"/>
                      </a:lnTo>
                      <a:lnTo>
                        <a:pt x="14" y="79"/>
                      </a:lnTo>
                      <a:lnTo>
                        <a:pt x="13" y="75"/>
                      </a:lnTo>
                      <a:lnTo>
                        <a:pt x="12" y="70"/>
                      </a:lnTo>
                      <a:lnTo>
                        <a:pt x="11" y="65"/>
                      </a:lnTo>
                      <a:lnTo>
                        <a:pt x="11" y="59"/>
                      </a:lnTo>
                      <a:lnTo>
                        <a:pt x="12" y="52"/>
                      </a:lnTo>
                      <a:lnTo>
                        <a:pt x="14" y="46"/>
                      </a:lnTo>
                      <a:lnTo>
                        <a:pt x="15" y="42"/>
                      </a:lnTo>
                      <a:lnTo>
                        <a:pt x="16" y="38"/>
                      </a:lnTo>
                      <a:lnTo>
                        <a:pt x="17" y="34"/>
                      </a:lnTo>
                      <a:lnTo>
                        <a:pt x="17" y="31"/>
                      </a:lnTo>
                      <a:lnTo>
                        <a:pt x="16" y="27"/>
                      </a:lnTo>
                      <a:lnTo>
                        <a:pt x="16" y="23"/>
                      </a:lnTo>
                      <a:lnTo>
                        <a:pt x="14" y="19"/>
                      </a:lnTo>
                      <a:lnTo>
                        <a:pt x="13" y="16"/>
                      </a:lnTo>
                      <a:lnTo>
                        <a:pt x="12" y="14"/>
                      </a:lnTo>
                      <a:lnTo>
                        <a:pt x="11" y="13"/>
                      </a:lnTo>
                      <a:lnTo>
                        <a:pt x="9" y="11"/>
                      </a:lnTo>
                      <a:lnTo>
                        <a:pt x="8" y="9"/>
                      </a:lnTo>
                      <a:lnTo>
                        <a:pt x="6" y="6"/>
                      </a:lnTo>
                      <a:lnTo>
                        <a:pt x="4" y="4"/>
                      </a:lnTo>
                      <a:lnTo>
                        <a:pt x="2" y="2"/>
                      </a:lnTo>
                      <a:lnTo>
                        <a:pt x="0" y="0"/>
                      </a:lnTo>
                      <a:lnTo>
                        <a:pt x="2" y="4"/>
                      </a:lnTo>
                      <a:lnTo>
                        <a:pt x="3" y="7"/>
                      </a:lnTo>
                      <a:lnTo>
                        <a:pt x="5" y="9"/>
                      </a:lnTo>
                      <a:lnTo>
                        <a:pt x="6" y="13"/>
                      </a:lnTo>
                      <a:lnTo>
                        <a:pt x="7" y="16"/>
                      </a:lnTo>
                      <a:lnTo>
                        <a:pt x="8" y="20"/>
                      </a:lnTo>
                      <a:lnTo>
                        <a:pt x="8" y="25"/>
                      </a:lnTo>
                      <a:lnTo>
                        <a:pt x="8" y="32"/>
                      </a:lnTo>
                      <a:lnTo>
                        <a:pt x="8" y="41"/>
                      </a:lnTo>
                      <a:lnTo>
                        <a:pt x="8" y="47"/>
                      </a:lnTo>
                      <a:lnTo>
                        <a:pt x="8" y="52"/>
                      </a:lnTo>
                      <a:lnTo>
                        <a:pt x="7" y="57"/>
                      </a:lnTo>
                      <a:lnTo>
                        <a:pt x="6" y="61"/>
                      </a:lnTo>
                      <a:lnTo>
                        <a:pt x="6" y="65"/>
                      </a:lnTo>
                      <a:lnTo>
                        <a:pt x="6" y="70"/>
                      </a:lnTo>
                      <a:lnTo>
                        <a:pt x="6" y="74"/>
                      </a:lnTo>
                      <a:lnTo>
                        <a:pt x="7" y="80"/>
                      </a:lnTo>
                      <a:lnTo>
                        <a:pt x="8" y="84"/>
                      </a:lnTo>
                      <a:lnTo>
                        <a:pt x="9" y="88"/>
                      </a:lnTo>
                      <a:lnTo>
                        <a:pt x="10" y="90"/>
                      </a:lnTo>
                      <a:lnTo>
                        <a:pt x="12" y="92"/>
                      </a:lnTo>
                      <a:lnTo>
                        <a:pt x="13" y="93"/>
                      </a:lnTo>
                      <a:lnTo>
                        <a:pt x="15" y="94"/>
                      </a:lnTo>
                      <a:lnTo>
                        <a:pt x="17" y="95"/>
                      </a:lnTo>
                      <a:lnTo>
                        <a:pt x="19" y="96"/>
                      </a:lnTo>
                      <a:lnTo>
                        <a:pt x="21" y="97"/>
                      </a:lnTo>
                      <a:lnTo>
                        <a:pt x="22" y="97"/>
                      </a:lnTo>
                      <a:lnTo>
                        <a:pt x="24" y="98"/>
                      </a:lnTo>
                      <a:lnTo>
                        <a:pt x="26" y="98"/>
                      </a:lnTo>
                      <a:lnTo>
                        <a:pt x="27" y="98"/>
                      </a:lnTo>
                      <a:lnTo>
                        <a:pt x="28" y="98"/>
                      </a:lnTo>
                      <a:lnTo>
                        <a:pt x="30" y="98"/>
                      </a:lnTo>
                      <a:lnTo>
                        <a:pt x="27" y="96"/>
                      </a:lnTo>
                      <a:lnTo>
                        <a:pt x="25" y="95"/>
                      </a:lnTo>
                      <a:lnTo>
                        <a:pt x="22" y="93"/>
                      </a:lnTo>
                      <a:lnTo>
                        <a:pt x="20" y="91"/>
                      </a:lnTo>
                      <a:lnTo>
                        <a:pt x="18" y="89"/>
                      </a:lnTo>
                      <a:lnTo>
                        <a:pt x="16" y="88"/>
                      </a:lnTo>
                      <a:lnTo>
                        <a:pt x="15" y="86"/>
                      </a:lnTo>
                      <a:lnTo>
                        <a:pt x="15" y="85"/>
                      </a:lnTo>
                    </a:path>
                  </a:pathLst>
                </a:custGeom>
                <a:solidFill>
                  <a:schemeClr val="folHlink"/>
                </a:solidFill>
                <a:ln w="9525" cap="rnd">
                  <a:noFill/>
                  <a:round/>
                  <a:headEnd type="none" w="sm" len="sm"/>
                  <a:tailEnd type="none" w="sm" len="sm"/>
                </a:ln>
                <a:effectLst/>
              </p:spPr>
              <p:txBody>
                <a:bodyPr/>
                <a:lstStyle/>
                <a:p>
                  <a:endParaRPr lang="en-US"/>
                </a:p>
              </p:txBody>
            </p:sp>
            <p:sp>
              <p:nvSpPr>
                <p:cNvPr id="202802" name="Freeform 50"/>
                <p:cNvSpPr>
                  <a:spLocks/>
                </p:cNvSpPr>
                <p:nvPr/>
              </p:nvSpPr>
              <p:spPr bwMode="auto">
                <a:xfrm>
                  <a:off x="2919" y="2721"/>
                  <a:ext cx="188" cy="58"/>
                </a:xfrm>
                <a:custGeom>
                  <a:avLst/>
                  <a:gdLst/>
                  <a:ahLst/>
                  <a:cxnLst>
                    <a:cxn ang="0">
                      <a:pos x="0" y="0"/>
                    </a:cxn>
                    <a:cxn ang="0">
                      <a:pos x="0" y="38"/>
                    </a:cxn>
                    <a:cxn ang="0">
                      <a:pos x="187" y="57"/>
                    </a:cxn>
                    <a:cxn ang="0">
                      <a:pos x="187" y="19"/>
                    </a:cxn>
                    <a:cxn ang="0">
                      <a:pos x="0" y="0"/>
                    </a:cxn>
                  </a:cxnLst>
                  <a:rect l="0" t="0" r="r" b="b"/>
                  <a:pathLst>
                    <a:path w="188" h="58">
                      <a:moveTo>
                        <a:pt x="0" y="0"/>
                      </a:moveTo>
                      <a:lnTo>
                        <a:pt x="0" y="38"/>
                      </a:lnTo>
                      <a:lnTo>
                        <a:pt x="187" y="57"/>
                      </a:lnTo>
                      <a:lnTo>
                        <a:pt x="187" y="19"/>
                      </a:lnTo>
                      <a:lnTo>
                        <a:pt x="0" y="0"/>
                      </a:lnTo>
                    </a:path>
                  </a:pathLst>
                </a:custGeom>
                <a:solidFill>
                  <a:srgbClr val="B2B2B2"/>
                </a:solidFill>
                <a:ln w="9525" cap="rnd">
                  <a:noFill/>
                  <a:round/>
                  <a:headEnd type="none" w="sm" len="sm"/>
                  <a:tailEnd type="none" w="sm" len="sm"/>
                </a:ln>
                <a:effectLst/>
              </p:spPr>
              <p:txBody>
                <a:bodyPr/>
                <a:lstStyle/>
                <a:p>
                  <a:endParaRPr lang="en-US"/>
                </a:p>
              </p:txBody>
            </p:sp>
            <p:sp>
              <p:nvSpPr>
                <p:cNvPr id="202803" name="Freeform 51"/>
                <p:cNvSpPr>
                  <a:spLocks/>
                </p:cNvSpPr>
                <p:nvPr/>
              </p:nvSpPr>
              <p:spPr bwMode="auto">
                <a:xfrm>
                  <a:off x="3106" y="2700"/>
                  <a:ext cx="59" cy="79"/>
                </a:xfrm>
                <a:custGeom>
                  <a:avLst/>
                  <a:gdLst/>
                  <a:ahLst/>
                  <a:cxnLst>
                    <a:cxn ang="0">
                      <a:pos x="0" y="40"/>
                    </a:cxn>
                    <a:cxn ang="0">
                      <a:pos x="0" y="78"/>
                    </a:cxn>
                    <a:cxn ang="0">
                      <a:pos x="58" y="32"/>
                    </a:cxn>
                    <a:cxn ang="0">
                      <a:pos x="58" y="0"/>
                    </a:cxn>
                    <a:cxn ang="0">
                      <a:pos x="0" y="40"/>
                    </a:cxn>
                  </a:cxnLst>
                  <a:rect l="0" t="0" r="r" b="b"/>
                  <a:pathLst>
                    <a:path w="59" h="79">
                      <a:moveTo>
                        <a:pt x="0" y="40"/>
                      </a:moveTo>
                      <a:lnTo>
                        <a:pt x="0" y="78"/>
                      </a:lnTo>
                      <a:lnTo>
                        <a:pt x="58" y="32"/>
                      </a:lnTo>
                      <a:lnTo>
                        <a:pt x="58" y="0"/>
                      </a:lnTo>
                      <a:lnTo>
                        <a:pt x="0" y="40"/>
                      </a:lnTo>
                    </a:path>
                  </a:pathLst>
                </a:custGeom>
                <a:solidFill>
                  <a:srgbClr val="7F7F7F"/>
                </a:solidFill>
                <a:ln w="9525" cap="rnd">
                  <a:noFill/>
                  <a:round/>
                  <a:headEnd type="none" w="sm" len="sm"/>
                  <a:tailEnd type="none" w="sm" len="sm"/>
                </a:ln>
                <a:effectLst/>
              </p:spPr>
              <p:txBody>
                <a:bodyPr/>
                <a:lstStyle/>
                <a:p>
                  <a:endParaRPr lang="en-US"/>
                </a:p>
              </p:txBody>
            </p:sp>
            <p:sp>
              <p:nvSpPr>
                <p:cNvPr id="202804" name="Freeform 52"/>
                <p:cNvSpPr>
                  <a:spLocks/>
                </p:cNvSpPr>
                <p:nvPr/>
              </p:nvSpPr>
              <p:spPr bwMode="auto">
                <a:xfrm>
                  <a:off x="2919" y="2680"/>
                  <a:ext cx="245" cy="60"/>
                </a:xfrm>
                <a:custGeom>
                  <a:avLst/>
                  <a:gdLst/>
                  <a:ahLst/>
                  <a:cxnLst>
                    <a:cxn ang="0">
                      <a:pos x="78" y="0"/>
                    </a:cxn>
                    <a:cxn ang="0">
                      <a:pos x="0" y="40"/>
                    </a:cxn>
                    <a:cxn ang="0">
                      <a:pos x="186" y="59"/>
                    </a:cxn>
                    <a:cxn ang="0">
                      <a:pos x="244" y="19"/>
                    </a:cxn>
                    <a:cxn ang="0">
                      <a:pos x="78" y="0"/>
                    </a:cxn>
                  </a:cxnLst>
                  <a:rect l="0" t="0" r="r" b="b"/>
                  <a:pathLst>
                    <a:path w="245" h="60">
                      <a:moveTo>
                        <a:pt x="78" y="0"/>
                      </a:moveTo>
                      <a:lnTo>
                        <a:pt x="0" y="40"/>
                      </a:lnTo>
                      <a:lnTo>
                        <a:pt x="186" y="59"/>
                      </a:lnTo>
                      <a:lnTo>
                        <a:pt x="244" y="19"/>
                      </a:lnTo>
                      <a:lnTo>
                        <a:pt x="78" y="0"/>
                      </a:lnTo>
                    </a:path>
                  </a:pathLst>
                </a:custGeom>
                <a:solidFill>
                  <a:srgbClr val="E5E5E5"/>
                </a:solidFill>
                <a:ln w="9525" cap="rnd">
                  <a:noFill/>
                  <a:round/>
                  <a:headEnd type="none" w="sm" len="sm"/>
                  <a:tailEnd type="none" w="sm" len="sm"/>
                </a:ln>
                <a:effectLst/>
              </p:spPr>
              <p:txBody>
                <a:bodyPr/>
                <a:lstStyle/>
                <a:p>
                  <a:endParaRPr lang="en-US"/>
                </a:p>
              </p:txBody>
            </p:sp>
            <p:sp>
              <p:nvSpPr>
                <p:cNvPr id="202805" name="Freeform 53"/>
                <p:cNvSpPr>
                  <a:spLocks/>
                </p:cNvSpPr>
                <p:nvPr/>
              </p:nvSpPr>
              <p:spPr bwMode="auto">
                <a:xfrm>
                  <a:off x="2953" y="2593"/>
                  <a:ext cx="30" cy="104"/>
                </a:xfrm>
                <a:custGeom>
                  <a:avLst/>
                  <a:gdLst/>
                  <a:ahLst/>
                  <a:cxnLst>
                    <a:cxn ang="0">
                      <a:pos x="29" y="0"/>
                    </a:cxn>
                    <a:cxn ang="0">
                      <a:pos x="27" y="0"/>
                    </a:cxn>
                    <a:cxn ang="0">
                      <a:pos x="26" y="2"/>
                    </a:cxn>
                    <a:cxn ang="0">
                      <a:pos x="23" y="5"/>
                    </a:cxn>
                    <a:cxn ang="0">
                      <a:pos x="20" y="9"/>
                    </a:cxn>
                    <a:cxn ang="0">
                      <a:pos x="17" y="16"/>
                    </a:cxn>
                    <a:cxn ang="0">
                      <a:pos x="12" y="24"/>
                    </a:cxn>
                    <a:cxn ang="0">
                      <a:pos x="8" y="35"/>
                    </a:cxn>
                    <a:cxn ang="0">
                      <a:pos x="5" y="47"/>
                    </a:cxn>
                    <a:cxn ang="0">
                      <a:pos x="2" y="59"/>
                    </a:cxn>
                    <a:cxn ang="0">
                      <a:pos x="0" y="71"/>
                    </a:cxn>
                    <a:cxn ang="0">
                      <a:pos x="0" y="80"/>
                    </a:cxn>
                    <a:cxn ang="0">
                      <a:pos x="0" y="88"/>
                    </a:cxn>
                    <a:cxn ang="0">
                      <a:pos x="0" y="94"/>
                    </a:cxn>
                    <a:cxn ang="0">
                      <a:pos x="1" y="98"/>
                    </a:cxn>
                    <a:cxn ang="0">
                      <a:pos x="2" y="101"/>
                    </a:cxn>
                    <a:cxn ang="0">
                      <a:pos x="2" y="103"/>
                    </a:cxn>
                    <a:cxn ang="0">
                      <a:pos x="29" y="0"/>
                    </a:cxn>
                  </a:cxnLst>
                  <a:rect l="0" t="0" r="r" b="b"/>
                  <a:pathLst>
                    <a:path w="30" h="104">
                      <a:moveTo>
                        <a:pt x="29" y="0"/>
                      </a:moveTo>
                      <a:lnTo>
                        <a:pt x="27" y="0"/>
                      </a:lnTo>
                      <a:lnTo>
                        <a:pt x="26" y="2"/>
                      </a:lnTo>
                      <a:lnTo>
                        <a:pt x="23" y="5"/>
                      </a:lnTo>
                      <a:lnTo>
                        <a:pt x="20" y="9"/>
                      </a:lnTo>
                      <a:lnTo>
                        <a:pt x="17" y="16"/>
                      </a:lnTo>
                      <a:lnTo>
                        <a:pt x="12" y="24"/>
                      </a:lnTo>
                      <a:lnTo>
                        <a:pt x="8" y="35"/>
                      </a:lnTo>
                      <a:lnTo>
                        <a:pt x="5" y="47"/>
                      </a:lnTo>
                      <a:lnTo>
                        <a:pt x="2" y="59"/>
                      </a:lnTo>
                      <a:lnTo>
                        <a:pt x="0" y="71"/>
                      </a:lnTo>
                      <a:lnTo>
                        <a:pt x="0" y="80"/>
                      </a:lnTo>
                      <a:lnTo>
                        <a:pt x="0" y="88"/>
                      </a:lnTo>
                      <a:lnTo>
                        <a:pt x="0" y="94"/>
                      </a:lnTo>
                      <a:lnTo>
                        <a:pt x="1" y="98"/>
                      </a:lnTo>
                      <a:lnTo>
                        <a:pt x="2" y="101"/>
                      </a:lnTo>
                      <a:lnTo>
                        <a:pt x="2" y="103"/>
                      </a:lnTo>
                      <a:lnTo>
                        <a:pt x="29" y="0"/>
                      </a:lnTo>
                    </a:path>
                  </a:pathLst>
                </a:custGeom>
                <a:solidFill>
                  <a:srgbClr val="000000"/>
                </a:solidFill>
                <a:ln w="9525" cap="rnd">
                  <a:noFill/>
                  <a:round/>
                  <a:headEnd type="none" w="sm" len="sm"/>
                  <a:tailEnd type="none" w="sm" len="sm"/>
                </a:ln>
                <a:effectLst/>
              </p:spPr>
              <p:txBody>
                <a:bodyPr/>
                <a:lstStyle/>
                <a:p>
                  <a:endParaRPr lang="en-US"/>
                </a:p>
              </p:txBody>
            </p:sp>
            <p:sp>
              <p:nvSpPr>
                <p:cNvPr id="202806" name="Freeform 54"/>
                <p:cNvSpPr>
                  <a:spLocks/>
                </p:cNvSpPr>
                <p:nvPr/>
              </p:nvSpPr>
              <p:spPr bwMode="auto">
                <a:xfrm>
                  <a:off x="2982" y="2636"/>
                  <a:ext cx="113" cy="88"/>
                </a:xfrm>
                <a:custGeom>
                  <a:avLst/>
                  <a:gdLst/>
                  <a:ahLst/>
                  <a:cxnLst>
                    <a:cxn ang="0">
                      <a:pos x="55" y="87"/>
                    </a:cxn>
                    <a:cxn ang="0">
                      <a:pos x="66" y="86"/>
                    </a:cxn>
                    <a:cxn ang="0">
                      <a:pos x="77" y="83"/>
                    </a:cxn>
                    <a:cxn ang="0">
                      <a:pos x="86" y="79"/>
                    </a:cxn>
                    <a:cxn ang="0">
                      <a:pos x="95" y="74"/>
                    </a:cxn>
                    <a:cxn ang="0">
                      <a:pos x="102" y="68"/>
                    </a:cxn>
                    <a:cxn ang="0">
                      <a:pos x="107" y="60"/>
                    </a:cxn>
                    <a:cxn ang="0">
                      <a:pos x="110" y="52"/>
                    </a:cxn>
                    <a:cxn ang="0">
                      <a:pos x="112" y="43"/>
                    </a:cxn>
                    <a:cxn ang="0">
                      <a:pos x="110" y="34"/>
                    </a:cxn>
                    <a:cxn ang="0">
                      <a:pos x="107" y="26"/>
                    </a:cxn>
                    <a:cxn ang="0">
                      <a:pos x="102" y="19"/>
                    </a:cxn>
                    <a:cxn ang="0">
                      <a:pos x="95" y="13"/>
                    </a:cxn>
                    <a:cxn ang="0">
                      <a:pos x="86" y="7"/>
                    </a:cxn>
                    <a:cxn ang="0">
                      <a:pos x="77" y="3"/>
                    </a:cxn>
                    <a:cxn ang="0">
                      <a:pos x="66" y="0"/>
                    </a:cxn>
                    <a:cxn ang="0">
                      <a:pos x="55" y="0"/>
                    </a:cxn>
                    <a:cxn ang="0">
                      <a:pos x="43" y="0"/>
                    </a:cxn>
                    <a:cxn ang="0">
                      <a:pos x="33" y="3"/>
                    </a:cxn>
                    <a:cxn ang="0">
                      <a:pos x="24" y="7"/>
                    </a:cxn>
                    <a:cxn ang="0">
                      <a:pos x="15" y="13"/>
                    </a:cxn>
                    <a:cxn ang="0">
                      <a:pos x="9" y="19"/>
                    </a:cxn>
                    <a:cxn ang="0">
                      <a:pos x="4" y="26"/>
                    </a:cxn>
                    <a:cxn ang="0">
                      <a:pos x="1" y="34"/>
                    </a:cxn>
                    <a:cxn ang="0">
                      <a:pos x="0" y="43"/>
                    </a:cxn>
                    <a:cxn ang="0">
                      <a:pos x="1" y="52"/>
                    </a:cxn>
                    <a:cxn ang="0">
                      <a:pos x="4" y="60"/>
                    </a:cxn>
                    <a:cxn ang="0">
                      <a:pos x="9" y="68"/>
                    </a:cxn>
                    <a:cxn ang="0">
                      <a:pos x="15" y="74"/>
                    </a:cxn>
                    <a:cxn ang="0">
                      <a:pos x="24" y="79"/>
                    </a:cxn>
                    <a:cxn ang="0">
                      <a:pos x="33" y="83"/>
                    </a:cxn>
                    <a:cxn ang="0">
                      <a:pos x="43" y="86"/>
                    </a:cxn>
                    <a:cxn ang="0">
                      <a:pos x="55" y="87"/>
                    </a:cxn>
                  </a:cxnLst>
                  <a:rect l="0" t="0" r="r" b="b"/>
                  <a:pathLst>
                    <a:path w="113" h="88">
                      <a:moveTo>
                        <a:pt x="55" y="87"/>
                      </a:moveTo>
                      <a:lnTo>
                        <a:pt x="66" y="86"/>
                      </a:lnTo>
                      <a:lnTo>
                        <a:pt x="77" y="83"/>
                      </a:lnTo>
                      <a:lnTo>
                        <a:pt x="86" y="79"/>
                      </a:lnTo>
                      <a:lnTo>
                        <a:pt x="95" y="74"/>
                      </a:lnTo>
                      <a:lnTo>
                        <a:pt x="102" y="68"/>
                      </a:lnTo>
                      <a:lnTo>
                        <a:pt x="107" y="60"/>
                      </a:lnTo>
                      <a:lnTo>
                        <a:pt x="110" y="52"/>
                      </a:lnTo>
                      <a:lnTo>
                        <a:pt x="112" y="43"/>
                      </a:lnTo>
                      <a:lnTo>
                        <a:pt x="110" y="34"/>
                      </a:lnTo>
                      <a:lnTo>
                        <a:pt x="107" y="26"/>
                      </a:lnTo>
                      <a:lnTo>
                        <a:pt x="102" y="19"/>
                      </a:lnTo>
                      <a:lnTo>
                        <a:pt x="95" y="13"/>
                      </a:lnTo>
                      <a:lnTo>
                        <a:pt x="86" y="7"/>
                      </a:lnTo>
                      <a:lnTo>
                        <a:pt x="77" y="3"/>
                      </a:lnTo>
                      <a:lnTo>
                        <a:pt x="66" y="0"/>
                      </a:lnTo>
                      <a:lnTo>
                        <a:pt x="55" y="0"/>
                      </a:lnTo>
                      <a:lnTo>
                        <a:pt x="43" y="0"/>
                      </a:lnTo>
                      <a:lnTo>
                        <a:pt x="33" y="3"/>
                      </a:lnTo>
                      <a:lnTo>
                        <a:pt x="24" y="7"/>
                      </a:lnTo>
                      <a:lnTo>
                        <a:pt x="15" y="13"/>
                      </a:lnTo>
                      <a:lnTo>
                        <a:pt x="9" y="19"/>
                      </a:lnTo>
                      <a:lnTo>
                        <a:pt x="4" y="26"/>
                      </a:lnTo>
                      <a:lnTo>
                        <a:pt x="1" y="34"/>
                      </a:lnTo>
                      <a:lnTo>
                        <a:pt x="0" y="43"/>
                      </a:lnTo>
                      <a:lnTo>
                        <a:pt x="1" y="52"/>
                      </a:lnTo>
                      <a:lnTo>
                        <a:pt x="4" y="60"/>
                      </a:lnTo>
                      <a:lnTo>
                        <a:pt x="9" y="68"/>
                      </a:lnTo>
                      <a:lnTo>
                        <a:pt x="15" y="74"/>
                      </a:lnTo>
                      <a:lnTo>
                        <a:pt x="24" y="79"/>
                      </a:lnTo>
                      <a:lnTo>
                        <a:pt x="33" y="83"/>
                      </a:lnTo>
                      <a:lnTo>
                        <a:pt x="43" y="86"/>
                      </a:lnTo>
                      <a:lnTo>
                        <a:pt x="55" y="87"/>
                      </a:lnTo>
                    </a:path>
                  </a:pathLst>
                </a:custGeom>
                <a:solidFill>
                  <a:srgbClr val="4C4C4C"/>
                </a:solidFill>
                <a:ln w="9525" cap="rnd">
                  <a:noFill/>
                  <a:round/>
                  <a:headEnd type="none" w="sm" len="sm"/>
                  <a:tailEnd type="none" w="sm" len="sm"/>
                </a:ln>
                <a:effectLst/>
              </p:spPr>
              <p:txBody>
                <a:bodyPr/>
                <a:lstStyle/>
                <a:p>
                  <a:endParaRPr lang="en-US"/>
                </a:p>
              </p:txBody>
            </p:sp>
            <p:sp>
              <p:nvSpPr>
                <p:cNvPr id="202807" name="Freeform 55"/>
                <p:cNvSpPr>
                  <a:spLocks/>
                </p:cNvSpPr>
                <p:nvPr/>
              </p:nvSpPr>
              <p:spPr bwMode="auto">
                <a:xfrm>
                  <a:off x="2948" y="2579"/>
                  <a:ext cx="161" cy="146"/>
                </a:xfrm>
                <a:custGeom>
                  <a:avLst/>
                  <a:gdLst/>
                  <a:ahLst/>
                  <a:cxnLst>
                    <a:cxn ang="0">
                      <a:pos x="122" y="30"/>
                    </a:cxn>
                    <a:cxn ang="0">
                      <a:pos x="73" y="5"/>
                    </a:cxn>
                    <a:cxn ang="0">
                      <a:pos x="34" y="0"/>
                    </a:cxn>
                    <a:cxn ang="0">
                      <a:pos x="0" y="138"/>
                    </a:cxn>
                    <a:cxn ang="0">
                      <a:pos x="38" y="145"/>
                    </a:cxn>
                    <a:cxn ang="0">
                      <a:pos x="97" y="128"/>
                    </a:cxn>
                    <a:cxn ang="0">
                      <a:pos x="135" y="135"/>
                    </a:cxn>
                    <a:cxn ang="0">
                      <a:pos x="160" y="37"/>
                    </a:cxn>
                    <a:cxn ang="0">
                      <a:pos x="122" y="30"/>
                    </a:cxn>
                  </a:cxnLst>
                  <a:rect l="0" t="0" r="r" b="b"/>
                  <a:pathLst>
                    <a:path w="161" h="146">
                      <a:moveTo>
                        <a:pt x="122" y="30"/>
                      </a:moveTo>
                      <a:lnTo>
                        <a:pt x="73" y="5"/>
                      </a:lnTo>
                      <a:lnTo>
                        <a:pt x="34" y="0"/>
                      </a:lnTo>
                      <a:lnTo>
                        <a:pt x="0" y="138"/>
                      </a:lnTo>
                      <a:lnTo>
                        <a:pt x="38" y="145"/>
                      </a:lnTo>
                      <a:lnTo>
                        <a:pt x="97" y="128"/>
                      </a:lnTo>
                      <a:lnTo>
                        <a:pt x="135" y="135"/>
                      </a:lnTo>
                      <a:lnTo>
                        <a:pt x="160" y="37"/>
                      </a:lnTo>
                      <a:lnTo>
                        <a:pt x="122" y="30"/>
                      </a:lnTo>
                    </a:path>
                  </a:pathLst>
                </a:custGeom>
                <a:solidFill>
                  <a:srgbClr val="B2B2B2"/>
                </a:solidFill>
                <a:ln w="9525" cap="rnd">
                  <a:noFill/>
                  <a:round/>
                  <a:headEnd type="none" w="sm" len="sm"/>
                  <a:tailEnd type="none" w="sm" len="sm"/>
                </a:ln>
                <a:effectLst/>
              </p:spPr>
              <p:txBody>
                <a:bodyPr/>
                <a:lstStyle/>
                <a:p>
                  <a:endParaRPr lang="en-US"/>
                </a:p>
              </p:txBody>
            </p:sp>
            <p:sp>
              <p:nvSpPr>
                <p:cNvPr id="202808" name="Freeform 56"/>
                <p:cNvSpPr>
                  <a:spLocks/>
                </p:cNvSpPr>
                <p:nvPr/>
              </p:nvSpPr>
              <p:spPr bwMode="auto">
                <a:xfrm>
                  <a:off x="3084" y="2605"/>
                  <a:ext cx="60" cy="110"/>
                </a:xfrm>
                <a:custGeom>
                  <a:avLst/>
                  <a:gdLst/>
                  <a:ahLst/>
                  <a:cxnLst>
                    <a:cxn ang="0">
                      <a:pos x="24" y="12"/>
                    </a:cxn>
                    <a:cxn ang="0">
                      <a:pos x="0" y="109"/>
                    </a:cxn>
                    <a:cxn ang="0">
                      <a:pos x="40" y="84"/>
                    </a:cxn>
                    <a:cxn ang="0">
                      <a:pos x="59" y="0"/>
                    </a:cxn>
                    <a:cxn ang="0">
                      <a:pos x="24" y="12"/>
                    </a:cxn>
                  </a:cxnLst>
                  <a:rect l="0" t="0" r="r" b="b"/>
                  <a:pathLst>
                    <a:path w="60" h="110">
                      <a:moveTo>
                        <a:pt x="24" y="12"/>
                      </a:moveTo>
                      <a:lnTo>
                        <a:pt x="0" y="109"/>
                      </a:lnTo>
                      <a:lnTo>
                        <a:pt x="40" y="84"/>
                      </a:lnTo>
                      <a:lnTo>
                        <a:pt x="59" y="0"/>
                      </a:lnTo>
                      <a:lnTo>
                        <a:pt x="24" y="12"/>
                      </a:lnTo>
                    </a:path>
                  </a:pathLst>
                </a:custGeom>
                <a:solidFill>
                  <a:srgbClr val="7F7F7F"/>
                </a:solidFill>
                <a:ln w="9525" cap="rnd">
                  <a:noFill/>
                  <a:round/>
                  <a:headEnd type="none" w="sm" len="sm"/>
                  <a:tailEnd type="none" w="sm" len="sm"/>
                </a:ln>
                <a:effectLst/>
              </p:spPr>
              <p:txBody>
                <a:bodyPr/>
                <a:lstStyle/>
                <a:p>
                  <a:endParaRPr lang="en-US"/>
                </a:p>
              </p:txBody>
            </p:sp>
            <p:sp>
              <p:nvSpPr>
                <p:cNvPr id="202809" name="Freeform 57"/>
                <p:cNvSpPr>
                  <a:spLocks/>
                </p:cNvSpPr>
                <p:nvPr/>
              </p:nvSpPr>
              <p:spPr bwMode="auto">
                <a:xfrm>
                  <a:off x="3048" y="2618"/>
                  <a:ext cx="52" cy="93"/>
                </a:xfrm>
                <a:custGeom>
                  <a:avLst/>
                  <a:gdLst/>
                  <a:ahLst/>
                  <a:cxnLst>
                    <a:cxn ang="0">
                      <a:pos x="51" y="4"/>
                    </a:cxn>
                    <a:cxn ang="0">
                      <a:pos x="22" y="0"/>
                    </a:cxn>
                    <a:cxn ang="0">
                      <a:pos x="0" y="86"/>
                    </a:cxn>
                    <a:cxn ang="0">
                      <a:pos x="30" y="92"/>
                    </a:cxn>
                    <a:cxn ang="0">
                      <a:pos x="51" y="4"/>
                    </a:cxn>
                  </a:cxnLst>
                  <a:rect l="0" t="0" r="r" b="b"/>
                  <a:pathLst>
                    <a:path w="52" h="93">
                      <a:moveTo>
                        <a:pt x="51" y="4"/>
                      </a:moveTo>
                      <a:lnTo>
                        <a:pt x="22" y="0"/>
                      </a:lnTo>
                      <a:lnTo>
                        <a:pt x="0" y="86"/>
                      </a:lnTo>
                      <a:lnTo>
                        <a:pt x="30" y="92"/>
                      </a:lnTo>
                      <a:lnTo>
                        <a:pt x="51" y="4"/>
                      </a:lnTo>
                    </a:path>
                  </a:pathLst>
                </a:custGeom>
                <a:solidFill>
                  <a:srgbClr val="CBCBCB"/>
                </a:solidFill>
                <a:ln w="9525" cap="rnd">
                  <a:noFill/>
                  <a:round/>
                  <a:headEnd type="none" w="sm" len="sm"/>
                  <a:tailEnd type="none" w="sm" len="sm"/>
                </a:ln>
                <a:effectLst/>
              </p:spPr>
              <p:txBody>
                <a:bodyPr/>
                <a:lstStyle/>
                <a:p>
                  <a:endParaRPr lang="en-US"/>
                </a:p>
              </p:txBody>
            </p:sp>
            <p:sp>
              <p:nvSpPr>
                <p:cNvPr id="202810" name="Freeform 58"/>
                <p:cNvSpPr>
                  <a:spLocks/>
                </p:cNvSpPr>
                <p:nvPr/>
              </p:nvSpPr>
              <p:spPr bwMode="auto">
                <a:xfrm>
                  <a:off x="2988" y="2594"/>
                  <a:ext cx="75" cy="123"/>
                </a:xfrm>
                <a:custGeom>
                  <a:avLst/>
                  <a:gdLst/>
                  <a:ahLst/>
                  <a:cxnLst>
                    <a:cxn ang="0">
                      <a:pos x="74" y="20"/>
                    </a:cxn>
                    <a:cxn ang="0">
                      <a:pos x="33" y="0"/>
                    </a:cxn>
                    <a:cxn ang="0">
                      <a:pos x="0" y="122"/>
                    </a:cxn>
                    <a:cxn ang="0">
                      <a:pos x="52" y="108"/>
                    </a:cxn>
                    <a:cxn ang="0">
                      <a:pos x="74" y="20"/>
                    </a:cxn>
                  </a:cxnLst>
                  <a:rect l="0" t="0" r="r" b="b"/>
                  <a:pathLst>
                    <a:path w="75" h="123">
                      <a:moveTo>
                        <a:pt x="74" y="20"/>
                      </a:moveTo>
                      <a:lnTo>
                        <a:pt x="33" y="0"/>
                      </a:lnTo>
                      <a:lnTo>
                        <a:pt x="0" y="122"/>
                      </a:lnTo>
                      <a:lnTo>
                        <a:pt x="52" y="108"/>
                      </a:lnTo>
                      <a:lnTo>
                        <a:pt x="74" y="20"/>
                      </a:lnTo>
                    </a:path>
                  </a:pathLst>
                </a:custGeom>
                <a:solidFill>
                  <a:srgbClr val="CBCBCB"/>
                </a:solidFill>
                <a:ln w="9525" cap="rnd">
                  <a:noFill/>
                  <a:round/>
                  <a:headEnd type="none" w="sm" len="sm"/>
                  <a:tailEnd type="none" w="sm" len="sm"/>
                </a:ln>
                <a:effectLst/>
              </p:spPr>
              <p:txBody>
                <a:bodyPr/>
                <a:lstStyle/>
                <a:p>
                  <a:endParaRPr lang="en-US"/>
                </a:p>
              </p:txBody>
            </p:sp>
            <p:sp>
              <p:nvSpPr>
                <p:cNvPr id="202811" name="Freeform 59"/>
                <p:cNvSpPr>
                  <a:spLocks/>
                </p:cNvSpPr>
                <p:nvPr/>
              </p:nvSpPr>
              <p:spPr bwMode="auto">
                <a:xfrm>
                  <a:off x="2955" y="2586"/>
                  <a:ext cx="60" cy="130"/>
                </a:xfrm>
                <a:custGeom>
                  <a:avLst/>
                  <a:gdLst/>
                  <a:ahLst/>
                  <a:cxnLst>
                    <a:cxn ang="0">
                      <a:pos x="59" y="4"/>
                    </a:cxn>
                    <a:cxn ang="0">
                      <a:pos x="31" y="0"/>
                    </a:cxn>
                    <a:cxn ang="0">
                      <a:pos x="0" y="125"/>
                    </a:cxn>
                    <a:cxn ang="0">
                      <a:pos x="25" y="129"/>
                    </a:cxn>
                    <a:cxn ang="0">
                      <a:pos x="59" y="4"/>
                    </a:cxn>
                  </a:cxnLst>
                  <a:rect l="0" t="0" r="r" b="b"/>
                  <a:pathLst>
                    <a:path w="60" h="130">
                      <a:moveTo>
                        <a:pt x="59" y="4"/>
                      </a:moveTo>
                      <a:lnTo>
                        <a:pt x="31" y="0"/>
                      </a:lnTo>
                      <a:lnTo>
                        <a:pt x="0" y="125"/>
                      </a:lnTo>
                      <a:lnTo>
                        <a:pt x="25" y="129"/>
                      </a:lnTo>
                      <a:lnTo>
                        <a:pt x="59" y="4"/>
                      </a:lnTo>
                    </a:path>
                  </a:pathLst>
                </a:custGeom>
                <a:solidFill>
                  <a:srgbClr val="CBCBCB"/>
                </a:solidFill>
                <a:ln w="9525" cap="rnd">
                  <a:noFill/>
                  <a:round/>
                  <a:headEnd type="none" w="sm" len="sm"/>
                  <a:tailEnd type="none" w="sm" len="sm"/>
                </a:ln>
                <a:effectLst/>
              </p:spPr>
              <p:txBody>
                <a:bodyPr/>
                <a:lstStyle/>
                <a:p>
                  <a:endParaRPr lang="en-US"/>
                </a:p>
              </p:txBody>
            </p:sp>
            <p:sp>
              <p:nvSpPr>
                <p:cNvPr id="202812" name="Freeform 60"/>
                <p:cNvSpPr>
                  <a:spLocks/>
                </p:cNvSpPr>
                <p:nvPr/>
              </p:nvSpPr>
              <p:spPr bwMode="auto">
                <a:xfrm>
                  <a:off x="2983" y="2564"/>
                  <a:ext cx="161" cy="52"/>
                </a:xfrm>
                <a:custGeom>
                  <a:avLst/>
                  <a:gdLst/>
                  <a:ahLst/>
                  <a:cxnLst>
                    <a:cxn ang="0">
                      <a:pos x="0" y="15"/>
                    </a:cxn>
                    <a:cxn ang="0">
                      <a:pos x="41" y="0"/>
                    </a:cxn>
                    <a:cxn ang="0">
                      <a:pos x="74" y="5"/>
                    </a:cxn>
                    <a:cxn ang="0">
                      <a:pos x="114" y="31"/>
                    </a:cxn>
                    <a:cxn ang="0">
                      <a:pos x="160" y="40"/>
                    </a:cxn>
                    <a:cxn ang="0">
                      <a:pos x="125" y="51"/>
                    </a:cxn>
                    <a:cxn ang="0">
                      <a:pos x="87" y="45"/>
                    </a:cxn>
                    <a:cxn ang="0">
                      <a:pos x="39" y="21"/>
                    </a:cxn>
                    <a:cxn ang="0">
                      <a:pos x="0" y="15"/>
                    </a:cxn>
                  </a:cxnLst>
                  <a:rect l="0" t="0" r="r" b="b"/>
                  <a:pathLst>
                    <a:path w="161" h="52">
                      <a:moveTo>
                        <a:pt x="0" y="15"/>
                      </a:moveTo>
                      <a:lnTo>
                        <a:pt x="41" y="0"/>
                      </a:lnTo>
                      <a:lnTo>
                        <a:pt x="74" y="5"/>
                      </a:lnTo>
                      <a:lnTo>
                        <a:pt x="114" y="31"/>
                      </a:lnTo>
                      <a:lnTo>
                        <a:pt x="160" y="40"/>
                      </a:lnTo>
                      <a:lnTo>
                        <a:pt x="125" y="51"/>
                      </a:lnTo>
                      <a:lnTo>
                        <a:pt x="87" y="45"/>
                      </a:lnTo>
                      <a:lnTo>
                        <a:pt x="39" y="21"/>
                      </a:lnTo>
                      <a:lnTo>
                        <a:pt x="0" y="15"/>
                      </a:lnTo>
                    </a:path>
                  </a:pathLst>
                </a:custGeom>
                <a:solidFill>
                  <a:srgbClr val="E5E5E5"/>
                </a:solidFill>
                <a:ln w="9525" cap="rnd">
                  <a:noFill/>
                  <a:round/>
                  <a:headEnd type="none" w="sm" len="sm"/>
                  <a:tailEnd type="none" w="sm" len="sm"/>
                </a:ln>
                <a:effectLst/>
              </p:spPr>
              <p:txBody>
                <a:bodyPr/>
                <a:lstStyle/>
                <a:p>
                  <a:endParaRPr lang="en-US"/>
                </a:p>
              </p:txBody>
            </p:sp>
            <p:sp>
              <p:nvSpPr>
                <p:cNvPr id="202813" name="Freeform 61"/>
                <p:cNvSpPr>
                  <a:spLocks/>
                </p:cNvSpPr>
                <p:nvPr/>
              </p:nvSpPr>
              <p:spPr bwMode="auto">
                <a:xfrm>
                  <a:off x="2783" y="2615"/>
                  <a:ext cx="156" cy="98"/>
                </a:xfrm>
                <a:custGeom>
                  <a:avLst/>
                  <a:gdLst/>
                  <a:ahLst/>
                  <a:cxnLst>
                    <a:cxn ang="0">
                      <a:pos x="31" y="10"/>
                    </a:cxn>
                    <a:cxn ang="0">
                      <a:pos x="33" y="17"/>
                    </a:cxn>
                    <a:cxn ang="0">
                      <a:pos x="37" y="26"/>
                    </a:cxn>
                    <a:cxn ang="0">
                      <a:pos x="41" y="36"/>
                    </a:cxn>
                    <a:cxn ang="0">
                      <a:pos x="43" y="44"/>
                    </a:cxn>
                    <a:cxn ang="0">
                      <a:pos x="47" y="55"/>
                    </a:cxn>
                    <a:cxn ang="0">
                      <a:pos x="52" y="66"/>
                    </a:cxn>
                    <a:cxn ang="0">
                      <a:pos x="59" y="73"/>
                    </a:cxn>
                    <a:cxn ang="0">
                      <a:pos x="64" y="76"/>
                    </a:cxn>
                    <a:cxn ang="0">
                      <a:pos x="79" y="77"/>
                    </a:cxn>
                    <a:cxn ang="0">
                      <a:pos x="97" y="79"/>
                    </a:cxn>
                    <a:cxn ang="0">
                      <a:pos x="110" y="81"/>
                    </a:cxn>
                    <a:cxn ang="0">
                      <a:pos x="114" y="80"/>
                    </a:cxn>
                    <a:cxn ang="0">
                      <a:pos x="119" y="79"/>
                    </a:cxn>
                    <a:cxn ang="0">
                      <a:pos x="125" y="77"/>
                    </a:cxn>
                    <a:cxn ang="0">
                      <a:pos x="130" y="77"/>
                    </a:cxn>
                    <a:cxn ang="0">
                      <a:pos x="136" y="79"/>
                    </a:cxn>
                    <a:cxn ang="0">
                      <a:pos x="143" y="82"/>
                    </a:cxn>
                    <a:cxn ang="0">
                      <a:pos x="150" y="84"/>
                    </a:cxn>
                    <a:cxn ang="0">
                      <a:pos x="155" y="87"/>
                    </a:cxn>
                    <a:cxn ang="0">
                      <a:pos x="152" y="90"/>
                    </a:cxn>
                    <a:cxn ang="0">
                      <a:pos x="146" y="93"/>
                    </a:cxn>
                    <a:cxn ang="0">
                      <a:pos x="137" y="95"/>
                    </a:cxn>
                    <a:cxn ang="0">
                      <a:pos x="127" y="95"/>
                    </a:cxn>
                    <a:cxn ang="0">
                      <a:pos x="120" y="95"/>
                    </a:cxn>
                    <a:cxn ang="0">
                      <a:pos x="115" y="94"/>
                    </a:cxn>
                    <a:cxn ang="0">
                      <a:pos x="112" y="94"/>
                    </a:cxn>
                    <a:cxn ang="0">
                      <a:pos x="110" y="95"/>
                    </a:cxn>
                    <a:cxn ang="0">
                      <a:pos x="100" y="96"/>
                    </a:cxn>
                    <a:cxn ang="0">
                      <a:pos x="76" y="97"/>
                    </a:cxn>
                    <a:cxn ang="0">
                      <a:pos x="52" y="95"/>
                    </a:cxn>
                    <a:cxn ang="0">
                      <a:pos x="39" y="92"/>
                    </a:cxn>
                    <a:cxn ang="0">
                      <a:pos x="33" y="87"/>
                    </a:cxn>
                    <a:cxn ang="0">
                      <a:pos x="32" y="82"/>
                    </a:cxn>
                    <a:cxn ang="0">
                      <a:pos x="30" y="76"/>
                    </a:cxn>
                    <a:cxn ang="0">
                      <a:pos x="28" y="66"/>
                    </a:cxn>
                    <a:cxn ang="0">
                      <a:pos x="21" y="51"/>
                    </a:cxn>
                    <a:cxn ang="0">
                      <a:pos x="11" y="33"/>
                    </a:cxn>
                    <a:cxn ang="0">
                      <a:pos x="3" y="18"/>
                    </a:cxn>
                    <a:cxn ang="0">
                      <a:pos x="0" y="8"/>
                    </a:cxn>
                    <a:cxn ang="0">
                      <a:pos x="3" y="4"/>
                    </a:cxn>
                    <a:cxn ang="0">
                      <a:pos x="6" y="2"/>
                    </a:cxn>
                    <a:cxn ang="0">
                      <a:pos x="10" y="1"/>
                    </a:cxn>
                    <a:cxn ang="0">
                      <a:pos x="13" y="0"/>
                    </a:cxn>
                  </a:cxnLst>
                  <a:rect l="0" t="0" r="r" b="b"/>
                  <a:pathLst>
                    <a:path w="156" h="98">
                      <a:moveTo>
                        <a:pt x="30" y="9"/>
                      </a:moveTo>
                      <a:lnTo>
                        <a:pt x="31" y="10"/>
                      </a:lnTo>
                      <a:lnTo>
                        <a:pt x="32" y="13"/>
                      </a:lnTo>
                      <a:lnTo>
                        <a:pt x="33" y="17"/>
                      </a:lnTo>
                      <a:lnTo>
                        <a:pt x="35" y="21"/>
                      </a:lnTo>
                      <a:lnTo>
                        <a:pt x="37" y="26"/>
                      </a:lnTo>
                      <a:lnTo>
                        <a:pt x="40" y="32"/>
                      </a:lnTo>
                      <a:lnTo>
                        <a:pt x="41" y="36"/>
                      </a:lnTo>
                      <a:lnTo>
                        <a:pt x="42" y="40"/>
                      </a:lnTo>
                      <a:lnTo>
                        <a:pt x="43" y="44"/>
                      </a:lnTo>
                      <a:lnTo>
                        <a:pt x="45" y="49"/>
                      </a:lnTo>
                      <a:lnTo>
                        <a:pt x="47" y="55"/>
                      </a:lnTo>
                      <a:lnTo>
                        <a:pt x="49" y="60"/>
                      </a:lnTo>
                      <a:lnTo>
                        <a:pt x="52" y="66"/>
                      </a:lnTo>
                      <a:lnTo>
                        <a:pt x="55" y="70"/>
                      </a:lnTo>
                      <a:lnTo>
                        <a:pt x="59" y="73"/>
                      </a:lnTo>
                      <a:lnTo>
                        <a:pt x="61" y="75"/>
                      </a:lnTo>
                      <a:lnTo>
                        <a:pt x="64" y="76"/>
                      </a:lnTo>
                      <a:lnTo>
                        <a:pt x="70" y="77"/>
                      </a:lnTo>
                      <a:lnTo>
                        <a:pt x="79" y="77"/>
                      </a:lnTo>
                      <a:lnTo>
                        <a:pt x="88" y="78"/>
                      </a:lnTo>
                      <a:lnTo>
                        <a:pt x="97" y="79"/>
                      </a:lnTo>
                      <a:lnTo>
                        <a:pt x="105" y="80"/>
                      </a:lnTo>
                      <a:lnTo>
                        <a:pt x="110" y="81"/>
                      </a:lnTo>
                      <a:lnTo>
                        <a:pt x="112" y="81"/>
                      </a:lnTo>
                      <a:lnTo>
                        <a:pt x="114" y="80"/>
                      </a:lnTo>
                      <a:lnTo>
                        <a:pt x="117" y="80"/>
                      </a:lnTo>
                      <a:lnTo>
                        <a:pt x="119" y="79"/>
                      </a:lnTo>
                      <a:lnTo>
                        <a:pt x="122" y="78"/>
                      </a:lnTo>
                      <a:lnTo>
                        <a:pt x="125" y="77"/>
                      </a:lnTo>
                      <a:lnTo>
                        <a:pt x="127" y="77"/>
                      </a:lnTo>
                      <a:lnTo>
                        <a:pt x="130" y="77"/>
                      </a:lnTo>
                      <a:lnTo>
                        <a:pt x="132" y="78"/>
                      </a:lnTo>
                      <a:lnTo>
                        <a:pt x="136" y="79"/>
                      </a:lnTo>
                      <a:lnTo>
                        <a:pt x="140" y="80"/>
                      </a:lnTo>
                      <a:lnTo>
                        <a:pt x="143" y="82"/>
                      </a:lnTo>
                      <a:lnTo>
                        <a:pt x="147" y="82"/>
                      </a:lnTo>
                      <a:lnTo>
                        <a:pt x="150" y="84"/>
                      </a:lnTo>
                      <a:lnTo>
                        <a:pt x="152" y="86"/>
                      </a:lnTo>
                      <a:lnTo>
                        <a:pt x="155" y="87"/>
                      </a:lnTo>
                      <a:lnTo>
                        <a:pt x="155" y="89"/>
                      </a:lnTo>
                      <a:lnTo>
                        <a:pt x="152" y="90"/>
                      </a:lnTo>
                      <a:lnTo>
                        <a:pt x="150" y="92"/>
                      </a:lnTo>
                      <a:lnTo>
                        <a:pt x="146" y="93"/>
                      </a:lnTo>
                      <a:lnTo>
                        <a:pt x="142" y="94"/>
                      </a:lnTo>
                      <a:lnTo>
                        <a:pt x="137" y="95"/>
                      </a:lnTo>
                      <a:lnTo>
                        <a:pt x="132" y="95"/>
                      </a:lnTo>
                      <a:lnTo>
                        <a:pt x="127" y="95"/>
                      </a:lnTo>
                      <a:lnTo>
                        <a:pt x="123" y="95"/>
                      </a:lnTo>
                      <a:lnTo>
                        <a:pt x="120" y="95"/>
                      </a:lnTo>
                      <a:lnTo>
                        <a:pt x="118" y="94"/>
                      </a:lnTo>
                      <a:lnTo>
                        <a:pt x="115" y="94"/>
                      </a:lnTo>
                      <a:lnTo>
                        <a:pt x="113" y="94"/>
                      </a:lnTo>
                      <a:lnTo>
                        <a:pt x="112" y="94"/>
                      </a:lnTo>
                      <a:lnTo>
                        <a:pt x="111" y="94"/>
                      </a:lnTo>
                      <a:lnTo>
                        <a:pt x="110" y="95"/>
                      </a:lnTo>
                      <a:lnTo>
                        <a:pt x="107" y="96"/>
                      </a:lnTo>
                      <a:lnTo>
                        <a:pt x="100" y="96"/>
                      </a:lnTo>
                      <a:lnTo>
                        <a:pt x="88" y="97"/>
                      </a:lnTo>
                      <a:lnTo>
                        <a:pt x="76" y="97"/>
                      </a:lnTo>
                      <a:lnTo>
                        <a:pt x="64" y="96"/>
                      </a:lnTo>
                      <a:lnTo>
                        <a:pt x="52" y="95"/>
                      </a:lnTo>
                      <a:lnTo>
                        <a:pt x="44" y="94"/>
                      </a:lnTo>
                      <a:lnTo>
                        <a:pt x="39" y="92"/>
                      </a:lnTo>
                      <a:lnTo>
                        <a:pt x="35" y="90"/>
                      </a:lnTo>
                      <a:lnTo>
                        <a:pt x="33" y="87"/>
                      </a:lnTo>
                      <a:lnTo>
                        <a:pt x="32" y="85"/>
                      </a:lnTo>
                      <a:lnTo>
                        <a:pt x="32" y="82"/>
                      </a:lnTo>
                      <a:lnTo>
                        <a:pt x="31" y="79"/>
                      </a:lnTo>
                      <a:lnTo>
                        <a:pt x="30" y="76"/>
                      </a:lnTo>
                      <a:lnTo>
                        <a:pt x="29" y="71"/>
                      </a:lnTo>
                      <a:lnTo>
                        <a:pt x="28" y="66"/>
                      </a:lnTo>
                      <a:lnTo>
                        <a:pt x="25" y="59"/>
                      </a:lnTo>
                      <a:lnTo>
                        <a:pt x="21" y="51"/>
                      </a:lnTo>
                      <a:lnTo>
                        <a:pt x="15" y="43"/>
                      </a:lnTo>
                      <a:lnTo>
                        <a:pt x="11" y="33"/>
                      </a:lnTo>
                      <a:lnTo>
                        <a:pt x="6" y="25"/>
                      </a:lnTo>
                      <a:lnTo>
                        <a:pt x="3" y="18"/>
                      </a:lnTo>
                      <a:lnTo>
                        <a:pt x="0" y="12"/>
                      </a:lnTo>
                      <a:lnTo>
                        <a:pt x="0" y="8"/>
                      </a:lnTo>
                      <a:lnTo>
                        <a:pt x="1" y="6"/>
                      </a:lnTo>
                      <a:lnTo>
                        <a:pt x="3" y="4"/>
                      </a:lnTo>
                      <a:lnTo>
                        <a:pt x="4" y="3"/>
                      </a:lnTo>
                      <a:lnTo>
                        <a:pt x="6" y="2"/>
                      </a:lnTo>
                      <a:lnTo>
                        <a:pt x="8" y="1"/>
                      </a:lnTo>
                      <a:lnTo>
                        <a:pt x="10" y="1"/>
                      </a:lnTo>
                      <a:lnTo>
                        <a:pt x="12" y="0"/>
                      </a:lnTo>
                      <a:lnTo>
                        <a:pt x="13" y="0"/>
                      </a:lnTo>
                      <a:lnTo>
                        <a:pt x="30" y="9"/>
                      </a:lnTo>
                    </a:path>
                  </a:pathLst>
                </a:custGeom>
                <a:solidFill>
                  <a:srgbClr val="4C4C4C"/>
                </a:solidFill>
                <a:ln w="9525" cap="rnd">
                  <a:noFill/>
                  <a:round/>
                  <a:headEnd type="none" w="sm" len="sm"/>
                  <a:tailEnd type="none" w="sm" len="sm"/>
                </a:ln>
                <a:effectLst/>
              </p:spPr>
              <p:txBody>
                <a:bodyPr/>
                <a:lstStyle/>
                <a:p>
                  <a:endParaRPr lang="en-US"/>
                </a:p>
              </p:txBody>
            </p:sp>
            <p:sp>
              <p:nvSpPr>
                <p:cNvPr id="202814" name="Freeform 62"/>
                <p:cNvSpPr>
                  <a:spLocks/>
                </p:cNvSpPr>
                <p:nvPr/>
              </p:nvSpPr>
              <p:spPr bwMode="auto">
                <a:xfrm>
                  <a:off x="2685" y="2618"/>
                  <a:ext cx="237" cy="124"/>
                </a:xfrm>
                <a:custGeom>
                  <a:avLst/>
                  <a:gdLst/>
                  <a:ahLst/>
                  <a:cxnLst>
                    <a:cxn ang="0">
                      <a:pos x="43" y="11"/>
                    </a:cxn>
                    <a:cxn ang="0">
                      <a:pos x="49" y="21"/>
                    </a:cxn>
                    <a:cxn ang="0">
                      <a:pos x="59" y="34"/>
                    </a:cxn>
                    <a:cxn ang="0">
                      <a:pos x="66" y="48"/>
                    </a:cxn>
                    <a:cxn ang="0">
                      <a:pos x="71" y="59"/>
                    </a:cxn>
                    <a:cxn ang="0">
                      <a:pos x="76" y="69"/>
                    </a:cxn>
                    <a:cxn ang="0">
                      <a:pos x="83" y="80"/>
                    </a:cxn>
                    <a:cxn ang="0">
                      <a:pos x="89" y="86"/>
                    </a:cxn>
                    <a:cxn ang="0">
                      <a:pos x="97" y="88"/>
                    </a:cxn>
                    <a:cxn ang="0">
                      <a:pos x="125" y="90"/>
                    </a:cxn>
                    <a:cxn ang="0">
                      <a:pos x="160" y="93"/>
                    </a:cxn>
                    <a:cxn ang="0">
                      <a:pos x="184" y="95"/>
                    </a:cxn>
                    <a:cxn ang="0">
                      <a:pos x="189" y="95"/>
                    </a:cxn>
                    <a:cxn ang="0">
                      <a:pos x="193" y="93"/>
                    </a:cxn>
                    <a:cxn ang="0">
                      <a:pos x="199" y="93"/>
                    </a:cxn>
                    <a:cxn ang="0">
                      <a:pos x="205" y="93"/>
                    </a:cxn>
                    <a:cxn ang="0">
                      <a:pos x="212" y="95"/>
                    </a:cxn>
                    <a:cxn ang="0">
                      <a:pos x="222" y="97"/>
                    </a:cxn>
                    <a:cxn ang="0">
                      <a:pos x="230" y="101"/>
                    </a:cxn>
                    <a:cxn ang="0">
                      <a:pos x="234" y="105"/>
                    </a:cxn>
                    <a:cxn ang="0">
                      <a:pos x="233" y="108"/>
                    </a:cxn>
                    <a:cxn ang="0">
                      <a:pos x="227" y="111"/>
                    </a:cxn>
                    <a:cxn ang="0">
                      <a:pos x="218" y="112"/>
                    </a:cxn>
                    <a:cxn ang="0">
                      <a:pos x="205" y="112"/>
                    </a:cxn>
                    <a:cxn ang="0">
                      <a:pos x="195" y="111"/>
                    </a:cxn>
                    <a:cxn ang="0">
                      <a:pos x="189" y="110"/>
                    </a:cxn>
                    <a:cxn ang="0">
                      <a:pos x="185" y="110"/>
                    </a:cxn>
                    <a:cxn ang="0">
                      <a:pos x="183" y="110"/>
                    </a:cxn>
                    <a:cxn ang="0">
                      <a:pos x="169" y="114"/>
                    </a:cxn>
                    <a:cxn ang="0">
                      <a:pos x="142" y="118"/>
                    </a:cxn>
                    <a:cxn ang="0">
                      <a:pos x="113" y="123"/>
                    </a:cxn>
                    <a:cxn ang="0">
                      <a:pos x="94" y="122"/>
                    </a:cxn>
                    <a:cxn ang="0">
                      <a:pos x="82" y="115"/>
                    </a:cxn>
                    <a:cxn ang="0">
                      <a:pos x="66" y="106"/>
                    </a:cxn>
                    <a:cxn ang="0">
                      <a:pos x="49" y="93"/>
                    </a:cxn>
                    <a:cxn ang="0">
                      <a:pos x="36" y="80"/>
                    </a:cxn>
                    <a:cxn ang="0">
                      <a:pos x="25" y="63"/>
                    </a:cxn>
                    <a:cxn ang="0">
                      <a:pos x="13" y="42"/>
                    </a:cxn>
                    <a:cxn ang="0">
                      <a:pos x="4" y="25"/>
                    </a:cxn>
                    <a:cxn ang="0">
                      <a:pos x="0" y="13"/>
                    </a:cxn>
                    <a:cxn ang="0">
                      <a:pos x="1" y="8"/>
                    </a:cxn>
                    <a:cxn ang="0">
                      <a:pos x="4" y="4"/>
                    </a:cxn>
                    <a:cxn ang="0">
                      <a:pos x="8" y="2"/>
                    </a:cxn>
                    <a:cxn ang="0">
                      <a:pos x="13" y="0"/>
                    </a:cxn>
                  </a:cxnLst>
                  <a:rect l="0" t="0" r="r" b="b"/>
                  <a:pathLst>
                    <a:path w="237" h="124">
                      <a:moveTo>
                        <a:pt x="42" y="10"/>
                      </a:moveTo>
                      <a:lnTo>
                        <a:pt x="43" y="11"/>
                      </a:lnTo>
                      <a:lnTo>
                        <a:pt x="45" y="15"/>
                      </a:lnTo>
                      <a:lnTo>
                        <a:pt x="49" y="21"/>
                      </a:lnTo>
                      <a:lnTo>
                        <a:pt x="53" y="27"/>
                      </a:lnTo>
                      <a:lnTo>
                        <a:pt x="59" y="34"/>
                      </a:lnTo>
                      <a:lnTo>
                        <a:pt x="63" y="42"/>
                      </a:lnTo>
                      <a:lnTo>
                        <a:pt x="66" y="48"/>
                      </a:lnTo>
                      <a:lnTo>
                        <a:pt x="69" y="54"/>
                      </a:lnTo>
                      <a:lnTo>
                        <a:pt x="71" y="59"/>
                      </a:lnTo>
                      <a:lnTo>
                        <a:pt x="73" y="63"/>
                      </a:lnTo>
                      <a:lnTo>
                        <a:pt x="76" y="69"/>
                      </a:lnTo>
                      <a:lnTo>
                        <a:pt x="80" y="75"/>
                      </a:lnTo>
                      <a:lnTo>
                        <a:pt x="83" y="80"/>
                      </a:lnTo>
                      <a:lnTo>
                        <a:pt x="86" y="84"/>
                      </a:lnTo>
                      <a:lnTo>
                        <a:pt x="89" y="86"/>
                      </a:lnTo>
                      <a:lnTo>
                        <a:pt x="92" y="88"/>
                      </a:lnTo>
                      <a:lnTo>
                        <a:pt x="97" y="88"/>
                      </a:lnTo>
                      <a:lnTo>
                        <a:pt x="110" y="89"/>
                      </a:lnTo>
                      <a:lnTo>
                        <a:pt x="125" y="90"/>
                      </a:lnTo>
                      <a:lnTo>
                        <a:pt x="143" y="92"/>
                      </a:lnTo>
                      <a:lnTo>
                        <a:pt x="160" y="93"/>
                      </a:lnTo>
                      <a:lnTo>
                        <a:pt x="174" y="94"/>
                      </a:lnTo>
                      <a:lnTo>
                        <a:pt x="184" y="95"/>
                      </a:lnTo>
                      <a:lnTo>
                        <a:pt x="188" y="95"/>
                      </a:lnTo>
                      <a:lnTo>
                        <a:pt x="189" y="95"/>
                      </a:lnTo>
                      <a:lnTo>
                        <a:pt x="191" y="94"/>
                      </a:lnTo>
                      <a:lnTo>
                        <a:pt x="193" y="93"/>
                      </a:lnTo>
                      <a:lnTo>
                        <a:pt x="197" y="93"/>
                      </a:lnTo>
                      <a:lnTo>
                        <a:pt x="199" y="93"/>
                      </a:lnTo>
                      <a:lnTo>
                        <a:pt x="202" y="93"/>
                      </a:lnTo>
                      <a:lnTo>
                        <a:pt x="205" y="93"/>
                      </a:lnTo>
                      <a:lnTo>
                        <a:pt x="208" y="94"/>
                      </a:lnTo>
                      <a:lnTo>
                        <a:pt x="212" y="95"/>
                      </a:lnTo>
                      <a:lnTo>
                        <a:pt x="217" y="96"/>
                      </a:lnTo>
                      <a:lnTo>
                        <a:pt x="222" y="97"/>
                      </a:lnTo>
                      <a:lnTo>
                        <a:pt x="226" y="99"/>
                      </a:lnTo>
                      <a:lnTo>
                        <a:pt x="230" y="101"/>
                      </a:lnTo>
                      <a:lnTo>
                        <a:pt x="233" y="103"/>
                      </a:lnTo>
                      <a:lnTo>
                        <a:pt x="234" y="105"/>
                      </a:lnTo>
                      <a:lnTo>
                        <a:pt x="236" y="106"/>
                      </a:lnTo>
                      <a:lnTo>
                        <a:pt x="233" y="108"/>
                      </a:lnTo>
                      <a:lnTo>
                        <a:pt x="231" y="110"/>
                      </a:lnTo>
                      <a:lnTo>
                        <a:pt x="227" y="111"/>
                      </a:lnTo>
                      <a:lnTo>
                        <a:pt x="223" y="112"/>
                      </a:lnTo>
                      <a:lnTo>
                        <a:pt x="218" y="112"/>
                      </a:lnTo>
                      <a:lnTo>
                        <a:pt x="211" y="113"/>
                      </a:lnTo>
                      <a:lnTo>
                        <a:pt x="205" y="112"/>
                      </a:lnTo>
                      <a:lnTo>
                        <a:pt x="200" y="111"/>
                      </a:lnTo>
                      <a:lnTo>
                        <a:pt x="195" y="111"/>
                      </a:lnTo>
                      <a:lnTo>
                        <a:pt x="192" y="110"/>
                      </a:lnTo>
                      <a:lnTo>
                        <a:pt x="189" y="110"/>
                      </a:lnTo>
                      <a:lnTo>
                        <a:pt x="187" y="110"/>
                      </a:lnTo>
                      <a:lnTo>
                        <a:pt x="185" y="110"/>
                      </a:lnTo>
                      <a:lnTo>
                        <a:pt x="184" y="110"/>
                      </a:lnTo>
                      <a:lnTo>
                        <a:pt x="183" y="110"/>
                      </a:lnTo>
                      <a:lnTo>
                        <a:pt x="178" y="112"/>
                      </a:lnTo>
                      <a:lnTo>
                        <a:pt x="169" y="114"/>
                      </a:lnTo>
                      <a:lnTo>
                        <a:pt x="156" y="116"/>
                      </a:lnTo>
                      <a:lnTo>
                        <a:pt x="142" y="118"/>
                      </a:lnTo>
                      <a:lnTo>
                        <a:pt x="127" y="121"/>
                      </a:lnTo>
                      <a:lnTo>
                        <a:pt x="113" y="123"/>
                      </a:lnTo>
                      <a:lnTo>
                        <a:pt x="102" y="123"/>
                      </a:lnTo>
                      <a:lnTo>
                        <a:pt x="94" y="122"/>
                      </a:lnTo>
                      <a:lnTo>
                        <a:pt x="89" y="119"/>
                      </a:lnTo>
                      <a:lnTo>
                        <a:pt x="82" y="115"/>
                      </a:lnTo>
                      <a:lnTo>
                        <a:pt x="74" y="111"/>
                      </a:lnTo>
                      <a:lnTo>
                        <a:pt x="66" y="106"/>
                      </a:lnTo>
                      <a:lnTo>
                        <a:pt x="57" y="100"/>
                      </a:lnTo>
                      <a:lnTo>
                        <a:pt x="49" y="93"/>
                      </a:lnTo>
                      <a:lnTo>
                        <a:pt x="43" y="86"/>
                      </a:lnTo>
                      <a:lnTo>
                        <a:pt x="36" y="80"/>
                      </a:lnTo>
                      <a:lnTo>
                        <a:pt x="31" y="72"/>
                      </a:lnTo>
                      <a:lnTo>
                        <a:pt x="25" y="63"/>
                      </a:lnTo>
                      <a:lnTo>
                        <a:pt x="18" y="53"/>
                      </a:lnTo>
                      <a:lnTo>
                        <a:pt x="13" y="42"/>
                      </a:lnTo>
                      <a:lnTo>
                        <a:pt x="8" y="33"/>
                      </a:lnTo>
                      <a:lnTo>
                        <a:pt x="4" y="25"/>
                      </a:lnTo>
                      <a:lnTo>
                        <a:pt x="1" y="18"/>
                      </a:lnTo>
                      <a:lnTo>
                        <a:pt x="0" y="13"/>
                      </a:lnTo>
                      <a:lnTo>
                        <a:pt x="0" y="10"/>
                      </a:lnTo>
                      <a:lnTo>
                        <a:pt x="1" y="8"/>
                      </a:lnTo>
                      <a:lnTo>
                        <a:pt x="2" y="6"/>
                      </a:lnTo>
                      <a:lnTo>
                        <a:pt x="4" y="4"/>
                      </a:lnTo>
                      <a:lnTo>
                        <a:pt x="6" y="3"/>
                      </a:lnTo>
                      <a:lnTo>
                        <a:pt x="8" y="2"/>
                      </a:lnTo>
                      <a:lnTo>
                        <a:pt x="10" y="1"/>
                      </a:lnTo>
                      <a:lnTo>
                        <a:pt x="13" y="0"/>
                      </a:lnTo>
                      <a:lnTo>
                        <a:pt x="42" y="10"/>
                      </a:lnTo>
                    </a:path>
                  </a:pathLst>
                </a:custGeom>
                <a:solidFill>
                  <a:srgbClr val="A4E0A4"/>
                </a:solidFill>
                <a:ln w="9525" cap="rnd">
                  <a:noFill/>
                  <a:round/>
                  <a:headEnd type="none" w="sm" len="sm"/>
                  <a:tailEnd type="none" w="sm" len="sm"/>
                </a:ln>
                <a:effectLst/>
              </p:spPr>
              <p:txBody>
                <a:bodyPr/>
                <a:lstStyle/>
                <a:p>
                  <a:endParaRPr lang="en-US"/>
                </a:p>
              </p:txBody>
            </p:sp>
            <p:sp>
              <p:nvSpPr>
                <p:cNvPr id="202815" name="Freeform 63"/>
                <p:cNvSpPr>
                  <a:spLocks/>
                </p:cNvSpPr>
                <p:nvPr/>
              </p:nvSpPr>
              <p:spPr bwMode="auto">
                <a:xfrm>
                  <a:off x="2783" y="2618"/>
                  <a:ext cx="159" cy="90"/>
                </a:xfrm>
                <a:custGeom>
                  <a:avLst/>
                  <a:gdLst/>
                  <a:ahLst/>
                  <a:cxnLst>
                    <a:cxn ang="0">
                      <a:pos x="34" y="7"/>
                    </a:cxn>
                    <a:cxn ang="0">
                      <a:pos x="37" y="12"/>
                    </a:cxn>
                    <a:cxn ang="0">
                      <a:pos x="42" y="21"/>
                    </a:cxn>
                    <a:cxn ang="0">
                      <a:pos x="45" y="30"/>
                    </a:cxn>
                    <a:cxn ang="0">
                      <a:pos x="46" y="38"/>
                    </a:cxn>
                    <a:cxn ang="0">
                      <a:pos x="50" y="48"/>
                    </a:cxn>
                    <a:cxn ang="0">
                      <a:pos x="56" y="59"/>
                    </a:cxn>
                    <a:cxn ang="0">
                      <a:pos x="62" y="66"/>
                    </a:cxn>
                    <a:cxn ang="0">
                      <a:pos x="68" y="68"/>
                    </a:cxn>
                    <a:cxn ang="0">
                      <a:pos x="83" y="70"/>
                    </a:cxn>
                    <a:cxn ang="0">
                      <a:pos x="101" y="72"/>
                    </a:cxn>
                    <a:cxn ang="0">
                      <a:pos x="113" y="73"/>
                    </a:cxn>
                    <a:cxn ang="0">
                      <a:pos x="116" y="73"/>
                    </a:cxn>
                    <a:cxn ang="0">
                      <a:pos x="120" y="72"/>
                    </a:cxn>
                    <a:cxn ang="0">
                      <a:pos x="126" y="71"/>
                    </a:cxn>
                    <a:cxn ang="0">
                      <a:pos x="131" y="70"/>
                    </a:cxn>
                    <a:cxn ang="0">
                      <a:pos x="136" y="71"/>
                    </a:cxn>
                    <a:cxn ang="0">
                      <a:pos x="143" y="72"/>
                    </a:cxn>
                    <a:cxn ang="0">
                      <a:pos x="150" y="76"/>
                    </a:cxn>
                    <a:cxn ang="0">
                      <a:pos x="156" y="79"/>
                    </a:cxn>
                    <a:cxn ang="0">
                      <a:pos x="158" y="81"/>
                    </a:cxn>
                    <a:cxn ang="0">
                      <a:pos x="153" y="84"/>
                    </a:cxn>
                    <a:cxn ang="0">
                      <a:pos x="145" y="86"/>
                    </a:cxn>
                    <a:cxn ang="0">
                      <a:pos x="135" y="88"/>
                    </a:cxn>
                    <a:cxn ang="0">
                      <a:pos x="127" y="87"/>
                    </a:cxn>
                    <a:cxn ang="0">
                      <a:pos x="121" y="87"/>
                    </a:cxn>
                    <a:cxn ang="0">
                      <a:pos x="117" y="86"/>
                    </a:cxn>
                    <a:cxn ang="0">
                      <a:pos x="115" y="87"/>
                    </a:cxn>
                    <a:cxn ang="0">
                      <a:pos x="110" y="88"/>
                    </a:cxn>
                    <a:cxn ang="0">
                      <a:pos x="92" y="89"/>
                    </a:cxn>
                    <a:cxn ang="0">
                      <a:pos x="68" y="89"/>
                    </a:cxn>
                    <a:cxn ang="0">
                      <a:pos x="47" y="86"/>
                    </a:cxn>
                    <a:cxn ang="0">
                      <a:pos x="38" y="82"/>
                    </a:cxn>
                    <a:cxn ang="0">
                      <a:pos x="29" y="75"/>
                    </a:cxn>
                    <a:cxn ang="0">
                      <a:pos x="17" y="66"/>
                    </a:cxn>
                    <a:cxn ang="0">
                      <a:pos x="9" y="55"/>
                    </a:cxn>
                    <a:cxn ang="0">
                      <a:pos x="5" y="43"/>
                    </a:cxn>
                    <a:cxn ang="0">
                      <a:pos x="2" y="29"/>
                    </a:cxn>
                    <a:cxn ang="0">
                      <a:pos x="0" y="16"/>
                    </a:cxn>
                    <a:cxn ang="0">
                      <a:pos x="0" y="5"/>
                    </a:cxn>
                    <a:cxn ang="0">
                      <a:pos x="1" y="0"/>
                    </a:cxn>
                    <a:cxn ang="0">
                      <a:pos x="4" y="0"/>
                    </a:cxn>
                    <a:cxn ang="0">
                      <a:pos x="7" y="1"/>
                    </a:cxn>
                    <a:cxn ang="0">
                      <a:pos x="10" y="2"/>
                    </a:cxn>
                    <a:cxn ang="0">
                      <a:pos x="33" y="5"/>
                    </a:cxn>
                  </a:cxnLst>
                  <a:rect l="0" t="0" r="r" b="b"/>
                  <a:pathLst>
                    <a:path w="159" h="90">
                      <a:moveTo>
                        <a:pt x="33" y="5"/>
                      </a:moveTo>
                      <a:lnTo>
                        <a:pt x="34" y="7"/>
                      </a:lnTo>
                      <a:lnTo>
                        <a:pt x="35" y="8"/>
                      </a:lnTo>
                      <a:lnTo>
                        <a:pt x="37" y="12"/>
                      </a:lnTo>
                      <a:lnTo>
                        <a:pt x="40" y="16"/>
                      </a:lnTo>
                      <a:lnTo>
                        <a:pt x="42" y="21"/>
                      </a:lnTo>
                      <a:lnTo>
                        <a:pt x="44" y="26"/>
                      </a:lnTo>
                      <a:lnTo>
                        <a:pt x="45" y="30"/>
                      </a:lnTo>
                      <a:lnTo>
                        <a:pt x="46" y="34"/>
                      </a:lnTo>
                      <a:lnTo>
                        <a:pt x="46" y="38"/>
                      </a:lnTo>
                      <a:lnTo>
                        <a:pt x="48" y="42"/>
                      </a:lnTo>
                      <a:lnTo>
                        <a:pt x="50" y="48"/>
                      </a:lnTo>
                      <a:lnTo>
                        <a:pt x="53" y="54"/>
                      </a:lnTo>
                      <a:lnTo>
                        <a:pt x="56" y="59"/>
                      </a:lnTo>
                      <a:lnTo>
                        <a:pt x="60" y="63"/>
                      </a:lnTo>
                      <a:lnTo>
                        <a:pt x="62" y="66"/>
                      </a:lnTo>
                      <a:lnTo>
                        <a:pt x="64" y="67"/>
                      </a:lnTo>
                      <a:lnTo>
                        <a:pt x="68" y="68"/>
                      </a:lnTo>
                      <a:lnTo>
                        <a:pt x="74" y="69"/>
                      </a:lnTo>
                      <a:lnTo>
                        <a:pt x="83" y="70"/>
                      </a:lnTo>
                      <a:lnTo>
                        <a:pt x="92" y="72"/>
                      </a:lnTo>
                      <a:lnTo>
                        <a:pt x="101" y="72"/>
                      </a:lnTo>
                      <a:lnTo>
                        <a:pt x="108" y="73"/>
                      </a:lnTo>
                      <a:lnTo>
                        <a:pt x="113" y="73"/>
                      </a:lnTo>
                      <a:lnTo>
                        <a:pt x="115" y="73"/>
                      </a:lnTo>
                      <a:lnTo>
                        <a:pt x="116" y="73"/>
                      </a:lnTo>
                      <a:lnTo>
                        <a:pt x="117" y="73"/>
                      </a:lnTo>
                      <a:lnTo>
                        <a:pt x="120" y="72"/>
                      </a:lnTo>
                      <a:lnTo>
                        <a:pt x="123" y="72"/>
                      </a:lnTo>
                      <a:lnTo>
                        <a:pt x="126" y="71"/>
                      </a:lnTo>
                      <a:lnTo>
                        <a:pt x="128" y="71"/>
                      </a:lnTo>
                      <a:lnTo>
                        <a:pt x="131" y="70"/>
                      </a:lnTo>
                      <a:lnTo>
                        <a:pt x="133" y="71"/>
                      </a:lnTo>
                      <a:lnTo>
                        <a:pt x="136" y="71"/>
                      </a:lnTo>
                      <a:lnTo>
                        <a:pt x="140" y="72"/>
                      </a:lnTo>
                      <a:lnTo>
                        <a:pt x="143" y="72"/>
                      </a:lnTo>
                      <a:lnTo>
                        <a:pt x="147" y="74"/>
                      </a:lnTo>
                      <a:lnTo>
                        <a:pt x="150" y="76"/>
                      </a:lnTo>
                      <a:lnTo>
                        <a:pt x="153" y="77"/>
                      </a:lnTo>
                      <a:lnTo>
                        <a:pt x="156" y="79"/>
                      </a:lnTo>
                      <a:lnTo>
                        <a:pt x="158" y="80"/>
                      </a:lnTo>
                      <a:lnTo>
                        <a:pt x="158" y="81"/>
                      </a:lnTo>
                      <a:lnTo>
                        <a:pt x="156" y="83"/>
                      </a:lnTo>
                      <a:lnTo>
                        <a:pt x="153" y="84"/>
                      </a:lnTo>
                      <a:lnTo>
                        <a:pt x="150" y="85"/>
                      </a:lnTo>
                      <a:lnTo>
                        <a:pt x="145" y="86"/>
                      </a:lnTo>
                      <a:lnTo>
                        <a:pt x="141" y="87"/>
                      </a:lnTo>
                      <a:lnTo>
                        <a:pt x="135" y="88"/>
                      </a:lnTo>
                      <a:lnTo>
                        <a:pt x="131" y="88"/>
                      </a:lnTo>
                      <a:lnTo>
                        <a:pt x="127" y="87"/>
                      </a:lnTo>
                      <a:lnTo>
                        <a:pt x="124" y="87"/>
                      </a:lnTo>
                      <a:lnTo>
                        <a:pt x="121" y="87"/>
                      </a:lnTo>
                      <a:lnTo>
                        <a:pt x="119" y="87"/>
                      </a:lnTo>
                      <a:lnTo>
                        <a:pt x="117" y="86"/>
                      </a:lnTo>
                      <a:lnTo>
                        <a:pt x="116" y="87"/>
                      </a:lnTo>
                      <a:lnTo>
                        <a:pt x="115" y="87"/>
                      </a:lnTo>
                      <a:lnTo>
                        <a:pt x="114" y="87"/>
                      </a:lnTo>
                      <a:lnTo>
                        <a:pt x="110" y="88"/>
                      </a:lnTo>
                      <a:lnTo>
                        <a:pt x="103" y="89"/>
                      </a:lnTo>
                      <a:lnTo>
                        <a:pt x="92" y="89"/>
                      </a:lnTo>
                      <a:lnTo>
                        <a:pt x="81" y="89"/>
                      </a:lnTo>
                      <a:lnTo>
                        <a:pt x="68" y="89"/>
                      </a:lnTo>
                      <a:lnTo>
                        <a:pt x="56" y="88"/>
                      </a:lnTo>
                      <a:lnTo>
                        <a:pt x="47" y="86"/>
                      </a:lnTo>
                      <a:lnTo>
                        <a:pt x="42" y="84"/>
                      </a:lnTo>
                      <a:lnTo>
                        <a:pt x="38" y="82"/>
                      </a:lnTo>
                      <a:lnTo>
                        <a:pt x="33" y="79"/>
                      </a:lnTo>
                      <a:lnTo>
                        <a:pt x="29" y="75"/>
                      </a:lnTo>
                      <a:lnTo>
                        <a:pt x="23" y="71"/>
                      </a:lnTo>
                      <a:lnTo>
                        <a:pt x="17" y="66"/>
                      </a:lnTo>
                      <a:lnTo>
                        <a:pt x="13" y="60"/>
                      </a:lnTo>
                      <a:lnTo>
                        <a:pt x="9" y="55"/>
                      </a:lnTo>
                      <a:lnTo>
                        <a:pt x="7" y="49"/>
                      </a:lnTo>
                      <a:lnTo>
                        <a:pt x="5" y="43"/>
                      </a:lnTo>
                      <a:lnTo>
                        <a:pt x="3" y="37"/>
                      </a:lnTo>
                      <a:lnTo>
                        <a:pt x="2" y="29"/>
                      </a:lnTo>
                      <a:lnTo>
                        <a:pt x="1" y="22"/>
                      </a:lnTo>
                      <a:lnTo>
                        <a:pt x="0" y="16"/>
                      </a:lnTo>
                      <a:lnTo>
                        <a:pt x="0" y="10"/>
                      </a:lnTo>
                      <a:lnTo>
                        <a:pt x="0" y="5"/>
                      </a:lnTo>
                      <a:lnTo>
                        <a:pt x="0" y="2"/>
                      </a:lnTo>
                      <a:lnTo>
                        <a:pt x="1" y="0"/>
                      </a:lnTo>
                      <a:lnTo>
                        <a:pt x="3" y="0"/>
                      </a:lnTo>
                      <a:lnTo>
                        <a:pt x="4" y="0"/>
                      </a:lnTo>
                      <a:lnTo>
                        <a:pt x="6" y="0"/>
                      </a:lnTo>
                      <a:lnTo>
                        <a:pt x="7" y="1"/>
                      </a:lnTo>
                      <a:lnTo>
                        <a:pt x="9" y="2"/>
                      </a:lnTo>
                      <a:lnTo>
                        <a:pt x="10" y="2"/>
                      </a:lnTo>
                      <a:lnTo>
                        <a:pt x="12" y="1"/>
                      </a:lnTo>
                      <a:lnTo>
                        <a:pt x="33" y="5"/>
                      </a:lnTo>
                    </a:path>
                  </a:pathLst>
                </a:custGeom>
                <a:solidFill>
                  <a:srgbClr val="4C4C4C"/>
                </a:solidFill>
                <a:ln w="9525" cap="rnd">
                  <a:noFill/>
                  <a:round/>
                  <a:headEnd type="none" w="sm" len="sm"/>
                  <a:tailEnd type="none" w="sm" len="sm"/>
                </a:ln>
                <a:effectLst/>
              </p:spPr>
              <p:txBody>
                <a:bodyPr/>
                <a:lstStyle/>
                <a:p>
                  <a:endParaRPr lang="en-US"/>
                </a:p>
              </p:txBody>
            </p:sp>
            <p:sp>
              <p:nvSpPr>
                <p:cNvPr id="202816" name="Freeform 64"/>
                <p:cNvSpPr>
                  <a:spLocks/>
                </p:cNvSpPr>
                <p:nvPr/>
              </p:nvSpPr>
              <p:spPr bwMode="auto">
                <a:xfrm>
                  <a:off x="2780" y="2614"/>
                  <a:ext cx="160" cy="97"/>
                </a:xfrm>
                <a:custGeom>
                  <a:avLst/>
                  <a:gdLst/>
                  <a:ahLst/>
                  <a:cxnLst>
                    <a:cxn ang="0">
                      <a:pos x="35" y="9"/>
                    </a:cxn>
                    <a:cxn ang="0">
                      <a:pos x="38" y="16"/>
                    </a:cxn>
                    <a:cxn ang="0">
                      <a:pos x="43" y="26"/>
                    </a:cxn>
                    <a:cxn ang="0">
                      <a:pos x="46" y="36"/>
                    </a:cxn>
                    <a:cxn ang="0">
                      <a:pos x="47" y="44"/>
                    </a:cxn>
                    <a:cxn ang="0">
                      <a:pos x="51" y="54"/>
                    </a:cxn>
                    <a:cxn ang="0">
                      <a:pos x="56" y="66"/>
                    </a:cxn>
                    <a:cxn ang="0">
                      <a:pos x="63" y="73"/>
                    </a:cxn>
                    <a:cxn ang="0">
                      <a:pos x="68" y="75"/>
                    </a:cxn>
                    <a:cxn ang="0">
                      <a:pos x="83" y="77"/>
                    </a:cxn>
                    <a:cxn ang="0">
                      <a:pos x="102" y="79"/>
                    </a:cxn>
                    <a:cxn ang="0">
                      <a:pos x="114" y="81"/>
                    </a:cxn>
                    <a:cxn ang="0">
                      <a:pos x="118" y="80"/>
                    </a:cxn>
                    <a:cxn ang="0">
                      <a:pos x="123" y="79"/>
                    </a:cxn>
                    <a:cxn ang="0">
                      <a:pos x="129" y="77"/>
                    </a:cxn>
                    <a:cxn ang="0">
                      <a:pos x="134" y="77"/>
                    </a:cxn>
                    <a:cxn ang="0">
                      <a:pos x="140" y="79"/>
                    </a:cxn>
                    <a:cxn ang="0">
                      <a:pos x="147" y="81"/>
                    </a:cxn>
                    <a:cxn ang="0">
                      <a:pos x="154" y="84"/>
                    </a:cxn>
                    <a:cxn ang="0">
                      <a:pos x="159" y="87"/>
                    </a:cxn>
                    <a:cxn ang="0">
                      <a:pos x="156" y="90"/>
                    </a:cxn>
                    <a:cxn ang="0">
                      <a:pos x="150" y="92"/>
                    </a:cxn>
                    <a:cxn ang="0">
                      <a:pos x="142" y="95"/>
                    </a:cxn>
                    <a:cxn ang="0">
                      <a:pos x="131" y="95"/>
                    </a:cxn>
                    <a:cxn ang="0">
                      <a:pos x="125" y="94"/>
                    </a:cxn>
                    <a:cxn ang="0">
                      <a:pos x="120" y="94"/>
                    </a:cxn>
                    <a:cxn ang="0">
                      <a:pos x="116" y="94"/>
                    </a:cxn>
                    <a:cxn ang="0">
                      <a:pos x="114" y="95"/>
                    </a:cxn>
                    <a:cxn ang="0">
                      <a:pos x="104" y="96"/>
                    </a:cxn>
                    <a:cxn ang="0">
                      <a:pos x="81" y="96"/>
                    </a:cxn>
                    <a:cxn ang="0">
                      <a:pos x="57" y="95"/>
                    </a:cxn>
                    <a:cxn ang="0">
                      <a:pos x="43" y="91"/>
                    </a:cxn>
                    <a:cxn ang="0">
                      <a:pos x="34" y="86"/>
                    </a:cxn>
                    <a:cxn ang="0">
                      <a:pos x="24" y="77"/>
                    </a:cxn>
                    <a:cxn ang="0">
                      <a:pos x="14" y="67"/>
                    </a:cxn>
                    <a:cxn ang="0">
                      <a:pos x="7" y="56"/>
                    </a:cxn>
                    <a:cxn ang="0">
                      <a:pos x="4" y="43"/>
                    </a:cxn>
                    <a:cxn ang="0">
                      <a:pos x="1" y="28"/>
                    </a:cxn>
                    <a:cxn ang="0">
                      <a:pos x="0" y="15"/>
                    </a:cxn>
                    <a:cxn ang="0">
                      <a:pos x="1" y="7"/>
                    </a:cxn>
                    <a:cxn ang="0">
                      <a:pos x="4" y="4"/>
                    </a:cxn>
                    <a:cxn ang="0">
                      <a:pos x="9" y="2"/>
                    </a:cxn>
                    <a:cxn ang="0">
                      <a:pos x="14" y="0"/>
                    </a:cxn>
                    <a:cxn ang="0">
                      <a:pos x="17" y="0"/>
                    </a:cxn>
                  </a:cxnLst>
                  <a:rect l="0" t="0" r="r" b="b"/>
                  <a:pathLst>
                    <a:path w="160" h="97">
                      <a:moveTo>
                        <a:pt x="34" y="9"/>
                      </a:moveTo>
                      <a:lnTo>
                        <a:pt x="35" y="9"/>
                      </a:lnTo>
                      <a:lnTo>
                        <a:pt x="36" y="13"/>
                      </a:lnTo>
                      <a:lnTo>
                        <a:pt x="38" y="16"/>
                      </a:lnTo>
                      <a:lnTo>
                        <a:pt x="41" y="21"/>
                      </a:lnTo>
                      <a:lnTo>
                        <a:pt x="43" y="26"/>
                      </a:lnTo>
                      <a:lnTo>
                        <a:pt x="44" y="32"/>
                      </a:lnTo>
                      <a:lnTo>
                        <a:pt x="46" y="36"/>
                      </a:lnTo>
                      <a:lnTo>
                        <a:pt x="46" y="40"/>
                      </a:lnTo>
                      <a:lnTo>
                        <a:pt x="47" y="44"/>
                      </a:lnTo>
                      <a:lnTo>
                        <a:pt x="49" y="49"/>
                      </a:lnTo>
                      <a:lnTo>
                        <a:pt x="51" y="54"/>
                      </a:lnTo>
                      <a:lnTo>
                        <a:pt x="54" y="60"/>
                      </a:lnTo>
                      <a:lnTo>
                        <a:pt x="56" y="66"/>
                      </a:lnTo>
                      <a:lnTo>
                        <a:pt x="60" y="70"/>
                      </a:lnTo>
                      <a:lnTo>
                        <a:pt x="63" y="73"/>
                      </a:lnTo>
                      <a:lnTo>
                        <a:pt x="65" y="75"/>
                      </a:lnTo>
                      <a:lnTo>
                        <a:pt x="68" y="75"/>
                      </a:lnTo>
                      <a:lnTo>
                        <a:pt x="74" y="76"/>
                      </a:lnTo>
                      <a:lnTo>
                        <a:pt x="83" y="77"/>
                      </a:lnTo>
                      <a:lnTo>
                        <a:pt x="92" y="78"/>
                      </a:lnTo>
                      <a:lnTo>
                        <a:pt x="102" y="79"/>
                      </a:lnTo>
                      <a:lnTo>
                        <a:pt x="109" y="80"/>
                      </a:lnTo>
                      <a:lnTo>
                        <a:pt x="114" y="81"/>
                      </a:lnTo>
                      <a:lnTo>
                        <a:pt x="116" y="81"/>
                      </a:lnTo>
                      <a:lnTo>
                        <a:pt x="118" y="80"/>
                      </a:lnTo>
                      <a:lnTo>
                        <a:pt x="121" y="79"/>
                      </a:lnTo>
                      <a:lnTo>
                        <a:pt x="123" y="79"/>
                      </a:lnTo>
                      <a:lnTo>
                        <a:pt x="126" y="78"/>
                      </a:lnTo>
                      <a:lnTo>
                        <a:pt x="129" y="77"/>
                      </a:lnTo>
                      <a:lnTo>
                        <a:pt x="132" y="77"/>
                      </a:lnTo>
                      <a:lnTo>
                        <a:pt x="134" y="77"/>
                      </a:lnTo>
                      <a:lnTo>
                        <a:pt x="136" y="78"/>
                      </a:lnTo>
                      <a:lnTo>
                        <a:pt x="140" y="79"/>
                      </a:lnTo>
                      <a:lnTo>
                        <a:pt x="144" y="80"/>
                      </a:lnTo>
                      <a:lnTo>
                        <a:pt x="147" y="81"/>
                      </a:lnTo>
                      <a:lnTo>
                        <a:pt x="151" y="82"/>
                      </a:lnTo>
                      <a:lnTo>
                        <a:pt x="154" y="84"/>
                      </a:lnTo>
                      <a:lnTo>
                        <a:pt x="156" y="86"/>
                      </a:lnTo>
                      <a:lnTo>
                        <a:pt x="159" y="87"/>
                      </a:lnTo>
                      <a:lnTo>
                        <a:pt x="159" y="89"/>
                      </a:lnTo>
                      <a:lnTo>
                        <a:pt x="156" y="90"/>
                      </a:lnTo>
                      <a:lnTo>
                        <a:pt x="154" y="91"/>
                      </a:lnTo>
                      <a:lnTo>
                        <a:pt x="150" y="92"/>
                      </a:lnTo>
                      <a:lnTo>
                        <a:pt x="146" y="94"/>
                      </a:lnTo>
                      <a:lnTo>
                        <a:pt x="142" y="95"/>
                      </a:lnTo>
                      <a:lnTo>
                        <a:pt x="136" y="95"/>
                      </a:lnTo>
                      <a:lnTo>
                        <a:pt x="131" y="95"/>
                      </a:lnTo>
                      <a:lnTo>
                        <a:pt x="128" y="95"/>
                      </a:lnTo>
                      <a:lnTo>
                        <a:pt x="125" y="94"/>
                      </a:lnTo>
                      <a:lnTo>
                        <a:pt x="122" y="94"/>
                      </a:lnTo>
                      <a:lnTo>
                        <a:pt x="120" y="94"/>
                      </a:lnTo>
                      <a:lnTo>
                        <a:pt x="118" y="94"/>
                      </a:lnTo>
                      <a:lnTo>
                        <a:pt x="116" y="94"/>
                      </a:lnTo>
                      <a:lnTo>
                        <a:pt x="115" y="94"/>
                      </a:lnTo>
                      <a:lnTo>
                        <a:pt x="114" y="95"/>
                      </a:lnTo>
                      <a:lnTo>
                        <a:pt x="111" y="96"/>
                      </a:lnTo>
                      <a:lnTo>
                        <a:pt x="104" y="96"/>
                      </a:lnTo>
                      <a:lnTo>
                        <a:pt x="93" y="96"/>
                      </a:lnTo>
                      <a:lnTo>
                        <a:pt x="81" y="96"/>
                      </a:lnTo>
                      <a:lnTo>
                        <a:pt x="68" y="96"/>
                      </a:lnTo>
                      <a:lnTo>
                        <a:pt x="57" y="95"/>
                      </a:lnTo>
                      <a:lnTo>
                        <a:pt x="48" y="94"/>
                      </a:lnTo>
                      <a:lnTo>
                        <a:pt x="43" y="91"/>
                      </a:lnTo>
                      <a:lnTo>
                        <a:pt x="38" y="89"/>
                      </a:lnTo>
                      <a:lnTo>
                        <a:pt x="34" y="86"/>
                      </a:lnTo>
                      <a:lnTo>
                        <a:pt x="29" y="82"/>
                      </a:lnTo>
                      <a:lnTo>
                        <a:pt x="24" y="77"/>
                      </a:lnTo>
                      <a:lnTo>
                        <a:pt x="18" y="72"/>
                      </a:lnTo>
                      <a:lnTo>
                        <a:pt x="14" y="67"/>
                      </a:lnTo>
                      <a:lnTo>
                        <a:pt x="10" y="62"/>
                      </a:lnTo>
                      <a:lnTo>
                        <a:pt x="7" y="56"/>
                      </a:lnTo>
                      <a:lnTo>
                        <a:pt x="5" y="49"/>
                      </a:lnTo>
                      <a:lnTo>
                        <a:pt x="4" y="43"/>
                      </a:lnTo>
                      <a:lnTo>
                        <a:pt x="2" y="35"/>
                      </a:lnTo>
                      <a:lnTo>
                        <a:pt x="1" y="28"/>
                      </a:lnTo>
                      <a:lnTo>
                        <a:pt x="1" y="21"/>
                      </a:lnTo>
                      <a:lnTo>
                        <a:pt x="0" y="15"/>
                      </a:lnTo>
                      <a:lnTo>
                        <a:pt x="0" y="10"/>
                      </a:lnTo>
                      <a:lnTo>
                        <a:pt x="1" y="7"/>
                      </a:lnTo>
                      <a:lnTo>
                        <a:pt x="2" y="5"/>
                      </a:lnTo>
                      <a:lnTo>
                        <a:pt x="4" y="4"/>
                      </a:lnTo>
                      <a:lnTo>
                        <a:pt x="6" y="2"/>
                      </a:lnTo>
                      <a:lnTo>
                        <a:pt x="9" y="2"/>
                      </a:lnTo>
                      <a:lnTo>
                        <a:pt x="11" y="1"/>
                      </a:lnTo>
                      <a:lnTo>
                        <a:pt x="14" y="0"/>
                      </a:lnTo>
                      <a:lnTo>
                        <a:pt x="16" y="0"/>
                      </a:lnTo>
                      <a:lnTo>
                        <a:pt x="17" y="0"/>
                      </a:lnTo>
                      <a:lnTo>
                        <a:pt x="34" y="9"/>
                      </a:lnTo>
                    </a:path>
                  </a:pathLst>
                </a:custGeom>
                <a:solidFill>
                  <a:srgbClr val="A4E0A4"/>
                </a:solidFill>
                <a:ln w="9525" cap="rnd">
                  <a:noFill/>
                  <a:round/>
                  <a:headEnd type="none" w="sm" len="sm"/>
                  <a:tailEnd type="none" w="sm" len="sm"/>
                </a:ln>
                <a:effectLst/>
              </p:spPr>
              <p:txBody>
                <a:bodyPr/>
                <a:lstStyle/>
                <a:p>
                  <a:endParaRPr lang="en-US"/>
                </a:p>
              </p:txBody>
            </p:sp>
            <p:sp>
              <p:nvSpPr>
                <p:cNvPr id="202817" name="Freeform 65"/>
                <p:cNvSpPr>
                  <a:spLocks/>
                </p:cNvSpPr>
                <p:nvPr/>
              </p:nvSpPr>
              <p:spPr bwMode="auto">
                <a:xfrm>
                  <a:off x="2765" y="2817"/>
                  <a:ext cx="325" cy="211"/>
                </a:xfrm>
                <a:custGeom>
                  <a:avLst/>
                  <a:gdLst/>
                  <a:ahLst/>
                  <a:cxnLst>
                    <a:cxn ang="0">
                      <a:pos x="324" y="210"/>
                    </a:cxn>
                    <a:cxn ang="0">
                      <a:pos x="324" y="34"/>
                    </a:cxn>
                    <a:cxn ang="0">
                      <a:pos x="0" y="0"/>
                    </a:cxn>
                    <a:cxn ang="0">
                      <a:pos x="0" y="164"/>
                    </a:cxn>
                    <a:cxn ang="0">
                      <a:pos x="324" y="210"/>
                    </a:cxn>
                  </a:cxnLst>
                  <a:rect l="0" t="0" r="r" b="b"/>
                  <a:pathLst>
                    <a:path w="325" h="211">
                      <a:moveTo>
                        <a:pt x="324" y="210"/>
                      </a:moveTo>
                      <a:lnTo>
                        <a:pt x="324" y="34"/>
                      </a:lnTo>
                      <a:lnTo>
                        <a:pt x="0" y="0"/>
                      </a:lnTo>
                      <a:lnTo>
                        <a:pt x="0" y="164"/>
                      </a:lnTo>
                      <a:lnTo>
                        <a:pt x="324" y="210"/>
                      </a:lnTo>
                    </a:path>
                  </a:pathLst>
                </a:custGeom>
                <a:solidFill>
                  <a:srgbClr val="E7B944"/>
                </a:solidFill>
                <a:ln w="9525" cap="rnd">
                  <a:noFill/>
                  <a:round/>
                  <a:headEnd type="none" w="sm" len="sm"/>
                  <a:tailEnd type="none" w="sm" len="sm"/>
                </a:ln>
                <a:effectLst/>
              </p:spPr>
              <p:txBody>
                <a:bodyPr/>
                <a:lstStyle/>
                <a:p>
                  <a:endParaRPr lang="en-US"/>
                </a:p>
              </p:txBody>
            </p:sp>
          </p:grpSp>
        </p:grpSp>
        <p:sp>
          <p:nvSpPr>
            <p:cNvPr id="202818" name="Rectangle 66"/>
            <p:cNvSpPr>
              <a:spLocks noChangeArrowheads="1"/>
            </p:cNvSpPr>
            <p:nvPr/>
          </p:nvSpPr>
          <p:spPr bwMode="auto">
            <a:xfrm>
              <a:off x="2556" y="2229"/>
              <a:ext cx="801" cy="250"/>
            </a:xfrm>
            <a:prstGeom prst="rect">
              <a:avLst/>
            </a:prstGeom>
            <a:noFill/>
            <a:ln w="9525">
              <a:noFill/>
              <a:miter lim="800000"/>
              <a:headEnd/>
              <a:tailEnd/>
            </a:ln>
            <a:effectLst/>
          </p:spPr>
          <p:txBody>
            <a:bodyPr lIns="92075" tIns="46038" rIns="92075" bIns="46038">
              <a:spAutoFit/>
            </a:bodyPr>
            <a:lstStyle/>
            <a:p>
              <a:pPr algn="ctr" eaLnBrk="0" hangingPunct="0"/>
              <a:r>
                <a:rPr lang="en-US" sz="2000">
                  <a:latin typeface="Verdana" pitchFamily="34" charset="0"/>
                </a:rPr>
                <a:t>Green</a:t>
              </a:r>
            </a:p>
          </p:txBody>
        </p:sp>
      </p:grpSp>
      <p:sp>
        <p:nvSpPr>
          <p:cNvPr id="202819" name="Line 67"/>
          <p:cNvSpPr>
            <a:spLocks noChangeShapeType="1"/>
          </p:cNvSpPr>
          <p:nvPr/>
        </p:nvSpPr>
        <p:spPr bwMode="auto">
          <a:xfrm>
            <a:off x="5089525" y="4400550"/>
            <a:ext cx="549275" cy="0"/>
          </a:xfrm>
          <a:prstGeom prst="line">
            <a:avLst/>
          </a:prstGeom>
          <a:noFill/>
          <a:ln w="25400">
            <a:solidFill>
              <a:schemeClr val="tx1"/>
            </a:solidFill>
            <a:round/>
            <a:headEnd type="none" w="sm" len="sm"/>
            <a:tailEnd type="stealth" w="med" len="lg"/>
          </a:ln>
          <a:effectLst/>
        </p:spPr>
        <p:txBody>
          <a:bodyPr/>
          <a:lstStyle/>
          <a:p>
            <a:endParaRPr lang="en-US"/>
          </a:p>
        </p:txBody>
      </p:sp>
      <p:grpSp>
        <p:nvGrpSpPr>
          <p:cNvPr id="5" name="Group 68"/>
          <p:cNvGrpSpPr>
            <a:grpSpLocks/>
          </p:cNvGrpSpPr>
          <p:nvPr/>
        </p:nvGrpSpPr>
        <p:grpSpPr bwMode="auto">
          <a:xfrm>
            <a:off x="5610225" y="3230563"/>
            <a:ext cx="3076575" cy="1962150"/>
            <a:chOff x="3534" y="2035"/>
            <a:chExt cx="1938" cy="1236"/>
          </a:xfrm>
        </p:grpSpPr>
        <p:grpSp>
          <p:nvGrpSpPr>
            <p:cNvPr id="6" name="Group 69"/>
            <p:cNvGrpSpPr>
              <a:grpSpLocks/>
            </p:cNvGrpSpPr>
            <p:nvPr/>
          </p:nvGrpSpPr>
          <p:grpSpPr bwMode="auto">
            <a:xfrm>
              <a:off x="3534" y="2035"/>
              <a:ext cx="394" cy="1236"/>
              <a:chOff x="3534" y="2035"/>
              <a:chExt cx="394" cy="1236"/>
            </a:xfrm>
          </p:grpSpPr>
          <p:sp>
            <p:nvSpPr>
              <p:cNvPr id="202822" name="Freeform 70"/>
              <p:cNvSpPr>
                <a:spLocks/>
              </p:cNvSpPr>
              <p:nvPr/>
            </p:nvSpPr>
            <p:spPr bwMode="auto">
              <a:xfrm>
                <a:off x="3534" y="2035"/>
                <a:ext cx="394" cy="1236"/>
              </a:xfrm>
              <a:custGeom>
                <a:avLst/>
                <a:gdLst/>
                <a:ahLst/>
                <a:cxnLst>
                  <a:cxn ang="0">
                    <a:pos x="393" y="1057"/>
                  </a:cxn>
                  <a:cxn ang="0">
                    <a:pos x="393" y="0"/>
                  </a:cxn>
                  <a:cxn ang="0">
                    <a:pos x="0" y="177"/>
                  </a:cxn>
                  <a:cxn ang="0">
                    <a:pos x="0" y="1235"/>
                  </a:cxn>
                  <a:cxn ang="0">
                    <a:pos x="393" y="1057"/>
                  </a:cxn>
                </a:cxnLst>
                <a:rect l="0" t="0" r="r" b="b"/>
                <a:pathLst>
                  <a:path w="394" h="1236">
                    <a:moveTo>
                      <a:pt x="393" y="1057"/>
                    </a:moveTo>
                    <a:lnTo>
                      <a:pt x="393" y="0"/>
                    </a:lnTo>
                    <a:lnTo>
                      <a:pt x="0" y="177"/>
                    </a:lnTo>
                    <a:lnTo>
                      <a:pt x="0" y="1235"/>
                    </a:lnTo>
                    <a:lnTo>
                      <a:pt x="393" y="1057"/>
                    </a:lnTo>
                  </a:path>
                </a:pathLst>
              </a:custGeom>
              <a:solidFill>
                <a:srgbClr val="B2B2B2"/>
              </a:solidFill>
              <a:ln w="9525" cap="rnd">
                <a:noFill/>
                <a:round/>
                <a:headEnd type="none" w="sm" len="sm"/>
                <a:tailEnd type="none" w="sm" len="sm"/>
              </a:ln>
              <a:effectLst/>
            </p:spPr>
            <p:txBody>
              <a:bodyPr/>
              <a:lstStyle/>
              <a:p>
                <a:endParaRPr lang="en-US"/>
              </a:p>
            </p:txBody>
          </p:sp>
          <p:sp>
            <p:nvSpPr>
              <p:cNvPr id="202823" name="Freeform 71"/>
              <p:cNvSpPr>
                <a:spLocks/>
              </p:cNvSpPr>
              <p:nvPr/>
            </p:nvSpPr>
            <p:spPr bwMode="white">
              <a:xfrm>
                <a:off x="3558" y="2085"/>
                <a:ext cx="346" cy="1135"/>
              </a:xfrm>
              <a:custGeom>
                <a:avLst/>
                <a:gdLst/>
                <a:ahLst/>
                <a:cxnLst>
                  <a:cxn ang="0">
                    <a:pos x="345" y="984"/>
                  </a:cxn>
                  <a:cxn ang="0">
                    <a:pos x="345" y="0"/>
                  </a:cxn>
                  <a:cxn ang="0">
                    <a:pos x="0" y="150"/>
                  </a:cxn>
                  <a:cxn ang="0">
                    <a:pos x="0" y="1134"/>
                  </a:cxn>
                  <a:cxn ang="0">
                    <a:pos x="345" y="984"/>
                  </a:cxn>
                </a:cxnLst>
                <a:rect l="0" t="0" r="r" b="b"/>
                <a:pathLst>
                  <a:path w="346" h="1135">
                    <a:moveTo>
                      <a:pt x="345" y="984"/>
                    </a:moveTo>
                    <a:lnTo>
                      <a:pt x="345" y="0"/>
                    </a:lnTo>
                    <a:lnTo>
                      <a:pt x="0" y="150"/>
                    </a:lnTo>
                    <a:lnTo>
                      <a:pt x="0" y="1134"/>
                    </a:lnTo>
                    <a:lnTo>
                      <a:pt x="345" y="984"/>
                    </a:lnTo>
                  </a:path>
                </a:pathLst>
              </a:custGeom>
              <a:solidFill>
                <a:srgbClr val="EAEAEA"/>
              </a:solidFill>
              <a:ln w="9525" cap="rnd">
                <a:noFill/>
                <a:round/>
                <a:headEnd type="none" w="sm" len="sm"/>
                <a:tailEnd type="none" w="sm" len="sm"/>
              </a:ln>
              <a:effectLst/>
            </p:spPr>
            <p:txBody>
              <a:bodyPr/>
              <a:lstStyle/>
              <a:p>
                <a:endParaRPr lang="en-US"/>
              </a:p>
            </p:txBody>
          </p:sp>
          <p:sp>
            <p:nvSpPr>
              <p:cNvPr id="202824" name="Freeform 72"/>
              <p:cNvSpPr>
                <a:spLocks/>
              </p:cNvSpPr>
              <p:nvPr/>
            </p:nvSpPr>
            <p:spPr bwMode="auto">
              <a:xfrm>
                <a:off x="3589" y="2194"/>
                <a:ext cx="284" cy="177"/>
              </a:xfrm>
              <a:custGeom>
                <a:avLst/>
                <a:gdLst/>
                <a:ahLst/>
                <a:cxnLst>
                  <a:cxn ang="0">
                    <a:pos x="283" y="48"/>
                  </a:cxn>
                  <a:cxn ang="0">
                    <a:pos x="283" y="0"/>
                  </a:cxn>
                  <a:cxn ang="0">
                    <a:pos x="0" y="126"/>
                  </a:cxn>
                  <a:cxn ang="0">
                    <a:pos x="0" y="176"/>
                  </a:cxn>
                  <a:cxn ang="0">
                    <a:pos x="283" y="48"/>
                  </a:cxn>
                </a:cxnLst>
                <a:rect l="0" t="0" r="r" b="b"/>
                <a:pathLst>
                  <a:path w="284" h="177">
                    <a:moveTo>
                      <a:pt x="283" y="48"/>
                    </a:moveTo>
                    <a:lnTo>
                      <a:pt x="283" y="0"/>
                    </a:lnTo>
                    <a:lnTo>
                      <a:pt x="0" y="126"/>
                    </a:lnTo>
                    <a:lnTo>
                      <a:pt x="0" y="176"/>
                    </a:lnTo>
                    <a:lnTo>
                      <a:pt x="283" y="48"/>
                    </a:lnTo>
                  </a:path>
                </a:pathLst>
              </a:custGeom>
              <a:solidFill>
                <a:srgbClr val="B2B2B2"/>
              </a:solidFill>
              <a:ln w="9525" cap="rnd">
                <a:noFill/>
                <a:round/>
                <a:headEnd type="none" w="sm" len="sm"/>
                <a:tailEnd type="none" w="sm" len="sm"/>
              </a:ln>
              <a:effectLst/>
            </p:spPr>
            <p:txBody>
              <a:bodyPr/>
              <a:lstStyle/>
              <a:p>
                <a:endParaRPr lang="en-US"/>
              </a:p>
            </p:txBody>
          </p:sp>
          <p:sp>
            <p:nvSpPr>
              <p:cNvPr id="202825" name="Freeform 73"/>
              <p:cNvSpPr>
                <a:spLocks/>
              </p:cNvSpPr>
              <p:nvPr/>
            </p:nvSpPr>
            <p:spPr bwMode="auto">
              <a:xfrm>
                <a:off x="3589" y="2317"/>
                <a:ext cx="284" cy="179"/>
              </a:xfrm>
              <a:custGeom>
                <a:avLst/>
                <a:gdLst/>
                <a:ahLst/>
                <a:cxnLst>
                  <a:cxn ang="0">
                    <a:pos x="283" y="48"/>
                  </a:cxn>
                  <a:cxn ang="0">
                    <a:pos x="283" y="0"/>
                  </a:cxn>
                  <a:cxn ang="0">
                    <a:pos x="0" y="127"/>
                  </a:cxn>
                  <a:cxn ang="0">
                    <a:pos x="0" y="178"/>
                  </a:cxn>
                  <a:cxn ang="0">
                    <a:pos x="283" y="48"/>
                  </a:cxn>
                </a:cxnLst>
                <a:rect l="0" t="0" r="r" b="b"/>
                <a:pathLst>
                  <a:path w="284" h="179">
                    <a:moveTo>
                      <a:pt x="283" y="48"/>
                    </a:moveTo>
                    <a:lnTo>
                      <a:pt x="283" y="0"/>
                    </a:lnTo>
                    <a:lnTo>
                      <a:pt x="0" y="127"/>
                    </a:lnTo>
                    <a:lnTo>
                      <a:pt x="0" y="178"/>
                    </a:lnTo>
                    <a:lnTo>
                      <a:pt x="283" y="48"/>
                    </a:lnTo>
                  </a:path>
                </a:pathLst>
              </a:custGeom>
              <a:solidFill>
                <a:srgbClr val="B2B2B2"/>
              </a:solidFill>
              <a:ln w="9525" cap="rnd">
                <a:noFill/>
                <a:round/>
                <a:headEnd type="none" w="sm" len="sm"/>
                <a:tailEnd type="none" w="sm" len="sm"/>
              </a:ln>
              <a:effectLst/>
            </p:spPr>
            <p:txBody>
              <a:bodyPr/>
              <a:lstStyle/>
              <a:p>
                <a:endParaRPr lang="en-US"/>
              </a:p>
            </p:txBody>
          </p:sp>
          <p:sp>
            <p:nvSpPr>
              <p:cNvPr id="202826" name="Freeform 74"/>
              <p:cNvSpPr>
                <a:spLocks/>
              </p:cNvSpPr>
              <p:nvPr/>
            </p:nvSpPr>
            <p:spPr bwMode="auto">
              <a:xfrm>
                <a:off x="3589" y="2442"/>
                <a:ext cx="284" cy="180"/>
              </a:xfrm>
              <a:custGeom>
                <a:avLst/>
                <a:gdLst/>
                <a:ahLst/>
                <a:cxnLst>
                  <a:cxn ang="0">
                    <a:pos x="283" y="49"/>
                  </a:cxn>
                  <a:cxn ang="0">
                    <a:pos x="283" y="0"/>
                  </a:cxn>
                  <a:cxn ang="0">
                    <a:pos x="0" y="128"/>
                  </a:cxn>
                  <a:cxn ang="0">
                    <a:pos x="0" y="179"/>
                  </a:cxn>
                  <a:cxn ang="0">
                    <a:pos x="283" y="49"/>
                  </a:cxn>
                </a:cxnLst>
                <a:rect l="0" t="0" r="r" b="b"/>
                <a:pathLst>
                  <a:path w="284" h="180">
                    <a:moveTo>
                      <a:pt x="283" y="49"/>
                    </a:moveTo>
                    <a:lnTo>
                      <a:pt x="283" y="0"/>
                    </a:lnTo>
                    <a:lnTo>
                      <a:pt x="0" y="128"/>
                    </a:lnTo>
                    <a:lnTo>
                      <a:pt x="0" y="179"/>
                    </a:lnTo>
                    <a:lnTo>
                      <a:pt x="283" y="49"/>
                    </a:lnTo>
                  </a:path>
                </a:pathLst>
              </a:custGeom>
              <a:solidFill>
                <a:srgbClr val="B2B2B2"/>
              </a:solidFill>
              <a:ln w="9525" cap="rnd">
                <a:noFill/>
                <a:round/>
                <a:headEnd type="none" w="sm" len="sm"/>
                <a:tailEnd type="none" w="sm" len="sm"/>
              </a:ln>
              <a:effectLst/>
            </p:spPr>
            <p:txBody>
              <a:bodyPr/>
              <a:lstStyle/>
              <a:p>
                <a:endParaRPr lang="en-US"/>
              </a:p>
            </p:txBody>
          </p:sp>
          <p:sp>
            <p:nvSpPr>
              <p:cNvPr id="202827" name="Freeform 75"/>
              <p:cNvSpPr>
                <a:spLocks/>
              </p:cNvSpPr>
              <p:nvPr/>
            </p:nvSpPr>
            <p:spPr bwMode="auto">
              <a:xfrm>
                <a:off x="3589" y="2568"/>
                <a:ext cx="284" cy="179"/>
              </a:xfrm>
              <a:custGeom>
                <a:avLst/>
                <a:gdLst/>
                <a:ahLst/>
                <a:cxnLst>
                  <a:cxn ang="0">
                    <a:pos x="283" y="48"/>
                  </a:cxn>
                  <a:cxn ang="0">
                    <a:pos x="283" y="0"/>
                  </a:cxn>
                  <a:cxn ang="0">
                    <a:pos x="0" y="127"/>
                  </a:cxn>
                  <a:cxn ang="0">
                    <a:pos x="0" y="178"/>
                  </a:cxn>
                  <a:cxn ang="0">
                    <a:pos x="283" y="48"/>
                  </a:cxn>
                </a:cxnLst>
                <a:rect l="0" t="0" r="r" b="b"/>
                <a:pathLst>
                  <a:path w="284" h="179">
                    <a:moveTo>
                      <a:pt x="283" y="48"/>
                    </a:moveTo>
                    <a:lnTo>
                      <a:pt x="283" y="0"/>
                    </a:lnTo>
                    <a:lnTo>
                      <a:pt x="0" y="127"/>
                    </a:lnTo>
                    <a:lnTo>
                      <a:pt x="0" y="178"/>
                    </a:lnTo>
                    <a:lnTo>
                      <a:pt x="283" y="48"/>
                    </a:lnTo>
                  </a:path>
                </a:pathLst>
              </a:custGeom>
              <a:solidFill>
                <a:srgbClr val="B2B2B2"/>
              </a:solidFill>
              <a:ln w="9525" cap="rnd">
                <a:noFill/>
                <a:round/>
                <a:headEnd type="none" w="sm" len="sm"/>
                <a:tailEnd type="none" w="sm" len="sm"/>
              </a:ln>
              <a:effectLst/>
            </p:spPr>
            <p:txBody>
              <a:bodyPr/>
              <a:lstStyle/>
              <a:p>
                <a:endParaRPr lang="en-US"/>
              </a:p>
            </p:txBody>
          </p:sp>
          <p:sp>
            <p:nvSpPr>
              <p:cNvPr id="202828" name="Freeform 76"/>
              <p:cNvSpPr>
                <a:spLocks/>
              </p:cNvSpPr>
              <p:nvPr/>
            </p:nvSpPr>
            <p:spPr bwMode="auto">
              <a:xfrm>
                <a:off x="3589" y="2695"/>
                <a:ext cx="284" cy="179"/>
              </a:xfrm>
              <a:custGeom>
                <a:avLst/>
                <a:gdLst/>
                <a:ahLst/>
                <a:cxnLst>
                  <a:cxn ang="0">
                    <a:pos x="283" y="48"/>
                  </a:cxn>
                  <a:cxn ang="0">
                    <a:pos x="283" y="0"/>
                  </a:cxn>
                  <a:cxn ang="0">
                    <a:pos x="0" y="127"/>
                  </a:cxn>
                  <a:cxn ang="0">
                    <a:pos x="0" y="178"/>
                  </a:cxn>
                  <a:cxn ang="0">
                    <a:pos x="283" y="48"/>
                  </a:cxn>
                </a:cxnLst>
                <a:rect l="0" t="0" r="r" b="b"/>
                <a:pathLst>
                  <a:path w="284" h="179">
                    <a:moveTo>
                      <a:pt x="283" y="48"/>
                    </a:moveTo>
                    <a:lnTo>
                      <a:pt x="283" y="0"/>
                    </a:lnTo>
                    <a:lnTo>
                      <a:pt x="0" y="127"/>
                    </a:lnTo>
                    <a:lnTo>
                      <a:pt x="0" y="178"/>
                    </a:lnTo>
                    <a:lnTo>
                      <a:pt x="283" y="48"/>
                    </a:lnTo>
                  </a:path>
                </a:pathLst>
              </a:custGeom>
              <a:solidFill>
                <a:srgbClr val="B2B2B2"/>
              </a:solidFill>
              <a:ln w="9525" cap="rnd">
                <a:noFill/>
                <a:round/>
                <a:headEnd type="none" w="sm" len="sm"/>
                <a:tailEnd type="none" w="sm" len="sm"/>
              </a:ln>
              <a:effectLst/>
            </p:spPr>
            <p:txBody>
              <a:bodyPr/>
              <a:lstStyle/>
              <a:p>
                <a:endParaRPr lang="en-US"/>
              </a:p>
            </p:txBody>
          </p:sp>
          <p:sp>
            <p:nvSpPr>
              <p:cNvPr id="202829" name="Freeform 77"/>
              <p:cNvSpPr>
                <a:spLocks/>
              </p:cNvSpPr>
              <p:nvPr/>
            </p:nvSpPr>
            <p:spPr bwMode="auto">
              <a:xfrm>
                <a:off x="3589" y="2821"/>
                <a:ext cx="284" cy="176"/>
              </a:xfrm>
              <a:custGeom>
                <a:avLst/>
                <a:gdLst/>
                <a:ahLst/>
                <a:cxnLst>
                  <a:cxn ang="0">
                    <a:pos x="283" y="48"/>
                  </a:cxn>
                  <a:cxn ang="0">
                    <a:pos x="283" y="0"/>
                  </a:cxn>
                  <a:cxn ang="0">
                    <a:pos x="0" y="125"/>
                  </a:cxn>
                  <a:cxn ang="0">
                    <a:pos x="0" y="175"/>
                  </a:cxn>
                  <a:cxn ang="0">
                    <a:pos x="283" y="48"/>
                  </a:cxn>
                </a:cxnLst>
                <a:rect l="0" t="0" r="r" b="b"/>
                <a:pathLst>
                  <a:path w="284" h="176">
                    <a:moveTo>
                      <a:pt x="283" y="48"/>
                    </a:moveTo>
                    <a:lnTo>
                      <a:pt x="283" y="0"/>
                    </a:lnTo>
                    <a:lnTo>
                      <a:pt x="0" y="125"/>
                    </a:lnTo>
                    <a:lnTo>
                      <a:pt x="0" y="175"/>
                    </a:lnTo>
                    <a:lnTo>
                      <a:pt x="283" y="48"/>
                    </a:lnTo>
                  </a:path>
                </a:pathLst>
              </a:custGeom>
              <a:solidFill>
                <a:srgbClr val="B2B2B2"/>
              </a:solidFill>
              <a:ln w="9525" cap="rnd">
                <a:noFill/>
                <a:round/>
                <a:headEnd type="none" w="sm" len="sm"/>
                <a:tailEnd type="none" w="sm" len="sm"/>
              </a:ln>
              <a:effectLst/>
            </p:spPr>
            <p:txBody>
              <a:bodyPr/>
              <a:lstStyle/>
              <a:p>
                <a:endParaRPr lang="en-US"/>
              </a:p>
            </p:txBody>
          </p:sp>
          <p:sp>
            <p:nvSpPr>
              <p:cNvPr id="202830" name="Freeform 78"/>
              <p:cNvSpPr>
                <a:spLocks/>
              </p:cNvSpPr>
              <p:nvPr/>
            </p:nvSpPr>
            <p:spPr bwMode="auto">
              <a:xfrm>
                <a:off x="3589" y="2945"/>
                <a:ext cx="284" cy="179"/>
              </a:xfrm>
              <a:custGeom>
                <a:avLst/>
                <a:gdLst/>
                <a:ahLst/>
                <a:cxnLst>
                  <a:cxn ang="0">
                    <a:pos x="283" y="48"/>
                  </a:cxn>
                  <a:cxn ang="0">
                    <a:pos x="283" y="0"/>
                  </a:cxn>
                  <a:cxn ang="0">
                    <a:pos x="0" y="127"/>
                  </a:cxn>
                  <a:cxn ang="0">
                    <a:pos x="0" y="178"/>
                  </a:cxn>
                  <a:cxn ang="0">
                    <a:pos x="283" y="48"/>
                  </a:cxn>
                </a:cxnLst>
                <a:rect l="0" t="0" r="r" b="b"/>
                <a:pathLst>
                  <a:path w="284" h="179">
                    <a:moveTo>
                      <a:pt x="283" y="48"/>
                    </a:moveTo>
                    <a:lnTo>
                      <a:pt x="283" y="0"/>
                    </a:lnTo>
                    <a:lnTo>
                      <a:pt x="0" y="127"/>
                    </a:lnTo>
                    <a:lnTo>
                      <a:pt x="0" y="178"/>
                    </a:lnTo>
                    <a:lnTo>
                      <a:pt x="283" y="48"/>
                    </a:lnTo>
                  </a:path>
                </a:pathLst>
              </a:custGeom>
              <a:solidFill>
                <a:srgbClr val="B2B2B2"/>
              </a:solidFill>
              <a:ln w="9525" cap="rnd">
                <a:noFill/>
                <a:round/>
                <a:headEnd type="none" w="sm" len="sm"/>
                <a:tailEnd type="none" w="sm" len="sm"/>
              </a:ln>
              <a:effectLst/>
            </p:spPr>
            <p:txBody>
              <a:bodyPr/>
              <a:lstStyle/>
              <a:p>
                <a:endParaRPr lang="en-US"/>
              </a:p>
            </p:txBody>
          </p:sp>
        </p:grpSp>
        <p:sp>
          <p:nvSpPr>
            <p:cNvPr id="202831" name="Rectangle 79"/>
            <p:cNvSpPr>
              <a:spLocks noChangeArrowheads="1"/>
            </p:cNvSpPr>
            <p:nvPr/>
          </p:nvSpPr>
          <p:spPr bwMode="auto">
            <a:xfrm>
              <a:off x="3902" y="2353"/>
              <a:ext cx="1570" cy="231"/>
            </a:xfrm>
            <a:prstGeom prst="rect">
              <a:avLst/>
            </a:prstGeom>
            <a:noFill/>
            <a:ln w="9525">
              <a:noFill/>
              <a:miter lim="800000"/>
              <a:headEnd/>
              <a:tailEnd/>
            </a:ln>
            <a:effectLst/>
          </p:spPr>
          <p:txBody>
            <a:bodyPr lIns="92075" tIns="46038" rIns="92075" bIns="46038">
              <a:spAutoFit/>
            </a:bodyPr>
            <a:lstStyle/>
            <a:p>
              <a:pPr eaLnBrk="0" hangingPunct="0"/>
              <a:r>
                <a:rPr lang="en-US">
                  <a:latin typeface="Verdana" pitchFamily="34" charset="0"/>
                </a:rPr>
                <a:t>SCOTT.QUERY_EMP</a:t>
              </a:r>
            </a:p>
          </p:txBody>
        </p:sp>
      </p:grpSp>
      <p:grpSp>
        <p:nvGrpSpPr>
          <p:cNvPr id="7" name="Group 80"/>
          <p:cNvGrpSpPr>
            <a:grpSpLocks/>
          </p:cNvGrpSpPr>
          <p:nvPr/>
        </p:nvGrpSpPr>
        <p:grpSpPr bwMode="auto">
          <a:xfrm>
            <a:off x="5888038" y="2692400"/>
            <a:ext cx="1887537" cy="890588"/>
            <a:chOff x="3709" y="1696"/>
            <a:chExt cx="1189" cy="561"/>
          </a:xfrm>
        </p:grpSpPr>
        <p:sp>
          <p:nvSpPr>
            <p:cNvPr id="202833" name="Line 81"/>
            <p:cNvSpPr>
              <a:spLocks noChangeShapeType="1"/>
            </p:cNvSpPr>
            <p:nvPr/>
          </p:nvSpPr>
          <p:spPr bwMode="auto">
            <a:xfrm flipV="1">
              <a:off x="3709" y="1696"/>
              <a:ext cx="0" cy="561"/>
            </a:xfrm>
            <a:prstGeom prst="line">
              <a:avLst/>
            </a:prstGeom>
            <a:noFill/>
            <a:ln w="25400">
              <a:solidFill>
                <a:schemeClr val="tx1"/>
              </a:solidFill>
              <a:round/>
              <a:headEnd type="none" w="sm" len="sm"/>
              <a:tailEnd type="stealth" w="med" len="lg"/>
            </a:ln>
            <a:effectLst/>
          </p:spPr>
          <p:txBody>
            <a:bodyPr/>
            <a:lstStyle/>
            <a:p>
              <a:endParaRPr lang="en-US"/>
            </a:p>
          </p:txBody>
        </p:sp>
        <p:sp>
          <p:nvSpPr>
            <p:cNvPr id="202834" name="Rectangle 82"/>
            <p:cNvSpPr>
              <a:spLocks noChangeArrowheads="1"/>
            </p:cNvSpPr>
            <p:nvPr/>
          </p:nvSpPr>
          <p:spPr bwMode="auto">
            <a:xfrm>
              <a:off x="3812" y="1710"/>
              <a:ext cx="1086" cy="250"/>
            </a:xfrm>
            <a:prstGeom prst="rect">
              <a:avLst/>
            </a:prstGeom>
            <a:noFill/>
            <a:ln w="9525">
              <a:noFill/>
              <a:miter lim="800000"/>
              <a:headEnd/>
              <a:tailEnd/>
            </a:ln>
            <a:effectLst/>
          </p:spPr>
          <p:txBody>
            <a:bodyPr lIns="92075" tIns="46038" rIns="92075" bIns="46038">
              <a:spAutoFit/>
            </a:bodyPr>
            <a:lstStyle/>
            <a:p>
              <a:pPr eaLnBrk="0" hangingPunct="0"/>
              <a:r>
                <a:rPr lang="en-US" sz="2000">
                  <a:latin typeface="Verdana" pitchFamily="34" charset="0"/>
                </a:rPr>
                <a:t>SELECT</a:t>
              </a:r>
            </a:p>
          </p:txBody>
        </p:sp>
      </p:grpSp>
      <p:sp>
        <p:nvSpPr>
          <p:cNvPr id="202835" name="Rectangle 83"/>
          <p:cNvSpPr>
            <a:spLocks noChangeArrowheads="1"/>
          </p:cNvSpPr>
          <p:nvPr/>
        </p:nvSpPr>
        <p:spPr bwMode="auto">
          <a:xfrm>
            <a:off x="781050" y="5308600"/>
            <a:ext cx="7385050" cy="727075"/>
          </a:xfrm>
          <a:prstGeom prst="rect">
            <a:avLst/>
          </a:prstGeom>
          <a:noFill/>
          <a:ln w="9525">
            <a:noFill/>
            <a:miter lim="800000"/>
            <a:headEnd/>
            <a:tailEnd/>
          </a:ln>
          <a:effectLst/>
        </p:spPr>
        <p:txBody>
          <a:bodyPr lIns="92075" tIns="46038" rIns="92075" bIns="46038">
            <a:spAutoFit/>
          </a:bodyPr>
          <a:lstStyle/>
          <a:p>
            <a:pPr defTabSz="346075" eaLnBrk="0" hangingPunct="0">
              <a:lnSpc>
                <a:spcPct val="95000"/>
              </a:lnSpc>
              <a:spcBef>
                <a:spcPct val="35000"/>
              </a:spcBef>
              <a:tabLst>
                <a:tab pos="571500" algn="l"/>
              </a:tabLst>
            </a:pPr>
            <a:r>
              <a:rPr lang="en-US" sz="2200">
                <a:latin typeface="Verdana" pitchFamily="34" charset="0"/>
              </a:rPr>
              <a:t>The procedure executes with the privileges of the owner (default).</a:t>
            </a:r>
          </a:p>
        </p:txBody>
      </p:sp>
      <p:sp>
        <p:nvSpPr>
          <p:cNvPr id="202836" name="Rectangle 84"/>
          <p:cNvSpPr>
            <a:spLocks noChangeArrowheads="1"/>
          </p:cNvSpPr>
          <p:nvPr/>
        </p:nvSpPr>
        <p:spPr bwMode="blackWhite">
          <a:xfrm>
            <a:off x="603250" y="1706563"/>
            <a:ext cx="2998788" cy="958850"/>
          </a:xfrm>
          <a:prstGeom prst="rect">
            <a:avLst/>
          </a:prstGeom>
          <a:solidFill>
            <a:srgbClr val="FFFFCC"/>
          </a:solidFill>
          <a:ln w="9525">
            <a:noFill/>
            <a:miter lim="800000"/>
            <a:headEnd/>
            <a:tailEnd/>
          </a:ln>
          <a:effectLst/>
        </p:spPr>
        <p:txBody>
          <a:bodyPr wrap="none" lIns="92075" tIns="46038" rIns="92075" bIns="46038" anchor="ctr"/>
          <a:lstStyle/>
          <a:p>
            <a:pPr eaLnBrk="0" hangingPunct="0">
              <a:lnSpc>
                <a:spcPct val="85000"/>
              </a:lnSpc>
              <a:tabLst>
                <a:tab pos="1200150" algn="l"/>
              </a:tabLst>
            </a:pPr>
            <a:r>
              <a:rPr lang="en-US">
                <a:solidFill>
                  <a:srgbClr val="000000"/>
                </a:solidFill>
                <a:latin typeface="Verdana" pitchFamily="34" charset="0"/>
              </a:rPr>
              <a:t>GRANT SELECT</a:t>
            </a:r>
          </a:p>
          <a:p>
            <a:pPr eaLnBrk="0" hangingPunct="0">
              <a:lnSpc>
                <a:spcPct val="85000"/>
              </a:lnSpc>
              <a:tabLst>
                <a:tab pos="1200150" algn="l"/>
              </a:tabLst>
            </a:pPr>
            <a:r>
              <a:rPr lang="en-US">
                <a:solidFill>
                  <a:srgbClr val="000000"/>
                </a:solidFill>
                <a:latin typeface="Verdana" pitchFamily="34" charset="0"/>
              </a:rPr>
              <a:t> ON   employees</a:t>
            </a:r>
          </a:p>
          <a:p>
            <a:pPr eaLnBrk="0" hangingPunct="0">
              <a:lnSpc>
                <a:spcPct val="85000"/>
              </a:lnSpc>
              <a:tabLst>
                <a:tab pos="1200150" algn="l"/>
              </a:tabLst>
            </a:pPr>
            <a:r>
              <a:rPr lang="en-US">
                <a:solidFill>
                  <a:srgbClr val="000000"/>
                </a:solidFill>
                <a:latin typeface="Verdana" pitchFamily="34" charset="0"/>
              </a:rPr>
              <a:t> TO   scott;</a:t>
            </a:r>
          </a:p>
          <a:p>
            <a:pPr eaLnBrk="0" hangingPunct="0">
              <a:lnSpc>
                <a:spcPct val="85000"/>
              </a:lnSpc>
              <a:tabLst>
                <a:tab pos="1200150" algn="l"/>
              </a:tabLst>
            </a:pPr>
            <a:r>
              <a:rPr lang="en-US">
                <a:solidFill>
                  <a:srgbClr val="F0A100"/>
                </a:solidFill>
                <a:latin typeface="Verdana" pitchFamily="34" charset="0"/>
              </a:rPr>
              <a:t>Grant Succeeded</a:t>
            </a:r>
            <a:r>
              <a:rPr lang="en-US" b="1">
                <a:solidFill>
                  <a:srgbClr val="F0A100"/>
                </a:solidFill>
                <a:latin typeface="Courier New" pitchFamily="49" charset="0"/>
              </a:rPr>
              <a:t>.</a:t>
            </a:r>
          </a:p>
        </p:txBody>
      </p:sp>
      <p:sp>
        <p:nvSpPr>
          <p:cNvPr id="202837" name="Rectangle 85"/>
          <p:cNvSpPr>
            <a:spLocks noChangeArrowheads="1"/>
          </p:cNvSpPr>
          <p:nvPr/>
        </p:nvSpPr>
        <p:spPr bwMode="auto">
          <a:xfrm>
            <a:off x="590550" y="1279525"/>
            <a:ext cx="4314825" cy="381000"/>
          </a:xfrm>
          <a:prstGeom prst="rect">
            <a:avLst/>
          </a:prstGeom>
          <a:noFill/>
          <a:ln w="9525">
            <a:noFill/>
            <a:miter lim="800000"/>
            <a:headEnd/>
            <a:tailEnd/>
          </a:ln>
          <a:effectLst/>
        </p:spPr>
        <p:txBody>
          <a:bodyPr lIns="92075" tIns="46038" rIns="92075" bIns="46038">
            <a:spAutoFit/>
          </a:bodyPr>
          <a:lstStyle/>
          <a:p>
            <a:pPr defTabSz="346075" eaLnBrk="0" hangingPunct="0">
              <a:lnSpc>
                <a:spcPct val="95000"/>
              </a:lnSpc>
              <a:spcBef>
                <a:spcPct val="35000"/>
              </a:spcBef>
              <a:tabLst>
                <a:tab pos="571500" algn="l"/>
              </a:tabLst>
            </a:pPr>
            <a:r>
              <a:rPr lang="en-US" sz="2000"/>
              <a:t>Direct access:</a:t>
            </a:r>
          </a:p>
        </p:txBody>
      </p:sp>
      <p:grpSp>
        <p:nvGrpSpPr>
          <p:cNvPr id="8" name="Group 86"/>
          <p:cNvGrpSpPr>
            <a:grpSpLocks/>
          </p:cNvGrpSpPr>
          <p:nvPr/>
        </p:nvGrpSpPr>
        <p:grpSpPr bwMode="auto">
          <a:xfrm>
            <a:off x="4159250" y="2081213"/>
            <a:ext cx="981075" cy="871537"/>
            <a:chOff x="2620" y="1311"/>
            <a:chExt cx="618" cy="549"/>
          </a:xfrm>
        </p:grpSpPr>
        <p:sp>
          <p:nvSpPr>
            <p:cNvPr id="202839" name="Freeform 87"/>
            <p:cNvSpPr>
              <a:spLocks/>
            </p:cNvSpPr>
            <p:nvPr/>
          </p:nvSpPr>
          <p:spPr bwMode="auto">
            <a:xfrm>
              <a:off x="2665" y="1311"/>
              <a:ext cx="325" cy="443"/>
            </a:xfrm>
            <a:custGeom>
              <a:avLst/>
              <a:gdLst/>
              <a:ahLst/>
              <a:cxnLst>
                <a:cxn ang="0">
                  <a:pos x="142" y="148"/>
                </a:cxn>
                <a:cxn ang="0">
                  <a:pos x="144" y="108"/>
                </a:cxn>
                <a:cxn ang="0">
                  <a:pos x="124" y="95"/>
                </a:cxn>
                <a:cxn ang="0">
                  <a:pos x="104" y="90"/>
                </a:cxn>
                <a:cxn ang="0">
                  <a:pos x="106" y="85"/>
                </a:cxn>
                <a:cxn ang="0">
                  <a:pos x="108" y="83"/>
                </a:cxn>
                <a:cxn ang="0">
                  <a:pos x="116" y="82"/>
                </a:cxn>
                <a:cxn ang="0">
                  <a:pos x="123" y="76"/>
                </a:cxn>
                <a:cxn ang="0">
                  <a:pos x="127" y="63"/>
                </a:cxn>
                <a:cxn ang="0">
                  <a:pos x="130" y="58"/>
                </a:cxn>
                <a:cxn ang="0">
                  <a:pos x="135" y="56"/>
                </a:cxn>
                <a:cxn ang="0">
                  <a:pos x="132" y="48"/>
                </a:cxn>
                <a:cxn ang="0">
                  <a:pos x="127" y="37"/>
                </a:cxn>
                <a:cxn ang="0">
                  <a:pos x="123" y="26"/>
                </a:cxn>
                <a:cxn ang="0">
                  <a:pos x="112" y="9"/>
                </a:cxn>
                <a:cxn ang="0">
                  <a:pos x="96" y="2"/>
                </a:cxn>
                <a:cxn ang="0">
                  <a:pos x="73" y="0"/>
                </a:cxn>
                <a:cxn ang="0">
                  <a:pos x="51" y="9"/>
                </a:cxn>
                <a:cxn ang="0">
                  <a:pos x="41" y="20"/>
                </a:cxn>
                <a:cxn ang="0">
                  <a:pos x="39" y="39"/>
                </a:cxn>
                <a:cxn ang="0">
                  <a:pos x="41" y="54"/>
                </a:cxn>
                <a:cxn ang="0">
                  <a:pos x="48" y="66"/>
                </a:cxn>
                <a:cxn ang="0">
                  <a:pos x="52" y="83"/>
                </a:cxn>
                <a:cxn ang="0">
                  <a:pos x="39" y="96"/>
                </a:cxn>
                <a:cxn ang="0">
                  <a:pos x="9" y="114"/>
                </a:cxn>
                <a:cxn ang="0">
                  <a:pos x="2" y="126"/>
                </a:cxn>
                <a:cxn ang="0">
                  <a:pos x="1" y="148"/>
                </a:cxn>
                <a:cxn ang="0">
                  <a:pos x="15" y="189"/>
                </a:cxn>
                <a:cxn ang="0">
                  <a:pos x="17" y="229"/>
                </a:cxn>
                <a:cxn ang="0">
                  <a:pos x="16" y="252"/>
                </a:cxn>
                <a:cxn ang="0">
                  <a:pos x="26" y="284"/>
                </a:cxn>
                <a:cxn ang="0">
                  <a:pos x="52" y="304"/>
                </a:cxn>
                <a:cxn ang="0">
                  <a:pos x="83" y="305"/>
                </a:cxn>
                <a:cxn ang="0">
                  <a:pos x="116" y="302"/>
                </a:cxn>
                <a:cxn ang="0">
                  <a:pos x="159" y="298"/>
                </a:cxn>
                <a:cxn ang="0">
                  <a:pos x="193" y="302"/>
                </a:cxn>
                <a:cxn ang="0">
                  <a:pos x="225" y="307"/>
                </a:cxn>
                <a:cxn ang="0">
                  <a:pos x="226" y="317"/>
                </a:cxn>
                <a:cxn ang="0">
                  <a:pos x="223" y="345"/>
                </a:cxn>
                <a:cxn ang="0">
                  <a:pos x="226" y="374"/>
                </a:cxn>
                <a:cxn ang="0">
                  <a:pos x="232" y="405"/>
                </a:cxn>
                <a:cxn ang="0">
                  <a:pos x="227" y="421"/>
                </a:cxn>
                <a:cxn ang="0">
                  <a:pos x="226" y="429"/>
                </a:cxn>
                <a:cxn ang="0">
                  <a:pos x="238" y="441"/>
                </a:cxn>
                <a:cxn ang="0">
                  <a:pos x="262" y="438"/>
                </a:cxn>
                <a:cxn ang="0">
                  <a:pos x="281" y="439"/>
                </a:cxn>
                <a:cxn ang="0">
                  <a:pos x="305" y="440"/>
                </a:cxn>
                <a:cxn ang="0">
                  <a:pos x="317" y="437"/>
                </a:cxn>
                <a:cxn ang="0">
                  <a:pos x="322" y="429"/>
                </a:cxn>
                <a:cxn ang="0">
                  <a:pos x="302" y="423"/>
                </a:cxn>
                <a:cxn ang="0">
                  <a:pos x="272" y="415"/>
                </a:cxn>
                <a:cxn ang="0">
                  <a:pos x="267" y="401"/>
                </a:cxn>
                <a:cxn ang="0">
                  <a:pos x="269" y="380"/>
                </a:cxn>
                <a:cxn ang="0">
                  <a:pos x="276" y="354"/>
                </a:cxn>
                <a:cxn ang="0">
                  <a:pos x="280" y="324"/>
                </a:cxn>
                <a:cxn ang="0">
                  <a:pos x="282" y="315"/>
                </a:cxn>
                <a:cxn ang="0">
                  <a:pos x="289" y="303"/>
                </a:cxn>
                <a:cxn ang="0">
                  <a:pos x="287" y="290"/>
                </a:cxn>
                <a:cxn ang="0">
                  <a:pos x="273" y="275"/>
                </a:cxn>
                <a:cxn ang="0">
                  <a:pos x="235" y="264"/>
                </a:cxn>
                <a:cxn ang="0">
                  <a:pos x="211" y="254"/>
                </a:cxn>
                <a:cxn ang="0">
                  <a:pos x="185" y="250"/>
                </a:cxn>
                <a:cxn ang="0">
                  <a:pos x="163" y="243"/>
                </a:cxn>
              </a:cxnLst>
              <a:rect l="0" t="0" r="r" b="b"/>
              <a:pathLst>
                <a:path w="325" h="443">
                  <a:moveTo>
                    <a:pt x="139" y="167"/>
                  </a:moveTo>
                  <a:lnTo>
                    <a:pt x="140" y="165"/>
                  </a:lnTo>
                  <a:lnTo>
                    <a:pt x="141" y="158"/>
                  </a:lnTo>
                  <a:lnTo>
                    <a:pt x="142" y="148"/>
                  </a:lnTo>
                  <a:lnTo>
                    <a:pt x="144" y="138"/>
                  </a:lnTo>
                  <a:lnTo>
                    <a:pt x="144" y="126"/>
                  </a:lnTo>
                  <a:lnTo>
                    <a:pt x="145" y="116"/>
                  </a:lnTo>
                  <a:lnTo>
                    <a:pt x="144" y="108"/>
                  </a:lnTo>
                  <a:lnTo>
                    <a:pt x="141" y="102"/>
                  </a:lnTo>
                  <a:lnTo>
                    <a:pt x="137" y="99"/>
                  </a:lnTo>
                  <a:lnTo>
                    <a:pt x="130" y="97"/>
                  </a:lnTo>
                  <a:lnTo>
                    <a:pt x="124" y="95"/>
                  </a:lnTo>
                  <a:lnTo>
                    <a:pt x="118" y="94"/>
                  </a:lnTo>
                  <a:lnTo>
                    <a:pt x="112" y="92"/>
                  </a:lnTo>
                  <a:lnTo>
                    <a:pt x="107" y="91"/>
                  </a:lnTo>
                  <a:lnTo>
                    <a:pt x="104" y="90"/>
                  </a:lnTo>
                  <a:lnTo>
                    <a:pt x="104" y="89"/>
                  </a:lnTo>
                  <a:lnTo>
                    <a:pt x="105" y="87"/>
                  </a:lnTo>
                  <a:lnTo>
                    <a:pt x="106" y="86"/>
                  </a:lnTo>
                  <a:lnTo>
                    <a:pt x="106" y="85"/>
                  </a:lnTo>
                  <a:lnTo>
                    <a:pt x="107" y="84"/>
                  </a:lnTo>
                  <a:lnTo>
                    <a:pt x="107" y="83"/>
                  </a:lnTo>
                  <a:lnTo>
                    <a:pt x="107" y="82"/>
                  </a:lnTo>
                  <a:lnTo>
                    <a:pt x="108" y="83"/>
                  </a:lnTo>
                  <a:lnTo>
                    <a:pt x="109" y="83"/>
                  </a:lnTo>
                  <a:lnTo>
                    <a:pt x="111" y="82"/>
                  </a:lnTo>
                  <a:lnTo>
                    <a:pt x="113" y="82"/>
                  </a:lnTo>
                  <a:lnTo>
                    <a:pt x="116" y="82"/>
                  </a:lnTo>
                  <a:lnTo>
                    <a:pt x="118" y="81"/>
                  </a:lnTo>
                  <a:lnTo>
                    <a:pt x="120" y="81"/>
                  </a:lnTo>
                  <a:lnTo>
                    <a:pt x="121" y="79"/>
                  </a:lnTo>
                  <a:lnTo>
                    <a:pt x="123" y="76"/>
                  </a:lnTo>
                  <a:lnTo>
                    <a:pt x="125" y="72"/>
                  </a:lnTo>
                  <a:lnTo>
                    <a:pt x="126" y="69"/>
                  </a:lnTo>
                  <a:lnTo>
                    <a:pt x="127" y="66"/>
                  </a:lnTo>
                  <a:lnTo>
                    <a:pt x="127" y="63"/>
                  </a:lnTo>
                  <a:lnTo>
                    <a:pt x="128" y="60"/>
                  </a:lnTo>
                  <a:lnTo>
                    <a:pt x="128" y="58"/>
                  </a:lnTo>
                  <a:lnTo>
                    <a:pt x="129" y="58"/>
                  </a:lnTo>
                  <a:lnTo>
                    <a:pt x="130" y="58"/>
                  </a:lnTo>
                  <a:lnTo>
                    <a:pt x="131" y="58"/>
                  </a:lnTo>
                  <a:lnTo>
                    <a:pt x="132" y="58"/>
                  </a:lnTo>
                  <a:lnTo>
                    <a:pt x="134" y="57"/>
                  </a:lnTo>
                  <a:lnTo>
                    <a:pt x="135" y="56"/>
                  </a:lnTo>
                  <a:lnTo>
                    <a:pt x="135" y="55"/>
                  </a:lnTo>
                  <a:lnTo>
                    <a:pt x="135" y="54"/>
                  </a:lnTo>
                  <a:lnTo>
                    <a:pt x="134" y="51"/>
                  </a:lnTo>
                  <a:lnTo>
                    <a:pt x="132" y="48"/>
                  </a:lnTo>
                  <a:lnTo>
                    <a:pt x="131" y="45"/>
                  </a:lnTo>
                  <a:lnTo>
                    <a:pt x="129" y="42"/>
                  </a:lnTo>
                  <a:lnTo>
                    <a:pt x="128" y="40"/>
                  </a:lnTo>
                  <a:lnTo>
                    <a:pt x="127" y="37"/>
                  </a:lnTo>
                  <a:lnTo>
                    <a:pt x="126" y="35"/>
                  </a:lnTo>
                  <a:lnTo>
                    <a:pt x="125" y="32"/>
                  </a:lnTo>
                  <a:lnTo>
                    <a:pt x="125" y="29"/>
                  </a:lnTo>
                  <a:lnTo>
                    <a:pt x="123" y="26"/>
                  </a:lnTo>
                  <a:lnTo>
                    <a:pt x="122" y="21"/>
                  </a:lnTo>
                  <a:lnTo>
                    <a:pt x="119" y="17"/>
                  </a:lnTo>
                  <a:lnTo>
                    <a:pt x="117" y="13"/>
                  </a:lnTo>
                  <a:lnTo>
                    <a:pt x="112" y="9"/>
                  </a:lnTo>
                  <a:lnTo>
                    <a:pt x="109" y="8"/>
                  </a:lnTo>
                  <a:lnTo>
                    <a:pt x="104" y="5"/>
                  </a:lnTo>
                  <a:lnTo>
                    <a:pt x="100" y="4"/>
                  </a:lnTo>
                  <a:lnTo>
                    <a:pt x="96" y="2"/>
                  </a:lnTo>
                  <a:lnTo>
                    <a:pt x="90" y="0"/>
                  </a:lnTo>
                  <a:lnTo>
                    <a:pt x="85" y="0"/>
                  </a:lnTo>
                  <a:lnTo>
                    <a:pt x="80" y="0"/>
                  </a:lnTo>
                  <a:lnTo>
                    <a:pt x="73" y="0"/>
                  </a:lnTo>
                  <a:lnTo>
                    <a:pt x="68" y="2"/>
                  </a:lnTo>
                  <a:lnTo>
                    <a:pt x="62" y="4"/>
                  </a:lnTo>
                  <a:lnTo>
                    <a:pt x="56" y="7"/>
                  </a:lnTo>
                  <a:lnTo>
                    <a:pt x="51" y="9"/>
                  </a:lnTo>
                  <a:lnTo>
                    <a:pt x="48" y="12"/>
                  </a:lnTo>
                  <a:lnTo>
                    <a:pt x="45" y="13"/>
                  </a:lnTo>
                  <a:lnTo>
                    <a:pt x="42" y="17"/>
                  </a:lnTo>
                  <a:lnTo>
                    <a:pt x="41" y="20"/>
                  </a:lnTo>
                  <a:lnTo>
                    <a:pt x="40" y="25"/>
                  </a:lnTo>
                  <a:lnTo>
                    <a:pt x="40" y="29"/>
                  </a:lnTo>
                  <a:lnTo>
                    <a:pt x="39" y="34"/>
                  </a:lnTo>
                  <a:lnTo>
                    <a:pt x="39" y="39"/>
                  </a:lnTo>
                  <a:lnTo>
                    <a:pt x="39" y="43"/>
                  </a:lnTo>
                  <a:lnTo>
                    <a:pt x="39" y="47"/>
                  </a:lnTo>
                  <a:lnTo>
                    <a:pt x="40" y="50"/>
                  </a:lnTo>
                  <a:lnTo>
                    <a:pt x="41" y="54"/>
                  </a:lnTo>
                  <a:lnTo>
                    <a:pt x="43" y="56"/>
                  </a:lnTo>
                  <a:lnTo>
                    <a:pt x="45" y="58"/>
                  </a:lnTo>
                  <a:lnTo>
                    <a:pt x="47" y="62"/>
                  </a:lnTo>
                  <a:lnTo>
                    <a:pt x="48" y="66"/>
                  </a:lnTo>
                  <a:lnTo>
                    <a:pt x="49" y="70"/>
                  </a:lnTo>
                  <a:lnTo>
                    <a:pt x="50" y="75"/>
                  </a:lnTo>
                  <a:lnTo>
                    <a:pt x="51" y="79"/>
                  </a:lnTo>
                  <a:lnTo>
                    <a:pt x="52" y="83"/>
                  </a:lnTo>
                  <a:lnTo>
                    <a:pt x="52" y="85"/>
                  </a:lnTo>
                  <a:lnTo>
                    <a:pt x="51" y="88"/>
                  </a:lnTo>
                  <a:lnTo>
                    <a:pt x="46" y="92"/>
                  </a:lnTo>
                  <a:lnTo>
                    <a:pt x="39" y="96"/>
                  </a:lnTo>
                  <a:lnTo>
                    <a:pt x="30" y="101"/>
                  </a:lnTo>
                  <a:lnTo>
                    <a:pt x="22" y="105"/>
                  </a:lnTo>
                  <a:lnTo>
                    <a:pt x="14" y="110"/>
                  </a:lnTo>
                  <a:lnTo>
                    <a:pt x="9" y="114"/>
                  </a:lnTo>
                  <a:lnTo>
                    <a:pt x="7" y="117"/>
                  </a:lnTo>
                  <a:lnTo>
                    <a:pt x="6" y="120"/>
                  </a:lnTo>
                  <a:lnTo>
                    <a:pt x="4" y="123"/>
                  </a:lnTo>
                  <a:lnTo>
                    <a:pt x="2" y="126"/>
                  </a:lnTo>
                  <a:lnTo>
                    <a:pt x="1" y="130"/>
                  </a:lnTo>
                  <a:lnTo>
                    <a:pt x="0" y="135"/>
                  </a:lnTo>
                  <a:lnTo>
                    <a:pt x="0" y="140"/>
                  </a:lnTo>
                  <a:lnTo>
                    <a:pt x="1" y="148"/>
                  </a:lnTo>
                  <a:lnTo>
                    <a:pt x="5" y="156"/>
                  </a:lnTo>
                  <a:lnTo>
                    <a:pt x="9" y="166"/>
                  </a:lnTo>
                  <a:lnTo>
                    <a:pt x="12" y="176"/>
                  </a:lnTo>
                  <a:lnTo>
                    <a:pt x="15" y="189"/>
                  </a:lnTo>
                  <a:lnTo>
                    <a:pt x="16" y="200"/>
                  </a:lnTo>
                  <a:lnTo>
                    <a:pt x="17" y="211"/>
                  </a:lnTo>
                  <a:lnTo>
                    <a:pt x="17" y="221"/>
                  </a:lnTo>
                  <a:lnTo>
                    <a:pt x="17" y="229"/>
                  </a:lnTo>
                  <a:lnTo>
                    <a:pt x="17" y="234"/>
                  </a:lnTo>
                  <a:lnTo>
                    <a:pt x="16" y="239"/>
                  </a:lnTo>
                  <a:lnTo>
                    <a:pt x="16" y="244"/>
                  </a:lnTo>
                  <a:lnTo>
                    <a:pt x="16" y="252"/>
                  </a:lnTo>
                  <a:lnTo>
                    <a:pt x="17" y="259"/>
                  </a:lnTo>
                  <a:lnTo>
                    <a:pt x="20" y="266"/>
                  </a:lnTo>
                  <a:lnTo>
                    <a:pt x="22" y="275"/>
                  </a:lnTo>
                  <a:lnTo>
                    <a:pt x="26" y="284"/>
                  </a:lnTo>
                  <a:lnTo>
                    <a:pt x="31" y="292"/>
                  </a:lnTo>
                  <a:lnTo>
                    <a:pt x="36" y="297"/>
                  </a:lnTo>
                  <a:lnTo>
                    <a:pt x="44" y="302"/>
                  </a:lnTo>
                  <a:lnTo>
                    <a:pt x="52" y="304"/>
                  </a:lnTo>
                  <a:lnTo>
                    <a:pt x="61" y="305"/>
                  </a:lnTo>
                  <a:lnTo>
                    <a:pt x="69" y="306"/>
                  </a:lnTo>
                  <a:lnTo>
                    <a:pt x="77" y="305"/>
                  </a:lnTo>
                  <a:lnTo>
                    <a:pt x="83" y="305"/>
                  </a:lnTo>
                  <a:lnTo>
                    <a:pt x="87" y="304"/>
                  </a:lnTo>
                  <a:lnTo>
                    <a:pt x="94" y="304"/>
                  </a:lnTo>
                  <a:lnTo>
                    <a:pt x="105" y="303"/>
                  </a:lnTo>
                  <a:lnTo>
                    <a:pt x="116" y="302"/>
                  </a:lnTo>
                  <a:lnTo>
                    <a:pt x="127" y="302"/>
                  </a:lnTo>
                  <a:lnTo>
                    <a:pt x="139" y="300"/>
                  </a:lnTo>
                  <a:lnTo>
                    <a:pt x="149" y="299"/>
                  </a:lnTo>
                  <a:lnTo>
                    <a:pt x="159" y="298"/>
                  </a:lnTo>
                  <a:lnTo>
                    <a:pt x="166" y="298"/>
                  </a:lnTo>
                  <a:lnTo>
                    <a:pt x="174" y="299"/>
                  </a:lnTo>
                  <a:lnTo>
                    <a:pt x="183" y="300"/>
                  </a:lnTo>
                  <a:lnTo>
                    <a:pt x="193" y="302"/>
                  </a:lnTo>
                  <a:lnTo>
                    <a:pt x="203" y="303"/>
                  </a:lnTo>
                  <a:lnTo>
                    <a:pt x="213" y="305"/>
                  </a:lnTo>
                  <a:lnTo>
                    <a:pt x="220" y="306"/>
                  </a:lnTo>
                  <a:lnTo>
                    <a:pt x="225" y="307"/>
                  </a:lnTo>
                  <a:lnTo>
                    <a:pt x="227" y="307"/>
                  </a:lnTo>
                  <a:lnTo>
                    <a:pt x="227" y="309"/>
                  </a:lnTo>
                  <a:lnTo>
                    <a:pt x="227" y="312"/>
                  </a:lnTo>
                  <a:lnTo>
                    <a:pt x="226" y="317"/>
                  </a:lnTo>
                  <a:lnTo>
                    <a:pt x="225" y="324"/>
                  </a:lnTo>
                  <a:lnTo>
                    <a:pt x="224" y="331"/>
                  </a:lnTo>
                  <a:lnTo>
                    <a:pt x="224" y="338"/>
                  </a:lnTo>
                  <a:lnTo>
                    <a:pt x="223" y="345"/>
                  </a:lnTo>
                  <a:lnTo>
                    <a:pt x="223" y="351"/>
                  </a:lnTo>
                  <a:lnTo>
                    <a:pt x="223" y="357"/>
                  </a:lnTo>
                  <a:lnTo>
                    <a:pt x="225" y="365"/>
                  </a:lnTo>
                  <a:lnTo>
                    <a:pt x="226" y="374"/>
                  </a:lnTo>
                  <a:lnTo>
                    <a:pt x="229" y="383"/>
                  </a:lnTo>
                  <a:lnTo>
                    <a:pt x="231" y="391"/>
                  </a:lnTo>
                  <a:lnTo>
                    <a:pt x="232" y="399"/>
                  </a:lnTo>
                  <a:lnTo>
                    <a:pt x="232" y="405"/>
                  </a:lnTo>
                  <a:lnTo>
                    <a:pt x="231" y="410"/>
                  </a:lnTo>
                  <a:lnTo>
                    <a:pt x="230" y="414"/>
                  </a:lnTo>
                  <a:lnTo>
                    <a:pt x="229" y="418"/>
                  </a:lnTo>
                  <a:lnTo>
                    <a:pt x="227" y="421"/>
                  </a:lnTo>
                  <a:lnTo>
                    <a:pt x="227" y="424"/>
                  </a:lnTo>
                  <a:lnTo>
                    <a:pt x="226" y="426"/>
                  </a:lnTo>
                  <a:lnTo>
                    <a:pt x="226" y="428"/>
                  </a:lnTo>
                  <a:lnTo>
                    <a:pt x="226" y="429"/>
                  </a:lnTo>
                  <a:lnTo>
                    <a:pt x="227" y="429"/>
                  </a:lnTo>
                  <a:lnTo>
                    <a:pt x="233" y="442"/>
                  </a:lnTo>
                  <a:lnTo>
                    <a:pt x="234" y="441"/>
                  </a:lnTo>
                  <a:lnTo>
                    <a:pt x="238" y="441"/>
                  </a:lnTo>
                  <a:lnTo>
                    <a:pt x="242" y="440"/>
                  </a:lnTo>
                  <a:lnTo>
                    <a:pt x="249" y="439"/>
                  </a:lnTo>
                  <a:lnTo>
                    <a:pt x="255" y="438"/>
                  </a:lnTo>
                  <a:lnTo>
                    <a:pt x="262" y="438"/>
                  </a:lnTo>
                  <a:lnTo>
                    <a:pt x="268" y="438"/>
                  </a:lnTo>
                  <a:lnTo>
                    <a:pt x="272" y="438"/>
                  </a:lnTo>
                  <a:lnTo>
                    <a:pt x="276" y="439"/>
                  </a:lnTo>
                  <a:lnTo>
                    <a:pt x="281" y="439"/>
                  </a:lnTo>
                  <a:lnTo>
                    <a:pt x="288" y="440"/>
                  </a:lnTo>
                  <a:lnTo>
                    <a:pt x="294" y="440"/>
                  </a:lnTo>
                  <a:lnTo>
                    <a:pt x="299" y="440"/>
                  </a:lnTo>
                  <a:lnTo>
                    <a:pt x="305" y="440"/>
                  </a:lnTo>
                  <a:lnTo>
                    <a:pt x="310" y="440"/>
                  </a:lnTo>
                  <a:lnTo>
                    <a:pt x="312" y="439"/>
                  </a:lnTo>
                  <a:lnTo>
                    <a:pt x="315" y="438"/>
                  </a:lnTo>
                  <a:lnTo>
                    <a:pt x="317" y="437"/>
                  </a:lnTo>
                  <a:lnTo>
                    <a:pt x="320" y="435"/>
                  </a:lnTo>
                  <a:lnTo>
                    <a:pt x="322" y="433"/>
                  </a:lnTo>
                  <a:lnTo>
                    <a:pt x="324" y="431"/>
                  </a:lnTo>
                  <a:lnTo>
                    <a:pt x="322" y="429"/>
                  </a:lnTo>
                  <a:lnTo>
                    <a:pt x="321" y="428"/>
                  </a:lnTo>
                  <a:lnTo>
                    <a:pt x="317" y="427"/>
                  </a:lnTo>
                  <a:lnTo>
                    <a:pt x="311" y="425"/>
                  </a:lnTo>
                  <a:lnTo>
                    <a:pt x="302" y="423"/>
                  </a:lnTo>
                  <a:lnTo>
                    <a:pt x="295" y="422"/>
                  </a:lnTo>
                  <a:lnTo>
                    <a:pt x="287" y="420"/>
                  </a:lnTo>
                  <a:lnTo>
                    <a:pt x="278" y="418"/>
                  </a:lnTo>
                  <a:lnTo>
                    <a:pt x="272" y="415"/>
                  </a:lnTo>
                  <a:lnTo>
                    <a:pt x="268" y="412"/>
                  </a:lnTo>
                  <a:lnTo>
                    <a:pt x="267" y="410"/>
                  </a:lnTo>
                  <a:lnTo>
                    <a:pt x="267" y="405"/>
                  </a:lnTo>
                  <a:lnTo>
                    <a:pt x="267" y="401"/>
                  </a:lnTo>
                  <a:lnTo>
                    <a:pt x="267" y="397"/>
                  </a:lnTo>
                  <a:lnTo>
                    <a:pt x="268" y="392"/>
                  </a:lnTo>
                  <a:lnTo>
                    <a:pt x="268" y="387"/>
                  </a:lnTo>
                  <a:lnTo>
                    <a:pt x="269" y="380"/>
                  </a:lnTo>
                  <a:lnTo>
                    <a:pt x="271" y="374"/>
                  </a:lnTo>
                  <a:lnTo>
                    <a:pt x="272" y="369"/>
                  </a:lnTo>
                  <a:lnTo>
                    <a:pt x="274" y="361"/>
                  </a:lnTo>
                  <a:lnTo>
                    <a:pt x="276" y="354"/>
                  </a:lnTo>
                  <a:lnTo>
                    <a:pt x="277" y="346"/>
                  </a:lnTo>
                  <a:lnTo>
                    <a:pt x="278" y="338"/>
                  </a:lnTo>
                  <a:lnTo>
                    <a:pt x="279" y="331"/>
                  </a:lnTo>
                  <a:lnTo>
                    <a:pt x="280" y="324"/>
                  </a:lnTo>
                  <a:lnTo>
                    <a:pt x="281" y="320"/>
                  </a:lnTo>
                  <a:lnTo>
                    <a:pt x="280" y="318"/>
                  </a:lnTo>
                  <a:lnTo>
                    <a:pt x="281" y="316"/>
                  </a:lnTo>
                  <a:lnTo>
                    <a:pt x="282" y="315"/>
                  </a:lnTo>
                  <a:lnTo>
                    <a:pt x="283" y="312"/>
                  </a:lnTo>
                  <a:lnTo>
                    <a:pt x="286" y="310"/>
                  </a:lnTo>
                  <a:lnTo>
                    <a:pt x="287" y="306"/>
                  </a:lnTo>
                  <a:lnTo>
                    <a:pt x="289" y="303"/>
                  </a:lnTo>
                  <a:lnTo>
                    <a:pt x="289" y="300"/>
                  </a:lnTo>
                  <a:lnTo>
                    <a:pt x="289" y="297"/>
                  </a:lnTo>
                  <a:lnTo>
                    <a:pt x="288" y="293"/>
                  </a:lnTo>
                  <a:lnTo>
                    <a:pt x="287" y="290"/>
                  </a:lnTo>
                  <a:lnTo>
                    <a:pt x="286" y="286"/>
                  </a:lnTo>
                  <a:lnTo>
                    <a:pt x="282" y="283"/>
                  </a:lnTo>
                  <a:lnTo>
                    <a:pt x="279" y="279"/>
                  </a:lnTo>
                  <a:lnTo>
                    <a:pt x="273" y="275"/>
                  </a:lnTo>
                  <a:lnTo>
                    <a:pt x="265" y="272"/>
                  </a:lnTo>
                  <a:lnTo>
                    <a:pt x="255" y="270"/>
                  </a:lnTo>
                  <a:lnTo>
                    <a:pt x="243" y="267"/>
                  </a:lnTo>
                  <a:lnTo>
                    <a:pt x="235" y="264"/>
                  </a:lnTo>
                  <a:lnTo>
                    <a:pt x="227" y="261"/>
                  </a:lnTo>
                  <a:lnTo>
                    <a:pt x="221" y="259"/>
                  </a:lnTo>
                  <a:lnTo>
                    <a:pt x="216" y="257"/>
                  </a:lnTo>
                  <a:lnTo>
                    <a:pt x="211" y="254"/>
                  </a:lnTo>
                  <a:lnTo>
                    <a:pt x="205" y="253"/>
                  </a:lnTo>
                  <a:lnTo>
                    <a:pt x="199" y="252"/>
                  </a:lnTo>
                  <a:lnTo>
                    <a:pt x="193" y="252"/>
                  </a:lnTo>
                  <a:lnTo>
                    <a:pt x="185" y="250"/>
                  </a:lnTo>
                  <a:lnTo>
                    <a:pt x="179" y="248"/>
                  </a:lnTo>
                  <a:lnTo>
                    <a:pt x="173" y="247"/>
                  </a:lnTo>
                  <a:lnTo>
                    <a:pt x="167" y="244"/>
                  </a:lnTo>
                  <a:lnTo>
                    <a:pt x="163" y="243"/>
                  </a:lnTo>
                  <a:lnTo>
                    <a:pt x="161" y="242"/>
                  </a:lnTo>
                  <a:lnTo>
                    <a:pt x="160" y="241"/>
                  </a:lnTo>
                  <a:lnTo>
                    <a:pt x="139" y="167"/>
                  </a:lnTo>
                </a:path>
              </a:pathLst>
            </a:custGeom>
            <a:solidFill>
              <a:srgbClr val="4C4C4C"/>
            </a:solidFill>
            <a:ln w="9525" cap="rnd">
              <a:noFill/>
              <a:round/>
              <a:headEnd type="none" w="sm" len="sm"/>
              <a:tailEnd type="none" w="sm" len="sm"/>
            </a:ln>
            <a:effectLst/>
          </p:spPr>
          <p:txBody>
            <a:bodyPr/>
            <a:lstStyle/>
            <a:p>
              <a:endParaRPr lang="en-US"/>
            </a:p>
          </p:txBody>
        </p:sp>
        <p:sp>
          <p:nvSpPr>
            <p:cNvPr id="202840" name="Freeform 88"/>
            <p:cNvSpPr>
              <a:spLocks/>
            </p:cNvSpPr>
            <p:nvPr/>
          </p:nvSpPr>
          <p:spPr bwMode="auto">
            <a:xfrm>
              <a:off x="3081" y="1510"/>
              <a:ext cx="150" cy="334"/>
            </a:xfrm>
            <a:custGeom>
              <a:avLst/>
              <a:gdLst/>
              <a:ahLst/>
              <a:cxnLst>
                <a:cxn ang="0">
                  <a:pos x="0" y="333"/>
                </a:cxn>
                <a:cxn ang="0">
                  <a:pos x="0" y="108"/>
                </a:cxn>
                <a:cxn ang="0">
                  <a:pos x="149" y="0"/>
                </a:cxn>
                <a:cxn ang="0">
                  <a:pos x="149" y="209"/>
                </a:cxn>
                <a:cxn ang="0">
                  <a:pos x="0" y="333"/>
                </a:cxn>
              </a:cxnLst>
              <a:rect l="0" t="0" r="r" b="b"/>
              <a:pathLst>
                <a:path w="150" h="334">
                  <a:moveTo>
                    <a:pt x="0" y="333"/>
                  </a:moveTo>
                  <a:lnTo>
                    <a:pt x="0" y="108"/>
                  </a:lnTo>
                  <a:lnTo>
                    <a:pt x="149" y="0"/>
                  </a:lnTo>
                  <a:lnTo>
                    <a:pt x="149" y="209"/>
                  </a:lnTo>
                  <a:lnTo>
                    <a:pt x="0" y="333"/>
                  </a:lnTo>
                </a:path>
              </a:pathLst>
            </a:custGeom>
            <a:solidFill>
              <a:srgbClr val="4C4C4C"/>
            </a:solidFill>
            <a:ln w="9525" cap="rnd">
              <a:noFill/>
              <a:round/>
              <a:headEnd type="none" w="sm" len="sm"/>
              <a:tailEnd type="none" w="sm" len="sm"/>
            </a:ln>
            <a:effectLst/>
          </p:spPr>
          <p:txBody>
            <a:bodyPr/>
            <a:lstStyle/>
            <a:p>
              <a:endParaRPr lang="en-US"/>
            </a:p>
          </p:txBody>
        </p:sp>
        <p:sp>
          <p:nvSpPr>
            <p:cNvPr id="202841" name="Freeform 89"/>
            <p:cNvSpPr>
              <a:spLocks/>
            </p:cNvSpPr>
            <p:nvPr/>
          </p:nvSpPr>
          <p:spPr bwMode="auto">
            <a:xfrm>
              <a:off x="2792" y="1683"/>
              <a:ext cx="23" cy="19"/>
            </a:xfrm>
            <a:custGeom>
              <a:avLst/>
              <a:gdLst/>
              <a:ahLst/>
              <a:cxnLst>
                <a:cxn ang="0">
                  <a:pos x="11" y="18"/>
                </a:cxn>
                <a:cxn ang="0">
                  <a:pos x="13" y="18"/>
                </a:cxn>
                <a:cxn ang="0">
                  <a:pos x="15" y="17"/>
                </a:cxn>
                <a:cxn ang="0">
                  <a:pos x="17" y="16"/>
                </a:cxn>
                <a:cxn ang="0">
                  <a:pos x="18" y="15"/>
                </a:cxn>
                <a:cxn ang="0">
                  <a:pos x="19" y="13"/>
                </a:cxn>
                <a:cxn ang="0">
                  <a:pos x="20" y="12"/>
                </a:cxn>
                <a:cxn ang="0">
                  <a:pos x="22" y="10"/>
                </a:cxn>
                <a:cxn ang="0">
                  <a:pos x="22" y="8"/>
                </a:cxn>
                <a:cxn ang="0">
                  <a:pos x="22" y="6"/>
                </a:cxn>
                <a:cxn ang="0">
                  <a:pos x="20" y="5"/>
                </a:cxn>
                <a:cxn ang="0">
                  <a:pos x="19" y="3"/>
                </a:cxn>
                <a:cxn ang="0">
                  <a:pos x="18" y="2"/>
                </a:cxn>
                <a:cxn ang="0">
                  <a:pos x="17" y="0"/>
                </a:cxn>
                <a:cxn ang="0">
                  <a:pos x="15" y="0"/>
                </a:cxn>
                <a:cxn ang="0">
                  <a:pos x="13" y="0"/>
                </a:cxn>
                <a:cxn ang="0">
                  <a:pos x="11" y="0"/>
                </a:cxn>
                <a:cxn ang="0">
                  <a:pos x="8" y="0"/>
                </a:cxn>
                <a:cxn ang="0">
                  <a:pos x="7" y="0"/>
                </a:cxn>
                <a:cxn ang="0">
                  <a:pos x="5" y="0"/>
                </a:cxn>
                <a:cxn ang="0">
                  <a:pos x="3" y="2"/>
                </a:cxn>
                <a:cxn ang="0">
                  <a:pos x="2" y="3"/>
                </a:cxn>
                <a:cxn ang="0">
                  <a:pos x="1" y="5"/>
                </a:cxn>
                <a:cxn ang="0">
                  <a:pos x="0" y="6"/>
                </a:cxn>
                <a:cxn ang="0">
                  <a:pos x="0" y="8"/>
                </a:cxn>
                <a:cxn ang="0">
                  <a:pos x="0" y="10"/>
                </a:cxn>
                <a:cxn ang="0">
                  <a:pos x="1" y="12"/>
                </a:cxn>
                <a:cxn ang="0">
                  <a:pos x="2" y="13"/>
                </a:cxn>
                <a:cxn ang="0">
                  <a:pos x="3" y="15"/>
                </a:cxn>
                <a:cxn ang="0">
                  <a:pos x="5" y="16"/>
                </a:cxn>
                <a:cxn ang="0">
                  <a:pos x="7" y="17"/>
                </a:cxn>
                <a:cxn ang="0">
                  <a:pos x="8" y="18"/>
                </a:cxn>
                <a:cxn ang="0">
                  <a:pos x="11" y="18"/>
                </a:cxn>
              </a:cxnLst>
              <a:rect l="0" t="0" r="r" b="b"/>
              <a:pathLst>
                <a:path w="23" h="19">
                  <a:moveTo>
                    <a:pt x="11" y="18"/>
                  </a:moveTo>
                  <a:lnTo>
                    <a:pt x="13" y="18"/>
                  </a:lnTo>
                  <a:lnTo>
                    <a:pt x="15" y="17"/>
                  </a:lnTo>
                  <a:lnTo>
                    <a:pt x="17" y="16"/>
                  </a:lnTo>
                  <a:lnTo>
                    <a:pt x="18" y="15"/>
                  </a:lnTo>
                  <a:lnTo>
                    <a:pt x="19" y="13"/>
                  </a:lnTo>
                  <a:lnTo>
                    <a:pt x="20" y="12"/>
                  </a:lnTo>
                  <a:lnTo>
                    <a:pt x="22" y="10"/>
                  </a:lnTo>
                  <a:lnTo>
                    <a:pt x="22" y="8"/>
                  </a:lnTo>
                  <a:lnTo>
                    <a:pt x="22" y="6"/>
                  </a:lnTo>
                  <a:lnTo>
                    <a:pt x="20" y="5"/>
                  </a:lnTo>
                  <a:lnTo>
                    <a:pt x="19" y="3"/>
                  </a:lnTo>
                  <a:lnTo>
                    <a:pt x="18" y="2"/>
                  </a:lnTo>
                  <a:lnTo>
                    <a:pt x="17" y="0"/>
                  </a:lnTo>
                  <a:lnTo>
                    <a:pt x="15" y="0"/>
                  </a:lnTo>
                  <a:lnTo>
                    <a:pt x="13" y="0"/>
                  </a:lnTo>
                  <a:lnTo>
                    <a:pt x="11" y="0"/>
                  </a:lnTo>
                  <a:lnTo>
                    <a:pt x="8" y="0"/>
                  </a:lnTo>
                  <a:lnTo>
                    <a:pt x="7" y="0"/>
                  </a:lnTo>
                  <a:lnTo>
                    <a:pt x="5" y="0"/>
                  </a:lnTo>
                  <a:lnTo>
                    <a:pt x="3" y="2"/>
                  </a:lnTo>
                  <a:lnTo>
                    <a:pt x="2" y="3"/>
                  </a:lnTo>
                  <a:lnTo>
                    <a:pt x="1" y="5"/>
                  </a:lnTo>
                  <a:lnTo>
                    <a:pt x="0" y="6"/>
                  </a:lnTo>
                  <a:lnTo>
                    <a:pt x="0" y="8"/>
                  </a:lnTo>
                  <a:lnTo>
                    <a:pt x="0" y="10"/>
                  </a:lnTo>
                  <a:lnTo>
                    <a:pt x="1" y="12"/>
                  </a:lnTo>
                  <a:lnTo>
                    <a:pt x="2" y="13"/>
                  </a:lnTo>
                  <a:lnTo>
                    <a:pt x="3" y="15"/>
                  </a:lnTo>
                  <a:lnTo>
                    <a:pt x="5" y="16"/>
                  </a:lnTo>
                  <a:lnTo>
                    <a:pt x="7" y="17"/>
                  </a:lnTo>
                  <a:lnTo>
                    <a:pt x="8" y="18"/>
                  </a:lnTo>
                  <a:lnTo>
                    <a:pt x="11" y="18"/>
                  </a:lnTo>
                </a:path>
              </a:pathLst>
            </a:custGeom>
            <a:solidFill>
              <a:srgbClr val="4C4C4C"/>
            </a:solidFill>
            <a:ln w="9525" cap="rnd">
              <a:noFill/>
              <a:round/>
              <a:headEnd type="none" w="sm" len="sm"/>
              <a:tailEnd type="none" w="sm" len="sm"/>
            </a:ln>
            <a:effectLst/>
          </p:spPr>
          <p:txBody>
            <a:bodyPr/>
            <a:lstStyle/>
            <a:p>
              <a:endParaRPr lang="en-US"/>
            </a:p>
          </p:txBody>
        </p:sp>
        <p:sp>
          <p:nvSpPr>
            <p:cNvPr id="202842" name="Freeform 90"/>
            <p:cNvSpPr>
              <a:spLocks/>
            </p:cNvSpPr>
            <p:nvPr/>
          </p:nvSpPr>
          <p:spPr bwMode="auto">
            <a:xfrm>
              <a:off x="2707" y="1674"/>
              <a:ext cx="23" cy="19"/>
            </a:xfrm>
            <a:custGeom>
              <a:avLst/>
              <a:gdLst/>
              <a:ahLst/>
              <a:cxnLst>
                <a:cxn ang="0">
                  <a:pos x="10" y="18"/>
                </a:cxn>
                <a:cxn ang="0">
                  <a:pos x="12" y="17"/>
                </a:cxn>
                <a:cxn ang="0">
                  <a:pos x="14" y="17"/>
                </a:cxn>
                <a:cxn ang="0">
                  <a:pos x="16" y="16"/>
                </a:cxn>
                <a:cxn ang="0">
                  <a:pos x="18" y="15"/>
                </a:cxn>
                <a:cxn ang="0">
                  <a:pos x="19" y="13"/>
                </a:cxn>
                <a:cxn ang="0">
                  <a:pos x="20" y="12"/>
                </a:cxn>
                <a:cxn ang="0">
                  <a:pos x="22" y="10"/>
                </a:cxn>
                <a:cxn ang="0">
                  <a:pos x="22" y="8"/>
                </a:cxn>
                <a:cxn ang="0">
                  <a:pos x="22" y="6"/>
                </a:cxn>
                <a:cxn ang="0">
                  <a:pos x="20" y="5"/>
                </a:cxn>
                <a:cxn ang="0">
                  <a:pos x="19" y="3"/>
                </a:cxn>
                <a:cxn ang="0">
                  <a:pos x="18" y="2"/>
                </a:cxn>
                <a:cxn ang="0">
                  <a:pos x="16" y="0"/>
                </a:cxn>
                <a:cxn ang="0">
                  <a:pos x="14" y="0"/>
                </a:cxn>
                <a:cxn ang="0">
                  <a:pos x="12" y="0"/>
                </a:cxn>
                <a:cxn ang="0">
                  <a:pos x="10" y="0"/>
                </a:cxn>
                <a:cxn ang="0">
                  <a:pos x="8" y="0"/>
                </a:cxn>
                <a:cxn ang="0">
                  <a:pos x="6" y="0"/>
                </a:cxn>
                <a:cxn ang="0">
                  <a:pos x="4" y="0"/>
                </a:cxn>
                <a:cxn ang="0">
                  <a:pos x="3" y="2"/>
                </a:cxn>
                <a:cxn ang="0">
                  <a:pos x="1" y="3"/>
                </a:cxn>
                <a:cxn ang="0">
                  <a:pos x="0" y="5"/>
                </a:cxn>
                <a:cxn ang="0">
                  <a:pos x="0" y="6"/>
                </a:cxn>
                <a:cxn ang="0">
                  <a:pos x="0" y="8"/>
                </a:cxn>
                <a:cxn ang="0">
                  <a:pos x="0" y="10"/>
                </a:cxn>
                <a:cxn ang="0">
                  <a:pos x="0" y="12"/>
                </a:cxn>
                <a:cxn ang="0">
                  <a:pos x="1" y="13"/>
                </a:cxn>
                <a:cxn ang="0">
                  <a:pos x="3" y="15"/>
                </a:cxn>
                <a:cxn ang="0">
                  <a:pos x="4" y="16"/>
                </a:cxn>
                <a:cxn ang="0">
                  <a:pos x="6" y="17"/>
                </a:cxn>
                <a:cxn ang="0">
                  <a:pos x="8" y="17"/>
                </a:cxn>
                <a:cxn ang="0">
                  <a:pos x="10" y="18"/>
                </a:cxn>
              </a:cxnLst>
              <a:rect l="0" t="0" r="r" b="b"/>
              <a:pathLst>
                <a:path w="23" h="19">
                  <a:moveTo>
                    <a:pt x="10" y="18"/>
                  </a:moveTo>
                  <a:lnTo>
                    <a:pt x="12" y="17"/>
                  </a:lnTo>
                  <a:lnTo>
                    <a:pt x="14" y="17"/>
                  </a:lnTo>
                  <a:lnTo>
                    <a:pt x="16" y="16"/>
                  </a:lnTo>
                  <a:lnTo>
                    <a:pt x="18" y="15"/>
                  </a:lnTo>
                  <a:lnTo>
                    <a:pt x="19" y="13"/>
                  </a:lnTo>
                  <a:lnTo>
                    <a:pt x="20" y="12"/>
                  </a:lnTo>
                  <a:lnTo>
                    <a:pt x="22" y="10"/>
                  </a:lnTo>
                  <a:lnTo>
                    <a:pt x="22" y="8"/>
                  </a:lnTo>
                  <a:lnTo>
                    <a:pt x="22" y="6"/>
                  </a:lnTo>
                  <a:lnTo>
                    <a:pt x="20" y="5"/>
                  </a:lnTo>
                  <a:lnTo>
                    <a:pt x="19" y="3"/>
                  </a:lnTo>
                  <a:lnTo>
                    <a:pt x="18" y="2"/>
                  </a:lnTo>
                  <a:lnTo>
                    <a:pt x="16" y="0"/>
                  </a:lnTo>
                  <a:lnTo>
                    <a:pt x="14" y="0"/>
                  </a:lnTo>
                  <a:lnTo>
                    <a:pt x="12" y="0"/>
                  </a:lnTo>
                  <a:lnTo>
                    <a:pt x="10" y="0"/>
                  </a:lnTo>
                  <a:lnTo>
                    <a:pt x="8" y="0"/>
                  </a:lnTo>
                  <a:lnTo>
                    <a:pt x="6" y="0"/>
                  </a:lnTo>
                  <a:lnTo>
                    <a:pt x="4" y="0"/>
                  </a:lnTo>
                  <a:lnTo>
                    <a:pt x="3" y="2"/>
                  </a:lnTo>
                  <a:lnTo>
                    <a:pt x="1" y="3"/>
                  </a:lnTo>
                  <a:lnTo>
                    <a:pt x="0" y="5"/>
                  </a:lnTo>
                  <a:lnTo>
                    <a:pt x="0" y="6"/>
                  </a:lnTo>
                  <a:lnTo>
                    <a:pt x="0" y="8"/>
                  </a:lnTo>
                  <a:lnTo>
                    <a:pt x="0" y="10"/>
                  </a:lnTo>
                  <a:lnTo>
                    <a:pt x="0" y="12"/>
                  </a:lnTo>
                  <a:lnTo>
                    <a:pt x="1" y="13"/>
                  </a:lnTo>
                  <a:lnTo>
                    <a:pt x="3" y="15"/>
                  </a:lnTo>
                  <a:lnTo>
                    <a:pt x="4" y="16"/>
                  </a:lnTo>
                  <a:lnTo>
                    <a:pt x="6" y="17"/>
                  </a:lnTo>
                  <a:lnTo>
                    <a:pt x="8" y="17"/>
                  </a:lnTo>
                  <a:lnTo>
                    <a:pt x="10" y="18"/>
                  </a:lnTo>
                </a:path>
              </a:pathLst>
            </a:custGeom>
            <a:solidFill>
              <a:srgbClr val="4C4C4C"/>
            </a:solidFill>
            <a:ln w="9525" cap="rnd">
              <a:noFill/>
              <a:round/>
              <a:headEnd type="none" w="sm" len="sm"/>
              <a:tailEnd type="none" w="sm" len="sm"/>
            </a:ln>
            <a:effectLst/>
          </p:spPr>
          <p:txBody>
            <a:bodyPr/>
            <a:lstStyle/>
            <a:p>
              <a:endParaRPr lang="en-US"/>
            </a:p>
          </p:txBody>
        </p:sp>
        <p:sp>
          <p:nvSpPr>
            <p:cNvPr id="202843" name="Freeform 91"/>
            <p:cNvSpPr>
              <a:spLocks/>
            </p:cNvSpPr>
            <p:nvPr/>
          </p:nvSpPr>
          <p:spPr bwMode="auto">
            <a:xfrm>
              <a:off x="2743" y="1625"/>
              <a:ext cx="17" cy="72"/>
            </a:xfrm>
            <a:custGeom>
              <a:avLst/>
              <a:gdLst/>
              <a:ahLst/>
              <a:cxnLst>
                <a:cxn ang="0">
                  <a:pos x="16" y="71"/>
                </a:cxn>
                <a:cxn ang="0">
                  <a:pos x="16" y="0"/>
                </a:cxn>
                <a:cxn ang="0">
                  <a:pos x="0" y="0"/>
                </a:cxn>
                <a:cxn ang="0">
                  <a:pos x="0" y="71"/>
                </a:cxn>
                <a:cxn ang="0">
                  <a:pos x="16" y="71"/>
                </a:cxn>
              </a:cxnLst>
              <a:rect l="0" t="0" r="r" b="b"/>
              <a:pathLst>
                <a:path w="17" h="72">
                  <a:moveTo>
                    <a:pt x="16" y="71"/>
                  </a:moveTo>
                  <a:lnTo>
                    <a:pt x="16" y="0"/>
                  </a:lnTo>
                  <a:lnTo>
                    <a:pt x="0" y="0"/>
                  </a:lnTo>
                  <a:lnTo>
                    <a:pt x="0" y="71"/>
                  </a:lnTo>
                  <a:lnTo>
                    <a:pt x="16" y="71"/>
                  </a:lnTo>
                </a:path>
              </a:pathLst>
            </a:custGeom>
            <a:solidFill>
              <a:srgbClr val="000000"/>
            </a:solidFill>
            <a:ln w="9525" cap="rnd">
              <a:noFill/>
              <a:round/>
              <a:headEnd type="none" w="sm" len="sm"/>
              <a:tailEnd type="none" w="sm" len="sm"/>
            </a:ln>
            <a:effectLst/>
          </p:spPr>
          <p:txBody>
            <a:bodyPr/>
            <a:lstStyle/>
            <a:p>
              <a:endParaRPr lang="en-US"/>
            </a:p>
          </p:txBody>
        </p:sp>
        <p:sp>
          <p:nvSpPr>
            <p:cNvPr id="202844" name="Freeform 92"/>
            <p:cNvSpPr>
              <a:spLocks/>
            </p:cNvSpPr>
            <p:nvPr/>
          </p:nvSpPr>
          <p:spPr bwMode="auto">
            <a:xfrm>
              <a:off x="2743" y="1688"/>
              <a:ext cx="68" cy="44"/>
            </a:xfrm>
            <a:custGeom>
              <a:avLst/>
              <a:gdLst/>
              <a:ahLst/>
              <a:cxnLst>
                <a:cxn ang="0">
                  <a:pos x="10" y="0"/>
                </a:cxn>
                <a:cxn ang="0">
                  <a:pos x="67" y="37"/>
                </a:cxn>
                <a:cxn ang="0">
                  <a:pos x="67" y="43"/>
                </a:cxn>
                <a:cxn ang="0">
                  <a:pos x="0" y="11"/>
                </a:cxn>
                <a:cxn ang="0">
                  <a:pos x="10" y="0"/>
                </a:cxn>
              </a:cxnLst>
              <a:rect l="0" t="0" r="r" b="b"/>
              <a:pathLst>
                <a:path w="68" h="44">
                  <a:moveTo>
                    <a:pt x="10" y="0"/>
                  </a:moveTo>
                  <a:lnTo>
                    <a:pt x="67" y="37"/>
                  </a:lnTo>
                  <a:lnTo>
                    <a:pt x="67" y="43"/>
                  </a:lnTo>
                  <a:lnTo>
                    <a:pt x="0" y="11"/>
                  </a:lnTo>
                  <a:lnTo>
                    <a:pt x="10" y="0"/>
                  </a:lnTo>
                </a:path>
              </a:pathLst>
            </a:custGeom>
            <a:solidFill>
              <a:srgbClr val="000000"/>
            </a:solidFill>
            <a:ln w="9525" cap="rnd">
              <a:noFill/>
              <a:round/>
              <a:headEnd type="none" w="sm" len="sm"/>
              <a:tailEnd type="none" w="sm" len="sm"/>
            </a:ln>
            <a:effectLst/>
          </p:spPr>
          <p:txBody>
            <a:bodyPr/>
            <a:lstStyle/>
            <a:p>
              <a:endParaRPr lang="en-US"/>
            </a:p>
          </p:txBody>
        </p:sp>
        <p:sp>
          <p:nvSpPr>
            <p:cNvPr id="202845" name="Freeform 93"/>
            <p:cNvSpPr>
              <a:spLocks/>
            </p:cNvSpPr>
            <p:nvPr/>
          </p:nvSpPr>
          <p:spPr bwMode="auto">
            <a:xfrm>
              <a:off x="2709" y="1694"/>
              <a:ext cx="45" cy="54"/>
            </a:xfrm>
            <a:custGeom>
              <a:avLst/>
              <a:gdLst/>
              <a:ahLst/>
              <a:cxnLst>
                <a:cxn ang="0">
                  <a:pos x="34" y="0"/>
                </a:cxn>
                <a:cxn ang="0">
                  <a:pos x="0" y="43"/>
                </a:cxn>
                <a:cxn ang="0">
                  <a:pos x="0" y="53"/>
                </a:cxn>
                <a:cxn ang="0">
                  <a:pos x="44" y="8"/>
                </a:cxn>
                <a:cxn ang="0">
                  <a:pos x="34" y="0"/>
                </a:cxn>
              </a:cxnLst>
              <a:rect l="0" t="0" r="r" b="b"/>
              <a:pathLst>
                <a:path w="45" h="54">
                  <a:moveTo>
                    <a:pt x="34" y="0"/>
                  </a:moveTo>
                  <a:lnTo>
                    <a:pt x="0" y="43"/>
                  </a:lnTo>
                  <a:lnTo>
                    <a:pt x="0" y="53"/>
                  </a:lnTo>
                  <a:lnTo>
                    <a:pt x="44" y="8"/>
                  </a:lnTo>
                  <a:lnTo>
                    <a:pt x="34" y="0"/>
                  </a:lnTo>
                </a:path>
              </a:pathLst>
            </a:custGeom>
            <a:solidFill>
              <a:srgbClr val="000000"/>
            </a:solidFill>
            <a:ln w="9525" cap="rnd">
              <a:noFill/>
              <a:round/>
              <a:headEnd type="none" w="sm" len="sm"/>
              <a:tailEnd type="none" w="sm" len="sm"/>
            </a:ln>
            <a:effectLst/>
          </p:spPr>
          <p:txBody>
            <a:bodyPr/>
            <a:lstStyle/>
            <a:p>
              <a:endParaRPr lang="en-US"/>
            </a:p>
          </p:txBody>
        </p:sp>
        <p:sp>
          <p:nvSpPr>
            <p:cNvPr id="202846" name="Freeform 94"/>
            <p:cNvSpPr>
              <a:spLocks/>
            </p:cNvSpPr>
            <p:nvPr/>
          </p:nvSpPr>
          <p:spPr bwMode="auto">
            <a:xfrm>
              <a:off x="2672" y="1693"/>
              <a:ext cx="75" cy="19"/>
            </a:xfrm>
            <a:custGeom>
              <a:avLst/>
              <a:gdLst/>
              <a:ahLst/>
              <a:cxnLst>
                <a:cxn ang="0">
                  <a:pos x="68" y="0"/>
                </a:cxn>
                <a:cxn ang="0">
                  <a:pos x="0" y="11"/>
                </a:cxn>
                <a:cxn ang="0">
                  <a:pos x="0" y="18"/>
                </a:cxn>
                <a:cxn ang="0">
                  <a:pos x="74" y="13"/>
                </a:cxn>
                <a:cxn ang="0">
                  <a:pos x="68" y="0"/>
                </a:cxn>
              </a:cxnLst>
              <a:rect l="0" t="0" r="r" b="b"/>
              <a:pathLst>
                <a:path w="75" h="19">
                  <a:moveTo>
                    <a:pt x="68" y="0"/>
                  </a:moveTo>
                  <a:lnTo>
                    <a:pt x="0" y="11"/>
                  </a:lnTo>
                  <a:lnTo>
                    <a:pt x="0" y="18"/>
                  </a:lnTo>
                  <a:lnTo>
                    <a:pt x="74" y="13"/>
                  </a:lnTo>
                  <a:lnTo>
                    <a:pt x="68" y="0"/>
                  </a:lnTo>
                </a:path>
              </a:pathLst>
            </a:custGeom>
            <a:solidFill>
              <a:srgbClr val="000000"/>
            </a:solidFill>
            <a:ln w="9525" cap="rnd">
              <a:noFill/>
              <a:round/>
              <a:headEnd type="none" w="sm" len="sm"/>
              <a:tailEnd type="none" w="sm" len="sm"/>
            </a:ln>
            <a:effectLst/>
          </p:spPr>
          <p:txBody>
            <a:bodyPr/>
            <a:lstStyle/>
            <a:p>
              <a:endParaRPr lang="en-US"/>
            </a:p>
          </p:txBody>
        </p:sp>
        <p:sp>
          <p:nvSpPr>
            <p:cNvPr id="202847" name="Freeform 95"/>
            <p:cNvSpPr>
              <a:spLocks/>
            </p:cNvSpPr>
            <p:nvPr/>
          </p:nvSpPr>
          <p:spPr bwMode="auto">
            <a:xfrm>
              <a:off x="2753" y="1678"/>
              <a:ext cx="53" cy="21"/>
            </a:xfrm>
            <a:custGeom>
              <a:avLst/>
              <a:gdLst/>
              <a:ahLst/>
              <a:cxnLst>
                <a:cxn ang="0">
                  <a:pos x="0" y="12"/>
                </a:cxn>
                <a:cxn ang="0">
                  <a:pos x="52" y="0"/>
                </a:cxn>
                <a:cxn ang="0">
                  <a:pos x="52" y="3"/>
                </a:cxn>
                <a:cxn ang="0">
                  <a:pos x="1" y="20"/>
                </a:cxn>
                <a:cxn ang="0">
                  <a:pos x="0" y="12"/>
                </a:cxn>
              </a:cxnLst>
              <a:rect l="0" t="0" r="r" b="b"/>
              <a:pathLst>
                <a:path w="53" h="21">
                  <a:moveTo>
                    <a:pt x="0" y="12"/>
                  </a:moveTo>
                  <a:lnTo>
                    <a:pt x="52" y="0"/>
                  </a:lnTo>
                  <a:lnTo>
                    <a:pt x="52" y="3"/>
                  </a:lnTo>
                  <a:lnTo>
                    <a:pt x="1" y="20"/>
                  </a:lnTo>
                  <a:lnTo>
                    <a:pt x="0" y="12"/>
                  </a:lnTo>
                </a:path>
              </a:pathLst>
            </a:custGeom>
            <a:solidFill>
              <a:srgbClr val="000000"/>
            </a:solidFill>
            <a:ln w="9525" cap="rnd">
              <a:noFill/>
              <a:round/>
              <a:headEnd type="none" w="sm" len="sm"/>
              <a:tailEnd type="none" w="sm" len="sm"/>
            </a:ln>
            <a:effectLst/>
          </p:spPr>
          <p:txBody>
            <a:bodyPr/>
            <a:lstStyle/>
            <a:p>
              <a:endParaRPr lang="en-US"/>
            </a:p>
          </p:txBody>
        </p:sp>
        <p:sp>
          <p:nvSpPr>
            <p:cNvPr id="202848" name="Freeform 96"/>
            <p:cNvSpPr>
              <a:spLocks/>
            </p:cNvSpPr>
            <p:nvPr/>
          </p:nvSpPr>
          <p:spPr bwMode="auto">
            <a:xfrm>
              <a:off x="2719" y="1669"/>
              <a:ext cx="28" cy="29"/>
            </a:xfrm>
            <a:custGeom>
              <a:avLst/>
              <a:gdLst/>
              <a:ahLst/>
              <a:cxnLst>
                <a:cxn ang="0">
                  <a:pos x="27" y="20"/>
                </a:cxn>
                <a:cxn ang="0">
                  <a:pos x="0" y="0"/>
                </a:cxn>
                <a:cxn ang="0">
                  <a:pos x="0" y="3"/>
                </a:cxn>
                <a:cxn ang="0">
                  <a:pos x="21" y="28"/>
                </a:cxn>
                <a:cxn ang="0">
                  <a:pos x="27" y="20"/>
                </a:cxn>
              </a:cxnLst>
              <a:rect l="0" t="0" r="r" b="b"/>
              <a:pathLst>
                <a:path w="28" h="29">
                  <a:moveTo>
                    <a:pt x="27" y="20"/>
                  </a:moveTo>
                  <a:lnTo>
                    <a:pt x="0" y="0"/>
                  </a:lnTo>
                  <a:lnTo>
                    <a:pt x="0" y="3"/>
                  </a:lnTo>
                  <a:lnTo>
                    <a:pt x="21" y="28"/>
                  </a:lnTo>
                  <a:lnTo>
                    <a:pt x="27" y="20"/>
                  </a:lnTo>
                </a:path>
              </a:pathLst>
            </a:custGeom>
            <a:solidFill>
              <a:srgbClr val="000000"/>
            </a:solidFill>
            <a:ln w="9525" cap="rnd">
              <a:noFill/>
              <a:round/>
              <a:headEnd type="none" w="sm" len="sm"/>
              <a:tailEnd type="none" w="sm" len="sm"/>
            </a:ln>
            <a:effectLst/>
          </p:spPr>
          <p:txBody>
            <a:bodyPr/>
            <a:lstStyle/>
            <a:p>
              <a:endParaRPr lang="en-US"/>
            </a:p>
          </p:txBody>
        </p:sp>
        <p:sp>
          <p:nvSpPr>
            <p:cNvPr id="202849" name="Freeform 97"/>
            <p:cNvSpPr>
              <a:spLocks/>
            </p:cNvSpPr>
            <p:nvPr/>
          </p:nvSpPr>
          <p:spPr bwMode="auto">
            <a:xfrm>
              <a:off x="2696" y="1742"/>
              <a:ext cx="28" cy="23"/>
            </a:xfrm>
            <a:custGeom>
              <a:avLst/>
              <a:gdLst/>
              <a:ahLst/>
              <a:cxnLst>
                <a:cxn ang="0">
                  <a:pos x="13" y="22"/>
                </a:cxn>
                <a:cxn ang="0">
                  <a:pos x="16" y="21"/>
                </a:cxn>
                <a:cxn ang="0">
                  <a:pos x="18" y="21"/>
                </a:cxn>
                <a:cxn ang="0">
                  <a:pos x="21" y="19"/>
                </a:cxn>
                <a:cxn ang="0">
                  <a:pos x="22" y="18"/>
                </a:cxn>
                <a:cxn ang="0">
                  <a:pos x="24" y="16"/>
                </a:cxn>
                <a:cxn ang="0">
                  <a:pos x="25" y="15"/>
                </a:cxn>
                <a:cxn ang="0">
                  <a:pos x="27" y="12"/>
                </a:cxn>
                <a:cxn ang="0">
                  <a:pos x="27" y="11"/>
                </a:cxn>
                <a:cxn ang="0">
                  <a:pos x="27" y="8"/>
                </a:cxn>
                <a:cxn ang="0">
                  <a:pos x="25" y="6"/>
                </a:cxn>
                <a:cxn ang="0">
                  <a:pos x="24" y="4"/>
                </a:cxn>
                <a:cxn ang="0">
                  <a:pos x="22" y="2"/>
                </a:cxn>
                <a:cxn ang="0">
                  <a:pos x="21" y="1"/>
                </a:cxn>
                <a:cxn ang="0">
                  <a:pos x="18" y="0"/>
                </a:cxn>
                <a:cxn ang="0">
                  <a:pos x="16" y="0"/>
                </a:cxn>
                <a:cxn ang="0">
                  <a:pos x="13" y="0"/>
                </a:cxn>
                <a:cxn ang="0">
                  <a:pos x="11" y="0"/>
                </a:cxn>
                <a:cxn ang="0">
                  <a:pos x="8" y="0"/>
                </a:cxn>
                <a:cxn ang="0">
                  <a:pos x="6" y="1"/>
                </a:cxn>
                <a:cxn ang="0">
                  <a:pos x="4" y="2"/>
                </a:cxn>
                <a:cxn ang="0">
                  <a:pos x="2" y="4"/>
                </a:cxn>
                <a:cxn ang="0">
                  <a:pos x="1" y="6"/>
                </a:cxn>
                <a:cxn ang="0">
                  <a:pos x="0" y="8"/>
                </a:cxn>
                <a:cxn ang="0">
                  <a:pos x="0" y="11"/>
                </a:cxn>
                <a:cxn ang="0">
                  <a:pos x="0" y="12"/>
                </a:cxn>
                <a:cxn ang="0">
                  <a:pos x="1" y="15"/>
                </a:cxn>
                <a:cxn ang="0">
                  <a:pos x="2" y="16"/>
                </a:cxn>
                <a:cxn ang="0">
                  <a:pos x="4" y="18"/>
                </a:cxn>
                <a:cxn ang="0">
                  <a:pos x="6" y="19"/>
                </a:cxn>
                <a:cxn ang="0">
                  <a:pos x="8" y="21"/>
                </a:cxn>
                <a:cxn ang="0">
                  <a:pos x="11" y="21"/>
                </a:cxn>
                <a:cxn ang="0">
                  <a:pos x="13" y="22"/>
                </a:cxn>
              </a:cxnLst>
              <a:rect l="0" t="0" r="r" b="b"/>
              <a:pathLst>
                <a:path w="28" h="23">
                  <a:moveTo>
                    <a:pt x="13" y="22"/>
                  </a:moveTo>
                  <a:lnTo>
                    <a:pt x="16" y="21"/>
                  </a:lnTo>
                  <a:lnTo>
                    <a:pt x="18" y="21"/>
                  </a:lnTo>
                  <a:lnTo>
                    <a:pt x="21" y="19"/>
                  </a:lnTo>
                  <a:lnTo>
                    <a:pt x="22" y="18"/>
                  </a:lnTo>
                  <a:lnTo>
                    <a:pt x="24" y="16"/>
                  </a:lnTo>
                  <a:lnTo>
                    <a:pt x="25" y="15"/>
                  </a:lnTo>
                  <a:lnTo>
                    <a:pt x="27" y="12"/>
                  </a:lnTo>
                  <a:lnTo>
                    <a:pt x="27" y="11"/>
                  </a:lnTo>
                  <a:lnTo>
                    <a:pt x="27" y="8"/>
                  </a:lnTo>
                  <a:lnTo>
                    <a:pt x="25" y="6"/>
                  </a:lnTo>
                  <a:lnTo>
                    <a:pt x="24" y="4"/>
                  </a:lnTo>
                  <a:lnTo>
                    <a:pt x="22" y="2"/>
                  </a:lnTo>
                  <a:lnTo>
                    <a:pt x="21" y="1"/>
                  </a:lnTo>
                  <a:lnTo>
                    <a:pt x="18" y="0"/>
                  </a:lnTo>
                  <a:lnTo>
                    <a:pt x="16" y="0"/>
                  </a:lnTo>
                  <a:lnTo>
                    <a:pt x="13" y="0"/>
                  </a:lnTo>
                  <a:lnTo>
                    <a:pt x="11" y="0"/>
                  </a:lnTo>
                  <a:lnTo>
                    <a:pt x="8" y="0"/>
                  </a:lnTo>
                  <a:lnTo>
                    <a:pt x="6" y="1"/>
                  </a:lnTo>
                  <a:lnTo>
                    <a:pt x="4" y="2"/>
                  </a:lnTo>
                  <a:lnTo>
                    <a:pt x="2" y="4"/>
                  </a:lnTo>
                  <a:lnTo>
                    <a:pt x="1" y="6"/>
                  </a:lnTo>
                  <a:lnTo>
                    <a:pt x="0" y="8"/>
                  </a:lnTo>
                  <a:lnTo>
                    <a:pt x="0" y="11"/>
                  </a:lnTo>
                  <a:lnTo>
                    <a:pt x="0" y="12"/>
                  </a:lnTo>
                  <a:lnTo>
                    <a:pt x="1" y="15"/>
                  </a:lnTo>
                  <a:lnTo>
                    <a:pt x="2" y="16"/>
                  </a:lnTo>
                  <a:lnTo>
                    <a:pt x="4" y="18"/>
                  </a:lnTo>
                  <a:lnTo>
                    <a:pt x="6" y="19"/>
                  </a:lnTo>
                  <a:lnTo>
                    <a:pt x="8" y="21"/>
                  </a:lnTo>
                  <a:lnTo>
                    <a:pt x="11" y="21"/>
                  </a:lnTo>
                  <a:lnTo>
                    <a:pt x="13" y="22"/>
                  </a:lnTo>
                </a:path>
              </a:pathLst>
            </a:custGeom>
            <a:solidFill>
              <a:srgbClr val="4C4C4C"/>
            </a:solidFill>
            <a:ln w="9525" cap="rnd">
              <a:noFill/>
              <a:round/>
              <a:headEnd type="none" w="sm" len="sm"/>
              <a:tailEnd type="none" w="sm" len="sm"/>
            </a:ln>
            <a:effectLst/>
          </p:spPr>
          <p:txBody>
            <a:bodyPr/>
            <a:lstStyle/>
            <a:p>
              <a:endParaRPr lang="en-US"/>
            </a:p>
          </p:txBody>
        </p:sp>
        <p:sp>
          <p:nvSpPr>
            <p:cNvPr id="202850" name="Freeform 98"/>
            <p:cNvSpPr>
              <a:spLocks/>
            </p:cNvSpPr>
            <p:nvPr/>
          </p:nvSpPr>
          <p:spPr bwMode="auto">
            <a:xfrm>
              <a:off x="2659" y="1704"/>
              <a:ext cx="29" cy="21"/>
            </a:xfrm>
            <a:custGeom>
              <a:avLst/>
              <a:gdLst/>
              <a:ahLst/>
              <a:cxnLst>
                <a:cxn ang="0">
                  <a:pos x="14" y="20"/>
                </a:cxn>
                <a:cxn ang="0">
                  <a:pos x="16" y="20"/>
                </a:cxn>
                <a:cxn ang="0">
                  <a:pos x="19" y="19"/>
                </a:cxn>
                <a:cxn ang="0">
                  <a:pos x="21" y="18"/>
                </a:cxn>
                <a:cxn ang="0">
                  <a:pos x="23" y="16"/>
                </a:cxn>
                <a:cxn ang="0">
                  <a:pos x="25" y="16"/>
                </a:cxn>
                <a:cxn ang="0">
                  <a:pos x="26" y="13"/>
                </a:cxn>
                <a:cxn ang="0">
                  <a:pos x="28" y="12"/>
                </a:cxn>
                <a:cxn ang="0">
                  <a:pos x="28" y="10"/>
                </a:cxn>
                <a:cxn ang="0">
                  <a:pos x="28" y="8"/>
                </a:cxn>
                <a:cxn ang="0">
                  <a:pos x="26" y="6"/>
                </a:cxn>
                <a:cxn ang="0">
                  <a:pos x="25" y="4"/>
                </a:cxn>
                <a:cxn ang="0">
                  <a:pos x="23" y="3"/>
                </a:cxn>
                <a:cxn ang="0">
                  <a:pos x="21" y="1"/>
                </a:cxn>
                <a:cxn ang="0">
                  <a:pos x="19" y="0"/>
                </a:cxn>
                <a:cxn ang="0">
                  <a:pos x="16" y="0"/>
                </a:cxn>
                <a:cxn ang="0">
                  <a:pos x="14" y="0"/>
                </a:cxn>
                <a:cxn ang="0">
                  <a:pos x="10" y="0"/>
                </a:cxn>
                <a:cxn ang="0">
                  <a:pos x="8" y="0"/>
                </a:cxn>
                <a:cxn ang="0">
                  <a:pos x="5" y="1"/>
                </a:cxn>
                <a:cxn ang="0">
                  <a:pos x="4" y="3"/>
                </a:cxn>
                <a:cxn ang="0">
                  <a:pos x="2" y="4"/>
                </a:cxn>
                <a:cxn ang="0">
                  <a:pos x="1" y="6"/>
                </a:cxn>
                <a:cxn ang="0">
                  <a:pos x="0" y="8"/>
                </a:cxn>
                <a:cxn ang="0">
                  <a:pos x="0" y="10"/>
                </a:cxn>
                <a:cxn ang="0">
                  <a:pos x="0" y="12"/>
                </a:cxn>
                <a:cxn ang="0">
                  <a:pos x="1" y="13"/>
                </a:cxn>
                <a:cxn ang="0">
                  <a:pos x="2" y="16"/>
                </a:cxn>
                <a:cxn ang="0">
                  <a:pos x="4" y="16"/>
                </a:cxn>
                <a:cxn ang="0">
                  <a:pos x="5" y="18"/>
                </a:cxn>
                <a:cxn ang="0">
                  <a:pos x="8" y="19"/>
                </a:cxn>
                <a:cxn ang="0">
                  <a:pos x="10" y="20"/>
                </a:cxn>
                <a:cxn ang="0">
                  <a:pos x="14" y="20"/>
                </a:cxn>
              </a:cxnLst>
              <a:rect l="0" t="0" r="r" b="b"/>
              <a:pathLst>
                <a:path w="29" h="21">
                  <a:moveTo>
                    <a:pt x="14" y="20"/>
                  </a:moveTo>
                  <a:lnTo>
                    <a:pt x="16" y="20"/>
                  </a:lnTo>
                  <a:lnTo>
                    <a:pt x="19" y="19"/>
                  </a:lnTo>
                  <a:lnTo>
                    <a:pt x="21" y="18"/>
                  </a:lnTo>
                  <a:lnTo>
                    <a:pt x="23" y="16"/>
                  </a:lnTo>
                  <a:lnTo>
                    <a:pt x="25" y="16"/>
                  </a:lnTo>
                  <a:lnTo>
                    <a:pt x="26" y="13"/>
                  </a:lnTo>
                  <a:lnTo>
                    <a:pt x="28" y="12"/>
                  </a:lnTo>
                  <a:lnTo>
                    <a:pt x="28" y="10"/>
                  </a:lnTo>
                  <a:lnTo>
                    <a:pt x="28" y="8"/>
                  </a:lnTo>
                  <a:lnTo>
                    <a:pt x="26" y="6"/>
                  </a:lnTo>
                  <a:lnTo>
                    <a:pt x="25" y="4"/>
                  </a:lnTo>
                  <a:lnTo>
                    <a:pt x="23" y="3"/>
                  </a:lnTo>
                  <a:lnTo>
                    <a:pt x="21" y="1"/>
                  </a:lnTo>
                  <a:lnTo>
                    <a:pt x="19" y="0"/>
                  </a:lnTo>
                  <a:lnTo>
                    <a:pt x="16" y="0"/>
                  </a:lnTo>
                  <a:lnTo>
                    <a:pt x="14" y="0"/>
                  </a:lnTo>
                  <a:lnTo>
                    <a:pt x="10" y="0"/>
                  </a:lnTo>
                  <a:lnTo>
                    <a:pt x="8" y="0"/>
                  </a:lnTo>
                  <a:lnTo>
                    <a:pt x="5" y="1"/>
                  </a:lnTo>
                  <a:lnTo>
                    <a:pt x="4" y="3"/>
                  </a:lnTo>
                  <a:lnTo>
                    <a:pt x="2" y="4"/>
                  </a:lnTo>
                  <a:lnTo>
                    <a:pt x="1" y="6"/>
                  </a:lnTo>
                  <a:lnTo>
                    <a:pt x="0" y="8"/>
                  </a:lnTo>
                  <a:lnTo>
                    <a:pt x="0" y="10"/>
                  </a:lnTo>
                  <a:lnTo>
                    <a:pt x="0" y="12"/>
                  </a:lnTo>
                  <a:lnTo>
                    <a:pt x="1" y="13"/>
                  </a:lnTo>
                  <a:lnTo>
                    <a:pt x="2" y="16"/>
                  </a:lnTo>
                  <a:lnTo>
                    <a:pt x="4" y="16"/>
                  </a:lnTo>
                  <a:lnTo>
                    <a:pt x="5" y="18"/>
                  </a:lnTo>
                  <a:lnTo>
                    <a:pt x="8" y="19"/>
                  </a:lnTo>
                  <a:lnTo>
                    <a:pt x="10" y="20"/>
                  </a:lnTo>
                  <a:lnTo>
                    <a:pt x="14" y="20"/>
                  </a:lnTo>
                </a:path>
              </a:pathLst>
            </a:custGeom>
            <a:solidFill>
              <a:srgbClr val="4C4C4C"/>
            </a:solidFill>
            <a:ln w="9525" cap="rnd">
              <a:noFill/>
              <a:round/>
              <a:headEnd type="none" w="sm" len="sm"/>
              <a:tailEnd type="none" w="sm" len="sm"/>
            </a:ln>
            <a:effectLst/>
          </p:spPr>
          <p:txBody>
            <a:bodyPr/>
            <a:lstStyle/>
            <a:p>
              <a:endParaRPr lang="en-US"/>
            </a:p>
          </p:txBody>
        </p:sp>
        <p:sp>
          <p:nvSpPr>
            <p:cNvPr id="202851" name="Freeform 99"/>
            <p:cNvSpPr>
              <a:spLocks/>
            </p:cNvSpPr>
            <p:nvPr/>
          </p:nvSpPr>
          <p:spPr bwMode="auto">
            <a:xfrm>
              <a:off x="2797" y="1730"/>
              <a:ext cx="29" cy="22"/>
            </a:xfrm>
            <a:custGeom>
              <a:avLst/>
              <a:gdLst/>
              <a:ahLst/>
              <a:cxnLst>
                <a:cxn ang="0">
                  <a:pos x="14" y="21"/>
                </a:cxn>
                <a:cxn ang="0">
                  <a:pos x="17" y="21"/>
                </a:cxn>
                <a:cxn ang="0">
                  <a:pos x="19" y="20"/>
                </a:cxn>
                <a:cxn ang="0">
                  <a:pos x="21" y="19"/>
                </a:cxn>
                <a:cxn ang="0">
                  <a:pos x="23" y="17"/>
                </a:cxn>
                <a:cxn ang="0">
                  <a:pos x="25" y="16"/>
                </a:cxn>
                <a:cxn ang="0">
                  <a:pos x="26" y="14"/>
                </a:cxn>
                <a:cxn ang="0">
                  <a:pos x="28" y="12"/>
                </a:cxn>
                <a:cxn ang="0">
                  <a:pos x="28" y="10"/>
                </a:cxn>
                <a:cxn ang="0">
                  <a:pos x="28" y="8"/>
                </a:cxn>
                <a:cxn ang="0">
                  <a:pos x="26" y="6"/>
                </a:cxn>
                <a:cxn ang="0">
                  <a:pos x="25" y="4"/>
                </a:cxn>
                <a:cxn ang="0">
                  <a:pos x="23" y="3"/>
                </a:cxn>
                <a:cxn ang="0">
                  <a:pos x="21" y="1"/>
                </a:cxn>
                <a:cxn ang="0">
                  <a:pos x="19" y="0"/>
                </a:cxn>
                <a:cxn ang="0">
                  <a:pos x="17" y="0"/>
                </a:cxn>
                <a:cxn ang="0">
                  <a:pos x="14" y="0"/>
                </a:cxn>
                <a:cxn ang="0">
                  <a:pos x="10" y="0"/>
                </a:cxn>
                <a:cxn ang="0">
                  <a:pos x="8" y="0"/>
                </a:cxn>
                <a:cxn ang="0">
                  <a:pos x="6" y="1"/>
                </a:cxn>
                <a:cxn ang="0">
                  <a:pos x="4" y="3"/>
                </a:cxn>
                <a:cxn ang="0">
                  <a:pos x="2" y="4"/>
                </a:cxn>
                <a:cxn ang="0">
                  <a:pos x="1" y="6"/>
                </a:cxn>
                <a:cxn ang="0">
                  <a:pos x="0" y="8"/>
                </a:cxn>
                <a:cxn ang="0">
                  <a:pos x="0" y="10"/>
                </a:cxn>
                <a:cxn ang="0">
                  <a:pos x="0" y="12"/>
                </a:cxn>
                <a:cxn ang="0">
                  <a:pos x="1" y="14"/>
                </a:cxn>
                <a:cxn ang="0">
                  <a:pos x="2" y="16"/>
                </a:cxn>
                <a:cxn ang="0">
                  <a:pos x="4" y="17"/>
                </a:cxn>
                <a:cxn ang="0">
                  <a:pos x="6" y="19"/>
                </a:cxn>
                <a:cxn ang="0">
                  <a:pos x="8" y="20"/>
                </a:cxn>
                <a:cxn ang="0">
                  <a:pos x="10" y="21"/>
                </a:cxn>
                <a:cxn ang="0">
                  <a:pos x="14" y="21"/>
                </a:cxn>
              </a:cxnLst>
              <a:rect l="0" t="0" r="r" b="b"/>
              <a:pathLst>
                <a:path w="29" h="22">
                  <a:moveTo>
                    <a:pt x="14" y="21"/>
                  </a:moveTo>
                  <a:lnTo>
                    <a:pt x="17" y="21"/>
                  </a:lnTo>
                  <a:lnTo>
                    <a:pt x="19" y="20"/>
                  </a:lnTo>
                  <a:lnTo>
                    <a:pt x="21" y="19"/>
                  </a:lnTo>
                  <a:lnTo>
                    <a:pt x="23" y="17"/>
                  </a:lnTo>
                  <a:lnTo>
                    <a:pt x="25" y="16"/>
                  </a:lnTo>
                  <a:lnTo>
                    <a:pt x="26" y="14"/>
                  </a:lnTo>
                  <a:lnTo>
                    <a:pt x="28" y="12"/>
                  </a:lnTo>
                  <a:lnTo>
                    <a:pt x="28" y="10"/>
                  </a:lnTo>
                  <a:lnTo>
                    <a:pt x="28" y="8"/>
                  </a:lnTo>
                  <a:lnTo>
                    <a:pt x="26" y="6"/>
                  </a:lnTo>
                  <a:lnTo>
                    <a:pt x="25" y="4"/>
                  </a:lnTo>
                  <a:lnTo>
                    <a:pt x="23" y="3"/>
                  </a:lnTo>
                  <a:lnTo>
                    <a:pt x="21" y="1"/>
                  </a:lnTo>
                  <a:lnTo>
                    <a:pt x="19" y="0"/>
                  </a:lnTo>
                  <a:lnTo>
                    <a:pt x="17" y="0"/>
                  </a:lnTo>
                  <a:lnTo>
                    <a:pt x="14" y="0"/>
                  </a:lnTo>
                  <a:lnTo>
                    <a:pt x="10" y="0"/>
                  </a:lnTo>
                  <a:lnTo>
                    <a:pt x="8" y="0"/>
                  </a:lnTo>
                  <a:lnTo>
                    <a:pt x="6" y="1"/>
                  </a:lnTo>
                  <a:lnTo>
                    <a:pt x="4" y="3"/>
                  </a:lnTo>
                  <a:lnTo>
                    <a:pt x="2" y="4"/>
                  </a:lnTo>
                  <a:lnTo>
                    <a:pt x="1" y="6"/>
                  </a:lnTo>
                  <a:lnTo>
                    <a:pt x="0" y="8"/>
                  </a:lnTo>
                  <a:lnTo>
                    <a:pt x="0" y="10"/>
                  </a:lnTo>
                  <a:lnTo>
                    <a:pt x="0" y="12"/>
                  </a:lnTo>
                  <a:lnTo>
                    <a:pt x="1" y="14"/>
                  </a:lnTo>
                  <a:lnTo>
                    <a:pt x="2" y="16"/>
                  </a:lnTo>
                  <a:lnTo>
                    <a:pt x="4" y="17"/>
                  </a:lnTo>
                  <a:lnTo>
                    <a:pt x="6" y="19"/>
                  </a:lnTo>
                  <a:lnTo>
                    <a:pt x="8" y="20"/>
                  </a:lnTo>
                  <a:lnTo>
                    <a:pt x="10" y="21"/>
                  </a:lnTo>
                  <a:lnTo>
                    <a:pt x="14" y="21"/>
                  </a:lnTo>
                </a:path>
              </a:pathLst>
            </a:custGeom>
            <a:solidFill>
              <a:srgbClr val="4C4C4C"/>
            </a:solidFill>
            <a:ln w="9525" cap="rnd">
              <a:noFill/>
              <a:round/>
              <a:headEnd type="none" w="sm" len="sm"/>
              <a:tailEnd type="none" w="sm" len="sm"/>
            </a:ln>
            <a:effectLst/>
          </p:spPr>
          <p:txBody>
            <a:bodyPr/>
            <a:lstStyle/>
            <a:p>
              <a:endParaRPr lang="en-US"/>
            </a:p>
          </p:txBody>
        </p:sp>
        <p:sp>
          <p:nvSpPr>
            <p:cNvPr id="202852" name="Freeform 100"/>
            <p:cNvSpPr>
              <a:spLocks/>
            </p:cNvSpPr>
            <p:nvPr/>
          </p:nvSpPr>
          <p:spPr bwMode="auto">
            <a:xfrm>
              <a:off x="2792" y="1683"/>
              <a:ext cx="23" cy="19"/>
            </a:xfrm>
            <a:custGeom>
              <a:avLst/>
              <a:gdLst/>
              <a:ahLst/>
              <a:cxnLst>
                <a:cxn ang="0">
                  <a:pos x="11" y="18"/>
                </a:cxn>
                <a:cxn ang="0">
                  <a:pos x="13" y="18"/>
                </a:cxn>
                <a:cxn ang="0">
                  <a:pos x="15" y="17"/>
                </a:cxn>
                <a:cxn ang="0">
                  <a:pos x="17" y="16"/>
                </a:cxn>
                <a:cxn ang="0">
                  <a:pos x="18" y="15"/>
                </a:cxn>
                <a:cxn ang="0">
                  <a:pos x="19" y="13"/>
                </a:cxn>
                <a:cxn ang="0">
                  <a:pos x="20" y="12"/>
                </a:cxn>
                <a:cxn ang="0">
                  <a:pos x="22" y="10"/>
                </a:cxn>
                <a:cxn ang="0">
                  <a:pos x="22" y="8"/>
                </a:cxn>
                <a:cxn ang="0">
                  <a:pos x="22" y="6"/>
                </a:cxn>
                <a:cxn ang="0">
                  <a:pos x="20" y="5"/>
                </a:cxn>
                <a:cxn ang="0">
                  <a:pos x="19" y="3"/>
                </a:cxn>
                <a:cxn ang="0">
                  <a:pos x="18" y="2"/>
                </a:cxn>
                <a:cxn ang="0">
                  <a:pos x="17" y="0"/>
                </a:cxn>
                <a:cxn ang="0">
                  <a:pos x="15" y="0"/>
                </a:cxn>
                <a:cxn ang="0">
                  <a:pos x="13" y="0"/>
                </a:cxn>
                <a:cxn ang="0">
                  <a:pos x="11" y="0"/>
                </a:cxn>
                <a:cxn ang="0">
                  <a:pos x="8" y="0"/>
                </a:cxn>
                <a:cxn ang="0">
                  <a:pos x="7" y="0"/>
                </a:cxn>
                <a:cxn ang="0">
                  <a:pos x="5" y="0"/>
                </a:cxn>
                <a:cxn ang="0">
                  <a:pos x="3" y="2"/>
                </a:cxn>
                <a:cxn ang="0">
                  <a:pos x="2" y="3"/>
                </a:cxn>
                <a:cxn ang="0">
                  <a:pos x="1" y="5"/>
                </a:cxn>
                <a:cxn ang="0">
                  <a:pos x="0" y="6"/>
                </a:cxn>
                <a:cxn ang="0">
                  <a:pos x="0" y="8"/>
                </a:cxn>
                <a:cxn ang="0">
                  <a:pos x="0" y="10"/>
                </a:cxn>
                <a:cxn ang="0">
                  <a:pos x="1" y="12"/>
                </a:cxn>
                <a:cxn ang="0">
                  <a:pos x="2" y="13"/>
                </a:cxn>
                <a:cxn ang="0">
                  <a:pos x="3" y="15"/>
                </a:cxn>
                <a:cxn ang="0">
                  <a:pos x="5" y="16"/>
                </a:cxn>
                <a:cxn ang="0">
                  <a:pos x="7" y="17"/>
                </a:cxn>
                <a:cxn ang="0">
                  <a:pos x="8" y="18"/>
                </a:cxn>
                <a:cxn ang="0">
                  <a:pos x="11" y="18"/>
                </a:cxn>
              </a:cxnLst>
              <a:rect l="0" t="0" r="r" b="b"/>
              <a:pathLst>
                <a:path w="23" h="19">
                  <a:moveTo>
                    <a:pt x="11" y="18"/>
                  </a:moveTo>
                  <a:lnTo>
                    <a:pt x="13" y="18"/>
                  </a:lnTo>
                  <a:lnTo>
                    <a:pt x="15" y="17"/>
                  </a:lnTo>
                  <a:lnTo>
                    <a:pt x="17" y="16"/>
                  </a:lnTo>
                  <a:lnTo>
                    <a:pt x="18" y="15"/>
                  </a:lnTo>
                  <a:lnTo>
                    <a:pt x="19" y="13"/>
                  </a:lnTo>
                  <a:lnTo>
                    <a:pt x="20" y="12"/>
                  </a:lnTo>
                  <a:lnTo>
                    <a:pt x="22" y="10"/>
                  </a:lnTo>
                  <a:lnTo>
                    <a:pt x="22" y="8"/>
                  </a:lnTo>
                  <a:lnTo>
                    <a:pt x="22" y="6"/>
                  </a:lnTo>
                  <a:lnTo>
                    <a:pt x="20" y="5"/>
                  </a:lnTo>
                  <a:lnTo>
                    <a:pt x="19" y="3"/>
                  </a:lnTo>
                  <a:lnTo>
                    <a:pt x="18" y="2"/>
                  </a:lnTo>
                  <a:lnTo>
                    <a:pt x="17" y="0"/>
                  </a:lnTo>
                  <a:lnTo>
                    <a:pt x="15" y="0"/>
                  </a:lnTo>
                  <a:lnTo>
                    <a:pt x="13" y="0"/>
                  </a:lnTo>
                  <a:lnTo>
                    <a:pt x="11" y="0"/>
                  </a:lnTo>
                  <a:lnTo>
                    <a:pt x="8" y="0"/>
                  </a:lnTo>
                  <a:lnTo>
                    <a:pt x="7" y="0"/>
                  </a:lnTo>
                  <a:lnTo>
                    <a:pt x="5" y="0"/>
                  </a:lnTo>
                  <a:lnTo>
                    <a:pt x="3" y="2"/>
                  </a:lnTo>
                  <a:lnTo>
                    <a:pt x="2" y="3"/>
                  </a:lnTo>
                  <a:lnTo>
                    <a:pt x="1" y="5"/>
                  </a:lnTo>
                  <a:lnTo>
                    <a:pt x="0" y="6"/>
                  </a:lnTo>
                  <a:lnTo>
                    <a:pt x="0" y="8"/>
                  </a:lnTo>
                  <a:lnTo>
                    <a:pt x="0" y="10"/>
                  </a:lnTo>
                  <a:lnTo>
                    <a:pt x="1" y="12"/>
                  </a:lnTo>
                  <a:lnTo>
                    <a:pt x="2" y="13"/>
                  </a:lnTo>
                  <a:lnTo>
                    <a:pt x="3" y="15"/>
                  </a:lnTo>
                  <a:lnTo>
                    <a:pt x="5" y="16"/>
                  </a:lnTo>
                  <a:lnTo>
                    <a:pt x="7" y="17"/>
                  </a:lnTo>
                  <a:lnTo>
                    <a:pt x="8" y="18"/>
                  </a:lnTo>
                  <a:lnTo>
                    <a:pt x="11" y="18"/>
                  </a:lnTo>
                </a:path>
              </a:pathLst>
            </a:custGeom>
            <a:solidFill>
              <a:srgbClr val="4C4C4C"/>
            </a:solidFill>
            <a:ln w="9525" cap="rnd">
              <a:noFill/>
              <a:round/>
              <a:headEnd type="none" w="sm" len="sm"/>
              <a:tailEnd type="none" w="sm" len="sm"/>
            </a:ln>
            <a:effectLst/>
          </p:spPr>
          <p:txBody>
            <a:bodyPr/>
            <a:lstStyle/>
            <a:p>
              <a:endParaRPr lang="en-US"/>
            </a:p>
          </p:txBody>
        </p:sp>
        <p:sp>
          <p:nvSpPr>
            <p:cNvPr id="202853" name="Freeform 101"/>
            <p:cNvSpPr>
              <a:spLocks/>
            </p:cNvSpPr>
            <p:nvPr/>
          </p:nvSpPr>
          <p:spPr bwMode="auto">
            <a:xfrm>
              <a:off x="2707" y="1674"/>
              <a:ext cx="23" cy="19"/>
            </a:xfrm>
            <a:custGeom>
              <a:avLst/>
              <a:gdLst/>
              <a:ahLst/>
              <a:cxnLst>
                <a:cxn ang="0">
                  <a:pos x="10" y="18"/>
                </a:cxn>
                <a:cxn ang="0">
                  <a:pos x="12" y="17"/>
                </a:cxn>
                <a:cxn ang="0">
                  <a:pos x="14" y="17"/>
                </a:cxn>
                <a:cxn ang="0">
                  <a:pos x="16" y="16"/>
                </a:cxn>
                <a:cxn ang="0">
                  <a:pos x="18" y="15"/>
                </a:cxn>
                <a:cxn ang="0">
                  <a:pos x="19" y="13"/>
                </a:cxn>
                <a:cxn ang="0">
                  <a:pos x="20" y="12"/>
                </a:cxn>
                <a:cxn ang="0">
                  <a:pos x="22" y="10"/>
                </a:cxn>
                <a:cxn ang="0">
                  <a:pos x="22" y="8"/>
                </a:cxn>
                <a:cxn ang="0">
                  <a:pos x="22" y="6"/>
                </a:cxn>
                <a:cxn ang="0">
                  <a:pos x="20" y="5"/>
                </a:cxn>
                <a:cxn ang="0">
                  <a:pos x="19" y="3"/>
                </a:cxn>
                <a:cxn ang="0">
                  <a:pos x="18" y="2"/>
                </a:cxn>
                <a:cxn ang="0">
                  <a:pos x="16" y="0"/>
                </a:cxn>
                <a:cxn ang="0">
                  <a:pos x="14" y="0"/>
                </a:cxn>
                <a:cxn ang="0">
                  <a:pos x="12" y="0"/>
                </a:cxn>
                <a:cxn ang="0">
                  <a:pos x="10" y="0"/>
                </a:cxn>
                <a:cxn ang="0">
                  <a:pos x="8" y="0"/>
                </a:cxn>
                <a:cxn ang="0">
                  <a:pos x="6" y="0"/>
                </a:cxn>
                <a:cxn ang="0">
                  <a:pos x="4" y="0"/>
                </a:cxn>
                <a:cxn ang="0">
                  <a:pos x="3" y="2"/>
                </a:cxn>
                <a:cxn ang="0">
                  <a:pos x="1" y="3"/>
                </a:cxn>
                <a:cxn ang="0">
                  <a:pos x="0" y="5"/>
                </a:cxn>
                <a:cxn ang="0">
                  <a:pos x="0" y="6"/>
                </a:cxn>
                <a:cxn ang="0">
                  <a:pos x="0" y="8"/>
                </a:cxn>
                <a:cxn ang="0">
                  <a:pos x="0" y="10"/>
                </a:cxn>
                <a:cxn ang="0">
                  <a:pos x="0" y="12"/>
                </a:cxn>
                <a:cxn ang="0">
                  <a:pos x="1" y="13"/>
                </a:cxn>
                <a:cxn ang="0">
                  <a:pos x="3" y="15"/>
                </a:cxn>
                <a:cxn ang="0">
                  <a:pos x="4" y="16"/>
                </a:cxn>
                <a:cxn ang="0">
                  <a:pos x="6" y="17"/>
                </a:cxn>
                <a:cxn ang="0">
                  <a:pos x="8" y="17"/>
                </a:cxn>
                <a:cxn ang="0">
                  <a:pos x="10" y="18"/>
                </a:cxn>
              </a:cxnLst>
              <a:rect l="0" t="0" r="r" b="b"/>
              <a:pathLst>
                <a:path w="23" h="19">
                  <a:moveTo>
                    <a:pt x="10" y="18"/>
                  </a:moveTo>
                  <a:lnTo>
                    <a:pt x="12" y="17"/>
                  </a:lnTo>
                  <a:lnTo>
                    <a:pt x="14" y="17"/>
                  </a:lnTo>
                  <a:lnTo>
                    <a:pt x="16" y="16"/>
                  </a:lnTo>
                  <a:lnTo>
                    <a:pt x="18" y="15"/>
                  </a:lnTo>
                  <a:lnTo>
                    <a:pt x="19" y="13"/>
                  </a:lnTo>
                  <a:lnTo>
                    <a:pt x="20" y="12"/>
                  </a:lnTo>
                  <a:lnTo>
                    <a:pt x="22" y="10"/>
                  </a:lnTo>
                  <a:lnTo>
                    <a:pt x="22" y="8"/>
                  </a:lnTo>
                  <a:lnTo>
                    <a:pt x="22" y="6"/>
                  </a:lnTo>
                  <a:lnTo>
                    <a:pt x="20" y="5"/>
                  </a:lnTo>
                  <a:lnTo>
                    <a:pt x="19" y="3"/>
                  </a:lnTo>
                  <a:lnTo>
                    <a:pt x="18" y="2"/>
                  </a:lnTo>
                  <a:lnTo>
                    <a:pt x="16" y="0"/>
                  </a:lnTo>
                  <a:lnTo>
                    <a:pt x="14" y="0"/>
                  </a:lnTo>
                  <a:lnTo>
                    <a:pt x="12" y="0"/>
                  </a:lnTo>
                  <a:lnTo>
                    <a:pt x="10" y="0"/>
                  </a:lnTo>
                  <a:lnTo>
                    <a:pt x="8" y="0"/>
                  </a:lnTo>
                  <a:lnTo>
                    <a:pt x="6" y="0"/>
                  </a:lnTo>
                  <a:lnTo>
                    <a:pt x="4" y="0"/>
                  </a:lnTo>
                  <a:lnTo>
                    <a:pt x="3" y="2"/>
                  </a:lnTo>
                  <a:lnTo>
                    <a:pt x="1" y="3"/>
                  </a:lnTo>
                  <a:lnTo>
                    <a:pt x="0" y="5"/>
                  </a:lnTo>
                  <a:lnTo>
                    <a:pt x="0" y="6"/>
                  </a:lnTo>
                  <a:lnTo>
                    <a:pt x="0" y="8"/>
                  </a:lnTo>
                  <a:lnTo>
                    <a:pt x="0" y="10"/>
                  </a:lnTo>
                  <a:lnTo>
                    <a:pt x="0" y="12"/>
                  </a:lnTo>
                  <a:lnTo>
                    <a:pt x="1" y="13"/>
                  </a:lnTo>
                  <a:lnTo>
                    <a:pt x="3" y="15"/>
                  </a:lnTo>
                  <a:lnTo>
                    <a:pt x="4" y="16"/>
                  </a:lnTo>
                  <a:lnTo>
                    <a:pt x="6" y="17"/>
                  </a:lnTo>
                  <a:lnTo>
                    <a:pt x="8" y="17"/>
                  </a:lnTo>
                  <a:lnTo>
                    <a:pt x="10" y="18"/>
                  </a:lnTo>
                </a:path>
              </a:pathLst>
            </a:custGeom>
            <a:solidFill>
              <a:srgbClr val="969696"/>
            </a:solidFill>
            <a:ln w="9525" cap="rnd">
              <a:noFill/>
              <a:round/>
              <a:headEnd type="none" w="sm" len="sm"/>
              <a:tailEnd type="none" w="sm" len="sm"/>
            </a:ln>
            <a:effectLst/>
          </p:spPr>
          <p:txBody>
            <a:bodyPr/>
            <a:lstStyle/>
            <a:p>
              <a:endParaRPr lang="en-US"/>
            </a:p>
          </p:txBody>
        </p:sp>
        <p:sp>
          <p:nvSpPr>
            <p:cNvPr id="202854" name="Freeform 102"/>
            <p:cNvSpPr>
              <a:spLocks/>
            </p:cNvSpPr>
            <p:nvPr/>
          </p:nvSpPr>
          <p:spPr bwMode="auto">
            <a:xfrm>
              <a:off x="2743" y="1625"/>
              <a:ext cx="17" cy="72"/>
            </a:xfrm>
            <a:custGeom>
              <a:avLst/>
              <a:gdLst/>
              <a:ahLst/>
              <a:cxnLst>
                <a:cxn ang="0">
                  <a:pos x="16" y="71"/>
                </a:cxn>
                <a:cxn ang="0">
                  <a:pos x="16" y="0"/>
                </a:cxn>
                <a:cxn ang="0">
                  <a:pos x="0" y="0"/>
                </a:cxn>
                <a:cxn ang="0">
                  <a:pos x="0" y="71"/>
                </a:cxn>
                <a:cxn ang="0">
                  <a:pos x="16" y="71"/>
                </a:cxn>
              </a:cxnLst>
              <a:rect l="0" t="0" r="r" b="b"/>
              <a:pathLst>
                <a:path w="17" h="72">
                  <a:moveTo>
                    <a:pt x="16" y="71"/>
                  </a:moveTo>
                  <a:lnTo>
                    <a:pt x="16" y="0"/>
                  </a:lnTo>
                  <a:lnTo>
                    <a:pt x="0" y="0"/>
                  </a:lnTo>
                  <a:lnTo>
                    <a:pt x="0" y="71"/>
                  </a:lnTo>
                  <a:lnTo>
                    <a:pt x="16" y="71"/>
                  </a:lnTo>
                </a:path>
              </a:pathLst>
            </a:custGeom>
            <a:solidFill>
              <a:srgbClr val="CBCBCB"/>
            </a:solidFill>
            <a:ln w="9525" cap="rnd">
              <a:noFill/>
              <a:round/>
              <a:headEnd type="none" w="sm" len="sm"/>
              <a:tailEnd type="none" w="sm" len="sm"/>
            </a:ln>
            <a:effectLst/>
          </p:spPr>
          <p:txBody>
            <a:bodyPr/>
            <a:lstStyle/>
            <a:p>
              <a:endParaRPr lang="en-US"/>
            </a:p>
          </p:txBody>
        </p:sp>
        <p:sp>
          <p:nvSpPr>
            <p:cNvPr id="202855" name="Freeform 103"/>
            <p:cNvSpPr>
              <a:spLocks/>
            </p:cNvSpPr>
            <p:nvPr/>
          </p:nvSpPr>
          <p:spPr bwMode="auto">
            <a:xfrm>
              <a:off x="2743" y="1688"/>
              <a:ext cx="68" cy="44"/>
            </a:xfrm>
            <a:custGeom>
              <a:avLst/>
              <a:gdLst/>
              <a:ahLst/>
              <a:cxnLst>
                <a:cxn ang="0">
                  <a:pos x="10" y="0"/>
                </a:cxn>
                <a:cxn ang="0">
                  <a:pos x="67" y="37"/>
                </a:cxn>
                <a:cxn ang="0">
                  <a:pos x="67" y="43"/>
                </a:cxn>
                <a:cxn ang="0">
                  <a:pos x="0" y="11"/>
                </a:cxn>
                <a:cxn ang="0">
                  <a:pos x="10" y="0"/>
                </a:cxn>
              </a:cxnLst>
              <a:rect l="0" t="0" r="r" b="b"/>
              <a:pathLst>
                <a:path w="68" h="44">
                  <a:moveTo>
                    <a:pt x="10" y="0"/>
                  </a:moveTo>
                  <a:lnTo>
                    <a:pt x="67" y="37"/>
                  </a:lnTo>
                  <a:lnTo>
                    <a:pt x="67" y="43"/>
                  </a:lnTo>
                  <a:lnTo>
                    <a:pt x="0" y="11"/>
                  </a:lnTo>
                  <a:lnTo>
                    <a:pt x="10" y="0"/>
                  </a:lnTo>
                </a:path>
              </a:pathLst>
            </a:custGeom>
            <a:solidFill>
              <a:srgbClr val="CBCBCB"/>
            </a:solidFill>
            <a:ln w="9525" cap="rnd">
              <a:noFill/>
              <a:round/>
              <a:headEnd type="none" w="sm" len="sm"/>
              <a:tailEnd type="none" w="sm" len="sm"/>
            </a:ln>
            <a:effectLst/>
          </p:spPr>
          <p:txBody>
            <a:bodyPr/>
            <a:lstStyle/>
            <a:p>
              <a:endParaRPr lang="en-US"/>
            </a:p>
          </p:txBody>
        </p:sp>
        <p:sp>
          <p:nvSpPr>
            <p:cNvPr id="202856" name="Freeform 104"/>
            <p:cNvSpPr>
              <a:spLocks/>
            </p:cNvSpPr>
            <p:nvPr/>
          </p:nvSpPr>
          <p:spPr bwMode="auto">
            <a:xfrm>
              <a:off x="2709" y="1694"/>
              <a:ext cx="45" cy="54"/>
            </a:xfrm>
            <a:custGeom>
              <a:avLst/>
              <a:gdLst/>
              <a:ahLst/>
              <a:cxnLst>
                <a:cxn ang="0">
                  <a:pos x="34" y="0"/>
                </a:cxn>
                <a:cxn ang="0">
                  <a:pos x="0" y="43"/>
                </a:cxn>
                <a:cxn ang="0">
                  <a:pos x="0" y="53"/>
                </a:cxn>
                <a:cxn ang="0">
                  <a:pos x="44" y="8"/>
                </a:cxn>
                <a:cxn ang="0">
                  <a:pos x="34" y="0"/>
                </a:cxn>
              </a:cxnLst>
              <a:rect l="0" t="0" r="r" b="b"/>
              <a:pathLst>
                <a:path w="45" h="54">
                  <a:moveTo>
                    <a:pt x="34" y="0"/>
                  </a:moveTo>
                  <a:lnTo>
                    <a:pt x="0" y="43"/>
                  </a:lnTo>
                  <a:lnTo>
                    <a:pt x="0" y="53"/>
                  </a:lnTo>
                  <a:lnTo>
                    <a:pt x="44" y="8"/>
                  </a:lnTo>
                  <a:lnTo>
                    <a:pt x="34" y="0"/>
                  </a:lnTo>
                </a:path>
              </a:pathLst>
            </a:custGeom>
            <a:solidFill>
              <a:srgbClr val="CBCBCB"/>
            </a:solidFill>
            <a:ln w="9525" cap="rnd">
              <a:noFill/>
              <a:round/>
              <a:headEnd type="none" w="sm" len="sm"/>
              <a:tailEnd type="none" w="sm" len="sm"/>
            </a:ln>
            <a:effectLst/>
          </p:spPr>
          <p:txBody>
            <a:bodyPr/>
            <a:lstStyle/>
            <a:p>
              <a:endParaRPr lang="en-US"/>
            </a:p>
          </p:txBody>
        </p:sp>
        <p:sp>
          <p:nvSpPr>
            <p:cNvPr id="202857" name="Freeform 105"/>
            <p:cNvSpPr>
              <a:spLocks/>
            </p:cNvSpPr>
            <p:nvPr/>
          </p:nvSpPr>
          <p:spPr bwMode="auto">
            <a:xfrm>
              <a:off x="2672" y="1693"/>
              <a:ext cx="75" cy="19"/>
            </a:xfrm>
            <a:custGeom>
              <a:avLst/>
              <a:gdLst/>
              <a:ahLst/>
              <a:cxnLst>
                <a:cxn ang="0">
                  <a:pos x="68" y="0"/>
                </a:cxn>
                <a:cxn ang="0">
                  <a:pos x="0" y="11"/>
                </a:cxn>
                <a:cxn ang="0">
                  <a:pos x="0" y="18"/>
                </a:cxn>
                <a:cxn ang="0">
                  <a:pos x="74" y="13"/>
                </a:cxn>
                <a:cxn ang="0">
                  <a:pos x="68" y="0"/>
                </a:cxn>
              </a:cxnLst>
              <a:rect l="0" t="0" r="r" b="b"/>
              <a:pathLst>
                <a:path w="75" h="19">
                  <a:moveTo>
                    <a:pt x="68" y="0"/>
                  </a:moveTo>
                  <a:lnTo>
                    <a:pt x="0" y="11"/>
                  </a:lnTo>
                  <a:lnTo>
                    <a:pt x="0" y="18"/>
                  </a:lnTo>
                  <a:lnTo>
                    <a:pt x="74" y="13"/>
                  </a:lnTo>
                  <a:lnTo>
                    <a:pt x="68" y="0"/>
                  </a:lnTo>
                </a:path>
              </a:pathLst>
            </a:custGeom>
            <a:solidFill>
              <a:srgbClr val="CBCBCB"/>
            </a:solidFill>
            <a:ln w="9525" cap="rnd">
              <a:noFill/>
              <a:round/>
              <a:headEnd type="none" w="sm" len="sm"/>
              <a:tailEnd type="none" w="sm" len="sm"/>
            </a:ln>
            <a:effectLst/>
          </p:spPr>
          <p:txBody>
            <a:bodyPr/>
            <a:lstStyle/>
            <a:p>
              <a:endParaRPr lang="en-US"/>
            </a:p>
          </p:txBody>
        </p:sp>
        <p:sp>
          <p:nvSpPr>
            <p:cNvPr id="202858" name="Freeform 106"/>
            <p:cNvSpPr>
              <a:spLocks/>
            </p:cNvSpPr>
            <p:nvPr/>
          </p:nvSpPr>
          <p:spPr bwMode="auto">
            <a:xfrm>
              <a:off x="2753" y="1678"/>
              <a:ext cx="53" cy="21"/>
            </a:xfrm>
            <a:custGeom>
              <a:avLst/>
              <a:gdLst/>
              <a:ahLst/>
              <a:cxnLst>
                <a:cxn ang="0">
                  <a:pos x="0" y="12"/>
                </a:cxn>
                <a:cxn ang="0">
                  <a:pos x="52" y="0"/>
                </a:cxn>
                <a:cxn ang="0">
                  <a:pos x="52" y="3"/>
                </a:cxn>
                <a:cxn ang="0">
                  <a:pos x="1" y="20"/>
                </a:cxn>
                <a:cxn ang="0">
                  <a:pos x="0" y="12"/>
                </a:cxn>
              </a:cxnLst>
              <a:rect l="0" t="0" r="r" b="b"/>
              <a:pathLst>
                <a:path w="53" h="21">
                  <a:moveTo>
                    <a:pt x="0" y="12"/>
                  </a:moveTo>
                  <a:lnTo>
                    <a:pt x="52" y="0"/>
                  </a:lnTo>
                  <a:lnTo>
                    <a:pt x="52" y="3"/>
                  </a:lnTo>
                  <a:lnTo>
                    <a:pt x="1" y="20"/>
                  </a:lnTo>
                  <a:lnTo>
                    <a:pt x="0" y="12"/>
                  </a:lnTo>
                </a:path>
              </a:pathLst>
            </a:custGeom>
            <a:solidFill>
              <a:srgbClr val="CBCBCB"/>
            </a:solidFill>
            <a:ln w="9525" cap="rnd">
              <a:noFill/>
              <a:round/>
              <a:headEnd type="none" w="sm" len="sm"/>
              <a:tailEnd type="none" w="sm" len="sm"/>
            </a:ln>
            <a:effectLst/>
          </p:spPr>
          <p:txBody>
            <a:bodyPr/>
            <a:lstStyle/>
            <a:p>
              <a:endParaRPr lang="en-US"/>
            </a:p>
          </p:txBody>
        </p:sp>
        <p:sp>
          <p:nvSpPr>
            <p:cNvPr id="202859" name="Freeform 107"/>
            <p:cNvSpPr>
              <a:spLocks/>
            </p:cNvSpPr>
            <p:nvPr/>
          </p:nvSpPr>
          <p:spPr bwMode="auto">
            <a:xfrm>
              <a:off x="2719" y="1669"/>
              <a:ext cx="28" cy="29"/>
            </a:xfrm>
            <a:custGeom>
              <a:avLst/>
              <a:gdLst/>
              <a:ahLst/>
              <a:cxnLst>
                <a:cxn ang="0">
                  <a:pos x="27" y="20"/>
                </a:cxn>
                <a:cxn ang="0">
                  <a:pos x="0" y="0"/>
                </a:cxn>
                <a:cxn ang="0">
                  <a:pos x="0" y="3"/>
                </a:cxn>
                <a:cxn ang="0">
                  <a:pos x="21" y="28"/>
                </a:cxn>
                <a:cxn ang="0">
                  <a:pos x="27" y="20"/>
                </a:cxn>
              </a:cxnLst>
              <a:rect l="0" t="0" r="r" b="b"/>
              <a:pathLst>
                <a:path w="28" h="29">
                  <a:moveTo>
                    <a:pt x="27" y="20"/>
                  </a:moveTo>
                  <a:lnTo>
                    <a:pt x="0" y="0"/>
                  </a:lnTo>
                  <a:lnTo>
                    <a:pt x="0" y="3"/>
                  </a:lnTo>
                  <a:lnTo>
                    <a:pt x="21" y="28"/>
                  </a:lnTo>
                  <a:lnTo>
                    <a:pt x="27" y="20"/>
                  </a:lnTo>
                </a:path>
              </a:pathLst>
            </a:custGeom>
            <a:solidFill>
              <a:srgbClr val="CBCBCB"/>
            </a:solidFill>
            <a:ln w="9525" cap="rnd">
              <a:noFill/>
              <a:round/>
              <a:headEnd type="none" w="sm" len="sm"/>
              <a:tailEnd type="none" w="sm" len="sm"/>
            </a:ln>
            <a:effectLst/>
          </p:spPr>
          <p:txBody>
            <a:bodyPr/>
            <a:lstStyle/>
            <a:p>
              <a:endParaRPr lang="en-US"/>
            </a:p>
          </p:txBody>
        </p:sp>
        <p:sp>
          <p:nvSpPr>
            <p:cNvPr id="202860" name="Freeform 108"/>
            <p:cNvSpPr>
              <a:spLocks/>
            </p:cNvSpPr>
            <p:nvPr/>
          </p:nvSpPr>
          <p:spPr bwMode="auto">
            <a:xfrm>
              <a:off x="2696" y="1742"/>
              <a:ext cx="28" cy="23"/>
            </a:xfrm>
            <a:custGeom>
              <a:avLst/>
              <a:gdLst/>
              <a:ahLst/>
              <a:cxnLst>
                <a:cxn ang="0">
                  <a:pos x="13" y="22"/>
                </a:cxn>
                <a:cxn ang="0">
                  <a:pos x="16" y="21"/>
                </a:cxn>
                <a:cxn ang="0">
                  <a:pos x="18" y="21"/>
                </a:cxn>
                <a:cxn ang="0">
                  <a:pos x="21" y="19"/>
                </a:cxn>
                <a:cxn ang="0">
                  <a:pos x="22" y="18"/>
                </a:cxn>
                <a:cxn ang="0">
                  <a:pos x="24" y="16"/>
                </a:cxn>
                <a:cxn ang="0">
                  <a:pos x="25" y="15"/>
                </a:cxn>
                <a:cxn ang="0">
                  <a:pos x="27" y="12"/>
                </a:cxn>
                <a:cxn ang="0">
                  <a:pos x="27" y="11"/>
                </a:cxn>
                <a:cxn ang="0">
                  <a:pos x="27" y="8"/>
                </a:cxn>
                <a:cxn ang="0">
                  <a:pos x="25" y="6"/>
                </a:cxn>
                <a:cxn ang="0">
                  <a:pos x="24" y="4"/>
                </a:cxn>
                <a:cxn ang="0">
                  <a:pos x="22" y="2"/>
                </a:cxn>
                <a:cxn ang="0">
                  <a:pos x="21" y="1"/>
                </a:cxn>
                <a:cxn ang="0">
                  <a:pos x="18" y="0"/>
                </a:cxn>
                <a:cxn ang="0">
                  <a:pos x="16" y="0"/>
                </a:cxn>
                <a:cxn ang="0">
                  <a:pos x="13" y="0"/>
                </a:cxn>
                <a:cxn ang="0">
                  <a:pos x="11" y="0"/>
                </a:cxn>
                <a:cxn ang="0">
                  <a:pos x="8" y="0"/>
                </a:cxn>
                <a:cxn ang="0">
                  <a:pos x="6" y="1"/>
                </a:cxn>
                <a:cxn ang="0">
                  <a:pos x="4" y="2"/>
                </a:cxn>
                <a:cxn ang="0">
                  <a:pos x="2" y="4"/>
                </a:cxn>
                <a:cxn ang="0">
                  <a:pos x="1" y="6"/>
                </a:cxn>
                <a:cxn ang="0">
                  <a:pos x="0" y="8"/>
                </a:cxn>
                <a:cxn ang="0">
                  <a:pos x="0" y="11"/>
                </a:cxn>
                <a:cxn ang="0">
                  <a:pos x="0" y="12"/>
                </a:cxn>
                <a:cxn ang="0">
                  <a:pos x="1" y="15"/>
                </a:cxn>
                <a:cxn ang="0">
                  <a:pos x="2" y="16"/>
                </a:cxn>
                <a:cxn ang="0">
                  <a:pos x="4" y="18"/>
                </a:cxn>
                <a:cxn ang="0">
                  <a:pos x="6" y="19"/>
                </a:cxn>
                <a:cxn ang="0">
                  <a:pos x="8" y="21"/>
                </a:cxn>
                <a:cxn ang="0">
                  <a:pos x="11" y="21"/>
                </a:cxn>
                <a:cxn ang="0">
                  <a:pos x="13" y="22"/>
                </a:cxn>
              </a:cxnLst>
              <a:rect l="0" t="0" r="r" b="b"/>
              <a:pathLst>
                <a:path w="28" h="23">
                  <a:moveTo>
                    <a:pt x="13" y="22"/>
                  </a:moveTo>
                  <a:lnTo>
                    <a:pt x="16" y="21"/>
                  </a:lnTo>
                  <a:lnTo>
                    <a:pt x="18" y="21"/>
                  </a:lnTo>
                  <a:lnTo>
                    <a:pt x="21" y="19"/>
                  </a:lnTo>
                  <a:lnTo>
                    <a:pt x="22" y="18"/>
                  </a:lnTo>
                  <a:lnTo>
                    <a:pt x="24" y="16"/>
                  </a:lnTo>
                  <a:lnTo>
                    <a:pt x="25" y="15"/>
                  </a:lnTo>
                  <a:lnTo>
                    <a:pt x="27" y="12"/>
                  </a:lnTo>
                  <a:lnTo>
                    <a:pt x="27" y="11"/>
                  </a:lnTo>
                  <a:lnTo>
                    <a:pt x="27" y="8"/>
                  </a:lnTo>
                  <a:lnTo>
                    <a:pt x="25" y="6"/>
                  </a:lnTo>
                  <a:lnTo>
                    <a:pt x="24" y="4"/>
                  </a:lnTo>
                  <a:lnTo>
                    <a:pt x="22" y="2"/>
                  </a:lnTo>
                  <a:lnTo>
                    <a:pt x="21" y="1"/>
                  </a:lnTo>
                  <a:lnTo>
                    <a:pt x="18" y="0"/>
                  </a:lnTo>
                  <a:lnTo>
                    <a:pt x="16" y="0"/>
                  </a:lnTo>
                  <a:lnTo>
                    <a:pt x="13" y="0"/>
                  </a:lnTo>
                  <a:lnTo>
                    <a:pt x="11" y="0"/>
                  </a:lnTo>
                  <a:lnTo>
                    <a:pt x="8" y="0"/>
                  </a:lnTo>
                  <a:lnTo>
                    <a:pt x="6" y="1"/>
                  </a:lnTo>
                  <a:lnTo>
                    <a:pt x="4" y="2"/>
                  </a:lnTo>
                  <a:lnTo>
                    <a:pt x="2" y="4"/>
                  </a:lnTo>
                  <a:lnTo>
                    <a:pt x="1" y="6"/>
                  </a:lnTo>
                  <a:lnTo>
                    <a:pt x="0" y="8"/>
                  </a:lnTo>
                  <a:lnTo>
                    <a:pt x="0" y="11"/>
                  </a:lnTo>
                  <a:lnTo>
                    <a:pt x="0" y="12"/>
                  </a:lnTo>
                  <a:lnTo>
                    <a:pt x="1" y="15"/>
                  </a:lnTo>
                  <a:lnTo>
                    <a:pt x="2" y="16"/>
                  </a:lnTo>
                  <a:lnTo>
                    <a:pt x="4" y="18"/>
                  </a:lnTo>
                  <a:lnTo>
                    <a:pt x="6" y="19"/>
                  </a:lnTo>
                  <a:lnTo>
                    <a:pt x="8" y="21"/>
                  </a:lnTo>
                  <a:lnTo>
                    <a:pt x="11" y="21"/>
                  </a:lnTo>
                  <a:lnTo>
                    <a:pt x="13" y="22"/>
                  </a:lnTo>
                </a:path>
              </a:pathLst>
            </a:custGeom>
            <a:solidFill>
              <a:srgbClr val="969696"/>
            </a:solidFill>
            <a:ln w="9525" cap="rnd">
              <a:noFill/>
              <a:round/>
              <a:headEnd type="none" w="sm" len="sm"/>
              <a:tailEnd type="none" w="sm" len="sm"/>
            </a:ln>
            <a:effectLst/>
          </p:spPr>
          <p:txBody>
            <a:bodyPr/>
            <a:lstStyle/>
            <a:p>
              <a:endParaRPr lang="en-US"/>
            </a:p>
          </p:txBody>
        </p:sp>
        <p:sp>
          <p:nvSpPr>
            <p:cNvPr id="202861" name="Freeform 109"/>
            <p:cNvSpPr>
              <a:spLocks/>
            </p:cNvSpPr>
            <p:nvPr/>
          </p:nvSpPr>
          <p:spPr bwMode="auto">
            <a:xfrm>
              <a:off x="2659" y="1704"/>
              <a:ext cx="29" cy="21"/>
            </a:xfrm>
            <a:custGeom>
              <a:avLst/>
              <a:gdLst/>
              <a:ahLst/>
              <a:cxnLst>
                <a:cxn ang="0">
                  <a:pos x="14" y="20"/>
                </a:cxn>
                <a:cxn ang="0">
                  <a:pos x="16" y="20"/>
                </a:cxn>
                <a:cxn ang="0">
                  <a:pos x="19" y="19"/>
                </a:cxn>
                <a:cxn ang="0">
                  <a:pos x="21" y="18"/>
                </a:cxn>
                <a:cxn ang="0">
                  <a:pos x="23" y="16"/>
                </a:cxn>
                <a:cxn ang="0">
                  <a:pos x="25" y="16"/>
                </a:cxn>
                <a:cxn ang="0">
                  <a:pos x="26" y="13"/>
                </a:cxn>
                <a:cxn ang="0">
                  <a:pos x="28" y="12"/>
                </a:cxn>
                <a:cxn ang="0">
                  <a:pos x="28" y="10"/>
                </a:cxn>
                <a:cxn ang="0">
                  <a:pos x="28" y="8"/>
                </a:cxn>
                <a:cxn ang="0">
                  <a:pos x="26" y="6"/>
                </a:cxn>
                <a:cxn ang="0">
                  <a:pos x="25" y="4"/>
                </a:cxn>
                <a:cxn ang="0">
                  <a:pos x="23" y="3"/>
                </a:cxn>
                <a:cxn ang="0">
                  <a:pos x="21" y="1"/>
                </a:cxn>
                <a:cxn ang="0">
                  <a:pos x="19" y="0"/>
                </a:cxn>
                <a:cxn ang="0">
                  <a:pos x="16" y="0"/>
                </a:cxn>
                <a:cxn ang="0">
                  <a:pos x="14" y="0"/>
                </a:cxn>
                <a:cxn ang="0">
                  <a:pos x="10" y="0"/>
                </a:cxn>
                <a:cxn ang="0">
                  <a:pos x="8" y="0"/>
                </a:cxn>
                <a:cxn ang="0">
                  <a:pos x="5" y="1"/>
                </a:cxn>
                <a:cxn ang="0">
                  <a:pos x="4" y="3"/>
                </a:cxn>
                <a:cxn ang="0">
                  <a:pos x="2" y="4"/>
                </a:cxn>
                <a:cxn ang="0">
                  <a:pos x="1" y="6"/>
                </a:cxn>
                <a:cxn ang="0">
                  <a:pos x="0" y="8"/>
                </a:cxn>
                <a:cxn ang="0">
                  <a:pos x="0" y="10"/>
                </a:cxn>
                <a:cxn ang="0">
                  <a:pos x="0" y="12"/>
                </a:cxn>
                <a:cxn ang="0">
                  <a:pos x="1" y="13"/>
                </a:cxn>
                <a:cxn ang="0">
                  <a:pos x="2" y="16"/>
                </a:cxn>
                <a:cxn ang="0">
                  <a:pos x="4" y="16"/>
                </a:cxn>
                <a:cxn ang="0">
                  <a:pos x="5" y="18"/>
                </a:cxn>
                <a:cxn ang="0">
                  <a:pos x="8" y="19"/>
                </a:cxn>
                <a:cxn ang="0">
                  <a:pos x="10" y="20"/>
                </a:cxn>
                <a:cxn ang="0">
                  <a:pos x="14" y="20"/>
                </a:cxn>
              </a:cxnLst>
              <a:rect l="0" t="0" r="r" b="b"/>
              <a:pathLst>
                <a:path w="29" h="21">
                  <a:moveTo>
                    <a:pt x="14" y="20"/>
                  </a:moveTo>
                  <a:lnTo>
                    <a:pt x="16" y="20"/>
                  </a:lnTo>
                  <a:lnTo>
                    <a:pt x="19" y="19"/>
                  </a:lnTo>
                  <a:lnTo>
                    <a:pt x="21" y="18"/>
                  </a:lnTo>
                  <a:lnTo>
                    <a:pt x="23" y="16"/>
                  </a:lnTo>
                  <a:lnTo>
                    <a:pt x="25" y="16"/>
                  </a:lnTo>
                  <a:lnTo>
                    <a:pt x="26" y="13"/>
                  </a:lnTo>
                  <a:lnTo>
                    <a:pt x="28" y="12"/>
                  </a:lnTo>
                  <a:lnTo>
                    <a:pt x="28" y="10"/>
                  </a:lnTo>
                  <a:lnTo>
                    <a:pt x="28" y="8"/>
                  </a:lnTo>
                  <a:lnTo>
                    <a:pt x="26" y="6"/>
                  </a:lnTo>
                  <a:lnTo>
                    <a:pt x="25" y="4"/>
                  </a:lnTo>
                  <a:lnTo>
                    <a:pt x="23" y="3"/>
                  </a:lnTo>
                  <a:lnTo>
                    <a:pt x="21" y="1"/>
                  </a:lnTo>
                  <a:lnTo>
                    <a:pt x="19" y="0"/>
                  </a:lnTo>
                  <a:lnTo>
                    <a:pt x="16" y="0"/>
                  </a:lnTo>
                  <a:lnTo>
                    <a:pt x="14" y="0"/>
                  </a:lnTo>
                  <a:lnTo>
                    <a:pt x="10" y="0"/>
                  </a:lnTo>
                  <a:lnTo>
                    <a:pt x="8" y="0"/>
                  </a:lnTo>
                  <a:lnTo>
                    <a:pt x="5" y="1"/>
                  </a:lnTo>
                  <a:lnTo>
                    <a:pt x="4" y="3"/>
                  </a:lnTo>
                  <a:lnTo>
                    <a:pt x="2" y="4"/>
                  </a:lnTo>
                  <a:lnTo>
                    <a:pt x="1" y="6"/>
                  </a:lnTo>
                  <a:lnTo>
                    <a:pt x="0" y="8"/>
                  </a:lnTo>
                  <a:lnTo>
                    <a:pt x="0" y="10"/>
                  </a:lnTo>
                  <a:lnTo>
                    <a:pt x="0" y="12"/>
                  </a:lnTo>
                  <a:lnTo>
                    <a:pt x="1" y="13"/>
                  </a:lnTo>
                  <a:lnTo>
                    <a:pt x="2" y="16"/>
                  </a:lnTo>
                  <a:lnTo>
                    <a:pt x="4" y="16"/>
                  </a:lnTo>
                  <a:lnTo>
                    <a:pt x="5" y="18"/>
                  </a:lnTo>
                  <a:lnTo>
                    <a:pt x="8" y="19"/>
                  </a:lnTo>
                  <a:lnTo>
                    <a:pt x="10" y="20"/>
                  </a:lnTo>
                  <a:lnTo>
                    <a:pt x="14" y="20"/>
                  </a:lnTo>
                </a:path>
              </a:pathLst>
            </a:custGeom>
            <a:solidFill>
              <a:srgbClr val="969696"/>
            </a:solidFill>
            <a:ln w="9525" cap="rnd">
              <a:noFill/>
              <a:round/>
              <a:headEnd type="none" w="sm" len="sm"/>
              <a:tailEnd type="none" w="sm" len="sm"/>
            </a:ln>
            <a:effectLst/>
          </p:spPr>
          <p:txBody>
            <a:bodyPr/>
            <a:lstStyle/>
            <a:p>
              <a:endParaRPr lang="en-US"/>
            </a:p>
          </p:txBody>
        </p:sp>
        <p:sp>
          <p:nvSpPr>
            <p:cNvPr id="202862" name="Freeform 110"/>
            <p:cNvSpPr>
              <a:spLocks/>
            </p:cNvSpPr>
            <p:nvPr/>
          </p:nvSpPr>
          <p:spPr bwMode="auto">
            <a:xfrm>
              <a:off x="2797" y="1730"/>
              <a:ext cx="29" cy="22"/>
            </a:xfrm>
            <a:custGeom>
              <a:avLst/>
              <a:gdLst/>
              <a:ahLst/>
              <a:cxnLst>
                <a:cxn ang="0">
                  <a:pos x="14" y="21"/>
                </a:cxn>
                <a:cxn ang="0">
                  <a:pos x="17" y="21"/>
                </a:cxn>
                <a:cxn ang="0">
                  <a:pos x="19" y="20"/>
                </a:cxn>
                <a:cxn ang="0">
                  <a:pos x="21" y="19"/>
                </a:cxn>
                <a:cxn ang="0">
                  <a:pos x="23" y="17"/>
                </a:cxn>
                <a:cxn ang="0">
                  <a:pos x="25" y="16"/>
                </a:cxn>
                <a:cxn ang="0">
                  <a:pos x="26" y="14"/>
                </a:cxn>
                <a:cxn ang="0">
                  <a:pos x="28" y="12"/>
                </a:cxn>
                <a:cxn ang="0">
                  <a:pos x="28" y="10"/>
                </a:cxn>
                <a:cxn ang="0">
                  <a:pos x="28" y="8"/>
                </a:cxn>
                <a:cxn ang="0">
                  <a:pos x="26" y="6"/>
                </a:cxn>
                <a:cxn ang="0">
                  <a:pos x="25" y="4"/>
                </a:cxn>
                <a:cxn ang="0">
                  <a:pos x="23" y="3"/>
                </a:cxn>
                <a:cxn ang="0">
                  <a:pos x="21" y="1"/>
                </a:cxn>
                <a:cxn ang="0">
                  <a:pos x="19" y="0"/>
                </a:cxn>
                <a:cxn ang="0">
                  <a:pos x="17" y="0"/>
                </a:cxn>
                <a:cxn ang="0">
                  <a:pos x="14" y="0"/>
                </a:cxn>
                <a:cxn ang="0">
                  <a:pos x="10" y="0"/>
                </a:cxn>
                <a:cxn ang="0">
                  <a:pos x="8" y="0"/>
                </a:cxn>
                <a:cxn ang="0">
                  <a:pos x="6" y="1"/>
                </a:cxn>
                <a:cxn ang="0">
                  <a:pos x="4" y="3"/>
                </a:cxn>
                <a:cxn ang="0">
                  <a:pos x="2" y="4"/>
                </a:cxn>
                <a:cxn ang="0">
                  <a:pos x="1" y="6"/>
                </a:cxn>
                <a:cxn ang="0">
                  <a:pos x="0" y="8"/>
                </a:cxn>
                <a:cxn ang="0">
                  <a:pos x="0" y="10"/>
                </a:cxn>
                <a:cxn ang="0">
                  <a:pos x="0" y="12"/>
                </a:cxn>
                <a:cxn ang="0">
                  <a:pos x="1" y="14"/>
                </a:cxn>
                <a:cxn ang="0">
                  <a:pos x="2" y="16"/>
                </a:cxn>
                <a:cxn ang="0">
                  <a:pos x="4" y="17"/>
                </a:cxn>
                <a:cxn ang="0">
                  <a:pos x="6" y="19"/>
                </a:cxn>
                <a:cxn ang="0">
                  <a:pos x="8" y="20"/>
                </a:cxn>
                <a:cxn ang="0">
                  <a:pos x="10" y="21"/>
                </a:cxn>
                <a:cxn ang="0">
                  <a:pos x="14" y="21"/>
                </a:cxn>
              </a:cxnLst>
              <a:rect l="0" t="0" r="r" b="b"/>
              <a:pathLst>
                <a:path w="29" h="22">
                  <a:moveTo>
                    <a:pt x="14" y="21"/>
                  </a:moveTo>
                  <a:lnTo>
                    <a:pt x="17" y="21"/>
                  </a:lnTo>
                  <a:lnTo>
                    <a:pt x="19" y="20"/>
                  </a:lnTo>
                  <a:lnTo>
                    <a:pt x="21" y="19"/>
                  </a:lnTo>
                  <a:lnTo>
                    <a:pt x="23" y="17"/>
                  </a:lnTo>
                  <a:lnTo>
                    <a:pt x="25" y="16"/>
                  </a:lnTo>
                  <a:lnTo>
                    <a:pt x="26" y="14"/>
                  </a:lnTo>
                  <a:lnTo>
                    <a:pt x="28" y="12"/>
                  </a:lnTo>
                  <a:lnTo>
                    <a:pt x="28" y="10"/>
                  </a:lnTo>
                  <a:lnTo>
                    <a:pt x="28" y="8"/>
                  </a:lnTo>
                  <a:lnTo>
                    <a:pt x="26" y="6"/>
                  </a:lnTo>
                  <a:lnTo>
                    <a:pt x="25" y="4"/>
                  </a:lnTo>
                  <a:lnTo>
                    <a:pt x="23" y="3"/>
                  </a:lnTo>
                  <a:lnTo>
                    <a:pt x="21" y="1"/>
                  </a:lnTo>
                  <a:lnTo>
                    <a:pt x="19" y="0"/>
                  </a:lnTo>
                  <a:lnTo>
                    <a:pt x="17" y="0"/>
                  </a:lnTo>
                  <a:lnTo>
                    <a:pt x="14" y="0"/>
                  </a:lnTo>
                  <a:lnTo>
                    <a:pt x="10" y="0"/>
                  </a:lnTo>
                  <a:lnTo>
                    <a:pt x="8" y="0"/>
                  </a:lnTo>
                  <a:lnTo>
                    <a:pt x="6" y="1"/>
                  </a:lnTo>
                  <a:lnTo>
                    <a:pt x="4" y="3"/>
                  </a:lnTo>
                  <a:lnTo>
                    <a:pt x="2" y="4"/>
                  </a:lnTo>
                  <a:lnTo>
                    <a:pt x="1" y="6"/>
                  </a:lnTo>
                  <a:lnTo>
                    <a:pt x="0" y="8"/>
                  </a:lnTo>
                  <a:lnTo>
                    <a:pt x="0" y="10"/>
                  </a:lnTo>
                  <a:lnTo>
                    <a:pt x="0" y="12"/>
                  </a:lnTo>
                  <a:lnTo>
                    <a:pt x="1" y="14"/>
                  </a:lnTo>
                  <a:lnTo>
                    <a:pt x="2" y="16"/>
                  </a:lnTo>
                  <a:lnTo>
                    <a:pt x="4" y="17"/>
                  </a:lnTo>
                  <a:lnTo>
                    <a:pt x="6" y="19"/>
                  </a:lnTo>
                  <a:lnTo>
                    <a:pt x="8" y="20"/>
                  </a:lnTo>
                  <a:lnTo>
                    <a:pt x="10" y="21"/>
                  </a:lnTo>
                  <a:lnTo>
                    <a:pt x="14" y="21"/>
                  </a:lnTo>
                </a:path>
              </a:pathLst>
            </a:custGeom>
            <a:solidFill>
              <a:srgbClr val="4C4C4C"/>
            </a:solidFill>
            <a:ln w="9525" cap="rnd">
              <a:noFill/>
              <a:round/>
              <a:headEnd type="none" w="sm" len="sm"/>
              <a:tailEnd type="none" w="sm" len="sm"/>
            </a:ln>
            <a:effectLst/>
          </p:spPr>
          <p:txBody>
            <a:bodyPr/>
            <a:lstStyle/>
            <a:p>
              <a:endParaRPr lang="en-US"/>
            </a:p>
          </p:txBody>
        </p:sp>
        <p:sp>
          <p:nvSpPr>
            <p:cNvPr id="202863" name="Freeform 111"/>
            <p:cNvSpPr>
              <a:spLocks/>
            </p:cNvSpPr>
            <p:nvPr/>
          </p:nvSpPr>
          <p:spPr bwMode="auto">
            <a:xfrm>
              <a:off x="2671" y="1559"/>
              <a:ext cx="50" cy="70"/>
            </a:xfrm>
            <a:custGeom>
              <a:avLst/>
              <a:gdLst/>
              <a:ahLst/>
              <a:cxnLst>
                <a:cxn ang="0">
                  <a:pos x="8" y="0"/>
                </a:cxn>
                <a:cxn ang="0">
                  <a:pos x="8" y="0"/>
                </a:cxn>
                <a:cxn ang="0">
                  <a:pos x="7" y="3"/>
                </a:cxn>
                <a:cxn ang="0">
                  <a:pos x="6" y="6"/>
                </a:cxn>
                <a:cxn ang="0">
                  <a:pos x="5" y="10"/>
                </a:cxn>
                <a:cxn ang="0">
                  <a:pos x="3" y="15"/>
                </a:cxn>
                <a:cxn ang="0">
                  <a:pos x="2" y="20"/>
                </a:cxn>
                <a:cxn ang="0">
                  <a:pos x="0" y="26"/>
                </a:cxn>
                <a:cxn ang="0">
                  <a:pos x="0" y="32"/>
                </a:cxn>
                <a:cxn ang="0">
                  <a:pos x="0" y="37"/>
                </a:cxn>
                <a:cxn ang="0">
                  <a:pos x="2" y="42"/>
                </a:cxn>
                <a:cxn ang="0">
                  <a:pos x="5" y="47"/>
                </a:cxn>
                <a:cxn ang="0">
                  <a:pos x="8" y="51"/>
                </a:cxn>
                <a:cxn ang="0">
                  <a:pos x="12" y="55"/>
                </a:cxn>
                <a:cxn ang="0">
                  <a:pos x="16" y="59"/>
                </a:cxn>
                <a:cxn ang="0">
                  <a:pos x="19" y="63"/>
                </a:cxn>
                <a:cxn ang="0">
                  <a:pos x="21" y="65"/>
                </a:cxn>
                <a:cxn ang="0">
                  <a:pos x="23" y="68"/>
                </a:cxn>
                <a:cxn ang="0">
                  <a:pos x="27" y="69"/>
                </a:cxn>
                <a:cxn ang="0">
                  <a:pos x="32" y="69"/>
                </a:cxn>
                <a:cxn ang="0">
                  <a:pos x="36" y="68"/>
                </a:cxn>
                <a:cxn ang="0">
                  <a:pos x="41" y="67"/>
                </a:cxn>
                <a:cxn ang="0">
                  <a:pos x="45" y="65"/>
                </a:cxn>
                <a:cxn ang="0">
                  <a:pos x="47" y="64"/>
                </a:cxn>
                <a:cxn ang="0">
                  <a:pos x="49" y="64"/>
                </a:cxn>
                <a:cxn ang="0">
                  <a:pos x="46" y="64"/>
                </a:cxn>
                <a:cxn ang="0">
                  <a:pos x="44" y="64"/>
                </a:cxn>
                <a:cxn ang="0">
                  <a:pos x="41" y="64"/>
                </a:cxn>
                <a:cxn ang="0">
                  <a:pos x="39" y="64"/>
                </a:cxn>
                <a:cxn ang="0">
                  <a:pos x="36" y="63"/>
                </a:cxn>
                <a:cxn ang="0">
                  <a:pos x="34" y="61"/>
                </a:cxn>
                <a:cxn ang="0">
                  <a:pos x="32" y="59"/>
                </a:cxn>
                <a:cxn ang="0">
                  <a:pos x="30" y="57"/>
                </a:cxn>
                <a:cxn ang="0">
                  <a:pos x="26" y="54"/>
                </a:cxn>
                <a:cxn ang="0">
                  <a:pos x="20" y="50"/>
                </a:cxn>
                <a:cxn ang="0">
                  <a:pos x="15" y="46"/>
                </a:cxn>
                <a:cxn ang="0">
                  <a:pos x="11" y="41"/>
                </a:cxn>
                <a:cxn ang="0">
                  <a:pos x="7" y="35"/>
                </a:cxn>
                <a:cxn ang="0">
                  <a:pos x="6" y="28"/>
                </a:cxn>
                <a:cxn ang="0">
                  <a:pos x="6" y="21"/>
                </a:cxn>
                <a:cxn ang="0">
                  <a:pos x="8" y="17"/>
                </a:cxn>
                <a:cxn ang="0">
                  <a:pos x="9" y="13"/>
                </a:cxn>
                <a:cxn ang="0">
                  <a:pos x="10" y="9"/>
                </a:cxn>
                <a:cxn ang="0">
                  <a:pos x="11" y="7"/>
                </a:cxn>
                <a:cxn ang="0">
                  <a:pos x="12" y="4"/>
                </a:cxn>
                <a:cxn ang="0">
                  <a:pos x="13" y="3"/>
                </a:cxn>
                <a:cxn ang="0">
                  <a:pos x="14" y="2"/>
                </a:cxn>
                <a:cxn ang="0">
                  <a:pos x="8" y="0"/>
                </a:cxn>
              </a:cxnLst>
              <a:rect l="0" t="0" r="r" b="b"/>
              <a:pathLst>
                <a:path w="50" h="70">
                  <a:moveTo>
                    <a:pt x="8" y="0"/>
                  </a:moveTo>
                  <a:lnTo>
                    <a:pt x="8" y="0"/>
                  </a:lnTo>
                  <a:lnTo>
                    <a:pt x="7" y="3"/>
                  </a:lnTo>
                  <a:lnTo>
                    <a:pt x="6" y="6"/>
                  </a:lnTo>
                  <a:lnTo>
                    <a:pt x="5" y="10"/>
                  </a:lnTo>
                  <a:lnTo>
                    <a:pt x="3" y="15"/>
                  </a:lnTo>
                  <a:lnTo>
                    <a:pt x="2" y="20"/>
                  </a:lnTo>
                  <a:lnTo>
                    <a:pt x="0" y="26"/>
                  </a:lnTo>
                  <a:lnTo>
                    <a:pt x="0" y="32"/>
                  </a:lnTo>
                  <a:lnTo>
                    <a:pt x="0" y="37"/>
                  </a:lnTo>
                  <a:lnTo>
                    <a:pt x="2" y="42"/>
                  </a:lnTo>
                  <a:lnTo>
                    <a:pt x="5" y="47"/>
                  </a:lnTo>
                  <a:lnTo>
                    <a:pt x="8" y="51"/>
                  </a:lnTo>
                  <a:lnTo>
                    <a:pt x="12" y="55"/>
                  </a:lnTo>
                  <a:lnTo>
                    <a:pt x="16" y="59"/>
                  </a:lnTo>
                  <a:lnTo>
                    <a:pt x="19" y="63"/>
                  </a:lnTo>
                  <a:lnTo>
                    <a:pt x="21" y="65"/>
                  </a:lnTo>
                  <a:lnTo>
                    <a:pt x="23" y="68"/>
                  </a:lnTo>
                  <a:lnTo>
                    <a:pt x="27" y="69"/>
                  </a:lnTo>
                  <a:lnTo>
                    <a:pt x="32" y="69"/>
                  </a:lnTo>
                  <a:lnTo>
                    <a:pt x="36" y="68"/>
                  </a:lnTo>
                  <a:lnTo>
                    <a:pt x="41" y="67"/>
                  </a:lnTo>
                  <a:lnTo>
                    <a:pt x="45" y="65"/>
                  </a:lnTo>
                  <a:lnTo>
                    <a:pt x="47" y="64"/>
                  </a:lnTo>
                  <a:lnTo>
                    <a:pt x="49" y="64"/>
                  </a:lnTo>
                  <a:lnTo>
                    <a:pt x="46" y="64"/>
                  </a:lnTo>
                  <a:lnTo>
                    <a:pt x="44" y="64"/>
                  </a:lnTo>
                  <a:lnTo>
                    <a:pt x="41" y="64"/>
                  </a:lnTo>
                  <a:lnTo>
                    <a:pt x="39" y="64"/>
                  </a:lnTo>
                  <a:lnTo>
                    <a:pt x="36" y="63"/>
                  </a:lnTo>
                  <a:lnTo>
                    <a:pt x="34" y="61"/>
                  </a:lnTo>
                  <a:lnTo>
                    <a:pt x="32" y="59"/>
                  </a:lnTo>
                  <a:lnTo>
                    <a:pt x="30" y="57"/>
                  </a:lnTo>
                  <a:lnTo>
                    <a:pt x="26" y="54"/>
                  </a:lnTo>
                  <a:lnTo>
                    <a:pt x="20" y="50"/>
                  </a:lnTo>
                  <a:lnTo>
                    <a:pt x="15" y="46"/>
                  </a:lnTo>
                  <a:lnTo>
                    <a:pt x="11" y="41"/>
                  </a:lnTo>
                  <a:lnTo>
                    <a:pt x="7" y="35"/>
                  </a:lnTo>
                  <a:lnTo>
                    <a:pt x="6" y="28"/>
                  </a:lnTo>
                  <a:lnTo>
                    <a:pt x="6" y="21"/>
                  </a:lnTo>
                  <a:lnTo>
                    <a:pt x="8" y="17"/>
                  </a:lnTo>
                  <a:lnTo>
                    <a:pt x="9" y="13"/>
                  </a:lnTo>
                  <a:lnTo>
                    <a:pt x="10" y="9"/>
                  </a:lnTo>
                  <a:lnTo>
                    <a:pt x="11" y="7"/>
                  </a:lnTo>
                  <a:lnTo>
                    <a:pt x="12" y="4"/>
                  </a:lnTo>
                  <a:lnTo>
                    <a:pt x="13" y="3"/>
                  </a:lnTo>
                  <a:lnTo>
                    <a:pt x="14" y="2"/>
                  </a:lnTo>
                  <a:lnTo>
                    <a:pt x="8" y="0"/>
                  </a:lnTo>
                </a:path>
              </a:pathLst>
            </a:custGeom>
            <a:solidFill>
              <a:srgbClr val="CBCBCB"/>
            </a:solidFill>
            <a:ln w="9525" cap="rnd">
              <a:noFill/>
              <a:round/>
              <a:headEnd type="none" w="sm" len="sm"/>
              <a:tailEnd type="none" w="sm" len="sm"/>
            </a:ln>
            <a:effectLst/>
          </p:spPr>
          <p:txBody>
            <a:bodyPr/>
            <a:lstStyle/>
            <a:p>
              <a:endParaRPr lang="en-US"/>
            </a:p>
          </p:txBody>
        </p:sp>
        <p:sp>
          <p:nvSpPr>
            <p:cNvPr id="202864" name="Freeform 112"/>
            <p:cNvSpPr>
              <a:spLocks/>
            </p:cNvSpPr>
            <p:nvPr/>
          </p:nvSpPr>
          <p:spPr bwMode="auto">
            <a:xfrm>
              <a:off x="2620" y="1428"/>
              <a:ext cx="114" cy="156"/>
            </a:xfrm>
            <a:custGeom>
              <a:avLst/>
              <a:gdLst/>
              <a:ahLst/>
              <a:cxnLst>
                <a:cxn ang="0">
                  <a:pos x="47" y="154"/>
                </a:cxn>
                <a:cxn ang="0">
                  <a:pos x="63" y="151"/>
                </a:cxn>
                <a:cxn ang="0">
                  <a:pos x="85" y="145"/>
                </a:cxn>
                <a:cxn ang="0">
                  <a:pos x="104" y="134"/>
                </a:cxn>
                <a:cxn ang="0">
                  <a:pos x="113" y="119"/>
                </a:cxn>
                <a:cxn ang="0">
                  <a:pos x="106" y="105"/>
                </a:cxn>
                <a:cxn ang="0">
                  <a:pos x="92" y="91"/>
                </a:cxn>
                <a:cxn ang="0">
                  <a:pos x="78" y="74"/>
                </a:cxn>
                <a:cxn ang="0">
                  <a:pos x="70" y="54"/>
                </a:cxn>
                <a:cxn ang="0">
                  <a:pos x="78" y="33"/>
                </a:cxn>
                <a:cxn ang="0">
                  <a:pos x="90" y="15"/>
                </a:cxn>
                <a:cxn ang="0">
                  <a:pos x="96" y="4"/>
                </a:cxn>
                <a:cxn ang="0">
                  <a:pos x="86" y="0"/>
                </a:cxn>
                <a:cxn ang="0">
                  <a:pos x="62" y="0"/>
                </a:cxn>
                <a:cxn ang="0">
                  <a:pos x="33" y="4"/>
                </a:cxn>
                <a:cxn ang="0">
                  <a:pos x="12" y="10"/>
                </a:cxn>
                <a:cxn ang="0">
                  <a:pos x="5" y="17"/>
                </a:cxn>
                <a:cxn ang="0">
                  <a:pos x="1" y="22"/>
                </a:cxn>
                <a:cxn ang="0">
                  <a:pos x="0" y="28"/>
                </a:cxn>
                <a:cxn ang="0">
                  <a:pos x="2" y="38"/>
                </a:cxn>
                <a:cxn ang="0">
                  <a:pos x="8" y="51"/>
                </a:cxn>
                <a:cxn ang="0">
                  <a:pos x="13" y="60"/>
                </a:cxn>
                <a:cxn ang="0">
                  <a:pos x="16" y="67"/>
                </a:cxn>
                <a:cxn ang="0">
                  <a:pos x="19" y="77"/>
                </a:cxn>
                <a:cxn ang="0">
                  <a:pos x="20" y="95"/>
                </a:cxn>
                <a:cxn ang="0">
                  <a:pos x="17" y="107"/>
                </a:cxn>
                <a:cxn ang="0">
                  <a:pos x="16" y="116"/>
                </a:cxn>
                <a:cxn ang="0">
                  <a:pos x="15" y="125"/>
                </a:cxn>
                <a:cxn ang="0">
                  <a:pos x="17" y="136"/>
                </a:cxn>
                <a:cxn ang="0">
                  <a:pos x="20" y="144"/>
                </a:cxn>
                <a:cxn ang="0">
                  <a:pos x="23" y="149"/>
                </a:cxn>
                <a:cxn ang="0">
                  <a:pos x="27" y="151"/>
                </a:cxn>
                <a:cxn ang="0">
                  <a:pos x="32" y="153"/>
                </a:cxn>
                <a:cxn ang="0">
                  <a:pos x="36" y="154"/>
                </a:cxn>
                <a:cxn ang="0">
                  <a:pos x="42" y="155"/>
                </a:cxn>
                <a:cxn ang="0">
                  <a:pos x="45" y="155"/>
                </a:cxn>
              </a:cxnLst>
              <a:rect l="0" t="0" r="r" b="b"/>
              <a:pathLst>
                <a:path w="114" h="156">
                  <a:moveTo>
                    <a:pt x="45" y="155"/>
                  </a:moveTo>
                  <a:lnTo>
                    <a:pt x="47" y="154"/>
                  </a:lnTo>
                  <a:lnTo>
                    <a:pt x="53" y="153"/>
                  </a:lnTo>
                  <a:lnTo>
                    <a:pt x="63" y="151"/>
                  </a:lnTo>
                  <a:lnTo>
                    <a:pt x="73" y="148"/>
                  </a:lnTo>
                  <a:lnTo>
                    <a:pt x="85" y="145"/>
                  </a:lnTo>
                  <a:lnTo>
                    <a:pt x="96" y="140"/>
                  </a:lnTo>
                  <a:lnTo>
                    <a:pt x="104" y="134"/>
                  </a:lnTo>
                  <a:lnTo>
                    <a:pt x="110" y="127"/>
                  </a:lnTo>
                  <a:lnTo>
                    <a:pt x="113" y="119"/>
                  </a:lnTo>
                  <a:lnTo>
                    <a:pt x="111" y="113"/>
                  </a:lnTo>
                  <a:lnTo>
                    <a:pt x="106" y="105"/>
                  </a:lnTo>
                  <a:lnTo>
                    <a:pt x="100" y="98"/>
                  </a:lnTo>
                  <a:lnTo>
                    <a:pt x="92" y="91"/>
                  </a:lnTo>
                  <a:lnTo>
                    <a:pt x="85" y="82"/>
                  </a:lnTo>
                  <a:lnTo>
                    <a:pt x="78" y="74"/>
                  </a:lnTo>
                  <a:lnTo>
                    <a:pt x="72" y="65"/>
                  </a:lnTo>
                  <a:lnTo>
                    <a:pt x="70" y="54"/>
                  </a:lnTo>
                  <a:lnTo>
                    <a:pt x="72" y="43"/>
                  </a:lnTo>
                  <a:lnTo>
                    <a:pt x="78" y="33"/>
                  </a:lnTo>
                  <a:lnTo>
                    <a:pt x="84" y="23"/>
                  </a:lnTo>
                  <a:lnTo>
                    <a:pt x="90" y="15"/>
                  </a:lnTo>
                  <a:lnTo>
                    <a:pt x="95" y="9"/>
                  </a:lnTo>
                  <a:lnTo>
                    <a:pt x="96" y="4"/>
                  </a:lnTo>
                  <a:lnTo>
                    <a:pt x="93" y="1"/>
                  </a:lnTo>
                  <a:lnTo>
                    <a:pt x="86" y="0"/>
                  </a:lnTo>
                  <a:lnTo>
                    <a:pt x="74" y="0"/>
                  </a:lnTo>
                  <a:lnTo>
                    <a:pt x="62" y="0"/>
                  </a:lnTo>
                  <a:lnTo>
                    <a:pt x="47" y="2"/>
                  </a:lnTo>
                  <a:lnTo>
                    <a:pt x="33" y="4"/>
                  </a:lnTo>
                  <a:lnTo>
                    <a:pt x="22" y="7"/>
                  </a:lnTo>
                  <a:lnTo>
                    <a:pt x="12" y="10"/>
                  </a:lnTo>
                  <a:lnTo>
                    <a:pt x="8" y="13"/>
                  </a:lnTo>
                  <a:lnTo>
                    <a:pt x="5" y="17"/>
                  </a:lnTo>
                  <a:lnTo>
                    <a:pt x="3" y="19"/>
                  </a:lnTo>
                  <a:lnTo>
                    <a:pt x="1" y="22"/>
                  </a:lnTo>
                  <a:lnTo>
                    <a:pt x="0" y="25"/>
                  </a:lnTo>
                  <a:lnTo>
                    <a:pt x="0" y="28"/>
                  </a:lnTo>
                  <a:lnTo>
                    <a:pt x="0" y="32"/>
                  </a:lnTo>
                  <a:lnTo>
                    <a:pt x="2" y="38"/>
                  </a:lnTo>
                  <a:lnTo>
                    <a:pt x="5" y="45"/>
                  </a:lnTo>
                  <a:lnTo>
                    <a:pt x="8" y="51"/>
                  </a:lnTo>
                  <a:lnTo>
                    <a:pt x="11" y="56"/>
                  </a:lnTo>
                  <a:lnTo>
                    <a:pt x="13" y="60"/>
                  </a:lnTo>
                  <a:lnTo>
                    <a:pt x="15" y="63"/>
                  </a:lnTo>
                  <a:lnTo>
                    <a:pt x="16" y="67"/>
                  </a:lnTo>
                  <a:lnTo>
                    <a:pt x="17" y="72"/>
                  </a:lnTo>
                  <a:lnTo>
                    <a:pt x="19" y="77"/>
                  </a:lnTo>
                  <a:lnTo>
                    <a:pt x="19" y="86"/>
                  </a:lnTo>
                  <a:lnTo>
                    <a:pt x="20" y="95"/>
                  </a:lnTo>
                  <a:lnTo>
                    <a:pt x="19" y="101"/>
                  </a:lnTo>
                  <a:lnTo>
                    <a:pt x="17" y="107"/>
                  </a:lnTo>
                  <a:lnTo>
                    <a:pt x="17" y="112"/>
                  </a:lnTo>
                  <a:lnTo>
                    <a:pt x="16" y="116"/>
                  </a:lnTo>
                  <a:lnTo>
                    <a:pt x="15" y="120"/>
                  </a:lnTo>
                  <a:lnTo>
                    <a:pt x="15" y="125"/>
                  </a:lnTo>
                  <a:lnTo>
                    <a:pt x="16" y="131"/>
                  </a:lnTo>
                  <a:lnTo>
                    <a:pt x="17" y="136"/>
                  </a:lnTo>
                  <a:lnTo>
                    <a:pt x="19" y="141"/>
                  </a:lnTo>
                  <a:lnTo>
                    <a:pt x="20" y="144"/>
                  </a:lnTo>
                  <a:lnTo>
                    <a:pt x="22" y="146"/>
                  </a:lnTo>
                  <a:lnTo>
                    <a:pt x="23" y="149"/>
                  </a:lnTo>
                  <a:lnTo>
                    <a:pt x="25" y="150"/>
                  </a:lnTo>
                  <a:lnTo>
                    <a:pt x="27" y="151"/>
                  </a:lnTo>
                  <a:lnTo>
                    <a:pt x="29" y="152"/>
                  </a:lnTo>
                  <a:lnTo>
                    <a:pt x="32" y="153"/>
                  </a:lnTo>
                  <a:lnTo>
                    <a:pt x="34" y="154"/>
                  </a:lnTo>
                  <a:lnTo>
                    <a:pt x="36" y="154"/>
                  </a:lnTo>
                  <a:lnTo>
                    <a:pt x="40" y="155"/>
                  </a:lnTo>
                  <a:lnTo>
                    <a:pt x="42" y="155"/>
                  </a:lnTo>
                  <a:lnTo>
                    <a:pt x="43" y="155"/>
                  </a:lnTo>
                  <a:lnTo>
                    <a:pt x="45" y="155"/>
                  </a:lnTo>
                </a:path>
              </a:pathLst>
            </a:custGeom>
            <a:solidFill>
              <a:srgbClr val="006A60"/>
            </a:solidFill>
            <a:ln w="9525" cap="rnd">
              <a:noFill/>
              <a:round/>
              <a:headEnd type="none" w="sm" len="sm"/>
              <a:tailEnd type="none" w="sm" len="sm"/>
            </a:ln>
            <a:effectLst/>
          </p:spPr>
          <p:txBody>
            <a:bodyPr/>
            <a:lstStyle/>
            <a:p>
              <a:endParaRPr lang="en-US"/>
            </a:p>
          </p:txBody>
        </p:sp>
        <p:sp>
          <p:nvSpPr>
            <p:cNvPr id="202865" name="Freeform 113"/>
            <p:cNvSpPr>
              <a:spLocks/>
            </p:cNvSpPr>
            <p:nvPr/>
          </p:nvSpPr>
          <p:spPr bwMode="auto">
            <a:xfrm>
              <a:off x="2657" y="1594"/>
              <a:ext cx="178" cy="69"/>
            </a:xfrm>
            <a:custGeom>
              <a:avLst/>
              <a:gdLst/>
              <a:ahLst/>
              <a:cxnLst>
                <a:cxn ang="0">
                  <a:pos x="21" y="68"/>
                </a:cxn>
                <a:cxn ang="0">
                  <a:pos x="151" y="68"/>
                </a:cxn>
                <a:cxn ang="0">
                  <a:pos x="152" y="68"/>
                </a:cxn>
                <a:cxn ang="0">
                  <a:pos x="155" y="65"/>
                </a:cxn>
                <a:cxn ang="0">
                  <a:pos x="160" y="62"/>
                </a:cxn>
                <a:cxn ang="0">
                  <a:pos x="165" y="58"/>
                </a:cxn>
                <a:cxn ang="0">
                  <a:pos x="170" y="54"/>
                </a:cxn>
                <a:cxn ang="0">
                  <a:pos x="174" y="49"/>
                </a:cxn>
                <a:cxn ang="0">
                  <a:pos x="177" y="45"/>
                </a:cxn>
                <a:cxn ang="0">
                  <a:pos x="177" y="41"/>
                </a:cxn>
                <a:cxn ang="0">
                  <a:pos x="175" y="37"/>
                </a:cxn>
                <a:cxn ang="0">
                  <a:pos x="175" y="34"/>
                </a:cxn>
                <a:cxn ang="0">
                  <a:pos x="174" y="31"/>
                </a:cxn>
                <a:cxn ang="0">
                  <a:pos x="173" y="28"/>
                </a:cxn>
                <a:cxn ang="0">
                  <a:pos x="171" y="27"/>
                </a:cxn>
                <a:cxn ang="0">
                  <a:pos x="168" y="25"/>
                </a:cxn>
                <a:cxn ang="0">
                  <a:pos x="163" y="24"/>
                </a:cxn>
                <a:cxn ang="0">
                  <a:pos x="155" y="24"/>
                </a:cxn>
                <a:cxn ang="0">
                  <a:pos x="147" y="22"/>
                </a:cxn>
                <a:cxn ang="0">
                  <a:pos x="139" y="19"/>
                </a:cxn>
                <a:cxn ang="0">
                  <a:pos x="131" y="15"/>
                </a:cxn>
                <a:cxn ang="0">
                  <a:pos x="123" y="10"/>
                </a:cxn>
                <a:cxn ang="0">
                  <a:pos x="115" y="5"/>
                </a:cxn>
                <a:cxn ang="0">
                  <a:pos x="106" y="1"/>
                </a:cxn>
                <a:cxn ang="0">
                  <a:pos x="96" y="0"/>
                </a:cxn>
                <a:cxn ang="0">
                  <a:pos x="86" y="0"/>
                </a:cxn>
                <a:cxn ang="0">
                  <a:pos x="74" y="2"/>
                </a:cxn>
                <a:cxn ang="0">
                  <a:pos x="62" y="6"/>
                </a:cxn>
                <a:cxn ang="0">
                  <a:pos x="48" y="11"/>
                </a:cxn>
                <a:cxn ang="0">
                  <a:pos x="35" y="17"/>
                </a:cxn>
                <a:cxn ang="0">
                  <a:pos x="24" y="23"/>
                </a:cxn>
                <a:cxn ang="0">
                  <a:pos x="14" y="29"/>
                </a:cxn>
                <a:cxn ang="0">
                  <a:pos x="8" y="34"/>
                </a:cxn>
                <a:cxn ang="0">
                  <a:pos x="5" y="38"/>
                </a:cxn>
                <a:cxn ang="0">
                  <a:pos x="3" y="41"/>
                </a:cxn>
                <a:cxn ang="0">
                  <a:pos x="2" y="44"/>
                </a:cxn>
                <a:cxn ang="0">
                  <a:pos x="1" y="46"/>
                </a:cxn>
                <a:cxn ang="0">
                  <a:pos x="0" y="49"/>
                </a:cxn>
                <a:cxn ang="0">
                  <a:pos x="0" y="51"/>
                </a:cxn>
                <a:cxn ang="0">
                  <a:pos x="0" y="53"/>
                </a:cxn>
                <a:cxn ang="0">
                  <a:pos x="1" y="55"/>
                </a:cxn>
                <a:cxn ang="0">
                  <a:pos x="3" y="57"/>
                </a:cxn>
                <a:cxn ang="0">
                  <a:pos x="5" y="58"/>
                </a:cxn>
                <a:cxn ang="0">
                  <a:pos x="8" y="60"/>
                </a:cxn>
                <a:cxn ang="0">
                  <a:pos x="11" y="63"/>
                </a:cxn>
                <a:cxn ang="0">
                  <a:pos x="14" y="64"/>
                </a:cxn>
                <a:cxn ang="0">
                  <a:pos x="16" y="66"/>
                </a:cxn>
                <a:cxn ang="0">
                  <a:pos x="18" y="67"/>
                </a:cxn>
                <a:cxn ang="0">
                  <a:pos x="21" y="68"/>
                </a:cxn>
              </a:cxnLst>
              <a:rect l="0" t="0" r="r" b="b"/>
              <a:pathLst>
                <a:path w="178" h="69">
                  <a:moveTo>
                    <a:pt x="21" y="68"/>
                  </a:moveTo>
                  <a:lnTo>
                    <a:pt x="151" y="68"/>
                  </a:lnTo>
                  <a:lnTo>
                    <a:pt x="152" y="68"/>
                  </a:lnTo>
                  <a:lnTo>
                    <a:pt x="155" y="65"/>
                  </a:lnTo>
                  <a:lnTo>
                    <a:pt x="160" y="62"/>
                  </a:lnTo>
                  <a:lnTo>
                    <a:pt x="165" y="58"/>
                  </a:lnTo>
                  <a:lnTo>
                    <a:pt x="170" y="54"/>
                  </a:lnTo>
                  <a:lnTo>
                    <a:pt x="174" y="49"/>
                  </a:lnTo>
                  <a:lnTo>
                    <a:pt x="177" y="45"/>
                  </a:lnTo>
                  <a:lnTo>
                    <a:pt x="177" y="41"/>
                  </a:lnTo>
                  <a:lnTo>
                    <a:pt x="175" y="37"/>
                  </a:lnTo>
                  <a:lnTo>
                    <a:pt x="175" y="34"/>
                  </a:lnTo>
                  <a:lnTo>
                    <a:pt x="174" y="31"/>
                  </a:lnTo>
                  <a:lnTo>
                    <a:pt x="173" y="28"/>
                  </a:lnTo>
                  <a:lnTo>
                    <a:pt x="171" y="27"/>
                  </a:lnTo>
                  <a:lnTo>
                    <a:pt x="168" y="25"/>
                  </a:lnTo>
                  <a:lnTo>
                    <a:pt x="163" y="24"/>
                  </a:lnTo>
                  <a:lnTo>
                    <a:pt x="155" y="24"/>
                  </a:lnTo>
                  <a:lnTo>
                    <a:pt x="147" y="22"/>
                  </a:lnTo>
                  <a:lnTo>
                    <a:pt x="139" y="19"/>
                  </a:lnTo>
                  <a:lnTo>
                    <a:pt x="131" y="15"/>
                  </a:lnTo>
                  <a:lnTo>
                    <a:pt x="123" y="10"/>
                  </a:lnTo>
                  <a:lnTo>
                    <a:pt x="115" y="5"/>
                  </a:lnTo>
                  <a:lnTo>
                    <a:pt x="106" y="1"/>
                  </a:lnTo>
                  <a:lnTo>
                    <a:pt x="96" y="0"/>
                  </a:lnTo>
                  <a:lnTo>
                    <a:pt x="86" y="0"/>
                  </a:lnTo>
                  <a:lnTo>
                    <a:pt x="74" y="2"/>
                  </a:lnTo>
                  <a:lnTo>
                    <a:pt x="62" y="6"/>
                  </a:lnTo>
                  <a:lnTo>
                    <a:pt x="48" y="11"/>
                  </a:lnTo>
                  <a:lnTo>
                    <a:pt x="35" y="17"/>
                  </a:lnTo>
                  <a:lnTo>
                    <a:pt x="24" y="23"/>
                  </a:lnTo>
                  <a:lnTo>
                    <a:pt x="14" y="29"/>
                  </a:lnTo>
                  <a:lnTo>
                    <a:pt x="8" y="34"/>
                  </a:lnTo>
                  <a:lnTo>
                    <a:pt x="5" y="38"/>
                  </a:lnTo>
                  <a:lnTo>
                    <a:pt x="3" y="41"/>
                  </a:lnTo>
                  <a:lnTo>
                    <a:pt x="2" y="44"/>
                  </a:lnTo>
                  <a:lnTo>
                    <a:pt x="1" y="46"/>
                  </a:lnTo>
                  <a:lnTo>
                    <a:pt x="0" y="49"/>
                  </a:lnTo>
                  <a:lnTo>
                    <a:pt x="0" y="51"/>
                  </a:lnTo>
                  <a:lnTo>
                    <a:pt x="0" y="53"/>
                  </a:lnTo>
                  <a:lnTo>
                    <a:pt x="1" y="55"/>
                  </a:lnTo>
                  <a:lnTo>
                    <a:pt x="3" y="57"/>
                  </a:lnTo>
                  <a:lnTo>
                    <a:pt x="5" y="58"/>
                  </a:lnTo>
                  <a:lnTo>
                    <a:pt x="8" y="60"/>
                  </a:lnTo>
                  <a:lnTo>
                    <a:pt x="11" y="63"/>
                  </a:lnTo>
                  <a:lnTo>
                    <a:pt x="14" y="64"/>
                  </a:lnTo>
                  <a:lnTo>
                    <a:pt x="16" y="66"/>
                  </a:lnTo>
                  <a:lnTo>
                    <a:pt x="18" y="67"/>
                  </a:lnTo>
                  <a:lnTo>
                    <a:pt x="21" y="68"/>
                  </a:lnTo>
                </a:path>
              </a:pathLst>
            </a:custGeom>
            <a:solidFill>
              <a:srgbClr val="006A60"/>
            </a:solidFill>
            <a:ln w="9525" cap="rnd">
              <a:noFill/>
              <a:round/>
              <a:headEnd type="none" w="sm" len="sm"/>
              <a:tailEnd type="none" w="sm" len="sm"/>
            </a:ln>
            <a:effectLst/>
          </p:spPr>
          <p:txBody>
            <a:bodyPr/>
            <a:lstStyle/>
            <a:p>
              <a:endParaRPr lang="en-US"/>
            </a:p>
          </p:txBody>
        </p:sp>
        <p:sp>
          <p:nvSpPr>
            <p:cNvPr id="202866" name="Freeform 114"/>
            <p:cNvSpPr>
              <a:spLocks/>
            </p:cNvSpPr>
            <p:nvPr/>
          </p:nvSpPr>
          <p:spPr bwMode="auto">
            <a:xfrm>
              <a:off x="2664" y="1313"/>
              <a:ext cx="324" cy="444"/>
            </a:xfrm>
            <a:custGeom>
              <a:avLst/>
              <a:gdLst/>
              <a:ahLst/>
              <a:cxnLst>
                <a:cxn ang="0">
                  <a:pos x="142" y="152"/>
                </a:cxn>
                <a:cxn ang="0">
                  <a:pos x="144" y="108"/>
                </a:cxn>
                <a:cxn ang="0">
                  <a:pos x="124" y="95"/>
                </a:cxn>
                <a:cxn ang="0">
                  <a:pos x="104" y="90"/>
                </a:cxn>
                <a:cxn ang="0">
                  <a:pos x="107" y="84"/>
                </a:cxn>
                <a:cxn ang="0">
                  <a:pos x="111" y="82"/>
                </a:cxn>
                <a:cxn ang="0">
                  <a:pos x="119" y="81"/>
                </a:cxn>
                <a:cxn ang="0">
                  <a:pos x="126" y="69"/>
                </a:cxn>
                <a:cxn ang="0">
                  <a:pos x="128" y="59"/>
                </a:cxn>
                <a:cxn ang="0">
                  <a:pos x="130" y="59"/>
                </a:cxn>
                <a:cxn ang="0">
                  <a:pos x="134" y="56"/>
                </a:cxn>
                <a:cxn ang="0">
                  <a:pos x="132" y="49"/>
                </a:cxn>
                <a:cxn ang="0">
                  <a:pos x="127" y="37"/>
                </a:cxn>
                <a:cxn ang="0">
                  <a:pos x="123" y="26"/>
                </a:cxn>
                <a:cxn ang="0">
                  <a:pos x="112" y="9"/>
                </a:cxn>
                <a:cxn ang="0">
                  <a:pos x="95" y="2"/>
                </a:cxn>
                <a:cxn ang="0">
                  <a:pos x="73" y="0"/>
                </a:cxn>
                <a:cxn ang="0">
                  <a:pos x="51" y="9"/>
                </a:cxn>
                <a:cxn ang="0">
                  <a:pos x="41" y="20"/>
                </a:cxn>
                <a:cxn ang="0">
                  <a:pos x="38" y="39"/>
                </a:cxn>
                <a:cxn ang="0">
                  <a:pos x="41" y="54"/>
                </a:cxn>
                <a:cxn ang="0">
                  <a:pos x="48" y="66"/>
                </a:cxn>
                <a:cxn ang="0">
                  <a:pos x="52" y="83"/>
                </a:cxn>
                <a:cxn ang="0">
                  <a:pos x="38" y="96"/>
                </a:cxn>
                <a:cxn ang="0">
                  <a:pos x="9" y="114"/>
                </a:cxn>
                <a:cxn ang="0">
                  <a:pos x="2" y="127"/>
                </a:cxn>
                <a:cxn ang="0">
                  <a:pos x="1" y="148"/>
                </a:cxn>
                <a:cxn ang="0">
                  <a:pos x="15" y="189"/>
                </a:cxn>
                <a:cxn ang="0">
                  <a:pos x="17" y="229"/>
                </a:cxn>
                <a:cxn ang="0">
                  <a:pos x="16" y="252"/>
                </a:cxn>
                <a:cxn ang="0">
                  <a:pos x="26" y="284"/>
                </a:cxn>
                <a:cxn ang="0">
                  <a:pos x="52" y="308"/>
                </a:cxn>
                <a:cxn ang="0">
                  <a:pos x="83" y="315"/>
                </a:cxn>
                <a:cxn ang="0">
                  <a:pos x="115" y="310"/>
                </a:cxn>
                <a:cxn ang="0">
                  <a:pos x="158" y="300"/>
                </a:cxn>
                <a:cxn ang="0">
                  <a:pos x="192" y="302"/>
                </a:cxn>
                <a:cxn ang="0">
                  <a:pos x="225" y="308"/>
                </a:cxn>
                <a:cxn ang="0">
                  <a:pos x="226" y="319"/>
                </a:cxn>
                <a:cxn ang="0">
                  <a:pos x="223" y="346"/>
                </a:cxn>
                <a:cxn ang="0">
                  <a:pos x="226" y="374"/>
                </a:cxn>
                <a:cxn ang="0">
                  <a:pos x="231" y="406"/>
                </a:cxn>
                <a:cxn ang="0">
                  <a:pos x="227" y="422"/>
                </a:cxn>
                <a:cxn ang="0">
                  <a:pos x="226" y="430"/>
                </a:cxn>
                <a:cxn ang="0">
                  <a:pos x="241" y="441"/>
                </a:cxn>
                <a:cxn ang="0">
                  <a:pos x="267" y="439"/>
                </a:cxn>
                <a:cxn ang="0">
                  <a:pos x="287" y="441"/>
                </a:cxn>
                <a:cxn ang="0">
                  <a:pos x="308" y="441"/>
                </a:cxn>
                <a:cxn ang="0">
                  <a:pos x="319" y="436"/>
                </a:cxn>
                <a:cxn ang="0">
                  <a:pos x="320" y="429"/>
                </a:cxn>
                <a:cxn ang="0">
                  <a:pos x="293" y="423"/>
                </a:cxn>
                <a:cxn ang="0">
                  <a:pos x="267" y="413"/>
                </a:cxn>
                <a:cxn ang="0">
                  <a:pos x="266" y="398"/>
                </a:cxn>
                <a:cxn ang="0">
                  <a:pos x="270" y="375"/>
                </a:cxn>
                <a:cxn ang="0">
                  <a:pos x="276" y="347"/>
                </a:cxn>
                <a:cxn ang="0">
                  <a:pos x="279" y="321"/>
                </a:cxn>
                <a:cxn ang="0">
                  <a:pos x="283" y="313"/>
                </a:cxn>
                <a:cxn ang="0">
                  <a:pos x="288" y="301"/>
                </a:cxn>
                <a:cxn ang="0">
                  <a:pos x="284" y="287"/>
                </a:cxn>
                <a:cxn ang="0">
                  <a:pos x="265" y="273"/>
                </a:cxn>
                <a:cxn ang="0">
                  <a:pos x="227" y="262"/>
                </a:cxn>
                <a:cxn ang="0">
                  <a:pos x="205" y="254"/>
                </a:cxn>
                <a:cxn ang="0">
                  <a:pos x="178" y="249"/>
                </a:cxn>
                <a:cxn ang="0">
                  <a:pos x="159" y="242"/>
                </a:cxn>
              </a:cxnLst>
              <a:rect l="0" t="0" r="r" b="b"/>
              <a:pathLst>
                <a:path w="324" h="444">
                  <a:moveTo>
                    <a:pt x="138" y="172"/>
                  </a:moveTo>
                  <a:lnTo>
                    <a:pt x="139" y="169"/>
                  </a:lnTo>
                  <a:lnTo>
                    <a:pt x="140" y="162"/>
                  </a:lnTo>
                  <a:lnTo>
                    <a:pt x="142" y="152"/>
                  </a:lnTo>
                  <a:lnTo>
                    <a:pt x="144" y="140"/>
                  </a:lnTo>
                  <a:lnTo>
                    <a:pt x="144" y="128"/>
                  </a:lnTo>
                  <a:lnTo>
                    <a:pt x="145" y="117"/>
                  </a:lnTo>
                  <a:lnTo>
                    <a:pt x="144" y="108"/>
                  </a:lnTo>
                  <a:lnTo>
                    <a:pt x="140" y="102"/>
                  </a:lnTo>
                  <a:lnTo>
                    <a:pt x="136" y="100"/>
                  </a:lnTo>
                  <a:lnTo>
                    <a:pt x="130" y="97"/>
                  </a:lnTo>
                  <a:lnTo>
                    <a:pt x="124" y="95"/>
                  </a:lnTo>
                  <a:lnTo>
                    <a:pt x="117" y="94"/>
                  </a:lnTo>
                  <a:lnTo>
                    <a:pt x="112" y="92"/>
                  </a:lnTo>
                  <a:lnTo>
                    <a:pt x="107" y="91"/>
                  </a:lnTo>
                  <a:lnTo>
                    <a:pt x="104" y="90"/>
                  </a:lnTo>
                  <a:lnTo>
                    <a:pt x="104" y="89"/>
                  </a:lnTo>
                  <a:lnTo>
                    <a:pt x="105" y="87"/>
                  </a:lnTo>
                  <a:lnTo>
                    <a:pt x="106" y="86"/>
                  </a:lnTo>
                  <a:lnTo>
                    <a:pt x="107" y="84"/>
                  </a:lnTo>
                  <a:lnTo>
                    <a:pt x="107" y="83"/>
                  </a:lnTo>
                  <a:lnTo>
                    <a:pt x="108" y="83"/>
                  </a:lnTo>
                  <a:lnTo>
                    <a:pt x="109" y="83"/>
                  </a:lnTo>
                  <a:lnTo>
                    <a:pt x="111" y="82"/>
                  </a:lnTo>
                  <a:lnTo>
                    <a:pt x="113" y="82"/>
                  </a:lnTo>
                  <a:lnTo>
                    <a:pt x="115" y="82"/>
                  </a:lnTo>
                  <a:lnTo>
                    <a:pt x="117" y="82"/>
                  </a:lnTo>
                  <a:lnTo>
                    <a:pt x="119" y="81"/>
                  </a:lnTo>
                  <a:lnTo>
                    <a:pt x="120" y="79"/>
                  </a:lnTo>
                  <a:lnTo>
                    <a:pt x="123" y="76"/>
                  </a:lnTo>
                  <a:lnTo>
                    <a:pt x="125" y="73"/>
                  </a:lnTo>
                  <a:lnTo>
                    <a:pt x="126" y="69"/>
                  </a:lnTo>
                  <a:lnTo>
                    <a:pt x="126" y="66"/>
                  </a:lnTo>
                  <a:lnTo>
                    <a:pt x="127" y="63"/>
                  </a:lnTo>
                  <a:lnTo>
                    <a:pt x="127" y="60"/>
                  </a:lnTo>
                  <a:lnTo>
                    <a:pt x="128" y="59"/>
                  </a:lnTo>
                  <a:lnTo>
                    <a:pt x="128" y="58"/>
                  </a:lnTo>
                  <a:lnTo>
                    <a:pt x="128" y="59"/>
                  </a:lnTo>
                  <a:lnTo>
                    <a:pt x="129" y="59"/>
                  </a:lnTo>
                  <a:lnTo>
                    <a:pt x="130" y="59"/>
                  </a:lnTo>
                  <a:lnTo>
                    <a:pt x="131" y="58"/>
                  </a:lnTo>
                  <a:lnTo>
                    <a:pt x="132" y="58"/>
                  </a:lnTo>
                  <a:lnTo>
                    <a:pt x="133" y="57"/>
                  </a:lnTo>
                  <a:lnTo>
                    <a:pt x="134" y="56"/>
                  </a:lnTo>
                  <a:lnTo>
                    <a:pt x="134" y="55"/>
                  </a:lnTo>
                  <a:lnTo>
                    <a:pt x="134" y="54"/>
                  </a:lnTo>
                  <a:lnTo>
                    <a:pt x="133" y="51"/>
                  </a:lnTo>
                  <a:lnTo>
                    <a:pt x="132" y="49"/>
                  </a:lnTo>
                  <a:lnTo>
                    <a:pt x="131" y="45"/>
                  </a:lnTo>
                  <a:lnTo>
                    <a:pt x="129" y="42"/>
                  </a:lnTo>
                  <a:lnTo>
                    <a:pt x="128" y="40"/>
                  </a:lnTo>
                  <a:lnTo>
                    <a:pt x="127" y="37"/>
                  </a:lnTo>
                  <a:lnTo>
                    <a:pt x="126" y="35"/>
                  </a:lnTo>
                  <a:lnTo>
                    <a:pt x="125" y="33"/>
                  </a:lnTo>
                  <a:lnTo>
                    <a:pt x="125" y="30"/>
                  </a:lnTo>
                  <a:lnTo>
                    <a:pt x="123" y="26"/>
                  </a:lnTo>
                  <a:lnTo>
                    <a:pt x="120" y="21"/>
                  </a:lnTo>
                  <a:lnTo>
                    <a:pt x="118" y="17"/>
                  </a:lnTo>
                  <a:lnTo>
                    <a:pt x="116" y="13"/>
                  </a:lnTo>
                  <a:lnTo>
                    <a:pt x="112" y="9"/>
                  </a:lnTo>
                  <a:lnTo>
                    <a:pt x="109" y="8"/>
                  </a:lnTo>
                  <a:lnTo>
                    <a:pt x="104" y="5"/>
                  </a:lnTo>
                  <a:lnTo>
                    <a:pt x="99" y="4"/>
                  </a:lnTo>
                  <a:lnTo>
                    <a:pt x="95" y="2"/>
                  </a:lnTo>
                  <a:lnTo>
                    <a:pt x="90" y="0"/>
                  </a:lnTo>
                  <a:lnTo>
                    <a:pt x="85" y="0"/>
                  </a:lnTo>
                  <a:lnTo>
                    <a:pt x="79" y="0"/>
                  </a:lnTo>
                  <a:lnTo>
                    <a:pt x="73" y="0"/>
                  </a:lnTo>
                  <a:lnTo>
                    <a:pt x="68" y="2"/>
                  </a:lnTo>
                  <a:lnTo>
                    <a:pt x="62" y="4"/>
                  </a:lnTo>
                  <a:lnTo>
                    <a:pt x="56" y="7"/>
                  </a:lnTo>
                  <a:lnTo>
                    <a:pt x="51" y="9"/>
                  </a:lnTo>
                  <a:lnTo>
                    <a:pt x="48" y="12"/>
                  </a:lnTo>
                  <a:lnTo>
                    <a:pt x="45" y="14"/>
                  </a:lnTo>
                  <a:lnTo>
                    <a:pt x="42" y="17"/>
                  </a:lnTo>
                  <a:lnTo>
                    <a:pt x="41" y="20"/>
                  </a:lnTo>
                  <a:lnTo>
                    <a:pt x="39" y="25"/>
                  </a:lnTo>
                  <a:lnTo>
                    <a:pt x="39" y="29"/>
                  </a:lnTo>
                  <a:lnTo>
                    <a:pt x="38" y="34"/>
                  </a:lnTo>
                  <a:lnTo>
                    <a:pt x="38" y="39"/>
                  </a:lnTo>
                  <a:lnTo>
                    <a:pt x="38" y="43"/>
                  </a:lnTo>
                  <a:lnTo>
                    <a:pt x="38" y="47"/>
                  </a:lnTo>
                  <a:lnTo>
                    <a:pt x="39" y="50"/>
                  </a:lnTo>
                  <a:lnTo>
                    <a:pt x="41" y="54"/>
                  </a:lnTo>
                  <a:lnTo>
                    <a:pt x="43" y="56"/>
                  </a:lnTo>
                  <a:lnTo>
                    <a:pt x="45" y="59"/>
                  </a:lnTo>
                  <a:lnTo>
                    <a:pt x="47" y="62"/>
                  </a:lnTo>
                  <a:lnTo>
                    <a:pt x="48" y="66"/>
                  </a:lnTo>
                  <a:lnTo>
                    <a:pt x="49" y="71"/>
                  </a:lnTo>
                  <a:lnTo>
                    <a:pt x="50" y="75"/>
                  </a:lnTo>
                  <a:lnTo>
                    <a:pt x="51" y="79"/>
                  </a:lnTo>
                  <a:lnTo>
                    <a:pt x="52" y="83"/>
                  </a:lnTo>
                  <a:lnTo>
                    <a:pt x="52" y="86"/>
                  </a:lnTo>
                  <a:lnTo>
                    <a:pt x="51" y="88"/>
                  </a:lnTo>
                  <a:lnTo>
                    <a:pt x="46" y="92"/>
                  </a:lnTo>
                  <a:lnTo>
                    <a:pt x="38" y="96"/>
                  </a:lnTo>
                  <a:lnTo>
                    <a:pt x="30" y="101"/>
                  </a:lnTo>
                  <a:lnTo>
                    <a:pt x="22" y="105"/>
                  </a:lnTo>
                  <a:lnTo>
                    <a:pt x="14" y="110"/>
                  </a:lnTo>
                  <a:lnTo>
                    <a:pt x="9" y="114"/>
                  </a:lnTo>
                  <a:lnTo>
                    <a:pt x="7" y="118"/>
                  </a:lnTo>
                  <a:lnTo>
                    <a:pt x="6" y="120"/>
                  </a:lnTo>
                  <a:lnTo>
                    <a:pt x="4" y="123"/>
                  </a:lnTo>
                  <a:lnTo>
                    <a:pt x="2" y="127"/>
                  </a:lnTo>
                  <a:lnTo>
                    <a:pt x="1" y="130"/>
                  </a:lnTo>
                  <a:lnTo>
                    <a:pt x="0" y="135"/>
                  </a:lnTo>
                  <a:lnTo>
                    <a:pt x="0" y="141"/>
                  </a:lnTo>
                  <a:lnTo>
                    <a:pt x="1" y="148"/>
                  </a:lnTo>
                  <a:lnTo>
                    <a:pt x="5" y="156"/>
                  </a:lnTo>
                  <a:lnTo>
                    <a:pt x="9" y="166"/>
                  </a:lnTo>
                  <a:lnTo>
                    <a:pt x="12" y="178"/>
                  </a:lnTo>
                  <a:lnTo>
                    <a:pt x="15" y="189"/>
                  </a:lnTo>
                  <a:lnTo>
                    <a:pt x="16" y="200"/>
                  </a:lnTo>
                  <a:lnTo>
                    <a:pt x="17" y="211"/>
                  </a:lnTo>
                  <a:lnTo>
                    <a:pt x="17" y="221"/>
                  </a:lnTo>
                  <a:lnTo>
                    <a:pt x="17" y="229"/>
                  </a:lnTo>
                  <a:lnTo>
                    <a:pt x="17" y="234"/>
                  </a:lnTo>
                  <a:lnTo>
                    <a:pt x="16" y="239"/>
                  </a:lnTo>
                  <a:lnTo>
                    <a:pt x="16" y="245"/>
                  </a:lnTo>
                  <a:lnTo>
                    <a:pt x="16" y="252"/>
                  </a:lnTo>
                  <a:lnTo>
                    <a:pt x="17" y="260"/>
                  </a:lnTo>
                  <a:lnTo>
                    <a:pt x="19" y="267"/>
                  </a:lnTo>
                  <a:lnTo>
                    <a:pt x="22" y="276"/>
                  </a:lnTo>
                  <a:lnTo>
                    <a:pt x="26" y="284"/>
                  </a:lnTo>
                  <a:lnTo>
                    <a:pt x="30" y="292"/>
                  </a:lnTo>
                  <a:lnTo>
                    <a:pt x="36" y="299"/>
                  </a:lnTo>
                  <a:lnTo>
                    <a:pt x="44" y="304"/>
                  </a:lnTo>
                  <a:lnTo>
                    <a:pt x="52" y="308"/>
                  </a:lnTo>
                  <a:lnTo>
                    <a:pt x="61" y="310"/>
                  </a:lnTo>
                  <a:lnTo>
                    <a:pt x="69" y="313"/>
                  </a:lnTo>
                  <a:lnTo>
                    <a:pt x="77" y="314"/>
                  </a:lnTo>
                  <a:lnTo>
                    <a:pt x="83" y="315"/>
                  </a:lnTo>
                  <a:lnTo>
                    <a:pt x="87" y="315"/>
                  </a:lnTo>
                  <a:lnTo>
                    <a:pt x="95" y="315"/>
                  </a:lnTo>
                  <a:lnTo>
                    <a:pt x="105" y="312"/>
                  </a:lnTo>
                  <a:lnTo>
                    <a:pt x="115" y="310"/>
                  </a:lnTo>
                  <a:lnTo>
                    <a:pt x="127" y="307"/>
                  </a:lnTo>
                  <a:lnTo>
                    <a:pt x="138" y="304"/>
                  </a:lnTo>
                  <a:lnTo>
                    <a:pt x="149" y="301"/>
                  </a:lnTo>
                  <a:lnTo>
                    <a:pt x="158" y="300"/>
                  </a:lnTo>
                  <a:lnTo>
                    <a:pt x="166" y="299"/>
                  </a:lnTo>
                  <a:lnTo>
                    <a:pt x="173" y="300"/>
                  </a:lnTo>
                  <a:lnTo>
                    <a:pt x="183" y="301"/>
                  </a:lnTo>
                  <a:lnTo>
                    <a:pt x="192" y="302"/>
                  </a:lnTo>
                  <a:lnTo>
                    <a:pt x="203" y="304"/>
                  </a:lnTo>
                  <a:lnTo>
                    <a:pt x="212" y="305"/>
                  </a:lnTo>
                  <a:lnTo>
                    <a:pt x="219" y="306"/>
                  </a:lnTo>
                  <a:lnTo>
                    <a:pt x="225" y="308"/>
                  </a:lnTo>
                  <a:lnTo>
                    <a:pt x="227" y="308"/>
                  </a:lnTo>
                  <a:lnTo>
                    <a:pt x="227" y="310"/>
                  </a:lnTo>
                  <a:lnTo>
                    <a:pt x="227" y="313"/>
                  </a:lnTo>
                  <a:lnTo>
                    <a:pt x="226" y="319"/>
                  </a:lnTo>
                  <a:lnTo>
                    <a:pt x="225" y="324"/>
                  </a:lnTo>
                  <a:lnTo>
                    <a:pt x="224" y="332"/>
                  </a:lnTo>
                  <a:lnTo>
                    <a:pt x="224" y="339"/>
                  </a:lnTo>
                  <a:lnTo>
                    <a:pt x="223" y="346"/>
                  </a:lnTo>
                  <a:lnTo>
                    <a:pt x="223" y="352"/>
                  </a:lnTo>
                  <a:lnTo>
                    <a:pt x="223" y="358"/>
                  </a:lnTo>
                  <a:lnTo>
                    <a:pt x="225" y="366"/>
                  </a:lnTo>
                  <a:lnTo>
                    <a:pt x="226" y="374"/>
                  </a:lnTo>
                  <a:lnTo>
                    <a:pt x="228" y="383"/>
                  </a:lnTo>
                  <a:lnTo>
                    <a:pt x="230" y="392"/>
                  </a:lnTo>
                  <a:lnTo>
                    <a:pt x="231" y="400"/>
                  </a:lnTo>
                  <a:lnTo>
                    <a:pt x="231" y="406"/>
                  </a:lnTo>
                  <a:lnTo>
                    <a:pt x="230" y="411"/>
                  </a:lnTo>
                  <a:lnTo>
                    <a:pt x="229" y="415"/>
                  </a:lnTo>
                  <a:lnTo>
                    <a:pt x="227" y="419"/>
                  </a:lnTo>
                  <a:lnTo>
                    <a:pt x="227" y="422"/>
                  </a:lnTo>
                  <a:lnTo>
                    <a:pt x="226" y="425"/>
                  </a:lnTo>
                  <a:lnTo>
                    <a:pt x="226" y="427"/>
                  </a:lnTo>
                  <a:lnTo>
                    <a:pt x="226" y="429"/>
                  </a:lnTo>
                  <a:lnTo>
                    <a:pt x="226" y="430"/>
                  </a:lnTo>
                  <a:lnTo>
                    <a:pt x="232" y="443"/>
                  </a:lnTo>
                  <a:lnTo>
                    <a:pt x="233" y="443"/>
                  </a:lnTo>
                  <a:lnTo>
                    <a:pt x="236" y="442"/>
                  </a:lnTo>
                  <a:lnTo>
                    <a:pt x="241" y="441"/>
                  </a:lnTo>
                  <a:lnTo>
                    <a:pt x="248" y="440"/>
                  </a:lnTo>
                  <a:lnTo>
                    <a:pt x="254" y="440"/>
                  </a:lnTo>
                  <a:lnTo>
                    <a:pt x="261" y="439"/>
                  </a:lnTo>
                  <a:lnTo>
                    <a:pt x="267" y="439"/>
                  </a:lnTo>
                  <a:lnTo>
                    <a:pt x="271" y="439"/>
                  </a:lnTo>
                  <a:lnTo>
                    <a:pt x="275" y="440"/>
                  </a:lnTo>
                  <a:lnTo>
                    <a:pt x="280" y="440"/>
                  </a:lnTo>
                  <a:lnTo>
                    <a:pt x="287" y="441"/>
                  </a:lnTo>
                  <a:lnTo>
                    <a:pt x="293" y="441"/>
                  </a:lnTo>
                  <a:lnTo>
                    <a:pt x="298" y="441"/>
                  </a:lnTo>
                  <a:lnTo>
                    <a:pt x="304" y="441"/>
                  </a:lnTo>
                  <a:lnTo>
                    <a:pt x="308" y="441"/>
                  </a:lnTo>
                  <a:lnTo>
                    <a:pt x="311" y="440"/>
                  </a:lnTo>
                  <a:lnTo>
                    <a:pt x="314" y="439"/>
                  </a:lnTo>
                  <a:lnTo>
                    <a:pt x="316" y="438"/>
                  </a:lnTo>
                  <a:lnTo>
                    <a:pt x="319" y="436"/>
                  </a:lnTo>
                  <a:lnTo>
                    <a:pt x="321" y="434"/>
                  </a:lnTo>
                  <a:lnTo>
                    <a:pt x="323" y="432"/>
                  </a:lnTo>
                  <a:lnTo>
                    <a:pt x="321" y="430"/>
                  </a:lnTo>
                  <a:lnTo>
                    <a:pt x="320" y="429"/>
                  </a:lnTo>
                  <a:lnTo>
                    <a:pt x="316" y="428"/>
                  </a:lnTo>
                  <a:lnTo>
                    <a:pt x="310" y="426"/>
                  </a:lnTo>
                  <a:lnTo>
                    <a:pt x="301" y="424"/>
                  </a:lnTo>
                  <a:lnTo>
                    <a:pt x="293" y="423"/>
                  </a:lnTo>
                  <a:lnTo>
                    <a:pt x="286" y="421"/>
                  </a:lnTo>
                  <a:lnTo>
                    <a:pt x="277" y="419"/>
                  </a:lnTo>
                  <a:lnTo>
                    <a:pt x="271" y="416"/>
                  </a:lnTo>
                  <a:lnTo>
                    <a:pt x="267" y="413"/>
                  </a:lnTo>
                  <a:lnTo>
                    <a:pt x="266" y="411"/>
                  </a:lnTo>
                  <a:lnTo>
                    <a:pt x="266" y="406"/>
                  </a:lnTo>
                  <a:lnTo>
                    <a:pt x="266" y="402"/>
                  </a:lnTo>
                  <a:lnTo>
                    <a:pt x="266" y="398"/>
                  </a:lnTo>
                  <a:lnTo>
                    <a:pt x="267" y="392"/>
                  </a:lnTo>
                  <a:lnTo>
                    <a:pt x="267" y="388"/>
                  </a:lnTo>
                  <a:lnTo>
                    <a:pt x="268" y="382"/>
                  </a:lnTo>
                  <a:lnTo>
                    <a:pt x="270" y="375"/>
                  </a:lnTo>
                  <a:lnTo>
                    <a:pt x="271" y="369"/>
                  </a:lnTo>
                  <a:lnTo>
                    <a:pt x="273" y="362"/>
                  </a:lnTo>
                  <a:lnTo>
                    <a:pt x="274" y="355"/>
                  </a:lnTo>
                  <a:lnTo>
                    <a:pt x="276" y="347"/>
                  </a:lnTo>
                  <a:lnTo>
                    <a:pt x="277" y="339"/>
                  </a:lnTo>
                  <a:lnTo>
                    <a:pt x="278" y="332"/>
                  </a:lnTo>
                  <a:lnTo>
                    <a:pt x="279" y="325"/>
                  </a:lnTo>
                  <a:lnTo>
                    <a:pt x="279" y="321"/>
                  </a:lnTo>
                  <a:lnTo>
                    <a:pt x="279" y="319"/>
                  </a:lnTo>
                  <a:lnTo>
                    <a:pt x="279" y="317"/>
                  </a:lnTo>
                  <a:lnTo>
                    <a:pt x="280" y="315"/>
                  </a:lnTo>
                  <a:lnTo>
                    <a:pt x="283" y="313"/>
                  </a:lnTo>
                  <a:lnTo>
                    <a:pt x="285" y="310"/>
                  </a:lnTo>
                  <a:lnTo>
                    <a:pt x="286" y="307"/>
                  </a:lnTo>
                  <a:lnTo>
                    <a:pt x="288" y="304"/>
                  </a:lnTo>
                  <a:lnTo>
                    <a:pt x="288" y="301"/>
                  </a:lnTo>
                  <a:lnTo>
                    <a:pt x="288" y="297"/>
                  </a:lnTo>
                  <a:lnTo>
                    <a:pt x="287" y="294"/>
                  </a:lnTo>
                  <a:lnTo>
                    <a:pt x="286" y="291"/>
                  </a:lnTo>
                  <a:lnTo>
                    <a:pt x="284" y="287"/>
                  </a:lnTo>
                  <a:lnTo>
                    <a:pt x="281" y="283"/>
                  </a:lnTo>
                  <a:lnTo>
                    <a:pt x="278" y="279"/>
                  </a:lnTo>
                  <a:lnTo>
                    <a:pt x="272" y="276"/>
                  </a:lnTo>
                  <a:lnTo>
                    <a:pt x="265" y="273"/>
                  </a:lnTo>
                  <a:lnTo>
                    <a:pt x="254" y="270"/>
                  </a:lnTo>
                  <a:lnTo>
                    <a:pt x="243" y="268"/>
                  </a:lnTo>
                  <a:lnTo>
                    <a:pt x="234" y="264"/>
                  </a:lnTo>
                  <a:lnTo>
                    <a:pt x="227" y="262"/>
                  </a:lnTo>
                  <a:lnTo>
                    <a:pt x="220" y="260"/>
                  </a:lnTo>
                  <a:lnTo>
                    <a:pt x="215" y="257"/>
                  </a:lnTo>
                  <a:lnTo>
                    <a:pt x="210" y="255"/>
                  </a:lnTo>
                  <a:lnTo>
                    <a:pt x="205" y="254"/>
                  </a:lnTo>
                  <a:lnTo>
                    <a:pt x="198" y="253"/>
                  </a:lnTo>
                  <a:lnTo>
                    <a:pt x="191" y="252"/>
                  </a:lnTo>
                  <a:lnTo>
                    <a:pt x="185" y="251"/>
                  </a:lnTo>
                  <a:lnTo>
                    <a:pt x="178" y="249"/>
                  </a:lnTo>
                  <a:lnTo>
                    <a:pt x="172" y="246"/>
                  </a:lnTo>
                  <a:lnTo>
                    <a:pt x="167" y="245"/>
                  </a:lnTo>
                  <a:lnTo>
                    <a:pt x="163" y="243"/>
                  </a:lnTo>
                  <a:lnTo>
                    <a:pt x="159" y="242"/>
                  </a:lnTo>
                  <a:lnTo>
                    <a:pt x="158" y="241"/>
                  </a:lnTo>
                  <a:lnTo>
                    <a:pt x="138" y="172"/>
                  </a:lnTo>
                </a:path>
              </a:pathLst>
            </a:custGeom>
            <a:solidFill>
              <a:srgbClr val="A4E0A4"/>
            </a:solidFill>
            <a:ln w="9525" cap="rnd">
              <a:noFill/>
              <a:round/>
              <a:headEnd type="none" w="sm" len="sm"/>
              <a:tailEnd type="none" w="sm" len="sm"/>
            </a:ln>
            <a:effectLst/>
          </p:spPr>
          <p:txBody>
            <a:bodyPr/>
            <a:lstStyle/>
            <a:p>
              <a:endParaRPr lang="en-US"/>
            </a:p>
          </p:txBody>
        </p:sp>
        <p:sp>
          <p:nvSpPr>
            <p:cNvPr id="202867" name="Freeform 115"/>
            <p:cNvSpPr>
              <a:spLocks/>
            </p:cNvSpPr>
            <p:nvPr/>
          </p:nvSpPr>
          <p:spPr bwMode="auto">
            <a:xfrm>
              <a:off x="2756" y="1475"/>
              <a:ext cx="481" cy="147"/>
            </a:xfrm>
            <a:custGeom>
              <a:avLst/>
              <a:gdLst/>
              <a:ahLst/>
              <a:cxnLst>
                <a:cxn ang="0">
                  <a:pos x="199" y="0"/>
                </a:cxn>
                <a:cxn ang="0">
                  <a:pos x="0" y="111"/>
                </a:cxn>
                <a:cxn ang="0">
                  <a:pos x="327" y="146"/>
                </a:cxn>
                <a:cxn ang="0">
                  <a:pos x="480" y="28"/>
                </a:cxn>
                <a:cxn ang="0">
                  <a:pos x="199" y="0"/>
                </a:cxn>
              </a:cxnLst>
              <a:rect l="0" t="0" r="r" b="b"/>
              <a:pathLst>
                <a:path w="481" h="147">
                  <a:moveTo>
                    <a:pt x="199" y="0"/>
                  </a:moveTo>
                  <a:lnTo>
                    <a:pt x="0" y="111"/>
                  </a:lnTo>
                  <a:lnTo>
                    <a:pt x="327" y="146"/>
                  </a:lnTo>
                  <a:lnTo>
                    <a:pt x="480" y="28"/>
                  </a:lnTo>
                  <a:lnTo>
                    <a:pt x="199" y="0"/>
                  </a:lnTo>
                </a:path>
              </a:pathLst>
            </a:custGeom>
            <a:solidFill>
              <a:srgbClr val="F5E1AE"/>
            </a:solidFill>
            <a:ln w="9525" cap="rnd">
              <a:noFill/>
              <a:round/>
              <a:headEnd type="none" w="sm" len="sm"/>
              <a:tailEnd type="none" w="sm" len="sm"/>
            </a:ln>
            <a:effectLst/>
          </p:spPr>
          <p:txBody>
            <a:bodyPr/>
            <a:lstStyle/>
            <a:p>
              <a:endParaRPr lang="en-US"/>
            </a:p>
          </p:txBody>
        </p:sp>
        <p:sp>
          <p:nvSpPr>
            <p:cNvPr id="202868" name="Freeform 116"/>
            <p:cNvSpPr>
              <a:spLocks/>
            </p:cNvSpPr>
            <p:nvPr/>
          </p:nvSpPr>
          <p:spPr bwMode="auto">
            <a:xfrm>
              <a:off x="2842" y="1500"/>
              <a:ext cx="126" cy="44"/>
            </a:xfrm>
            <a:custGeom>
              <a:avLst/>
              <a:gdLst/>
              <a:ahLst/>
              <a:cxnLst>
                <a:cxn ang="0">
                  <a:pos x="125" y="0"/>
                </a:cxn>
                <a:cxn ang="0">
                  <a:pos x="79" y="0"/>
                </a:cxn>
                <a:cxn ang="0">
                  <a:pos x="0" y="43"/>
                </a:cxn>
                <a:cxn ang="0">
                  <a:pos x="59" y="41"/>
                </a:cxn>
                <a:cxn ang="0">
                  <a:pos x="125" y="0"/>
                </a:cxn>
              </a:cxnLst>
              <a:rect l="0" t="0" r="r" b="b"/>
              <a:pathLst>
                <a:path w="126" h="44">
                  <a:moveTo>
                    <a:pt x="125" y="0"/>
                  </a:moveTo>
                  <a:lnTo>
                    <a:pt x="79" y="0"/>
                  </a:lnTo>
                  <a:lnTo>
                    <a:pt x="0" y="43"/>
                  </a:lnTo>
                  <a:lnTo>
                    <a:pt x="59" y="41"/>
                  </a:lnTo>
                  <a:lnTo>
                    <a:pt x="125" y="0"/>
                  </a:lnTo>
                </a:path>
              </a:pathLst>
            </a:custGeom>
            <a:solidFill>
              <a:srgbClr val="7F7F7F"/>
            </a:solidFill>
            <a:ln w="9525" cap="rnd">
              <a:noFill/>
              <a:round/>
              <a:headEnd type="none" w="sm" len="sm"/>
              <a:tailEnd type="none" w="sm" len="sm"/>
            </a:ln>
            <a:effectLst/>
          </p:spPr>
          <p:txBody>
            <a:bodyPr/>
            <a:lstStyle/>
            <a:p>
              <a:endParaRPr lang="en-US"/>
            </a:p>
          </p:txBody>
        </p:sp>
        <p:sp>
          <p:nvSpPr>
            <p:cNvPr id="202869" name="Freeform 117"/>
            <p:cNvSpPr>
              <a:spLocks/>
            </p:cNvSpPr>
            <p:nvPr/>
          </p:nvSpPr>
          <p:spPr bwMode="auto">
            <a:xfrm>
              <a:off x="2842" y="1497"/>
              <a:ext cx="126" cy="44"/>
            </a:xfrm>
            <a:custGeom>
              <a:avLst/>
              <a:gdLst/>
              <a:ahLst/>
              <a:cxnLst>
                <a:cxn ang="0">
                  <a:pos x="125" y="0"/>
                </a:cxn>
                <a:cxn ang="0">
                  <a:pos x="79" y="0"/>
                </a:cxn>
                <a:cxn ang="0">
                  <a:pos x="0" y="43"/>
                </a:cxn>
                <a:cxn ang="0">
                  <a:pos x="59" y="41"/>
                </a:cxn>
                <a:cxn ang="0">
                  <a:pos x="125" y="0"/>
                </a:cxn>
              </a:cxnLst>
              <a:rect l="0" t="0" r="r" b="b"/>
              <a:pathLst>
                <a:path w="126" h="44">
                  <a:moveTo>
                    <a:pt x="125" y="0"/>
                  </a:moveTo>
                  <a:lnTo>
                    <a:pt x="79" y="0"/>
                  </a:lnTo>
                  <a:lnTo>
                    <a:pt x="0" y="43"/>
                  </a:lnTo>
                  <a:lnTo>
                    <a:pt x="59" y="41"/>
                  </a:lnTo>
                  <a:lnTo>
                    <a:pt x="125" y="0"/>
                  </a:lnTo>
                </a:path>
              </a:pathLst>
            </a:custGeom>
            <a:solidFill>
              <a:srgbClr val="B2B2B2"/>
            </a:solidFill>
            <a:ln w="9525" cap="rnd">
              <a:noFill/>
              <a:round/>
              <a:headEnd type="none" w="sm" len="sm"/>
              <a:tailEnd type="none" w="sm" len="sm"/>
            </a:ln>
            <a:effectLst/>
          </p:spPr>
          <p:txBody>
            <a:bodyPr/>
            <a:lstStyle/>
            <a:p>
              <a:endParaRPr lang="en-US"/>
            </a:p>
          </p:txBody>
        </p:sp>
        <p:sp>
          <p:nvSpPr>
            <p:cNvPr id="202870" name="Freeform 118"/>
            <p:cNvSpPr>
              <a:spLocks/>
            </p:cNvSpPr>
            <p:nvPr/>
          </p:nvSpPr>
          <p:spPr bwMode="auto">
            <a:xfrm>
              <a:off x="2687" y="1419"/>
              <a:ext cx="224" cy="124"/>
            </a:xfrm>
            <a:custGeom>
              <a:avLst/>
              <a:gdLst/>
              <a:ahLst/>
              <a:cxnLst>
                <a:cxn ang="0">
                  <a:pos x="29" y="11"/>
                </a:cxn>
                <a:cxn ang="0">
                  <a:pos x="35" y="21"/>
                </a:cxn>
                <a:cxn ang="0">
                  <a:pos x="45" y="34"/>
                </a:cxn>
                <a:cxn ang="0">
                  <a:pos x="53" y="48"/>
                </a:cxn>
                <a:cxn ang="0">
                  <a:pos x="58" y="58"/>
                </a:cxn>
                <a:cxn ang="0">
                  <a:pos x="63" y="69"/>
                </a:cxn>
                <a:cxn ang="0">
                  <a:pos x="69" y="79"/>
                </a:cxn>
                <a:cxn ang="0">
                  <a:pos x="76" y="86"/>
                </a:cxn>
                <a:cxn ang="0">
                  <a:pos x="85" y="88"/>
                </a:cxn>
                <a:cxn ang="0">
                  <a:pos x="113" y="90"/>
                </a:cxn>
                <a:cxn ang="0">
                  <a:pos x="146" y="93"/>
                </a:cxn>
                <a:cxn ang="0">
                  <a:pos x="172" y="95"/>
                </a:cxn>
                <a:cxn ang="0">
                  <a:pos x="176" y="95"/>
                </a:cxn>
                <a:cxn ang="0">
                  <a:pos x="178" y="94"/>
                </a:cxn>
                <a:cxn ang="0">
                  <a:pos x="183" y="93"/>
                </a:cxn>
                <a:cxn ang="0">
                  <a:pos x="190" y="93"/>
                </a:cxn>
                <a:cxn ang="0">
                  <a:pos x="195" y="93"/>
                </a:cxn>
                <a:cxn ang="0">
                  <a:pos x="203" y="96"/>
                </a:cxn>
                <a:cxn ang="0">
                  <a:pos x="213" y="99"/>
                </a:cxn>
                <a:cxn ang="0">
                  <a:pos x="220" y="102"/>
                </a:cxn>
                <a:cxn ang="0">
                  <a:pos x="223" y="106"/>
                </a:cxn>
                <a:cxn ang="0">
                  <a:pos x="218" y="110"/>
                </a:cxn>
                <a:cxn ang="0">
                  <a:pos x="210" y="111"/>
                </a:cxn>
                <a:cxn ang="0">
                  <a:pos x="198" y="112"/>
                </a:cxn>
                <a:cxn ang="0">
                  <a:pos x="188" y="111"/>
                </a:cxn>
                <a:cxn ang="0">
                  <a:pos x="179" y="110"/>
                </a:cxn>
                <a:cxn ang="0">
                  <a:pos x="174" y="110"/>
                </a:cxn>
                <a:cxn ang="0">
                  <a:pos x="171" y="110"/>
                </a:cxn>
                <a:cxn ang="0">
                  <a:pos x="165" y="111"/>
                </a:cxn>
                <a:cxn ang="0">
                  <a:pos x="143" y="116"/>
                </a:cxn>
                <a:cxn ang="0">
                  <a:pos x="115" y="121"/>
                </a:cxn>
                <a:cxn ang="0">
                  <a:pos x="89" y="123"/>
                </a:cxn>
                <a:cxn ang="0">
                  <a:pos x="76" y="118"/>
                </a:cxn>
                <a:cxn ang="0">
                  <a:pos x="61" y="110"/>
                </a:cxn>
                <a:cxn ang="0">
                  <a:pos x="44" y="99"/>
                </a:cxn>
                <a:cxn ang="0">
                  <a:pos x="29" y="86"/>
                </a:cxn>
                <a:cxn ang="0">
                  <a:pos x="19" y="72"/>
                </a:cxn>
                <a:cxn ang="0">
                  <a:pos x="12" y="57"/>
                </a:cxn>
                <a:cxn ang="0">
                  <a:pos x="9" y="43"/>
                </a:cxn>
                <a:cxn ang="0">
                  <a:pos x="7" y="32"/>
                </a:cxn>
                <a:cxn ang="0">
                  <a:pos x="7" y="24"/>
                </a:cxn>
                <a:cxn ang="0">
                  <a:pos x="5" y="16"/>
                </a:cxn>
                <a:cxn ang="0">
                  <a:pos x="2" y="8"/>
                </a:cxn>
                <a:cxn ang="0">
                  <a:pos x="0" y="1"/>
                </a:cxn>
                <a:cxn ang="0">
                  <a:pos x="28" y="9"/>
                </a:cxn>
              </a:cxnLst>
              <a:rect l="0" t="0" r="r" b="b"/>
              <a:pathLst>
                <a:path w="224" h="124">
                  <a:moveTo>
                    <a:pt x="28" y="9"/>
                  </a:moveTo>
                  <a:lnTo>
                    <a:pt x="29" y="11"/>
                  </a:lnTo>
                  <a:lnTo>
                    <a:pt x="31" y="15"/>
                  </a:lnTo>
                  <a:lnTo>
                    <a:pt x="35" y="21"/>
                  </a:lnTo>
                  <a:lnTo>
                    <a:pt x="40" y="27"/>
                  </a:lnTo>
                  <a:lnTo>
                    <a:pt x="45" y="34"/>
                  </a:lnTo>
                  <a:lnTo>
                    <a:pt x="49" y="42"/>
                  </a:lnTo>
                  <a:lnTo>
                    <a:pt x="53" y="48"/>
                  </a:lnTo>
                  <a:lnTo>
                    <a:pt x="56" y="53"/>
                  </a:lnTo>
                  <a:lnTo>
                    <a:pt x="58" y="58"/>
                  </a:lnTo>
                  <a:lnTo>
                    <a:pt x="61" y="63"/>
                  </a:lnTo>
                  <a:lnTo>
                    <a:pt x="63" y="69"/>
                  </a:lnTo>
                  <a:lnTo>
                    <a:pt x="66" y="74"/>
                  </a:lnTo>
                  <a:lnTo>
                    <a:pt x="69" y="79"/>
                  </a:lnTo>
                  <a:lnTo>
                    <a:pt x="72" y="83"/>
                  </a:lnTo>
                  <a:lnTo>
                    <a:pt x="76" y="86"/>
                  </a:lnTo>
                  <a:lnTo>
                    <a:pt x="79" y="87"/>
                  </a:lnTo>
                  <a:lnTo>
                    <a:pt x="85" y="88"/>
                  </a:lnTo>
                  <a:lnTo>
                    <a:pt x="97" y="89"/>
                  </a:lnTo>
                  <a:lnTo>
                    <a:pt x="113" y="90"/>
                  </a:lnTo>
                  <a:lnTo>
                    <a:pt x="129" y="92"/>
                  </a:lnTo>
                  <a:lnTo>
                    <a:pt x="146" y="93"/>
                  </a:lnTo>
                  <a:lnTo>
                    <a:pt x="161" y="94"/>
                  </a:lnTo>
                  <a:lnTo>
                    <a:pt x="172" y="95"/>
                  </a:lnTo>
                  <a:lnTo>
                    <a:pt x="175" y="95"/>
                  </a:lnTo>
                  <a:lnTo>
                    <a:pt x="176" y="95"/>
                  </a:lnTo>
                  <a:lnTo>
                    <a:pt x="177" y="94"/>
                  </a:lnTo>
                  <a:lnTo>
                    <a:pt x="178" y="94"/>
                  </a:lnTo>
                  <a:lnTo>
                    <a:pt x="181" y="93"/>
                  </a:lnTo>
                  <a:lnTo>
                    <a:pt x="183" y="93"/>
                  </a:lnTo>
                  <a:lnTo>
                    <a:pt x="187" y="93"/>
                  </a:lnTo>
                  <a:lnTo>
                    <a:pt x="190" y="93"/>
                  </a:lnTo>
                  <a:lnTo>
                    <a:pt x="192" y="93"/>
                  </a:lnTo>
                  <a:lnTo>
                    <a:pt x="195" y="93"/>
                  </a:lnTo>
                  <a:lnTo>
                    <a:pt x="199" y="94"/>
                  </a:lnTo>
                  <a:lnTo>
                    <a:pt x="203" y="96"/>
                  </a:lnTo>
                  <a:lnTo>
                    <a:pt x="209" y="97"/>
                  </a:lnTo>
                  <a:lnTo>
                    <a:pt x="213" y="99"/>
                  </a:lnTo>
                  <a:lnTo>
                    <a:pt x="217" y="101"/>
                  </a:lnTo>
                  <a:lnTo>
                    <a:pt x="220" y="102"/>
                  </a:lnTo>
                  <a:lnTo>
                    <a:pt x="223" y="105"/>
                  </a:lnTo>
                  <a:lnTo>
                    <a:pt x="223" y="106"/>
                  </a:lnTo>
                  <a:lnTo>
                    <a:pt x="221" y="108"/>
                  </a:lnTo>
                  <a:lnTo>
                    <a:pt x="218" y="110"/>
                  </a:lnTo>
                  <a:lnTo>
                    <a:pt x="214" y="110"/>
                  </a:lnTo>
                  <a:lnTo>
                    <a:pt x="210" y="111"/>
                  </a:lnTo>
                  <a:lnTo>
                    <a:pt x="205" y="112"/>
                  </a:lnTo>
                  <a:lnTo>
                    <a:pt x="198" y="112"/>
                  </a:lnTo>
                  <a:lnTo>
                    <a:pt x="193" y="112"/>
                  </a:lnTo>
                  <a:lnTo>
                    <a:pt x="188" y="111"/>
                  </a:lnTo>
                  <a:lnTo>
                    <a:pt x="182" y="110"/>
                  </a:lnTo>
                  <a:lnTo>
                    <a:pt x="179" y="110"/>
                  </a:lnTo>
                  <a:lnTo>
                    <a:pt x="176" y="110"/>
                  </a:lnTo>
                  <a:lnTo>
                    <a:pt x="174" y="110"/>
                  </a:lnTo>
                  <a:lnTo>
                    <a:pt x="173" y="110"/>
                  </a:lnTo>
                  <a:lnTo>
                    <a:pt x="171" y="110"/>
                  </a:lnTo>
                  <a:lnTo>
                    <a:pt x="170" y="110"/>
                  </a:lnTo>
                  <a:lnTo>
                    <a:pt x="165" y="111"/>
                  </a:lnTo>
                  <a:lnTo>
                    <a:pt x="156" y="114"/>
                  </a:lnTo>
                  <a:lnTo>
                    <a:pt x="143" y="116"/>
                  </a:lnTo>
                  <a:lnTo>
                    <a:pt x="129" y="118"/>
                  </a:lnTo>
                  <a:lnTo>
                    <a:pt x="115" y="121"/>
                  </a:lnTo>
                  <a:lnTo>
                    <a:pt x="101" y="123"/>
                  </a:lnTo>
                  <a:lnTo>
                    <a:pt x="89" y="123"/>
                  </a:lnTo>
                  <a:lnTo>
                    <a:pt x="82" y="122"/>
                  </a:lnTo>
                  <a:lnTo>
                    <a:pt x="76" y="118"/>
                  </a:lnTo>
                  <a:lnTo>
                    <a:pt x="68" y="115"/>
                  </a:lnTo>
                  <a:lnTo>
                    <a:pt x="61" y="110"/>
                  </a:lnTo>
                  <a:lnTo>
                    <a:pt x="52" y="106"/>
                  </a:lnTo>
                  <a:lnTo>
                    <a:pt x="44" y="99"/>
                  </a:lnTo>
                  <a:lnTo>
                    <a:pt x="36" y="93"/>
                  </a:lnTo>
                  <a:lnTo>
                    <a:pt x="29" y="86"/>
                  </a:lnTo>
                  <a:lnTo>
                    <a:pt x="23" y="79"/>
                  </a:lnTo>
                  <a:lnTo>
                    <a:pt x="19" y="72"/>
                  </a:lnTo>
                  <a:lnTo>
                    <a:pt x="15" y="64"/>
                  </a:lnTo>
                  <a:lnTo>
                    <a:pt x="12" y="57"/>
                  </a:lnTo>
                  <a:lnTo>
                    <a:pt x="10" y="50"/>
                  </a:lnTo>
                  <a:lnTo>
                    <a:pt x="9" y="43"/>
                  </a:lnTo>
                  <a:lnTo>
                    <a:pt x="8" y="37"/>
                  </a:lnTo>
                  <a:lnTo>
                    <a:pt x="7" y="32"/>
                  </a:lnTo>
                  <a:lnTo>
                    <a:pt x="7" y="27"/>
                  </a:lnTo>
                  <a:lnTo>
                    <a:pt x="7" y="24"/>
                  </a:lnTo>
                  <a:lnTo>
                    <a:pt x="6" y="20"/>
                  </a:lnTo>
                  <a:lnTo>
                    <a:pt x="5" y="16"/>
                  </a:lnTo>
                  <a:lnTo>
                    <a:pt x="3" y="12"/>
                  </a:lnTo>
                  <a:lnTo>
                    <a:pt x="2" y="8"/>
                  </a:lnTo>
                  <a:lnTo>
                    <a:pt x="1" y="4"/>
                  </a:lnTo>
                  <a:lnTo>
                    <a:pt x="0" y="1"/>
                  </a:lnTo>
                  <a:lnTo>
                    <a:pt x="1" y="0"/>
                  </a:lnTo>
                  <a:lnTo>
                    <a:pt x="28" y="9"/>
                  </a:lnTo>
                </a:path>
              </a:pathLst>
            </a:custGeom>
            <a:solidFill>
              <a:srgbClr val="4C4C4C"/>
            </a:solidFill>
            <a:ln w="9525" cap="rnd">
              <a:noFill/>
              <a:round/>
              <a:headEnd type="none" w="sm" len="sm"/>
              <a:tailEnd type="none" w="sm" len="sm"/>
            </a:ln>
            <a:effectLst/>
          </p:spPr>
          <p:txBody>
            <a:bodyPr/>
            <a:lstStyle/>
            <a:p>
              <a:endParaRPr lang="en-US"/>
            </a:p>
          </p:txBody>
        </p:sp>
        <p:sp>
          <p:nvSpPr>
            <p:cNvPr id="202871" name="Freeform 119"/>
            <p:cNvSpPr>
              <a:spLocks/>
            </p:cNvSpPr>
            <p:nvPr/>
          </p:nvSpPr>
          <p:spPr bwMode="auto">
            <a:xfrm>
              <a:off x="2679" y="1417"/>
              <a:ext cx="236" cy="123"/>
            </a:xfrm>
            <a:custGeom>
              <a:avLst/>
              <a:gdLst/>
              <a:ahLst/>
              <a:cxnLst>
                <a:cxn ang="0">
                  <a:pos x="37" y="10"/>
                </a:cxn>
                <a:cxn ang="0">
                  <a:pos x="42" y="20"/>
                </a:cxn>
                <a:cxn ang="0">
                  <a:pos x="49" y="34"/>
                </a:cxn>
                <a:cxn ang="0">
                  <a:pos x="55" y="48"/>
                </a:cxn>
                <a:cxn ang="0">
                  <a:pos x="61" y="58"/>
                </a:cxn>
                <a:cxn ang="0">
                  <a:pos x="69" y="68"/>
                </a:cxn>
                <a:cxn ang="0">
                  <a:pos x="79" y="78"/>
                </a:cxn>
                <a:cxn ang="0">
                  <a:pos x="88" y="85"/>
                </a:cxn>
                <a:cxn ang="0">
                  <a:pos x="98" y="87"/>
                </a:cxn>
                <a:cxn ang="0">
                  <a:pos x="125" y="89"/>
                </a:cxn>
                <a:cxn ang="0">
                  <a:pos x="160" y="92"/>
                </a:cxn>
                <a:cxn ang="0">
                  <a:pos x="184" y="94"/>
                </a:cxn>
                <a:cxn ang="0">
                  <a:pos x="189" y="94"/>
                </a:cxn>
                <a:cxn ang="0">
                  <a:pos x="193" y="92"/>
                </a:cxn>
                <a:cxn ang="0">
                  <a:pos x="199" y="91"/>
                </a:cxn>
                <a:cxn ang="0">
                  <a:pos x="205" y="92"/>
                </a:cxn>
                <a:cxn ang="0">
                  <a:pos x="212" y="94"/>
                </a:cxn>
                <a:cxn ang="0">
                  <a:pos x="221" y="96"/>
                </a:cxn>
                <a:cxn ang="0">
                  <a:pos x="230" y="99"/>
                </a:cxn>
                <a:cxn ang="0">
                  <a:pos x="235" y="103"/>
                </a:cxn>
                <a:cxn ang="0">
                  <a:pos x="233" y="108"/>
                </a:cxn>
                <a:cxn ang="0">
                  <a:pos x="227" y="110"/>
                </a:cxn>
                <a:cxn ang="0">
                  <a:pos x="218" y="112"/>
                </a:cxn>
                <a:cxn ang="0">
                  <a:pos x="205" y="111"/>
                </a:cxn>
                <a:cxn ang="0">
                  <a:pos x="196" y="110"/>
                </a:cxn>
                <a:cxn ang="0">
                  <a:pos x="189" y="109"/>
                </a:cxn>
                <a:cxn ang="0">
                  <a:pos x="185" y="108"/>
                </a:cxn>
                <a:cxn ang="0">
                  <a:pos x="182" y="109"/>
                </a:cxn>
                <a:cxn ang="0">
                  <a:pos x="169" y="112"/>
                </a:cxn>
                <a:cxn ang="0">
                  <a:pos x="142" y="118"/>
                </a:cxn>
                <a:cxn ang="0">
                  <a:pos x="113" y="122"/>
                </a:cxn>
                <a:cxn ang="0">
                  <a:pos x="94" y="121"/>
                </a:cxn>
                <a:cxn ang="0">
                  <a:pos x="82" y="114"/>
                </a:cxn>
                <a:cxn ang="0">
                  <a:pos x="66" y="104"/>
                </a:cxn>
                <a:cxn ang="0">
                  <a:pos x="49" y="92"/>
                </a:cxn>
                <a:cxn ang="0">
                  <a:pos x="36" y="78"/>
                </a:cxn>
                <a:cxn ang="0">
                  <a:pos x="25" y="61"/>
                </a:cxn>
                <a:cxn ang="0">
                  <a:pos x="13" y="41"/>
                </a:cxn>
                <a:cxn ang="0">
                  <a:pos x="4" y="22"/>
                </a:cxn>
                <a:cxn ang="0">
                  <a:pos x="0" y="11"/>
                </a:cxn>
                <a:cxn ang="0">
                  <a:pos x="1" y="5"/>
                </a:cxn>
                <a:cxn ang="0">
                  <a:pos x="4" y="3"/>
                </a:cxn>
                <a:cxn ang="0">
                  <a:pos x="7" y="2"/>
                </a:cxn>
                <a:cxn ang="0">
                  <a:pos x="12" y="0"/>
                </a:cxn>
              </a:cxnLst>
              <a:rect l="0" t="0" r="r" b="b"/>
              <a:pathLst>
                <a:path w="236" h="123">
                  <a:moveTo>
                    <a:pt x="36" y="9"/>
                  </a:moveTo>
                  <a:lnTo>
                    <a:pt x="37" y="10"/>
                  </a:lnTo>
                  <a:lnTo>
                    <a:pt x="40" y="14"/>
                  </a:lnTo>
                  <a:lnTo>
                    <a:pt x="42" y="20"/>
                  </a:lnTo>
                  <a:lnTo>
                    <a:pt x="46" y="27"/>
                  </a:lnTo>
                  <a:lnTo>
                    <a:pt x="49" y="34"/>
                  </a:lnTo>
                  <a:lnTo>
                    <a:pt x="52" y="41"/>
                  </a:lnTo>
                  <a:lnTo>
                    <a:pt x="55" y="48"/>
                  </a:lnTo>
                  <a:lnTo>
                    <a:pt x="57" y="54"/>
                  </a:lnTo>
                  <a:lnTo>
                    <a:pt x="61" y="58"/>
                  </a:lnTo>
                  <a:lnTo>
                    <a:pt x="64" y="63"/>
                  </a:lnTo>
                  <a:lnTo>
                    <a:pt x="69" y="68"/>
                  </a:lnTo>
                  <a:lnTo>
                    <a:pt x="73" y="74"/>
                  </a:lnTo>
                  <a:lnTo>
                    <a:pt x="79" y="78"/>
                  </a:lnTo>
                  <a:lnTo>
                    <a:pt x="84" y="82"/>
                  </a:lnTo>
                  <a:lnTo>
                    <a:pt x="88" y="85"/>
                  </a:lnTo>
                  <a:lnTo>
                    <a:pt x="92" y="86"/>
                  </a:lnTo>
                  <a:lnTo>
                    <a:pt x="98" y="87"/>
                  </a:lnTo>
                  <a:lnTo>
                    <a:pt x="110" y="88"/>
                  </a:lnTo>
                  <a:lnTo>
                    <a:pt x="125" y="89"/>
                  </a:lnTo>
                  <a:lnTo>
                    <a:pt x="143" y="90"/>
                  </a:lnTo>
                  <a:lnTo>
                    <a:pt x="160" y="92"/>
                  </a:lnTo>
                  <a:lnTo>
                    <a:pt x="173" y="93"/>
                  </a:lnTo>
                  <a:lnTo>
                    <a:pt x="184" y="94"/>
                  </a:lnTo>
                  <a:lnTo>
                    <a:pt x="188" y="94"/>
                  </a:lnTo>
                  <a:lnTo>
                    <a:pt x="189" y="94"/>
                  </a:lnTo>
                  <a:lnTo>
                    <a:pt x="191" y="93"/>
                  </a:lnTo>
                  <a:lnTo>
                    <a:pt x="193" y="92"/>
                  </a:lnTo>
                  <a:lnTo>
                    <a:pt x="197" y="92"/>
                  </a:lnTo>
                  <a:lnTo>
                    <a:pt x="199" y="91"/>
                  </a:lnTo>
                  <a:lnTo>
                    <a:pt x="202" y="91"/>
                  </a:lnTo>
                  <a:lnTo>
                    <a:pt x="205" y="92"/>
                  </a:lnTo>
                  <a:lnTo>
                    <a:pt x="208" y="93"/>
                  </a:lnTo>
                  <a:lnTo>
                    <a:pt x="212" y="94"/>
                  </a:lnTo>
                  <a:lnTo>
                    <a:pt x="217" y="94"/>
                  </a:lnTo>
                  <a:lnTo>
                    <a:pt x="221" y="96"/>
                  </a:lnTo>
                  <a:lnTo>
                    <a:pt x="226" y="98"/>
                  </a:lnTo>
                  <a:lnTo>
                    <a:pt x="230" y="99"/>
                  </a:lnTo>
                  <a:lnTo>
                    <a:pt x="232" y="102"/>
                  </a:lnTo>
                  <a:lnTo>
                    <a:pt x="235" y="103"/>
                  </a:lnTo>
                  <a:lnTo>
                    <a:pt x="235" y="106"/>
                  </a:lnTo>
                  <a:lnTo>
                    <a:pt x="233" y="108"/>
                  </a:lnTo>
                  <a:lnTo>
                    <a:pt x="231" y="108"/>
                  </a:lnTo>
                  <a:lnTo>
                    <a:pt x="227" y="110"/>
                  </a:lnTo>
                  <a:lnTo>
                    <a:pt x="223" y="111"/>
                  </a:lnTo>
                  <a:lnTo>
                    <a:pt x="218" y="112"/>
                  </a:lnTo>
                  <a:lnTo>
                    <a:pt x="211" y="112"/>
                  </a:lnTo>
                  <a:lnTo>
                    <a:pt x="205" y="111"/>
                  </a:lnTo>
                  <a:lnTo>
                    <a:pt x="200" y="110"/>
                  </a:lnTo>
                  <a:lnTo>
                    <a:pt x="196" y="110"/>
                  </a:lnTo>
                  <a:lnTo>
                    <a:pt x="192" y="109"/>
                  </a:lnTo>
                  <a:lnTo>
                    <a:pt x="189" y="109"/>
                  </a:lnTo>
                  <a:lnTo>
                    <a:pt x="187" y="108"/>
                  </a:lnTo>
                  <a:lnTo>
                    <a:pt x="185" y="108"/>
                  </a:lnTo>
                  <a:lnTo>
                    <a:pt x="184" y="109"/>
                  </a:lnTo>
                  <a:lnTo>
                    <a:pt x="182" y="109"/>
                  </a:lnTo>
                  <a:lnTo>
                    <a:pt x="178" y="111"/>
                  </a:lnTo>
                  <a:lnTo>
                    <a:pt x="169" y="112"/>
                  </a:lnTo>
                  <a:lnTo>
                    <a:pt x="157" y="115"/>
                  </a:lnTo>
                  <a:lnTo>
                    <a:pt x="142" y="118"/>
                  </a:lnTo>
                  <a:lnTo>
                    <a:pt x="127" y="120"/>
                  </a:lnTo>
                  <a:lnTo>
                    <a:pt x="113" y="122"/>
                  </a:lnTo>
                  <a:lnTo>
                    <a:pt x="102" y="122"/>
                  </a:lnTo>
                  <a:lnTo>
                    <a:pt x="94" y="121"/>
                  </a:lnTo>
                  <a:lnTo>
                    <a:pt x="89" y="118"/>
                  </a:lnTo>
                  <a:lnTo>
                    <a:pt x="82" y="114"/>
                  </a:lnTo>
                  <a:lnTo>
                    <a:pt x="74" y="110"/>
                  </a:lnTo>
                  <a:lnTo>
                    <a:pt x="66" y="104"/>
                  </a:lnTo>
                  <a:lnTo>
                    <a:pt x="57" y="99"/>
                  </a:lnTo>
                  <a:lnTo>
                    <a:pt x="49" y="92"/>
                  </a:lnTo>
                  <a:lnTo>
                    <a:pt x="43" y="85"/>
                  </a:lnTo>
                  <a:lnTo>
                    <a:pt x="36" y="78"/>
                  </a:lnTo>
                  <a:lnTo>
                    <a:pt x="31" y="70"/>
                  </a:lnTo>
                  <a:lnTo>
                    <a:pt x="25" y="61"/>
                  </a:lnTo>
                  <a:lnTo>
                    <a:pt x="18" y="51"/>
                  </a:lnTo>
                  <a:lnTo>
                    <a:pt x="13" y="41"/>
                  </a:lnTo>
                  <a:lnTo>
                    <a:pt x="8" y="31"/>
                  </a:lnTo>
                  <a:lnTo>
                    <a:pt x="4" y="22"/>
                  </a:lnTo>
                  <a:lnTo>
                    <a:pt x="1" y="16"/>
                  </a:lnTo>
                  <a:lnTo>
                    <a:pt x="0" y="11"/>
                  </a:lnTo>
                  <a:lnTo>
                    <a:pt x="0" y="8"/>
                  </a:lnTo>
                  <a:lnTo>
                    <a:pt x="1" y="5"/>
                  </a:lnTo>
                  <a:lnTo>
                    <a:pt x="2" y="4"/>
                  </a:lnTo>
                  <a:lnTo>
                    <a:pt x="4" y="3"/>
                  </a:lnTo>
                  <a:lnTo>
                    <a:pt x="5" y="2"/>
                  </a:lnTo>
                  <a:lnTo>
                    <a:pt x="7" y="2"/>
                  </a:lnTo>
                  <a:lnTo>
                    <a:pt x="10" y="1"/>
                  </a:lnTo>
                  <a:lnTo>
                    <a:pt x="12" y="0"/>
                  </a:lnTo>
                  <a:lnTo>
                    <a:pt x="36" y="9"/>
                  </a:lnTo>
                </a:path>
              </a:pathLst>
            </a:custGeom>
            <a:solidFill>
              <a:srgbClr val="4C4C4C"/>
            </a:solidFill>
            <a:ln w="9525" cap="rnd">
              <a:noFill/>
              <a:round/>
              <a:headEnd type="none" w="sm" len="sm"/>
              <a:tailEnd type="none" w="sm" len="sm"/>
            </a:ln>
            <a:effectLst/>
          </p:spPr>
          <p:txBody>
            <a:bodyPr/>
            <a:lstStyle/>
            <a:p>
              <a:endParaRPr lang="en-US"/>
            </a:p>
          </p:txBody>
        </p:sp>
        <p:sp>
          <p:nvSpPr>
            <p:cNvPr id="202872" name="Freeform 120"/>
            <p:cNvSpPr>
              <a:spLocks/>
            </p:cNvSpPr>
            <p:nvPr/>
          </p:nvSpPr>
          <p:spPr bwMode="auto">
            <a:xfrm>
              <a:off x="2776" y="1598"/>
              <a:ext cx="307" cy="256"/>
            </a:xfrm>
            <a:custGeom>
              <a:avLst/>
              <a:gdLst/>
              <a:ahLst/>
              <a:cxnLst>
                <a:cxn ang="0">
                  <a:pos x="306" y="255"/>
                </a:cxn>
                <a:cxn ang="0">
                  <a:pos x="306" y="31"/>
                </a:cxn>
                <a:cxn ang="0">
                  <a:pos x="0" y="0"/>
                </a:cxn>
                <a:cxn ang="0">
                  <a:pos x="0" y="209"/>
                </a:cxn>
                <a:cxn ang="0">
                  <a:pos x="306" y="255"/>
                </a:cxn>
              </a:cxnLst>
              <a:rect l="0" t="0" r="r" b="b"/>
              <a:pathLst>
                <a:path w="307" h="256">
                  <a:moveTo>
                    <a:pt x="306" y="255"/>
                  </a:moveTo>
                  <a:lnTo>
                    <a:pt x="306" y="31"/>
                  </a:lnTo>
                  <a:lnTo>
                    <a:pt x="0" y="0"/>
                  </a:lnTo>
                  <a:lnTo>
                    <a:pt x="0" y="209"/>
                  </a:lnTo>
                  <a:lnTo>
                    <a:pt x="306" y="255"/>
                  </a:lnTo>
                </a:path>
              </a:pathLst>
            </a:custGeom>
            <a:solidFill>
              <a:srgbClr val="4C4C4C"/>
            </a:solidFill>
            <a:ln w="9525" cap="rnd">
              <a:noFill/>
              <a:round/>
              <a:headEnd type="none" w="sm" len="sm"/>
              <a:tailEnd type="none" w="sm" len="sm"/>
            </a:ln>
            <a:effectLst/>
          </p:spPr>
          <p:txBody>
            <a:bodyPr/>
            <a:lstStyle/>
            <a:p>
              <a:endParaRPr lang="en-US"/>
            </a:p>
          </p:txBody>
        </p:sp>
        <p:sp>
          <p:nvSpPr>
            <p:cNvPr id="202873" name="Freeform 121"/>
            <p:cNvSpPr>
              <a:spLocks/>
            </p:cNvSpPr>
            <p:nvPr/>
          </p:nvSpPr>
          <p:spPr bwMode="auto">
            <a:xfrm>
              <a:off x="2758" y="1788"/>
              <a:ext cx="326" cy="72"/>
            </a:xfrm>
            <a:custGeom>
              <a:avLst/>
              <a:gdLst/>
              <a:ahLst/>
              <a:cxnLst>
                <a:cxn ang="0">
                  <a:pos x="325" y="71"/>
                </a:cxn>
                <a:cxn ang="0">
                  <a:pos x="325" y="47"/>
                </a:cxn>
                <a:cxn ang="0">
                  <a:pos x="0" y="0"/>
                </a:cxn>
                <a:cxn ang="0">
                  <a:pos x="0" y="21"/>
                </a:cxn>
                <a:cxn ang="0">
                  <a:pos x="325" y="71"/>
                </a:cxn>
              </a:cxnLst>
              <a:rect l="0" t="0" r="r" b="b"/>
              <a:pathLst>
                <a:path w="326" h="72">
                  <a:moveTo>
                    <a:pt x="325" y="71"/>
                  </a:moveTo>
                  <a:lnTo>
                    <a:pt x="325" y="47"/>
                  </a:lnTo>
                  <a:lnTo>
                    <a:pt x="0" y="0"/>
                  </a:lnTo>
                  <a:lnTo>
                    <a:pt x="0" y="21"/>
                  </a:lnTo>
                  <a:lnTo>
                    <a:pt x="325" y="71"/>
                  </a:lnTo>
                </a:path>
              </a:pathLst>
            </a:custGeom>
            <a:solidFill>
              <a:srgbClr val="E7B944"/>
            </a:solidFill>
            <a:ln w="9525" cap="rnd">
              <a:noFill/>
              <a:round/>
              <a:headEnd type="none" w="sm" len="sm"/>
              <a:tailEnd type="none" w="sm" len="sm"/>
            </a:ln>
            <a:effectLst/>
          </p:spPr>
          <p:txBody>
            <a:bodyPr/>
            <a:lstStyle/>
            <a:p>
              <a:endParaRPr lang="en-US"/>
            </a:p>
          </p:txBody>
        </p:sp>
        <p:sp>
          <p:nvSpPr>
            <p:cNvPr id="202874" name="Freeform 122"/>
            <p:cNvSpPr>
              <a:spLocks/>
            </p:cNvSpPr>
            <p:nvPr/>
          </p:nvSpPr>
          <p:spPr bwMode="auto">
            <a:xfrm>
              <a:off x="2755" y="1586"/>
              <a:ext cx="329" cy="57"/>
            </a:xfrm>
            <a:custGeom>
              <a:avLst/>
              <a:gdLst/>
              <a:ahLst/>
              <a:cxnLst>
                <a:cxn ang="0">
                  <a:pos x="328" y="56"/>
                </a:cxn>
                <a:cxn ang="0">
                  <a:pos x="328" y="34"/>
                </a:cxn>
                <a:cxn ang="0">
                  <a:pos x="0" y="0"/>
                </a:cxn>
                <a:cxn ang="0">
                  <a:pos x="1" y="21"/>
                </a:cxn>
                <a:cxn ang="0">
                  <a:pos x="328" y="56"/>
                </a:cxn>
              </a:cxnLst>
              <a:rect l="0" t="0" r="r" b="b"/>
              <a:pathLst>
                <a:path w="329" h="57">
                  <a:moveTo>
                    <a:pt x="328" y="56"/>
                  </a:moveTo>
                  <a:lnTo>
                    <a:pt x="328" y="34"/>
                  </a:lnTo>
                  <a:lnTo>
                    <a:pt x="0" y="0"/>
                  </a:lnTo>
                  <a:lnTo>
                    <a:pt x="1" y="21"/>
                  </a:lnTo>
                  <a:lnTo>
                    <a:pt x="328" y="56"/>
                  </a:lnTo>
                </a:path>
              </a:pathLst>
            </a:custGeom>
            <a:solidFill>
              <a:srgbClr val="E7B944"/>
            </a:solidFill>
            <a:ln w="9525" cap="rnd">
              <a:noFill/>
              <a:round/>
              <a:headEnd type="none" w="sm" len="sm"/>
              <a:tailEnd type="none" w="sm" len="sm"/>
            </a:ln>
            <a:effectLst/>
          </p:spPr>
          <p:txBody>
            <a:bodyPr/>
            <a:lstStyle/>
            <a:p>
              <a:endParaRPr lang="en-US"/>
            </a:p>
          </p:txBody>
        </p:sp>
        <p:sp>
          <p:nvSpPr>
            <p:cNvPr id="202875" name="Freeform 123"/>
            <p:cNvSpPr>
              <a:spLocks/>
            </p:cNvSpPr>
            <p:nvPr/>
          </p:nvSpPr>
          <p:spPr bwMode="auto">
            <a:xfrm>
              <a:off x="3083" y="1698"/>
              <a:ext cx="155" cy="162"/>
            </a:xfrm>
            <a:custGeom>
              <a:avLst/>
              <a:gdLst/>
              <a:ahLst/>
              <a:cxnLst>
                <a:cxn ang="0">
                  <a:pos x="0" y="161"/>
                </a:cxn>
                <a:cxn ang="0">
                  <a:pos x="0" y="137"/>
                </a:cxn>
                <a:cxn ang="0">
                  <a:pos x="154" y="0"/>
                </a:cxn>
                <a:cxn ang="0">
                  <a:pos x="154" y="21"/>
                </a:cxn>
                <a:cxn ang="0">
                  <a:pos x="0" y="161"/>
                </a:cxn>
              </a:cxnLst>
              <a:rect l="0" t="0" r="r" b="b"/>
              <a:pathLst>
                <a:path w="155" h="162">
                  <a:moveTo>
                    <a:pt x="0" y="161"/>
                  </a:moveTo>
                  <a:lnTo>
                    <a:pt x="0" y="137"/>
                  </a:lnTo>
                  <a:lnTo>
                    <a:pt x="154" y="0"/>
                  </a:lnTo>
                  <a:lnTo>
                    <a:pt x="154" y="21"/>
                  </a:lnTo>
                  <a:lnTo>
                    <a:pt x="0" y="161"/>
                  </a:lnTo>
                </a:path>
              </a:pathLst>
            </a:custGeom>
            <a:solidFill>
              <a:srgbClr val="D39F1B"/>
            </a:solidFill>
            <a:ln w="9525" cap="rnd">
              <a:noFill/>
              <a:round/>
              <a:headEnd type="none" w="sm" len="sm"/>
              <a:tailEnd type="none" w="sm" len="sm"/>
            </a:ln>
            <a:effectLst/>
          </p:spPr>
          <p:txBody>
            <a:bodyPr/>
            <a:lstStyle/>
            <a:p>
              <a:endParaRPr lang="en-US"/>
            </a:p>
          </p:txBody>
        </p:sp>
        <p:sp>
          <p:nvSpPr>
            <p:cNvPr id="202876" name="Freeform 124"/>
            <p:cNvSpPr>
              <a:spLocks/>
            </p:cNvSpPr>
            <p:nvPr/>
          </p:nvSpPr>
          <p:spPr bwMode="auto">
            <a:xfrm>
              <a:off x="3082" y="1503"/>
              <a:ext cx="154" cy="143"/>
            </a:xfrm>
            <a:custGeom>
              <a:avLst/>
              <a:gdLst/>
              <a:ahLst/>
              <a:cxnLst>
                <a:cxn ang="0">
                  <a:pos x="0" y="142"/>
                </a:cxn>
                <a:cxn ang="0">
                  <a:pos x="0" y="118"/>
                </a:cxn>
                <a:cxn ang="0">
                  <a:pos x="153" y="0"/>
                </a:cxn>
                <a:cxn ang="0">
                  <a:pos x="153" y="21"/>
                </a:cxn>
                <a:cxn ang="0">
                  <a:pos x="0" y="142"/>
                </a:cxn>
              </a:cxnLst>
              <a:rect l="0" t="0" r="r" b="b"/>
              <a:pathLst>
                <a:path w="154" h="143">
                  <a:moveTo>
                    <a:pt x="0" y="142"/>
                  </a:moveTo>
                  <a:lnTo>
                    <a:pt x="0" y="118"/>
                  </a:lnTo>
                  <a:lnTo>
                    <a:pt x="153" y="0"/>
                  </a:lnTo>
                  <a:lnTo>
                    <a:pt x="153" y="21"/>
                  </a:lnTo>
                  <a:lnTo>
                    <a:pt x="0" y="142"/>
                  </a:lnTo>
                </a:path>
              </a:pathLst>
            </a:custGeom>
            <a:solidFill>
              <a:srgbClr val="D39F1B"/>
            </a:solidFill>
            <a:ln w="9525" cap="rnd">
              <a:noFill/>
              <a:round/>
              <a:headEnd type="none" w="sm" len="sm"/>
              <a:tailEnd type="none" w="sm" len="sm"/>
            </a:ln>
            <a:effectLst/>
          </p:spPr>
          <p:txBody>
            <a:bodyPr/>
            <a:lstStyle/>
            <a:p>
              <a:endParaRPr lang="en-US"/>
            </a:p>
          </p:txBody>
        </p:sp>
        <p:sp>
          <p:nvSpPr>
            <p:cNvPr id="202877" name="Freeform 125"/>
            <p:cNvSpPr>
              <a:spLocks/>
            </p:cNvSpPr>
            <p:nvPr/>
          </p:nvSpPr>
          <p:spPr bwMode="auto">
            <a:xfrm>
              <a:off x="3081" y="1531"/>
              <a:ext cx="156" cy="296"/>
            </a:xfrm>
            <a:custGeom>
              <a:avLst/>
              <a:gdLst/>
              <a:ahLst/>
              <a:cxnLst>
                <a:cxn ang="0">
                  <a:pos x="0" y="295"/>
                </a:cxn>
                <a:cxn ang="0">
                  <a:pos x="0" y="120"/>
                </a:cxn>
                <a:cxn ang="0">
                  <a:pos x="155" y="0"/>
                </a:cxn>
                <a:cxn ang="0">
                  <a:pos x="155" y="162"/>
                </a:cxn>
                <a:cxn ang="0">
                  <a:pos x="0" y="295"/>
                </a:cxn>
              </a:cxnLst>
              <a:rect l="0" t="0" r="r" b="b"/>
              <a:pathLst>
                <a:path w="156" h="296">
                  <a:moveTo>
                    <a:pt x="0" y="295"/>
                  </a:moveTo>
                  <a:lnTo>
                    <a:pt x="0" y="120"/>
                  </a:lnTo>
                  <a:lnTo>
                    <a:pt x="155" y="0"/>
                  </a:lnTo>
                  <a:lnTo>
                    <a:pt x="155" y="162"/>
                  </a:lnTo>
                  <a:lnTo>
                    <a:pt x="0" y="295"/>
                  </a:lnTo>
                </a:path>
              </a:pathLst>
            </a:custGeom>
            <a:solidFill>
              <a:srgbClr val="D39F1B"/>
            </a:solidFill>
            <a:ln w="9525" cap="rnd">
              <a:noFill/>
              <a:round/>
              <a:headEnd type="none" w="sm" len="sm"/>
              <a:tailEnd type="none" w="sm" len="sm"/>
            </a:ln>
            <a:effectLst/>
          </p:spPr>
          <p:txBody>
            <a:bodyPr/>
            <a:lstStyle/>
            <a:p>
              <a:endParaRPr lang="en-US"/>
            </a:p>
          </p:txBody>
        </p:sp>
        <p:sp>
          <p:nvSpPr>
            <p:cNvPr id="202878" name="Freeform 126"/>
            <p:cNvSpPr>
              <a:spLocks/>
            </p:cNvSpPr>
            <p:nvPr/>
          </p:nvSpPr>
          <p:spPr bwMode="auto">
            <a:xfrm>
              <a:off x="2664" y="1627"/>
              <a:ext cx="162" cy="31"/>
            </a:xfrm>
            <a:custGeom>
              <a:avLst/>
              <a:gdLst/>
              <a:ahLst/>
              <a:cxnLst>
                <a:cxn ang="0">
                  <a:pos x="159" y="0"/>
                </a:cxn>
                <a:cxn ang="0">
                  <a:pos x="158" y="1"/>
                </a:cxn>
                <a:cxn ang="0">
                  <a:pos x="157" y="3"/>
                </a:cxn>
                <a:cxn ang="0">
                  <a:pos x="156" y="4"/>
                </a:cxn>
                <a:cxn ang="0">
                  <a:pos x="154" y="6"/>
                </a:cxn>
                <a:cxn ang="0">
                  <a:pos x="153" y="8"/>
                </a:cxn>
                <a:cxn ang="0">
                  <a:pos x="151" y="9"/>
                </a:cxn>
                <a:cxn ang="0">
                  <a:pos x="149" y="10"/>
                </a:cxn>
                <a:cxn ang="0">
                  <a:pos x="147" y="11"/>
                </a:cxn>
                <a:cxn ang="0">
                  <a:pos x="141" y="12"/>
                </a:cxn>
                <a:cxn ang="0">
                  <a:pos x="127" y="13"/>
                </a:cxn>
                <a:cxn ang="0">
                  <a:pos x="110" y="15"/>
                </a:cxn>
                <a:cxn ang="0">
                  <a:pos x="91" y="16"/>
                </a:cxn>
                <a:cxn ang="0">
                  <a:pos x="72" y="17"/>
                </a:cxn>
                <a:cxn ang="0">
                  <a:pos x="54" y="18"/>
                </a:cxn>
                <a:cxn ang="0">
                  <a:pos x="39" y="18"/>
                </a:cxn>
                <a:cxn ang="0">
                  <a:pos x="30" y="18"/>
                </a:cxn>
                <a:cxn ang="0">
                  <a:pos x="27" y="18"/>
                </a:cxn>
                <a:cxn ang="0">
                  <a:pos x="23" y="17"/>
                </a:cxn>
                <a:cxn ang="0">
                  <a:pos x="19" y="17"/>
                </a:cxn>
                <a:cxn ang="0">
                  <a:pos x="15" y="17"/>
                </a:cxn>
                <a:cxn ang="0">
                  <a:pos x="11" y="16"/>
                </a:cxn>
                <a:cxn ang="0">
                  <a:pos x="7" y="15"/>
                </a:cxn>
                <a:cxn ang="0">
                  <a:pos x="4" y="14"/>
                </a:cxn>
                <a:cxn ang="0">
                  <a:pos x="0" y="13"/>
                </a:cxn>
                <a:cxn ang="0">
                  <a:pos x="0" y="14"/>
                </a:cxn>
                <a:cxn ang="0">
                  <a:pos x="0" y="15"/>
                </a:cxn>
                <a:cxn ang="0">
                  <a:pos x="0" y="16"/>
                </a:cxn>
                <a:cxn ang="0">
                  <a:pos x="1" y="17"/>
                </a:cxn>
                <a:cxn ang="0">
                  <a:pos x="1" y="18"/>
                </a:cxn>
                <a:cxn ang="0">
                  <a:pos x="2" y="19"/>
                </a:cxn>
                <a:cxn ang="0">
                  <a:pos x="3" y="20"/>
                </a:cxn>
                <a:cxn ang="0">
                  <a:pos x="5" y="21"/>
                </a:cxn>
                <a:cxn ang="0">
                  <a:pos x="7" y="23"/>
                </a:cxn>
                <a:cxn ang="0">
                  <a:pos x="10" y="25"/>
                </a:cxn>
                <a:cxn ang="0">
                  <a:pos x="13" y="26"/>
                </a:cxn>
                <a:cxn ang="0">
                  <a:pos x="15" y="28"/>
                </a:cxn>
                <a:cxn ang="0">
                  <a:pos x="17" y="29"/>
                </a:cxn>
                <a:cxn ang="0">
                  <a:pos x="18" y="30"/>
                </a:cxn>
                <a:cxn ang="0">
                  <a:pos x="19" y="30"/>
                </a:cxn>
                <a:cxn ang="0">
                  <a:pos x="137" y="30"/>
                </a:cxn>
                <a:cxn ang="0">
                  <a:pos x="138" y="29"/>
                </a:cxn>
                <a:cxn ang="0">
                  <a:pos x="142" y="27"/>
                </a:cxn>
                <a:cxn ang="0">
                  <a:pos x="145" y="24"/>
                </a:cxn>
                <a:cxn ang="0">
                  <a:pos x="150" y="21"/>
                </a:cxn>
                <a:cxn ang="0">
                  <a:pos x="154" y="17"/>
                </a:cxn>
                <a:cxn ang="0">
                  <a:pos x="158" y="12"/>
                </a:cxn>
                <a:cxn ang="0">
                  <a:pos x="161" y="9"/>
                </a:cxn>
                <a:cxn ang="0">
                  <a:pos x="161" y="5"/>
                </a:cxn>
                <a:cxn ang="0">
                  <a:pos x="161" y="4"/>
                </a:cxn>
                <a:cxn ang="0">
                  <a:pos x="159" y="4"/>
                </a:cxn>
                <a:cxn ang="0">
                  <a:pos x="159" y="3"/>
                </a:cxn>
                <a:cxn ang="0">
                  <a:pos x="159" y="2"/>
                </a:cxn>
                <a:cxn ang="0">
                  <a:pos x="159" y="1"/>
                </a:cxn>
                <a:cxn ang="0">
                  <a:pos x="159" y="0"/>
                </a:cxn>
              </a:cxnLst>
              <a:rect l="0" t="0" r="r" b="b"/>
              <a:pathLst>
                <a:path w="162" h="31">
                  <a:moveTo>
                    <a:pt x="159" y="0"/>
                  </a:moveTo>
                  <a:lnTo>
                    <a:pt x="158" y="1"/>
                  </a:lnTo>
                  <a:lnTo>
                    <a:pt x="157" y="3"/>
                  </a:lnTo>
                  <a:lnTo>
                    <a:pt x="156" y="4"/>
                  </a:lnTo>
                  <a:lnTo>
                    <a:pt x="154" y="6"/>
                  </a:lnTo>
                  <a:lnTo>
                    <a:pt x="153" y="8"/>
                  </a:lnTo>
                  <a:lnTo>
                    <a:pt x="151" y="9"/>
                  </a:lnTo>
                  <a:lnTo>
                    <a:pt x="149" y="10"/>
                  </a:lnTo>
                  <a:lnTo>
                    <a:pt x="147" y="11"/>
                  </a:lnTo>
                  <a:lnTo>
                    <a:pt x="141" y="12"/>
                  </a:lnTo>
                  <a:lnTo>
                    <a:pt x="127" y="13"/>
                  </a:lnTo>
                  <a:lnTo>
                    <a:pt x="110" y="15"/>
                  </a:lnTo>
                  <a:lnTo>
                    <a:pt x="91" y="16"/>
                  </a:lnTo>
                  <a:lnTo>
                    <a:pt x="72" y="17"/>
                  </a:lnTo>
                  <a:lnTo>
                    <a:pt x="54" y="18"/>
                  </a:lnTo>
                  <a:lnTo>
                    <a:pt x="39" y="18"/>
                  </a:lnTo>
                  <a:lnTo>
                    <a:pt x="30" y="18"/>
                  </a:lnTo>
                  <a:lnTo>
                    <a:pt x="27" y="18"/>
                  </a:lnTo>
                  <a:lnTo>
                    <a:pt x="23" y="17"/>
                  </a:lnTo>
                  <a:lnTo>
                    <a:pt x="19" y="17"/>
                  </a:lnTo>
                  <a:lnTo>
                    <a:pt x="15" y="17"/>
                  </a:lnTo>
                  <a:lnTo>
                    <a:pt x="11" y="16"/>
                  </a:lnTo>
                  <a:lnTo>
                    <a:pt x="7" y="15"/>
                  </a:lnTo>
                  <a:lnTo>
                    <a:pt x="4" y="14"/>
                  </a:lnTo>
                  <a:lnTo>
                    <a:pt x="0" y="13"/>
                  </a:lnTo>
                  <a:lnTo>
                    <a:pt x="0" y="14"/>
                  </a:lnTo>
                  <a:lnTo>
                    <a:pt x="0" y="15"/>
                  </a:lnTo>
                  <a:lnTo>
                    <a:pt x="0" y="16"/>
                  </a:lnTo>
                  <a:lnTo>
                    <a:pt x="1" y="17"/>
                  </a:lnTo>
                  <a:lnTo>
                    <a:pt x="1" y="18"/>
                  </a:lnTo>
                  <a:lnTo>
                    <a:pt x="2" y="19"/>
                  </a:lnTo>
                  <a:lnTo>
                    <a:pt x="3" y="20"/>
                  </a:lnTo>
                  <a:lnTo>
                    <a:pt x="5" y="21"/>
                  </a:lnTo>
                  <a:lnTo>
                    <a:pt x="7" y="23"/>
                  </a:lnTo>
                  <a:lnTo>
                    <a:pt x="10" y="25"/>
                  </a:lnTo>
                  <a:lnTo>
                    <a:pt x="13" y="26"/>
                  </a:lnTo>
                  <a:lnTo>
                    <a:pt x="15" y="28"/>
                  </a:lnTo>
                  <a:lnTo>
                    <a:pt x="17" y="29"/>
                  </a:lnTo>
                  <a:lnTo>
                    <a:pt x="18" y="30"/>
                  </a:lnTo>
                  <a:lnTo>
                    <a:pt x="19" y="30"/>
                  </a:lnTo>
                  <a:lnTo>
                    <a:pt x="137" y="30"/>
                  </a:lnTo>
                  <a:lnTo>
                    <a:pt x="138" y="29"/>
                  </a:lnTo>
                  <a:lnTo>
                    <a:pt x="142" y="27"/>
                  </a:lnTo>
                  <a:lnTo>
                    <a:pt x="145" y="24"/>
                  </a:lnTo>
                  <a:lnTo>
                    <a:pt x="150" y="21"/>
                  </a:lnTo>
                  <a:lnTo>
                    <a:pt x="154" y="17"/>
                  </a:lnTo>
                  <a:lnTo>
                    <a:pt x="158" y="12"/>
                  </a:lnTo>
                  <a:lnTo>
                    <a:pt x="161" y="9"/>
                  </a:lnTo>
                  <a:lnTo>
                    <a:pt x="161" y="5"/>
                  </a:lnTo>
                  <a:lnTo>
                    <a:pt x="161" y="4"/>
                  </a:lnTo>
                  <a:lnTo>
                    <a:pt x="159" y="4"/>
                  </a:lnTo>
                  <a:lnTo>
                    <a:pt x="159" y="3"/>
                  </a:lnTo>
                  <a:lnTo>
                    <a:pt x="159" y="2"/>
                  </a:lnTo>
                  <a:lnTo>
                    <a:pt x="159" y="1"/>
                  </a:lnTo>
                  <a:lnTo>
                    <a:pt x="159" y="0"/>
                  </a:lnTo>
                </a:path>
              </a:pathLst>
            </a:custGeom>
            <a:solidFill>
              <a:schemeClr val="folHlink"/>
            </a:solidFill>
            <a:ln w="9525" cap="rnd">
              <a:noFill/>
              <a:round/>
              <a:headEnd type="none" w="sm" len="sm"/>
              <a:tailEnd type="none" w="sm" len="sm"/>
            </a:ln>
            <a:effectLst/>
          </p:spPr>
          <p:txBody>
            <a:bodyPr/>
            <a:lstStyle/>
            <a:p>
              <a:endParaRPr lang="en-US"/>
            </a:p>
          </p:txBody>
        </p:sp>
        <p:sp>
          <p:nvSpPr>
            <p:cNvPr id="202879" name="Freeform 127"/>
            <p:cNvSpPr>
              <a:spLocks/>
            </p:cNvSpPr>
            <p:nvPr/>
          </p:nvSpPr>
          <p:spPr bwMode="auto">
            <a:xfrm>
              <a:off x="2635" y="1475"/>
              <a:ext cx="31" cy="99"/>
            </a:xfrm>
            <a:custGeom>
              <a:avLst/>
              <a:gdLst/>
              <a:ahLst/>
              <a:cxnLst>
                <a:cxn ang="0">
                  <a:pos x="14" y="83"/>
                </a:cxn>
                <a:cxn ang="0">
                  <a:pos x="13" y="75"/>
                </a:cxn>
                <a:cxn ang="0">
                  <a:pos x="11" y="65"/>
                </a:cxn>
                <a:cxn ang="0">
                  <a:pos x="12" y="52"/>
                </a:cxn>
                <a:cxn ang="0">
                  <a:pos x="15" y="42"/>
                </a:cxn>
                <a:cxn ang="0">
                  <a:pos x="17" y="34"/>
                </a:cxn>
                <a:cxn ang="0">
                  <a:pos x="16" y="27"/>
                </a:cxn>
                <a:cxn ang="0">
                  <a:pos x="14" y="19"/>
                </a:cxn>
                <a:cxn ang="0">
                  <a:pos x="12" y="14"/>
                </a:cxn>
                <a:cxn ang="0">
                  <a:pos x="9" y="11"/>
                </a:cxn>
                <a:cxn ang="0">
                  <a:pos x="6" y="6"/>
                </a:cxn>
                <a:cxn ang="0">
                  <a:pos x="2" y="2"/>
                </a:cxn>
                <a:cxn ang="0">
                  <a:pos x="2" y="4"/>
                </a:cxn>
                <a:cxn ang="0">
                  <a:pos x="5" y="9"/>
                </a:cxn>
                <a:cxn ang="0">
                  <a:pos x="7" y="16"/>
                </a:cxn>
                <a:cxn ang="0">
                  <a:pos x="8" y="25"/>
                </a:cxn>
                <a:cxn ang="0">
                  <a:pos x="8" y="41"/>
                </a:cxn>
                <a:cxn ang="0">
                  <a:pos x="8" y="52"/>
                </a:cxn>
                <a:cxn ang="0">
                  <a:pos x="6" y="61"/>
                </a:cxn>
                <a:cxn ang="0">
                  <a:pos x="6" y="70"/>
                </a:cxn>
                <a:cxn ang="0">
                  <a:pos x="7" y="80"/>
                </a:cxn>
                <a:cxn ang="0">
                  <a:pos x="9" y="88"/>
                </a:cxn>
                <a:cxn ang="0">
                  <a:pos x="12" y="92"/>
                </a:cxn>
                <a:cxn ang="0">
                  <a:pos x="15" y="94"/>
                </a:cxn>
                <a:cxn ang="0">
                  <a:pos x="19" y="96"/>
                </a:cxn>
                <a:cxn ang="0">
                  <a:pos x="22" y="97"/>
                </a:cxn>
                <a:cxn ang="0">
                  <a:pos x="26" y="98"/>
                </a:cxn>
                <a:cxn ang="0">
                  <a:pos x="28" y="98"/>
                </a:cxn>
                <a:cxn ang="0">
                  <a:pos x="27" y="96"/>
                </a:cxn>
                <a:cxn ang="0">
                  <a:pos x="22" y="93"/>
                </a:cxn>
                <a:cxn ang="0">
                  <a:pos x="18" y="89"/>
                </a:cxn>
                <a:cxn ang="0">
                  <a:pos x="15" y="86"/>
                </a:cxn>
              </a:cxnLst>
              <a:rect l="0" t="0" r="r" b="b"/>
              <a:pathLst>
                <a:path w="31" h="99">
                  <a:moveTo>
                    <a:pt x="15" y="85"/>
                  </a:moveTo>
                  <a:lnTo>
                    <a:pt x="14" y="83"/>
                  </a:lnTo>
                  <a:lnTo>
                    <a:pt x="14" y="79"/>
                  </a:lnTo>
                  <a:lnTo>
                    <a:pt x="13" y="75"/>
                  </a:lnTo>
                  <a:lnTo>
                    <a:pt x="12" y="70"/>
                  </a:lnTo>
                  <a:lnTo>
                    <a:pt x="11" y="65"/>
                  </a:lnTo>
                  <a:lnTo>
                    <a:pt x="11" y="59"/>
                  </a:lnTo>
                  <a:lnTo>
                    <a:pt x="12" y="52"/>
                  </a:lnTo>
                  <a:lnTo>
                    <a:pt x="14" y="46"/>
                  </a:lnTo>
                  <a:lnTo>
                    <a:pt x="15" y="42"/>
                  </a:lnTo>
                  <a:lnTo>
                    <a:pt x="16" y="38"/>
                  </a:lnTo>
                  <a:lnTo>
                    <a:pt x="17" y="34"/>
                  </a:lnTo>
                  <a:lnTo>
                    <a:pt x="17" y="31"/>
                  </a:lnTo>
                  <a:lnTo>
                    <a:pt x="16" y="27"/>
                  </a:lnTo>
                  <a:lnTo>
                    <a:pt x="16" y="23"/>
                  </a:lnTo>
                  <a:lnTo>
                    <a:pt x="14" y="19"/>
                  </a:lnTo>
                  <a:lnTo>
                    <a:pt x="13" y="16"/>
                  </a:lnTo>
                  <a:lnTo>
                    <a:pt x="12" y="14"/>
                  </a:lnTo>
                  <a:lnTo>
                    <a:pt x="11" y="13"/>
                  </a:lnTo>
                  <a:lnTo>
                    <a:pt x="9" y="11"/>
                  </a:lnTo>
                  <a:lnTo>
                    <a:pt x="8" y="9"/>
                  </a:lnTo>
                  <a:lnTo>
                    <a:pt x="6" y="6"/>
                  </a:lnTo>
                  <a:lnTo>
                    <a:pt x="4" y="4"/>
                  </a:lnTo>
                  <a:lnTo>
                    <a:pt x="2" y="2"/>
                  </a:lnTo>
                  <a:lnTo>
                    <a:pt x="0" y="0"/>
                  </a:lnTo>
                  <a:lnTo>
                    <a:pt x="2" y="4"/>
                  </a:lnTo>
                  <a:lnTo>
                    <a:pt x="3" y="7"/>
                  </a:lnTo>
                  <a:lnTo>
                    <a:pt x="5" y="9"/>
                  </a:lnTo>
                  <a:lnTo>
                    <a:pt x="6" y="13"/>
                  </a:lnTo>
                  <a:lnTo>
                    <a:pt x="7" y="16"/>
                  </a:lnTo>
                  <a:lnTo>
                    <a:pt x="8" y="20"/>
                  </a:lnTo>
                  <a:lnTo>
                    <a:pt x="8" y="25"/>
                  </a:lnTo>
                  <a:lnTo>
                    <a:pt x="8" y="32"/>
                  </a:lnTo>
                  <a:lnTo>
                    <a:pt x="8" y="41"/>
                  </a:lnTo>
                  <a:lnTo>
                    <a:pt x="8" y="47"/>
                  </a:lnTo>
                  <a:lnTo>
                    <a:pt x="8" y="52"/>
                  </a:lnTo>
                  <a:lnTo>
                    <a:pt x="7" y="57"/>
                  </a:lnTo>
                  <a:lnTo>
                    <a:pt x="6" y="61"/>
                  </a:lnTo>
                  <a:lnTo>
                    <a:pt x="6" y="65"/>
                  </a:lnTo>
                  <a:lnTo>
                    <a:pt x="6" y="70"/>
                  </a:lnTo>
                  <a:lnTo>
                    <a:pt x="6" y="74"/>
                  </a:lnTo>
                  <a:lnTo>
                    <a:pt x="7" y="80"/>
                  </a:lnTo>
                  <a:lnTo>
                    <a:pt x="8" y="84"/>
                  </a:lnTo>
                  <a:lnTo>
                    <a:pt x="9" y="88"/>
                  </a:lnTo>
                  <a:lnTo>
                    <a:pt x="10" y="90"/>
                  </a:lnTo>
                  <a:lnTo>
                    <a:pt x="12" y="92"/>
                  </a:lnTo>
                  <a:lnTo>
                    <a:pt x="13" y="93"/>
                  </a:lnTo>
                  <a:lnTo>
                    <a:pt x="15" y="94"/>
                  </a:lnTo>
                  <a:lnTo>
                    <a:pt x="17" y="95"/>
                  </a:lnTo>
                  <a:lnTo>
                    <a:pt x="19" y="96"/>
                  </a:lnTo>
                  <a:lnTo>
                    <a:pt x="21" y="97"/>
                  </a:lnTo>
                  <a:lnTo>
                    <a:pt x="22" y="97"/>
                  </a:lnTo>
                  <a:lnTo>
                    <a:pt x="24" y="98"/>
                  </a:lnTo>
                  <a:lnTo>
                    <a:pt x="26" y="98"/>
                  </a:lnTo>
                  <a:lnTo>
                    <a:pt x="27" y="98"/>
                  </a:lnTo>
                  <a:lnTo>
                    <a:pt x="28" y="98"/>
                  </a:lnTo>
                  <a:lnTo>
                    <a:pt x="30" y="98"/>
                  </a:lnTo>
                  <a:lnTo>
                    <a:pt x="27" y="96"/>
                  </a:lnTo>
                  <a:lnTo>
                    <a:pt x="25" y="95"/>
                  </a:lnTo>
                  <a:lnTo>
                    <a:pt x="22" y="93"/>
                  </a:lnTo>
                  <a:lnTo>
                    <a:pt x="20" y="91"/>
                  </a:lnTo>
                  <a:lnTo>
                    <a:pt x="18" y="89"/>
                  </a:lnTo>
                  <a:lnTo>
                    <a:pt x="16" y="88"/>
                  </a:lnTo>
                  <a:lnTo>
                    <a:pt x="15" y="86"/>
                  </a:lnTo>
                  <a:lnTo>
                    <a:pt x="15" y="85"/>
                  </a:lnTo>
                </a:path>
              </a:pathLst>
            </a:custGeom>
            <a:solidFill>
              <a:schemeClr val="folHlink"/>
            </a:solidFill>
            <a:ln w="9525" cap="rnd">
              <a:noFill/>
              <a:round/>
              <a:headEnd type="none" w="sm" len="sm"/>
              <a:tailEnd type="none" w="sm" len="sm"/>
            </a:ln>
            <a:effectLst/>
          </p:spPr>
          <p:txBody>
            <a:bodyPr/>
            <a:lstStyle/>
            <a:p>
              <a:endParaRPr lang="en-US"/>
            </a:p>
          </p:txBody>
        </p:sp>
        <p:sp>
          <p:nvSpPr>
            <p:cNvPr id="202880" name="Freeform 128"/>
            <p:cNvSpPr>
              <a:spLocks/>
            </p:cNvSpPr>
            <p:nvPr/>
          </p:nvSpPr>
          <p:spPr bwMode="auto">
            <a:xfrm>
              <a:off x="2912" y="1520"/>
              <a:ext cx="188" cy="58"/>
            </a:xfrm>
            <a:custGeom>
              <a:avLst/>
              <a:gdLst/>
              <a:ahLst/>
              <a:cxnLst>
                <a:cxn ang="0">
                  <a:pos x="0" y="0"/>
                </a:cxn>
                <a:cxn ang="0">
                  <a:pos x="0" y="38"/>
                </a:cxn>
                <a:cxn ang="0">
                  <a:pos x="187" y="57"/>
                </a:cxn>
                <a:cxn ang="0">
                  <a:pos x="187" y="19"/>
                </a:cxn>
                <a:cxn ang="0">
                  <a:pos x="0" y="0"/>
                </a:cxn>
              </a:cxnLst>
              <a:rect l="0" t="0" r="r" b="b"/>
              <a:pathLst>
                <a:path w="188" h="58">
                  <a:moveTo>
                    <a:pt x="0" y="0"/>
                  </a:moveTo>
                  <a:lnTo>
                    <a:pt x="0" y="38"/>
                  </a:lnTo>
                  <a:lnTo>
                    <a:pt x="187" y="57"/>
                  </a:lnTo>
                  <a:lnTo>
                    <a:pt x="187" y="19"/>
                  </a:lnTo>
                  <a:lnTo>
                    <a:pt x="0" y="0"/>
                  </a:lnTo>
                </a:path>
              </a:pathLst>
            </a:custGeom>
            <a:solidFill>
              <a:srgbClr val="B2B2B2"/>
            </a:solidFill>
            <a:ln w="9525" cap="rnd">
              <a:noFill/>
              <a:round/>
              <a:headEnd type="none" w="sm" len="sm"/>
              <a:tailEnd type="none" w="sm" len="sm"/>
            </a:ln>
            <a:effectLst/>
          </p:spPr>
          <p:txBody>
            <a:bodyPr/>
            <a:lstStyle/>
            <a:p>
              <a:endParaRPr lang="en-US"/>
            </a:p>
          </p:txBody>
        </p:sp>
        <p:sp>
          <p:nvSpPr>
            <p:cNvPr id="202881" name="Freeform 129"/>
            <p:cNvSpPr>
              <a:spLocks/>
            </p:cNvSpPr>
            <p:nvPr/>
          </p:nvSpPr>
          <p:spPr bwMode="auto">
            <a:xfrm>
              <a:off x="3099" y="1499"/>
              <a:ext cx="59" cy="79"/>
            </a:xfrm>
            <a:custGeom>
              <a:avLst/>
              <a:gdLst/>
              <a:ahLst/>
              <a:cxnLst>
                <a:cxn ang="0">
                  <a:pos x="0" y="40"/>
                </a:cxn>
                <a:cxn ang="0">
                  <a:pos x="0" y="78"/>
                </a:cxn>
                <a:cxn ang="0">
                  <a:pos x="58" y="32"/>
                </a:cxn>
                <a:cxn ang="0">
                  <a:pos x="58" y="0"/>
                </a:cxn>
                <a:cxn ang="0">
                  <a:pos x="0" y="40"/>
                </a:cxn>
              </a:cxnLst>
              <a:rect l="0" t="0" r="r" b="b"/>
              <a:pathLst>
                <a:path w="59" h="79">
                  <a:moveTo>
                    <a:pt x="0" y="40"/>
                  </a:moveTo>
                  <a:lnTo>
                    <a:pt x="0" y="78"/>
                  </a:lnTo>
                  <a:lnTo>
                    <a:pt x="58" y="32"/>
                  </a:lnTo>
                  <a:lnTo>
                    <a:pt x="58" y="0"/>
                  </a:lnTo>
                  <a:lnTo>
                    <a:pt x="0" y="40"/>
                  </a:lnTo>
                </a:path>
              </a:pathLst>
            </a:custGeom>
            <a:solidFill>
              <a:srgbClr val="7F7F7F"/>
            </a:solidFill>
            <a:ln w="9525" cap="rnd">
              <a:noFill/>
              <a:round/>
              <a:headEnd type="none" w="sm" len="sm"/>
              <a:tailEnd type="none" w="sm" len="sm"/>
            </a:ln>
            <a:effectLst/>
          </p:spPr>
          <p:txBody>
            <a:bodyPr/>
            <a:lstStyle/>
            <a:p>
              <a:endParaRPr lang="en-US"/>
            </a:p>
          </p:txBody>
        </p:sp>
        <p:sp>
          <p:nvSpPr>
            <p:cNvPr id="202882" name="Freeform 130"/>
            <p:cNvSpPr>
              <a:spLocks/>
            </p:cNvSpPr>
            <p:nvPr/>
          </p:nvSpPr>
          <p:spPr bwMode="auto">
            <a:xfrm>
              <a:off x="2912" y="1479"/>
              <a:ext cx="245" cy="60"/>
            </a:xfrm>
            <a:custGeom>
              <a:avLst/>
              <a:gdLst/>
              <a:ahLst/>
              <a:cxnLst>
                <a:cxn ang="0">
                  <a:pos x="78" y="0"/>
                </a:cxn>
                <a:cxn ang="0">
                  <a:pos x="0" y="40"/>
                </a:cxn>
                <a:cxn ang="0">
                  <a:pos x="186" y="59"/>
                </a:cxn>
                <a:cxn ang="0">
                  <a:pos x="244" y="19"/>
                </a:cxn>
                <a:cxn ang="0">
                  <a:pos x="78" y="0"/>
                </a:cxn>
              </a:cxnLst>
              <a:rect l="0" t="0" r="r" b="b"/>
              <a:pathLst>
                <a:path w="245" h="60">
                  <a:moveTo>
                    <a:pt x="78" y="0"/>
                  </a:moveTo>
                  <a:lnTo>
                    <a:pt x="0" y="40"/>
                  </a:lnTo>
                  <a:lnTo>
                    <a:pt x="186" y="59"/>
                  </a:lnTo>
                  <a:lnTo>
                    <a:pt x="244" y="19"/>
                  </a:lnTo>
                  <a:lnTo>
                    <a:pt x="78" y="0"/>
                  </a:lnTo>
                </a:path>
              </a:pathLst>
            </a:custGeom>
            <a:solidFill>
              <a:srgbClr val="E5E5E5"/>
            </a:solidFill>
            <a:ln w="9525" cap="rnd">
              <a:noFill/>
              <a:round/>
              <a:headEnd type="none" w="sm" len="sm"/>
              <a:tailEnd type="none" w="sm" len="sm"/>
            </a:ln>
            <a:effectLst/>
          </p:spPr>
          <p:txBody>
            <a:bodyPr/>
            <a:lstStyle/>
            <a:p>
              <a:endParaRPr lang="en-US"/>
            </a:p>
          </p:txBody>
        </p:sp>
        <p:sp>
          <p:nvSpPr>
            <p:cNvPr id="202883" name="Freeform 131"/>
            <p:cNvSpPr>
              <a:spLocks/>
            </p:cNvSpPr>
            <p:nvPr/>
          </p:nvSpPr>
          <p:spPr bwMode="auto">
            <a:xfrm>
              <a:off x="2946" y="1392"/>
              <a:ext cx="30" cy="104"/>
            </a:xfrm>
            <a:custGeom>
              <a:avLst/>
              <a:gdLst/>
              <a:ahLst/>
              <a:cxnLst>
                <a:cxn ang="0">
                  <a:pos x="29" y="0"/>
                </a:cxn>
                <a:cxn ang="0">
                  <a:pos x="27" y="0"/>
                </a:cxn>
                <a:cxn ang="0">
                  <a:pos x="26" y="2"/>
                </a:cxn>
                <a:cxn ang="0">
                  <a:pos x="23" y="5"/>
                </a:cxn>
                <a:cxn ang="0">
                  <a:pos x="20" y="9"/>
                </a:cxn>
                <a:cxn ang="0">
                  <a:pos x="17" y="16"/>
                </a:cxn>
                <a:cxn ang="0">
                  <a:pos x="12" y="24"/>
                </a:cxn>
                <a:cxn ang="0">
                  <a:pos x="8" y="35"/>
                </a:cxn>
                <a:cxn ang="0">
                  <a:pos x="5" y="47"/>
                </a:cxn>
                <a:cxn ang="0">
                  <a:pos x="2" y="59"/>
                </a:cxn>
                <a:cxn ang="0">
                  <a:pos x="0" y="71"/>
                </a:cxn>
                <a:cxn ang="0">
                  <a:pos x="0" y="80"/>
                </a:cxn>
                <a:cxn ang="0">
                  <a:pos x="0" y="88"/>
                </a:cxn>
                <a:cxn ang="0">
                  <a:pos x="0" y="94"/>
                </a:cxn>
                <a:cxn ang="0">
                  <a:pos x="1" y="98"/>
                </a:cxn>
                <a:cxn ang="0">
                  <a:pos x="2" y="101"/>
                </a:cxn>
                <a:cxn ang="0">
                  <a:pos x="2" y="103"/>
                </a:cxn>
                <a:cxn ang="0">
                  <a:pos x="29" y="0"/>
                </a:cxn>
              </a:cxnLst>
              <a:rect l="0" t="0" r="r" b="b"/>
              <a:pathLst>
                <a:path w="30" h="104">
                  <a:moveTo>
                    <a:pt x="29" y="0"/>
                  </a:moveTo>
                  <a:lnTo>
                    <a:pt x="27" y="0"/>
                  </a:lnTo>
                  <a:lnTo>
                    <a:pt x="26" y="2"/>
                  </a:lnTo>
                  <a:lnTo>
                    <a:pt x="23" y="5"/>
                  </a:lnTo>
                  <a:lnTo>
                    <a:pt x="20" y="9"/>
                  </a:lnTo>
                  <a:lnTo>
                    <a:pt x="17" y="16"/>
                  </a:lnTo>
                  <a:lnTo>
                    <a:pt x="12" y="24"/>
                  </a:lnTo>
                  <a:lnTo>
                    <a:pt x="8" y="35"/>
                  </a:lnTo>
                  <a:lnTo>
                    <a:pt x="5" y="47"/>
                  </a:lnTo>
                  <a:lnTo>
                    <a:pt x="2" y="59"/>
                  </a:lnTo>
                  <a:lnTo>
                    <a:pt x="0" y="71"/>
                  </a:lnTo>
                  <a:lnTo>
                    <a:pt x="0" y="80"/>
                  </a:lnTo>
                  <a:lnTo>
                    <a:pt x="0" y="88"/>
                  </a:lnTo>
                  <a:lnTo>
                    <a:pt x="0" y="94"/>
                  </a:lnTo>
                  <a:lnTo>
                    <a:pt x="1" y="98"/>
                  </a:lnTo>
                  <a:lnTo>
                    <a:pt x="2" y="101"/>
                  </a:lnTo>
                  <a:lnTo>
                    <a:pt x="2" y="103"/>
                  </a:lnTo>
                  <a:lnTo>
                    <a:pt x="29" y="0"/>
                  </a:lnTo>
                </a:path>
              </a:pathLst>
            </a:custGeom>
            <a:solidFill>
              <a:srgbClr val="000000"/>
            </a:solidFill>
            <a:ln w="9525" cap="rnd">
              <a:noFill/>
              <a:round/>
              <a:headEnd type="none" w="sm" len="sm"/>
              <a:tailEnd type="none" w="sm" len="sm"/>
            </a:ln>
            <a:effectLst/>
          </p:spPr>
          <p:txBody>
            <a:bodyPr/>
            <a:lstStyle/>
            <a:p>
              <a:endParaRPr lang="en-US"/>
            </a:p>
          </p:txBody>
        </p:sp>
        <p:sp>
          <p:nvSpPr>
            <p:cNvPr id="202884" name="Freeform 132"/>
            <p:cNvSpPr>
              <a:spLocks/>
            </p:cNvSpPr>
            <p:nvPr/>
          </p:nvSpPr>
          <p:spPr bwMode="auto">
            <a:xfrm>
              <a:off x="2975" y="1435"/>
              <a:ext cx="113" cy="88"/>
            </a:xfrm>
            <a:custGeom>
              <a:avLst/>
              <a:gdLst/>
              <a:ahLst/>
              <a:cxnLst>
                <a:cxn ang="0">
                  <a:pos x="55" y="87"/>
                </a:cxn>
                <a:cxn ang="0">
                  <a:pos x="66" y="86"/>
                </a:cxn>
                <a:cxn ang="0">
                  <a:pos x="77" y="83"/>
                </a:cxn>
                <a:cxn ang="0">
                  <a:pos x="86" y="79"/>
                </a:cxn>
                <a:cxn ang="0">
                  <a:pos x="95" y="74"/>
                </a:cxn>
                <a:cxn ang="0">
                  <a:pos x="102" y="68"/>
                </a:cxn>
                <a:cxn ang="0">
                  <a:pos x="107" y="60"/>
                </a:cxn>
                <a:cxn ang="0">
                  <a:pos x="110" y="52"/>
                </a:cxn>
                <a:cxn ang="0">
                  <a:pos x="112" y="43"/>
                </a:cxn>
                <a:cxn ang="0">
                  <a:pos x="110" y="34"/>
                </a:cxn>
                <a:cxn ang="0">
                  <a:pos x="107" y="26"/>
                </a:cxn>
                <a:cxn ang="0">
                  <a:pos x="102" y="19"/>
                </a:cxn>
                <a:cxn ang="0">
                  <a:pos x="95" y="13"/>
                </a:cxn>
                <a:cxn ang="0">
                  <a:pos x="86" y="7"/>
                </a:cxn>
                <a:cxn ang="0">
                  <a:pos x="77" y="3"/>
                </a:cxn>
                <a:cxn ang="0">
                  <a:pos x="66" y="0"/>
                </a:cxn>
                <a:cxn ang="0">
                  <a:pos x="55" y="0"/>
                </a:cxn>
                <a:cxn ang="0">
                  <a:pos x="43" y="0"/>
                </a:cxn>
                <a:cxn ang="0">
                  <a:pos x="33" y="3"/>
                </a:cxn>
                <a:cxn ang="0">
                  <a:pos x="24" y="7"/>
                </a:cxn>
                <a:cxn ang="0">
                  <a:pos x="15" y="13"/>
                </a:cxn>
                <a:cxn ang="0">
                  <a:pos x="9" y="19"/>
                </a:cxn>
                <a:cxn ang="0">
                  <a:pos x="4" y="26"/>
                </a:cxn>
                <a:cxn ang="0">
                  <a:pos x="1" y="34"/>
                </a:cxn>
                <a:cxn ang="0">
                  <a:pos x="0" y="43"/>
                </a:cxn>
                <a:cxn ang="0">
                  <a:pos x="1" y="52"/>
                </a:cxn>
                <a:cxn ang="0">
                  <a:pos x="4" y="60"/>
                </a:cxn>
                <a:cxn ang="0">
                  <a:pos x="9" y="68"/>
                </a:cxn>
                <a:cxn ang="0">
                  <a:pos x="15" y="74"/>
                </a:cxn>
                <a:cxn ang="0">
                  <a:pos x="24" y="79"/>
                </a:cxn>
                <a:cxn ang="0">
                  <a:pos x="33" y="83"/>
                </a:cxn>
                <a:cxn ang="0">
                  <a:pos x="43" y="86"/>
                </a:cxn>
                <a:cxn ang="0">
                  <a:pos x="55" y="87"/>
                </a:cxn>
              </a:cxnLst>
              <a:rect l="0" t="0" r="r" b="b"/>
              <a:pathLst>
                <a:path w="113" h="88">
                  <a:moveTo>
                    <a:pt x="55" y="87"/>
                  </a:moveTo>
                  <a:lnTo>
                    <a:pt x="66" y="86"/>
                  </a:lnTo>
                  <a:lnTo>
                    <a:pt x="77" y="83"/>
                  </a:lnTo>
                  <a:lnTo>
                    <a:pt x="86" y="79"/>
                  </a:lnTo>
                  <a:lnTo>
                    <a:pt x="95" y="74"/>
                  </a:lnTo>
                  <a:lnTo>
                    <a:pt x="102" y="68"/>
                  </a:lnTo>
                  <a:lnTo>
                    <a:pt x="107" y="60"/>
                  </a:lnTo>
                  <a:lnTo>
                    <a:pt x="110" y="52"/>
                  </a:lnTo>
                  <a:lnTo>
                    <a:pt x="112" y="43"/>
                  </a:lnTo>
                  <a:lnTo>
                    <a:pt x="110" y="34"/>
                  </a:lnTo>
                  <a:lnTo>
                    <a:pt x="107" y="26"/>
                  </a:lnTo>
                  <a:lnTo>
                    <a:pt x="102" y="19"/>
                  </a:lnTo>
                  <a:lnTo>
                    <a:pt x="95" y="13"/>
                  </a:lnTo>
                  <a:lnTo>
                    <a:pt x="86" y="7"/>
                  </a:lnTo>
                  <a:lnTo>
                    <a:pt x="77" y="3"/>
                  </a:lnTo>
                  <a:lnTo>
                    <a:pt x="66" y="0"/>
                  </a:lnTo>
                  <a:lnTo>
                    <a:pt x="55" y="0"/>
                  </a:lnTo>
                  <a:lnTo>
                    <a:pt x="43" y="0"/>
                  </a:lnTo>
                  <a:lnTo>
                    <a:pt x="33" y="3"/>
                  </a:lnTo>
                  <a:lnTo>
                    <a:pt x="24" y="7"/>
                  </a:lnTo>
                  <a:lnTo>
                    <a:pt x="15" y="13"/>
                  </a:lnTo>
                  <a:lnTo>
                    <a:pt x="9" y="19"/>
                  </a:lnTo>
                  <a:lnTo>
                    <a:pt x="4" y="26"/>
                  </a:lnTo>
                  <a:lnTo>
                    <a:pt x="1" y="34"/>
                  </a:lnTo>
                  <a:lnTo>
                    <a:pt x="0" y="43"/>
                  </a:lnTo>
                  <a:lnTo>
                    <a:pt x="1" y="52"/>
                  </a:lnTo>
                  <a:lnTo>
                    <a:pt x="4" y="60"/>
                  </a:lnTo>
                  <a:lnTo>
                    <a:pt x="9" y="68"/>
                  </a:lnTo>
                  <a:lnTo>
                    <a:pt x="15" y="74"/>
                  </a:lnTo>
                  <a:lnTo>
                    <a:pt x="24" y="79"/>
                  </a:lnTo>
                  <a:lnTo>
                    <a:pt x="33" y="83"/>
                  </a:lnTo>
                  <a:lnTo>
                    <a:pt x="43" y="86"/>
                  </a:lnTo>
                  <a:lnTo>
                    <a:pt x="55" y="87"/>
                  </a:lnTo>
                </a:path>
              </a:pathLst>
            </a:custGeom>
            <a:solidFill>
              <a:srgbClr val="4C4C4C"/>
            </a:solidFill>
            <a:ln w="9525" cap="rnd">
              <a:noFill/>
              <a:round/>
              <a:headEnd type="none" w="sm" len="sm"/>
              <a:tailEnd type="none" w="sm" len="sm"/>
            </a:ln>
            <a:effectLst/>
          </p:spPr>
          <p:txBody>
            <a:bodyPr/>
            <a:lstStyle/>
            <a:p>
              <a:endParaRPr lang="en-US"/>
            </a:p>
          </p:txBody>
        </p:sp>
        <p:sp>
          <p:nvSpPr>
            <p:cNvPr id="202885" name="Freeform 133"/>
            <p:cNvSpPr>
              <a:spLocks/>
            </p:cNvSpPr>
            <p:nvPr/>
          </p:nvSpPr>
          <p:spPr bwMode="auto">
            <a:xfrm>
              <a:off x="2941" y="1378"/>
              <a:ext cx="161" cy="146"/>
            </a:xfrm>
            <a:custGeom>
              <a:avLst/>
              <a:gdLst/>
              <a:ahLst/>
              <a:cxnLst>
                <a:cxn ang="0">
                  <a:pos x="122" y="30"/>
                </a:cxn>
                <a:cxn ang="0">
                  <a:pos x="73" y="5"/>
                </a:cxn>
                <a:cxn ang="0">
                  <a:pos x="34" y="0"/>
                </a:cxn>
                <a:cxn ang="0">
                  <a:pos x="0" y="138"/>
                </a:cxn>
                <a:cxn ang="0">
                  <a:pos x="38" y="145"/>
                </a:cxn>
                <a:cxn ang="0">
                  <a:pos x="97" y="128"/>
                </a:cxn>
                <a:cxn ang="0">
                  <a:pos x="135" y="135"/>
                </a:cxn>
                <a:cxn ang="0">
                  <a:pos x="160" y="37"/>
                </a:cxn>
                <a:cxn ang="0">
                  <a:pos x="122" y="30"/>
                </a:cxn>
              </a:cxnLst>
              <a:rect l="0" t="0" r="r" b="b"/>
              <a:pathLst>
                <a:path w="161" h="146">
                  <a:moveTo>
                    <a:pt x="122" y="30"/>
                  </a:moveTo>
                  <a:lnTo>
                    <a:pt x="73" y="5"/>
                  </a:lnTo>
                  <a:lnTo>
                    <a:pt x="34" y="0"/>
                  </a:lnTo>
                  <a:lnTo>
                    <a:pt x="0" y="138"/>
                  </a:lnTo>
                  <a:lnTo>
                    <a:pt x="38" y="145"/>
                  </a:lnTo>
                  <a:lnTo>
                    <a:pt x="97" y="128"/>
                  </a:lnTo>
                  <a:lnTo>
                    <a:pt x="135" y="135"/>
                  </a:lnTo>
                  <a:lnTo>
                    <a:pt x="160" y="37"/>
                  </a:lnTo>
                  <a:lnTo>
                    <a:pt x="122" y="30"/>
                  </a:lnTo>
                </a:path>
              </a:pathLst>
            </a:custGeom>
            <a:solidFill>
              <a:srgbClr val="B2B2B2"/>
            </a:solidFill>
            <a:ln w="9525" cap="rnd">
              <a:noFill/>
              <a:round/>
              <a:headEnd type="none" w="sm" len="sm"/>
              <a:tailEnd type="none" w="sm" len="sm"/>
            </a:ln>
            <a:effectLst/>
          </p:spPr>
          <p:txBody>
            <a:bodyPr/>
            <a:lstStyle/>
            <a:p>
              <a:endParaRPr lang="en-US"/>
            </a:p>
          </p:txBody>
        </p:sp>
        <p:sp>
          <p:nvSpPr>
            <p:cNvPr id="202886" name="Freeform 134"/>
            <p:cNvSpPr>
              <a:spLocks/>
            </p:cNvSpPr>
            <p:nvPr/>
          </p:nvSpPr>
          <p:spPr bwMode="auto">
            <a:xfrm>
              <a:off x="3077" y="1404"/>
              <a:ext cx="60" cy="110"/>
            </a:xfrm>
            <a:custGeom>
              <a:avLst/>
              <a:gdLst/>
              <a:ahLst/>
              <a:cxnLst>
                <a:cxn ang="0">
                  <a:pos x="24" y="12"/>
                </a:cxn>
                <a:cxn ang="0">
                  <a:pos x="0" y="109"/>
                </a:cxn>
                <a:cxn ang="0">
                  <a:pos x="40" y="84"/>
                </a:cxn>
                <a:cxn ang="0">
                  <a:pos x="59" y="0"/>
                </a:cxn>
                <a:cxn ang="0">
                  <a:pos x="24" y="12"/>
                </a:cxn>
              </a:cxnLst>
              <a:rect l="0" t="0" r="r" b="b"/>
              <a:pathLst>
                <a:path w="60" h="110">
                  <a:moveTo>
                    <a:pt x="24" y="12"/>
                  </a:moveTo>
                  <a:lnTo>
                    <a:pt x="0" y="109"/>
                  </a:lnTo>
                  <a:lnTo>
                    <a:pt x="40" y="84"/>
                  </a:lnTo>
                  <a:lnTo>
                    <a:pt x="59" y="0"/>
                  </a:lnTo>
                  <a:lnTo>
                    <a:pt x="24" y="12"/>
                  </a:lnTo>
                </a:path>
              </a:pathLst>
            </a:custGeom>
            <a:solidFill>
              <a:srgbClr val="7F7F7F"/>
            </a:solidFill>
            <a:ln w="9525" cap="rnd">
              <a:noFill/>
              <a:round/>
              <a:headEnd type="none" w="sm" len="sm"/>
              <a:tailEnd type="none" w="sm" len="sm"/>
            </a:ln>
            <a:effectLst/>
          </p:spPr>
          <p:txBody>
            <a:bodyPr/>
            <a:lstStyle/>
            <a:p>
              <a:endParaRPr lang="en-US"/>
            </a:p>
          </p:txBody>
        </p:sp>
        <p:sp>
          <p:nvSpPr>
            <p:cNvPr id="202887" name="Freeform 135"/>
            <p:cNvSpPr>
              <a:spLocks/>
            </p:cNvSpPr>
            <p:nvPr/>
          </p:nvSpPr>
          <p:spPr bwMode="auto">
            <a:xfrm>
              <a:off x="3041" y="1417"/>
              <a:ext cx="52" cy="93"/>
            </a:xfrm>
            <a:custGeom>
              <a:avLst/>
              <a:gdLst/>
              <a:ahLst/>
              <a:cxnLst>
                <a:cxn ang="0">
                  <a:pos x="51" y="4"/>
                </a:cxn>
                <a:cxn ang="0">
                  <a:pos x="22" y="0"/>
                </a:cxn>
                <a:cxn ang="0">
                  <a:pos x="0" y="86"/>
                </a:cxn>
                <a:cxn ang="0">
                  <a:pos x="30" y="92"/>
                </a:cxn>
                <a:cxn ang="0">
                  <a:pos x="51" y="4"/>
                </a:cxn>
              </a:cxnLst>
              <a:rect l="0" t="0" r="r" b="b"/>
              <a:pathLst>
                <a:path w="52" h="93">
                  <a:moveTo>
                    <a:pt x="51" y="4"/>
                  </a:moveTo>
                  <a:lnTo>
                    <a:pt x="22" y="0"/>
                  </a:lnTo>
                  <a:lnTo>
                    <a:pt x="0" y="86"/>
                  </a:lnTo>
                  <a:lnTo>
                    <a:pt x="30" y="92"/>
                  </a:lnTo>
                  <a:lnTo>
                    <a:pt x="51" y="4"/>
                  </a:lnTo>
                </a:path>
              </a:pathLst>
            </a:custGeom>
            <a:solidFill>
              <a:srgbClr val="CBCBCB"/>
            </a:solidFill>
            <a:ln w="9525" cap="rnd">
              <a:noFill/>
              <a:round/>
              <a:headEnd type="none" w="sm" len="sm"/>
              <a:tailEnd type="none" w="sm" len="sm"/>
            </a:ln>
            <a:effectLst/>
          </p:spPr>
          <p:txBody>
            <a:bodyPr/>
            <a:lstStyle/>
            <a:p>
              <a:endParaRPr lang="en-US"/>
            </a:p>
          </p:txBody>
        </p:sp>
        <p:sp>
          <p:nvSpPr>
            <p:cNvPr id="202888" name="Freeform 136"/>
            <p:cNvSpPr>
              <a:spLocks/>
            </p:cNvSpPr>
            <p:nvPr/>
          </p:nvSpPr>
          <p:spPr bwMode="auto">
            <a:xfrm>
              <a:off x="2981" y="1393"/>
              <a:ext cx="75" cy="123"/>
            </a:xfrm>
            <a:custGeom>
              <a:avLst/>
              <a:gdLst/>
              <a:ahLst/>
              <a:cxnLst>
                <a:cxn ang="0">
                  <a:pos x="74" y="20"/>
                </a:cxn>
                <a:cxn ang="0">
                  <a:pos x="33" y="0"/>
                </a:cxn>
                <a:cxn ang="0">
                  <a:pos x="0" y="122"/>
                </a:cxn>
                <a:cxn ang="0">
                  <a:pos x="52" y="108"/>
                </a:cxn>
                <a:cxn ang="0">
                  <a:pos x="74" y="20"/>
                </a:cxn>
              </a:cxnLst>
              <a:rect l="0" t="0" r="r" b="b"/>
              <a:pathLst>
                <a:path w="75" h="123">
                  <a:moveTo>
                    <a:pt x="74" y="20"/>
                  </a:moveTo>
                  <a:lnTo>
                    <a:pt x="33" y="0"/>
                  </a:lnTo>
                  <a:lnTo>
                    <a:pt x="0" y="122"/>
                  </a:lnTo>
                  <a:lnTo>
                    <a:pt x="52" y="108"/>
                  </a:lnTo>
                  <a:lnTo>
                    <a:pt x="74" y="20"/>
                  </a:lnTo>
                </a:path>
              </a:pathLst>
            </a:custGeom>
            <a:solidFill>
              <a:srgbClr val="CBCBCB"/>
            </a:solidFill>
            <a:ln w="9525" cap="rnd">
              <a:noFill/>
              <a:round/>
              <a:headEnd type="none" w="sm" len="sm"/>
              <a:tailEnd type="none" w="sm" len="sm"/>
            </a:ln>
            <a:effectLst/>
          </p:spPr>
          <p:txBody>
            <a:bodyPr/>
            <a:lstStyle/>
            <a:p>
              <a:endParaRPr lang="en-US"/>
            </a:p>
          </p:txBody>
        </p:sp>
        <p:sp>
          <p:nvSpPr>
            <p:cNvPr id="202889" name="Freeform 137"/>
            <p:cNvSpPr>
              <a:spLocks/>
            </p:cNvSpPr>
            <p:nvPr/>
          </p:nvSpPr>
          <p:spPr bwMode="auto">
            <a:xfrm>
              <a:off x="2948" y="1385"/>
              <a:ext cx="60" cy="130"/>
            </a:xfrm>
            <a:custGeom>
              <a:avLst/>
              <a:gdLst/>
              <a:ahLst/>
              <a:cxnLst>
                <a:cxn ang="0">
                  <a:pos x="59" y="4"/>
                </a:cxn>
                <a:cxn ang="0">
                  <a:pos x="31" y="0"/>
                </a:cxn>
                <a:cxn ang="0">
                  <a:pos x="0" y="125"/>
                </a:cxn>
                <a:cxn ang="0">
                  <a:pos x="25" y="129"/>
                </a:cxn>
                <a:cxn ang="0">
                  <a:pos x="59" y="4"/>
                </a:cxn>
              </a:cxnLst>
              <a:rect l="0" t="0" r="r" b="b"/>
              <a:pathLst>
                <a:path w="60" h="130">
                  <a:moveTo>
                    <a:pt x="59" y="4"/>
                  </a:moveTo>
                  <a:lnTo>
                    <a:pt x="31" y="0"/>
                  </a:lnTo>
                  <a:lnTo>
                    <a:pt x="0" y="125"/>
                  </a:lnTo>
                  <a:lnTo>
                    <a:pt x="25" y="129"/>
                  </a:lnTo>
                  <a:lnTo>
                    <a:pt x="59" y="4"/>
                  </a:lnTo>
                </a:path>
              </a:pathLst>
            </a:custGeom>
            <a:solidFill>
              <a:srgbClr val="CBCBCB"/>
            </a:solidFill>
            <a:ln w="9525" cap="rnd">
              <a:noFill/>
              <a:round/>
              <a:headEnd type="none" w="sm" len="sm"/>
              <a:tailEnd type="none" w="sm" len="sm"/>
            </a:ln>
            <a:effectLst/>
          </p:spPr>
          <p:txBody>
            <a:bodyPr/>
            <a:lstStyle/>
            <a:p>
              <a:endParaRPr lang="en-US"/>
            </a:p>
          </p:txBody>
        </p:sp>
        <p:sp>
          <p:nvSpPr>
            <p:cNvPr id="202890" name="Freeform 138"/>
            <p:cNvSpPr>
              <a:spLocks/>
            </p:cNvSpPr>
            <p:nvPr/>
          </p:nvSpPr>
          <p:spPr bwMode="auto">
            <a:xfrm>
              <a:off x="2976" y="1363"/>
              <a:ext cx="161" cy="52"/>
            </a:xfrm>
            <a:custGeom>
              <a:avLst/>
              <a:gdLst/>
              <a:ahLst/>
              <a:cxnLst>
                <a:cxn ang="0">
                  <a:pos x="0" y="15"/>
                </a:cxn>
                <a:cxn ang="0">
                  <a:pos x="41" y="0"/>
                </a:cxn>
                <a:cxn ang="0">
                  <a:pos x="74" y="5"/>
                </a:cxn>
                <a:cxn ang="0">
                  <a:pos x="114" y="31"/>
                </a:cxn>
                <a:cxn ang="0">
                  <a:pos x="160" y="40"/>
                </a:cxn>
                <a:cxn ang="0">
                  <a:pos x="125" y="51"/>
                </a:cxn>
                <a:cxn ang="0">
                  <a:pos x="87" y="45"/>
                </a:cxn>
                <a:cxn ang="0">
                  <a:pos x="39" y="21"/>
                </a:cxn>
                <a:cxn ang="0">
                  <a:pos x="0" y="15"/>
                </a:cxn>
              </a:cxnLst>
              <a:rect l="0" t="0" r="r" b="b"/>
              <a:pathLst>
                <a:path w="161" h="52">
                  <a:moveTo>
                    <a:pt x="0" y="15"/>
                  </a:moveTo>
                  <a:lnTo>
                    <a:pt x="41" y="0"/>
                  </a:lnTo>
                  <a:lnTo>
                    <a:pt x="74" y="5"/>
                  </a:lnTo>
                  <a:lnTo>
                    <a:pt x="114" y="31"/>
                  </a:lnTo>
                  <a:lnTo>
                    <a:pt x="160" y="40"/>
                  </a:lnTo>
                  <a:lnTo>
                    <a:pt x="125" y="51"/>
                  </a:lnTo>
                  <a:lnTo>
                    <a:pt x="87" y="45"/>
                  </a:lnTo>
                  <a:lnTo>
                    <a:pt x="39" y="21"/>
                  </a:lnTo>
                  <a:lnTo>
                    <a:pt x="0" y="15"/>
                  </a:lnTo>
                </a:path>
              </a:pathLst>
            </a:custGeom>
            <a:solidFill>
              <a:srgbClr val="E5E5E5"/>
            </a:solidFill>
            <a:ln w="9525" cap="rnd">
              <a:noFill/>
              <a:round/>
              <a:headEnd type="none" w="sm" len="sm"/>
              <a:tailEnd type="none" w="sm" len="sm"/>
            </a:ln>
            <a:effectLst/>
          </p:spPr>
          <p:txBody>
            <a:bodyPr/>
            <a:lstStyle/>
            <a:p>
              <a:endParaRPr lang="en-US"/>
            </a:p>
          </p:txBody>
        </p:sp>
        <p:sp>
          <p:nvSpPr>
            <p:cNvPr id="202891" name="Freeform 139"/>
            <p:cNvSpPr>
              <a:spLocks/>
            </p:cNvSpPr>
            <p:nvPr/>
          </p:nvSpPr>
          <p:spPr bwMode="auto">
            <a:xfrm>
              <a:off x="2776" y="1414"/>
              <a:ext cx="156" cy="98"/>
            </a:xfrm>
            <a:custGeom>
              <a:avLst/>
              <a:gdLst/>
              <a:ahLst/>
              <a:cxnLst>
                <a:cxn ang="0">
                  <a:pos x="31" y="10"/>
                </a:cxn>
                <a:cxn ang="0">
                  <a:pos x="33" y="17"/>
                </a:cxn>
                <a:cxn ang="0">
                  <a:pos x="37" y="26"/>
                </a:cxn>
                <a:cxn ang="0">
                  <a:pos x="41" y="36"/>
                </a:cxn>
                <a:cxn ang="0">
                  <a:pos x="43" y="44"/>
                </a:cxn>
                <a:cxn ang="0">
                  <a:pos x="47" y="55"/>
                </a:cxn>
                <a:cxn ang="0">
                  <a:pos x="52" y="66"/>
                </a:cxn>
                <a:cxn ang="0">
                  <a:pos x="59" y="73"/>
                </a:cxn>
                <a:cxn ang="0">
                  <a:pos x="64" y="76"/>
                </a:cxn>
                <a:cxn ang="0">
                  <a:pos x="79" y="77"/>
                </a:cxn>
                <a:cxn ang="0">
                  <a:pos x="97" y="79"/>
                </a:cxn>
                <a:cxn ang="0">
                  <a:pos x="110" y="81"/>
                </a:cxn>
                <a:cxn ang="0">
                  <a:pos x="114" y="80"/>
                </a:cxn>
                <a:cxn ang="0">
                  <a:pos x="119" y="79"/>
                </a:cxn>
                <a:cxn ang="0">
                  <a:pos x="125" y="77"/>
                </a:cxn>
                <a:cxn ang="0">
                  <a:pos x="130" y="77"/>
                </a:cxn>
                <a:cxn ang="0">
                  <a:pos x="136" y="79"/>
                </a:cxn>
                <a:cxn ang="0">
                  <a:pos x="143" y="82"/>
                </a:cxn>
                <a:cxn ang="0">
                  <a:pos x="150" y="84"/>
                </a:cxn>
                <a:cxn ang="0">
                  <a:pos x="155" y="87"/>
                </a:cxn>
                <a:cxn ang="0">
                  <a:pos x="152" y="90"/>
                </a:cxn>
                <a:cxn ang="0">
                  <a:pos x="146" y="93"/>
                </a:cxn>
                <a:cxn ang="0">
                  <a:pos x="137" y="95"/>
                </a:cxn>
                <a:cxn ang="0">
                  <a:pos x="127" y="95"/>
                </a:cxn>
                <a:cxn ang="0">
                  <a:pos x="120" y="95"/>
                </a:cxn>
                <a:cxn ang="0">
                  <a:pos x="115" y="94"/>
                </a:cxn>
                <a:cxn ang="0">
                  <a:pos x="112" y="94"/>
                </a:cxn>
                <a:cxn ang="0">
                  <a:pos x="110" y="95"/>
                </a:cxn>
                <a:cxn ang="0">
                  <a:pos x="100" y="96"/>
                </a:cxn>
                <a:cxn ang="0">
                  <a:pos x="76" y="97"/>
                </a:cxn>
                <a:cxn ang="0">
                  <a:pos x="52" y="95"/>
                </a:cxn>
                <a:cxn ang="0">
                  <a:pos x="39" y="92"/>
                </a:cxn>
                <a:cxn ang="0">
                  <a:pos x="33" y="87"/>
                </a:cxn>
                <a:cxn ang="0">
                  <a:pos x="32" y="82"/>
                </a:cxn>
                <a:cxn ang="0">
                  <a:pos x="30" y="76"/>
                </a:cxn>
                <a:cxn ang="0">
                  <a:pos x="28" y="66"/>
                </a:cxn>
                <a:cxn ang="0">
                  <a:pos x="21" y="51"/>
                </a:cxn>
                <a:cxn ang="0">
                  <a:pos x="11" y="33"/>
                </a:cxn>
                <a:cxn ang="0">
                  <a:pos x="3" y="18"/>
                </a:cxn>
                <a:cxn ang="0">
                  <a:pos x="0" y="8"/>
                </a:cxn>
                <a:cxn ang="0">
                  <a:pos x="3" y="4"/>
                </a:cxn>
                <a:cxn ang="0">
                  <a:pos x="6" y="2"/>
                </a:cxn>
                <a:cxn ang="0">
                  <a:pos x="10" y="1"/>
                </a:cxn>
                <a:cxn ang="0">
                  <a:pos x="13" y="0"/>
                </a:cxn>
              </a:cxnLst>
              <a:rect l="0" t="0" r="r" b="b"/>
              <a:pathLst>
                <a:path w="156" h="98">
                  <a:moveTo>
                    <a:pt x="30" y="9"/>
                  </a:moveTo>
                  <a:lnTo>
                    <a:pt x="31" y="10"/>
                  </a:lnTo>
                  <a:lnTo>
                    <a:pt x="32" y="13"/>
                  </a:lnTo>
                  <a:lnTo>
                    <a:pt x="33" y="17"/>
                  </a:lnTo>
                  <a:lnTo>
                    <a:pt x="35" y="21"/>
                  </a:lnTo>
                  <a:lnTo>
                    <a:pt x="37" y="26"/>
                  </a:lnTo>
                  <a:lnTo>
                    <a:pt x="40" y="32"/>
                  </a:lnTo>
                  <a:lnTo>
                    <a:pt x="41" y="36"/>
                  </a:lnTo>
                  <a:lnTo>
                    <a:pt x="42" y="40"/>
                  </a:lnTo>
                  <a:lnTo>
                    <a:pt x="43" y="44"/>
                  </a:lnTo>
                  <a:lnTo>
                    <a:pt x="45" y="49"/>
                  </a:lnTo>
                  <a:lnTo>
                    <a:pt x="47" y="55"/>
                  </a:lnTo>
                  <a:lnTo>
                    <a:pt x="49" y="60"/>
                  </a:lnTo>
                  <a:lnTo>
                    <a:pt x="52" y="66"/>
                  </a:lnTo>
                  <a:lnTo>
                    <a:pt x="55" y="70"/>
                  </a:lnTo>
                  <a:lnTo>
                    <a:pt x="59" y="73"/>
                  </a:lnTo>
                  <a:lnTo>
                    <a:pt x="61" y="75"/>
                  </a:lnTo>
                  <a:lnTo>
                    <a:pt x="64" y="76"/>
                  </a:lnTo>
                  <a:lnTo>
                    <a:pt x="70" y="77"/>
                  </a:lnTo>
                  <a:lnTo>
                    <a:pt x="79" y="77"/>
                  </a:lnTo>
                  <a:lnTo>
                    <a:pt x="88" y="78"/>
                  </a:lnTo>
                  <a:lnTo>
                    <a:pt x="97" y="79"/>
                  </a:lnTo>
                  <a:lnTo>
                    <a:pt x="105" y="80"/>
                  </a:lnTo>
                  <a:lnTo>
                    <a:pt x="110" y="81"/>
                  </a:lnTo>
                  <a:lnTo>
                    <a:pt x="112" y="81"/>
                  </a:lnTo>
                  <a:lnTo>
                    <a:pt x="114" y="80"/>
                  </a:lnTo>
                  <a:lnTo>
                    <a:pt x="117" y="80"/>
                  </a:lnTo>
                  <a:lnTo>
                    <a:pt x="119" y="79"/>
                  </a:lnTo>
                  <a:lnTo>
                    <a:pt x="122" y="78"/>
                  </a:lnTo>
                  <a:lnTo>
                    <a:pt x="125" y="77"/>
                  </a:lnTo>
                  <a:lnTo>
                    <a:pt x="127" y="77"/>
                  </a:lnTo>
                  <a:lnTo>
                    <a:pt x="130" y="77"/>
                  </a:lnTo>
                  <a:lnTo>
                    <a:pt x="132" y="78"/>
                  </a:lnTo>
                  <a:lnTo>
                    <a:pt x="136" y="79"/>
                  </a:lnTo>
                  <a:lnTo>
                    <a:pt x="140" y="80"/>
                  </a:lnTo>
                  <a:lnTo>
                    <a:pt x="143" y="82"/>
                  </a:lnTo>
                  <a:lnTo>
                    <a:pt x="147" y="82"/>
                  </a:lnTo>
                  <a:lnTo>
                    <a:pt x="150" y="84"/>
                  </a:lnTo>
                  <a:lnTo>
                    <a:pt x="152" y="86"/>
                  </a:lnTo>
                  <a:lnTo>
                    <a:pt x="155" y="87"/>
                  </a:lnTo>
                  <a:lnTo>
                    <a:pt x="155" y="89"/>
                  </a:lnTo>
                  <a:lnTo>
                    <a:pt x="152" y="90"/>
                  </a:lnTo>
                  <a:lnTo>
                    <a:pt x="150" y="92"/>
                  </a:lnTo>
                  <a:lnTo>
                    <a:pt x="146" y="93"/>
                  </a:lnTo>
                  <a:lnTo>
                    <a:pt x="142" y="94"/>
                  </a:lnTo>
                  <a:lnTo>
                    <a:pt x="137" y="95"/>
                  </a:lnTo>
                  <a:lnTo>
                    <a:pt x="132" y="95"/>
                  </a:lnTo>
                  <a:lnTo>
                    <a:pt x="127" y="95"/>
                  </a:lnTo>
                  <a:lnTo>
                    <a:pt x="123" y="95"/>
                  </a:lnTo>
                  <a:lnTo>
                    <a:pt x="120" y="95"/>
                  </a:lnTo>
                  <a:lnTo>
                    <a:pt x="118" y="94"/>
                  </a:lnTo>
                  <a:lnTo>
                    <a:pt x="115" y="94"/>
                  </a:lnTo>
                  <a:lnTo>
                    <a:pt x="113" y="94"/>
                  </a:lnTo>
                  <a:lnTo>
                    <a:pt x="112" y="94"/>
                  </a:lnTo>
                  <a:lnTo>
                    <a:pt x="111" y="94"/>
                  </a:lnTo>
                  <a:lnTo>
                    <a:pt x="110" y="95"/>
                  </a:lnTo>
                  <a:lnTo>
                    <a:pt x="107" y="96"/>
                  </a:lnTo>
                  <a:lnTo>
                    <a:pt x="100" y="96"/>
                  </a:lnTo>
                  <a:lnTo>
                    <a:pt x="88" y="97"/>
                  </a:lnTo>
                  <a:lnTo>
                    <a:pt x="76" y="97"/>
                  </a:lnTo>
                  <a:lnTo>
                    <a:pt x="64" y="96"/>
                  </a:lnTo>
                  <a:lnTo>
                    <a:pt x="52" y="95"/>
                  </a:lnTo>
                  <a:lnTo>
                    <a:pt x="44" y="94"/>
                  </a:lnTo>
                  <a:lnTo>
                    <a:pt x="39" y="92"/>
                  </a:lnTo>
                  <a:lnTo>
                    <a:pt x="35" y="90"/>
                  </a:lnTo>
                  <a:lnTo>
                    <a:pt x="33" y="87"/>
                  </a:lnTo>
                  <a:lnTo>
                    <a:pt x="32" y="85"/>
                  </a:lnTo>
                  <a:lnTo>
                    <a:pt x="32" y="82"/>
                  </a:lnTo>
                  <a:lnTo>
                    <a:pt x="31" y="79"/>
                  </a:lnTo>
                  <a:lnTo>
                    <a:pt x="30" y="76"/>
                  </a:lnTo>
                  <a:lnTo>
                    <a:pt x="29" y="71"/>
                  </a:lnTo>
                  <a:lnTo>
                    <a:pt x="28" y="66"/>
                  </a:lnTo>
                  <a:lnTo>
                    <a:pt x="25" y="59"/>
                  </a:lnTo>
                  <a:lnTo>
                    <a:pt x="21" y="51"/>
                  </a:lnTo>
                  <a:lnTo>
                    <a:pt x="15" y="43"/>
                  </a:lnTo>
                  <a:lnTo>
                    <a:pt x="11" y="33"/>
                  </a:lnTo>
                  <a:lnTo>
                    <a:pt x="6" y="25"/>
                  </a:lnTo>
                  <a:lnTo>
                    <a:pt x="3" y="18"/>
                  </a:lnTo>
                  <a:lnTo>
                    <a:pt x="0" y="12"/>
                  </a:lnTo>
                  <a:lnTo>
                    <a:pt x="0" y="8"/>
                  </a:lnTo>
                  <a:lnTo>
                    <a:pt x="1" y="6"/>
                  </a:lnTo>
                  <a:lnTo>
                    <a:pt x="3" y="4"/>
                  </a:lnTo>
                  <a:lnTo>
                    <a:pt x="4" y="3"/>
                  </a:lnTo>
                  <a:lnTo>
                    <a:pt x="6" y="2"/>
                  </a:lnTo>
                  <a:lnTo>
                    <a:pt x="8" y="1"/>
                  </a:lnTo>
                  <a:lnTo>
                    <a:pt x="10" y="1"/>
                  </a:lnTo>
                  <a:lnTo>
                    <a:pt x="12" y="0"/>
                  </a:lnTo>
                  <a:lnTo>
                    <a:pt x="13" y="0"/>
                  </a:lnTo>
                  <a:lnTo>
                    <a:pt x="30" y="9"/>
                  </a:lnTo>
                </a:path>
              </a:pathLst>
            </a:custGeom>
            <a:solidFill>
              <a:srgbClr val="4C4C4C"/>
            </a:solidFill>
            <a:ln w="9525" cap="rnd">
              <a:noFill/>
              <a:round/>
              <a:headEnd type="none" w="sm" len="sm"/>
              <a:tailEnd type="none" w="sm" len="sm"/>
            </a:ln>
            <a:effectLst/>
          </p:spPr>
          <p:txBody>
            <a:bodyPr/>
            <a:lstStyle/>
            <a:p>
              <a:endParaRPr lang="en-US"/>
            </a:p>
          </p:txBody>
        </p:sp>
        <p:sp>
          <p:nvSpPr>
            <p:cNvPr id="202892" name="Freeform 140"/>
            <p:cNvSpPr>
              <a:spLocks/>
            </p:cNvSpPr>
            <p:nvPr/>
          </p:nvSpPr>
          <p:spPr bwMode="auto">
            <a:xfrm>
              <a:off x="2678" y="1417"/>
              <a:ext cx="237" cy="124"/>
            </a:xfrm>
            <a:custGeom>
              <a:avLst/>
              <a:gdLst/>
              <a:ahLst/>
              <a:cxnLst>
                <a:cxn ang="0">
                  <a:pos x="43" y="11"/>
                </a:cxn>
                <a:cxn ang="0">
                  <a:pos x="49" y="21"/>
                </a:cxn>
                <a:cxn ang="0">
                  <a:pos x="59" y="34"/>
                </a:cxn>
                <a:cxn ang="0">
                  <a:pos x="66" y="48"/>
                </a:cxn>
                <a:cxn ang="0">
                  <a:pos x="71" y="59"/>
                </a:cxn>
                <a:cxn ang="0">
                  <a:pos x="76" y="69"/>
                </a:cxn>
                <a:cxn ang="0">
                  <a:pos x="83" y="80"/>
                </a:cxn>
                <a:cxn ang="0">
                  <a:pos x="89" y="86"/>
                </a:cxn>
                <a:cxn ang="0">
                  <a:pos x="97" y="88"/>
                </a:cxn>
                <a:cxn ang="0">
                  <a:pos x="125" y="90"/>
                </a:cxn>
                <a:cxn ang="0">
                  <a:pos x="160" y="93"/>
                </a:cxn>
                <a:cxn ang="0">
                  <a:pos x="184" y="95"/>
                </a:cxn>
                <a:cxn ang="0">
                  <a:pos x="189" y="95"/>
                </a:cxn>
                <a:cxn ang="0">
                  <a:pos x="193" y="93"/>
                </a:cxn>
                <a:cxn ang="0">
                  <a:pos x="199" y="93"/>
                </a:cxn>
                <a:cxn ang="0">
                  <a:pos x="205" y="93"/>
                </a:cxn>
                <a:cxn ang="0">
                  <a:pos x="212" y="95"/>
                </a:cxn>
                <a:cxn ang="0">
                  <a:pos x="222" y="97"/>
                </a:cxn>
                <a:cxn ang="0">
                  <a:pos x="230" y="101"/>
                </a:cxn>
                <a:cxn ang="0">
                  <a:pos x="234" y="105"/>
                </a:cxn>
                <a:cxn ang="0">
                  <a:pos x="233" y="108"/>
                </a:cxn>
                <a:cxn ang="0">
                  <a:pos x="227" y="111"/>
                </a:cxn>
                <a:cxn ang="0">
                  <a:pos x="218" y="112"/>
                </a:cxn>
                <a:cxn ang="0">
                  <a:pos x="205" y="112"/>
                </a:cxn>
                <a:cxn ang="0">
                  <a:pos x="195" y="111"/>
                </a:cxn>
                <a:cxn ang="0">
                  <a:pos x="189" y="110"/>
                </a:cxn>
                <a:cxn ang="0">
                  <a:pos x="185" y="110"/>
                </a:cxn>
                <a:cxn ang="0">
                  <a:pos x="183" y="110"/>
                </a:cxn>
                <a:cxn ang="0">
                  <a:pos x="169" y="114"/>
                </a:cxn>
                <a:cxn ang="0">
                  <a:pos x="142" y="118"/>
                </a:cxn>
                <a:cxn ang="0">
                  <a:pos x="113" y="123"/>
                </a:cxn>
                <a:cxn ang="0">
                  <a:pos x="94" y="122"/>
                </a:cxn>
                <a:cxn ang="0">
                  <a:pos x="82" y="115"/>
                </a:cxn>
                <a:cxn ang="0">
                  <a:pos x="66" y="106"/>
                </a:cxn>
                <a:cxn ang="0">
                  <a:pos x="49" y="93"/>
                </a:cxn>
                <a:cxn ang="0">
                  <a:pos x="36" y="80"/>
                </a:cxn>
                <a:cxn ang="0">
                  <a:pos x="25" y="63"/>
                </a:cxn>
                <a:cxn ang="0">
                  <a:pos x="13" y="42"/>
                </a:cxn>
                <a:cxn ang="0">
                  <a:pos x="4" y="25"/>
                </a:cxn>
                <a:cxn ang="0">
                  <a:pos x="0" y="13"/>
                </a:cxn>
                <a:cxn ang="0">
                  <a:pos x="1" y="8"/>
                </a:cxn>
                <a:cxn ang="0">
                  <a:pos x="4" y="4"/>
                </a:cxn>
                <a:cxn ang="0">
                  <a:pos x="8" y="2"/>
                </a:cxn>
                <a:cxn ang="0">
                  <a:pos x="13" y="0"/>
                </a:cxn>
              </a:cxnLst>
              <a:rect l="0" t="0" r="r" b="b"/>
              <a:pathLst>
                <a:path w="237" h="124">
                  <a:moveTo>
                    <a:pt x="42" y="10"/>
                  </a:moveTo>
                  <a:lnTo>
                    <a:pt x="43" y="11"/>
                  </a:lnTo>
                  <a:lnTo>
                    <a:pt x="45" y="15"/>
                  </a:lnTo>
                  <a:lnTo>
                    <a:pt x="49" y="21"/>
                  </a:lnTo>
                  <a:lnTo>
                    <a:pt x="53" y="27"/>
                  </a:lnTo>
                  <a:lnTo>
                    <a:pt x="59" y="34"/>
                  </a:lnTo>
                  <a:lnTo>
                    <a:pt x="63" y="42"/>
                  </a:lnTo>
                  <a:lnTo>
                    <a:pt x="66" y="48"/>
                  </a:lnTo>
                  <a:lnTo>
                    <a:pt x="69" y="54"/>
                  </a:lnTo>
                  <a:lnTo>
                    <a:pt x="71" y="59"/>
                  </a:lnTo>
                  <a:lnTo>
                    <a:pt x="73" y="63"/>
                  </a:lnTo>
                  <a:lnTo>
                    <a:pt x="76" y="69"/>
                  </a:lnTo>
                  <a:lnTo>
                    <a:pt x="80" y="75"/>
                  </a:lnTo>
                  <a:lnTo>
                    <a:pt x="83" y="80"/>
                  </a:lnTo>
                  <a:lnTo>
                    <a:pt x="86" y="84"/>
                  </a:lnTo>
                  <a:lnTo>
                    <a:pt x="89" y="86"/>
                  </a:lnTo>
                  <a:lnTo>
                    <a:pt x="92" y="88"/>
                  </a:lnTo>
                  <a:lnTo>
                    <a:pt x="97" y="88"/>
                  </a:lnTo>
                  <a:lnTo>
                    <a:pt x="110" y="89"/>
                  </a:lnTo>
                  <a:lnTo>
                    <a:pt x="125" y="90"/>
                  </a:lnTo>
                  <a:lnTo>
                    <a:pt x="143" y="92"/>
                  </a:lnTo>
                  <a:lnTo>
                    <a:pt x="160" y="93"/>
                  </a:lnTo>
                  <a:lnTo>
                    <a:pt x="174" y="94"/>
                  </a:lnTo>
                  <a:lnTo>
                    <a:pt x="184" y="95"/>
                  </a:lnTo>
                  <a:lnTo>
                    <a:pt x="188" y="95"/>
                  </a:lnTo>
                  <a:lnTo>
                    <a:pt x="189" y="95"/>
                  </a:lnTo>
                  <a:lnTo>
                    <a:pt x="191" y="94"/>
                  </a:lnTo>
                  <a:lnTo>
                    <a:pt x="193" y="93"/>
                  </a:lnTo>
                  <a:lnTo>
                    <a:pt x="197" y="93"/>
                  </a:lnTo>
                  <a:lnTo>
                    <a:pt x="199" y="93"/>
                  </a:lnTo>
                  <a:lnTo>
                    <a:pt x="202" y="93"/>
                  </a:lnTo>
                  <a:lnTo>
                    <a:pt x="205" y="93"/>
                  </a:lnTo>
                  <a:lnTo>
                    <a:pt x="208" y="94"/>
                  </a:lnTo>
                  <a:lnTo>
                    <a:pt x="212" y="95"/>
                  </a:lnTo>
                  <a:lnTo>
                    <a:pt x="217" y="96"/>
                  </a:lnTo>
                  <a:lnTo>
                    <a:pt x="222" y="97"/>
                  </a:lnTo>
                  <a:lnTo>
                    <a:pt x="226" y="99"/>
                  </a:lnTo>
                  <a:lnTo>
                    <a:pt x="230" y="101"/>
                  </a:lnTo>
                  <a:lnTo>
                    <a:pt x="233" y="103"/>
                  </a:lnTo>
                  <a:lnTo>
                    <a:pt x="234" y="105"/>
                  </a:lnTo>
                  <a:lnTo>
                    <a:pt x="236" y="106"/>
                  </a:lnTo>
                  <a:lnTo>
                    <a:pt x="233" y="108"/>
                  </a:lnTo>
                  <a:lnTo>
                    <a:pt x="231" y="110"/>
                  </a:lnTo>
                  <a:lnTo>
                    <a:pt x="227" y="111"/>
                  </a:lnTo>
                  <a:lnTo>
                    <a:pt x="223" y="112"/>
                  </a:lnTo>
                  <a:lnTo>
                    <a:pt x="218" y="112"/>
                  </a:lnTo>
                  <a:lnTo>
                    <a:pt x="211" y="113"/>
                  </a:lnTo>
                  <a:lnTo>
                    <a:pt x="205" y="112"/>
                  </a:lnTo>
                  <a:lnTo>
                    <a:pt x="200" y="111"/>
                  </a:lnTo>
                  <a:lnTo>
                    <a:pt x="195" y="111"/>
                  </a:lnTo>
                  <a:lnTo>
                    <a:pt x="192" y="110"/>
                  </a:lnTo>
                  <a:lnTo>
                    <a:pt x="189" y="110"/>
                  </a:lnTo>
                  <a:lnTo>
                    <a:pt x="187" y="110"/>
                  </a:lnTo>
                  <a:lnTo>
                    <a:pt x="185" y="110"/>
                  </a:lnTo>
                  <a:lnTo>
                    <a:pt x="184" y="110"/>
                  </a:lnTo>
                  <a:lnTo>
                    <a:pt x="183" y="110"/>
                  </a:lnTo>
                  <a:lnTo>
                    <a:pt x="178" y="112"/>
                  </a:lnTo>
                  <a:lnTo>
                    <a:pt x="169" y="114"/>
                  </a:lnTo>
                  <a:lnTo>
                    <a:pt x="156" y="116"/>
                  </a:lnTo>
                  <a:lnTo>
                    <a:pt x="142" y="118"/>
                  </a:lnTo>
                  <a:lnTo>
                    <a:pt x="127" y="121"/>
                  </a:lnTo>
                  <a:lnTo>
                    <a:pt x="113" y="123"/>
                  </a:lnTo>
                  <a:lnTo>
                    <a:pt x="102" y="123"/>
                  </a:lnTo>
                  <a:lnTo>
                    <a:pt x="94" y="122"/>
                  </a:lnTo>
                  <a:lnTo>
                    <a:pt x="89" y="119"/>
                  </a:lnTo>
                  <a:lnTo>
                    <a:pt x="82" y="115"/>
                  </a:lnTo>
                  <a:lnTo>
                    <a:pt x="74" y="111"/>
                  </a:lnTo>
                  <a:lnTo>
                    <a:pt x="66" y="106"/>
                  </a:lnTo>
                  <a:lnTo>
                    <a:pt x="57" y="100"/>
                  </a:lnTo>
                  <a:lnTo>
                    <a:pt x="49" y="93"/>
                  </a:lnTo>
                  <a:lnTo>
                    <a:pt x="43" y="86"/>
                  </a:lnTo>
                  <a:lnTo>
                    <a:pt x="36" y="80"/>
                  </a:lnTo>
                  <a:lnTo>
                    <a:pt x="31" y="72"/>
                  </a:lnTo>
                  <a:lnTo>
                    <a:pt x="25" y="63"/>
                  </a:lnTo>
                  <a:lnTo>
                    <a:pt x="18" y="53"/>
                  </a:lnTo>
                  <a:lnTo>
                    <a:pt x="13" y="42"/>
                  </a:lnTo>
                  <a:lnTo>
                    <a:pt x="8" y="33"/>
                  </a:lnTo>
                  <a:lnTo>
                    <a:pt x="4" y="25"/>
                  </a:lnTo>
                  <a:lnTo>
                    <a:pt x="1" y="18"/>
                  </a:lnTo>
                  <a:lnTo>
                    <a:pt x="0" y="13"/>
                  </a:lnTo>
                  <a:lnTo>
                    <a:pt x="0" y="10"/>
                  </a:lnTo>
                  <a:lnTo>
                    <a:pt x="1" y="8"/>
                  </a:lnTo>
                  <a:lnTo>
                    <a:pt x="2" y="6"/>
                  </a:lnTo>
                  <a:lnTo>
                    <a:pt x="4" y="4"/>
                  </a:lnTo>
                  <a:lnTo>
                    <a:pt x="6" y="3"/>
                  </a:lnTo>
                  <a:lnTo>
                    <a:pt x="8" y="2"/>
                  </a:lnTo>
                  <a:lnTo>
                    <a:pt x="10" y="1"/>
                  </a:lnTo>
                  <a:lnTo>
                    <a:pt x="13" y="0"/>
                  </a:lnTo>
                  <a:lnTo>
                    <a:pt x="42" y="10"/>
                  </a:lnTo>
                </a:path>
              </a:pathLst>
            </a:custGeom>
            <a:solidFill>
              <a:srgbClr val="A4E0A4"/>
            </a:solidFill>
            <a:ln w="9525" cap="rnd">
              <a:noFill/>
              <a:round/>
              <a:headEnd type="none" w="sm" len="sm"/>
              <a:tailEnd type="none" w="sm" len="sm"/>
            </a:ln>
            <a:effectLst/>
          </p:spPr>
          <p:txBody>
            <a:bodyPr/>
            <a:lstStyle/>
            <a:p>
              <a:endParaRPr lang="en-US"/>
            </a:p>
          </p:txBody>
        </p:sp>
        <p:sp>
          <p:nvSpPr>
            <p:cNvPr id="202893" name="Freeform 141"/>
            <p:cNvSpPr>
              <a:spLocks/>
            </p:cNvSpPr>
            <p:nvPr/>
          </p:nvSpPr>
          <p:spPr bwMode="auto">
            <a:xfrm>
              <a:off x="2776" y="1417"/>
              <a:ext cx="159" cy="90"/>
            </a:xfrm>
            <a:custGeom>
              <a:avLst/>
              <a:gdLst/>
              <a:ahLst/>
              <a:cxnLst>
                <a:cxn ang="0">
                  <a:pos x="34" y="7"/>
                </a:cxn>
                <a:cxn ang="0">
                  <a:pos x="37" y="12"/>
                </a:cxn>
                <a:cxn ang="0">
                  <a:pos x="42" y="21"/>
                </a:cxn>
                <a:cxn ang="0">
                  <a:pos x="45" y="30"/>
                </a:cxn>
                <a:cxn ang="0">
                  <a:pos x="46" y="38"/>
                </a:cxn>
                <a:cxn ang="0">
                  <a:pos x="50" y="48"/>
                </a:cxn>
                <a:cxn ang="0">
                  <a:pos x="56" y="59"/>
                </a:cxn>
                <a:cxn ang="0">
                  <a:pos x="62" y="66"/>
                </a:cxn>
                <a:cxn ang="0">
                  <a:pos x="68" y="68"/>
                </a:cxn>
                <a:cxn ang="0">
                  <a:pos x="83" y="70"/>
                </a:cxn>
                <a:cxn ang="0">
                  <a:pos x="101" y="72"/>
                </a:cxn>
                <a:cxn ang="0">
                  <a:pos x="113" y="73"/>
                </a:cxn>
                <a:cxn ang="0">
                  <a:pos x="116" y="73"/>
                </a:cxn>
                <a:cxn ang="0">
                  <a:pos x="120" y="72"/>
                </a:cxn>
                <a:cxn ang="0">
                  <a:pos x="126" y="71"/>
                </a:cxn>
                <a:cxn ang="0">
                  <a:pos x="131" y="70"/>
                </a:cxn>
                <a:cxn ang="0">
                  <a:pos x="136" y="71"/>
                </a:cxn>
                <a:cxn ang="0">
                  <a:pos x="143" y="72"/>
                </a:cxn>
                <a:cxn ang="0">
                  <a:pos x="150" y="76"/>
                </a:cxn>
                <a:cxn ang="0">
                  <a:pos x="156" y="79"/>
                </a:cxn>
                <a:cxn ang="0">
                  <a:pos x="158" y="81"/>
                </a:cxn>
                <a:cxn ang="0">
                  <a:pos x="153" y="84"/>
                </a:cxn>
                <a:cxn ang="0">
                  <a:pos x="145" y="86"/>
                </a:cxn>
                <a:cxn ang="0">
                  <a:pos x="135" y="88"/>
                </a:cxn>
                <a:cxn ang="0">
                  <a:pos x="127" y="87"/>
                </a:cxn>
                <a:cxn ang="0">
                  <a:pos x="121" y="87"/>
                </a:cxn>
                <a:cxn ang="0">
                  <a:pos x="117" y="86"/>
                </a:cxn>
                <a:cxn ang="0">
                  <a:pos x="115" y="87"/>
                </a:cxn>
                <a:cxn ang="0">
                  <a:pos x="110" y="88"/>
                </a:cxn>
                <a:cxn ang="0">
                  <a:pos x="92" y="89"/>
                </a:cxn>
                <a:cxn ang="0">
                  <a:pos x="68" y="89"/>
                </a:cxn>
                <a:cxn ang="0">
                  <a:pos x="47" y="86"/>
                </a:cxn>
                <a:cxn ang="0">
                  <a:pos x="38" y="82"/>
                </a:cxn>
                <a:cxn ang="0">
                  <a:pos x="29" y="75"/>
                </a:cxn>
                <a:cxn ang="0">
                  <a:pos x="17" y="66"/>
                </a:cxn>
                <a:cxn ang="0">
                  <a:pos x="9" y="55"/>
                </a:cxn>
                <a:cxn ang="0">
                  <a:pos x="5" y="43"/>
                </a:cxn>
                <a:cxn ang="0">
                  <a:pos x="2" y="29"/>
                </a:cxn>
                <a:cxn ang="0">
                  <a:pos x="0" y="16"/>
                </a:cxn>
                <a:cxn ang="0">
                  <a:pos x="0" y="5"/>
                </a:cxn>
                <a:cxn ang="0">
                  <a:pos x="1" y="0"/>
                </a:cxn>
                <a:cxn ang="0">
                  <a:pos x="4" y="0"/>
                </a:cxn>
                <a:cxn ang="0">
                  <a:pos x="7" y="1"/>
                </a:cxn>
                <a:cxn ang="0">
                  <a:pos x="10" y="2"/>
                </a:cxn>
                <a:cxn ang="0">
                  <a:pos x="33" y="5"/>
                </a:cxn>
              </a:cxnLst>
              <a:rect l="0" t="0" r="r" b="b"/>
              <a:pathLst>
                <a:path w="159" h="90">
                  <a:moveTo>
                    <a:pt x="33" y="5"/>
                  </a:moveTo>
                  <a:lnTo>
                    <a:pt x="34" y="7"/>
                  </a:lnTo>
                  <a:lnTo>
                    <a:pt x="35" y="8"/>
                  </a:lnTo>
                  <a:lnTo>
                    <a:pt x="37" y="12"/>
                  </a:lnTo>
                  <a:lnTo>
                    <a:pt x="40" y="16"/>
                  </a:lnTo>
                  <a:lnTo>
                    <a:pt x="42" y="21"/>
                  </a:lnTo>
                  <a:lnTo>
                    <a:pt x="44" y="26"/>
                  </a:lnTo>
                  <a:lnTo>
                    <a:pt x="45" y="30"/>
                  </a:lnTo>
                  <a:lnTo>
                    <a:pt x="46" y="34"/>
                  </a:lnTo>
                  <a:lnTo>
                    <a:pt x="46" y="38"/>
                  </a:lnTo>
                  <a:lnTo>
                    <a:pt x="48" y="42"/>
                  </a:lnTo>
                  <a:lnTo>
                    <a:pt x="50" y="48"/>
                  </a:lnTo>
                  <a:lnTo>
                    <a:pt x="53" y="54"/>
                  </a:lnTo>
                  <a:lnTo>
                    <a:pt x="56" y="59"/>
                  </a:lnTo>
                  <a:lnTo>
                    <a:pt x="60" y="63"/>
                  </a:lnTo>
                  <a:lnTo>
                    <a:pt x="62" y="66"/>
                  </a:lnTo>
                  <a:lnTo>
                    <a:pt x="64" y="67"/>
                  </a:lnTo>
                  <a:lnTo>
                    <a:pt x="68" y="68"/>
                  </a:lnTo>
                  <a:lnTo>
                    <a:pt x="74" y="69"/>
                  </a:lnTo>
                  <a:lnTo>
                    <a:pt x="83" y="70"/>
                  </a:lnTo>
                  <a:lnTo>
                    <a:pt x="92" y="72"/>
                  </a:lnTo>
                  <a:lnTo>
                    <a:pt x="101" y="72"/>
                  </a:lnTo>
                  <a:lnTo>
                    <a:pt x="108" y="73"/>
                  </a:lnTo>
                  <a:lnTo>
                    <a:pt x="113" y="73"/>
                  </a:lnTo>
                  <a:lnTo>
                    <a:pt x="115" y="73"/>
                  </a:lnTo>
                  <a:lnTo>
                    <a:pt x="116" y="73"/>
                  </a:lnTo>
                  <a:lnTo>
                    <a:pt x="117" y="73"/>
                  </a:lnTo>
                  <a:lnTo>
                    <a:pt x="120" y="72"/>
                  </a:lnTo>
                  <a:lnTo>
                    <a:pt x="123" y="72"/>
                  </a:lnTo>
                  <a:lnTo>
                    <a:pt x="126" y="71"/>
                  </a:lnTo>
                  <a:lnTo>
                    <a:pt x="128" y="71"/>
                  </a:lnTo>
                  <a:lnTo>
                    <a:pt x="131" y="70"/>
                  </a:lnTo>
                  <a:lnTo>
                    <a:pt x="133" y="71"/>
                  </a:lnTo>
                  <a:lnTo>
                    <a:pt x="136" y="71"/>
                  </a:lnTo>
                  <a:lnTo>
                    <a:pt x="140" y="72"/>
                  </a:lnTo>
                  <a:lnTo>
                    <a:pt x="143" y="72"/>
                  </a:lnTo>
                  <a:lnTo>
                    <a:pt x="147" y="74"/>
                  </a:lnTo>
                  <a:lnTo>
                    <a:pt x="150" y="76"/>
                  </a:lnTo>
                  <a:lnTo>
                    <a:pt x="153" y="77"/>
                  </a:lnTo>
                  <a:lnTo>
                    <a:pt x="156" y="79"/>
                  </a:lnTo>
                  <a:lnTo>
                    <a:pt x="158" y="80"/>
                  </a:lnTo>
                  <a:lnTo>
                    <a:pt x="158" y="81"/>
                  </a:lnTo>
                  <a:lnTo>
                    <a:pt x="156" y="83"/>
                  </a:lnTo>
                  <a:lnTo>
                    <a:pt x="153" y="84"/>
                  </a:lnTo>
                  <a:lnTo>
                    <a:pt x="150" y="85"/>
                  </a:lnTo>
                  <a:lnTo>
                    <a:pt x="145" y="86"/>
                  </a:lnTo>
                  <a:lnTo>
                    <a:pt x="141" y="87"/>
                  </a:lnTo>
                  <a:lnTo>
                    <a:pt x="135" y="88"/>
                  </a:lnTo>
                  <a:lnTo>
                    <a:pt x="131" y="88"/>
                  </a:lnTo>
                  <a:lnTo>
                    <a:pt x="127" y="87"/>
                  </a:lnTo>
                  <a:lnTo>
                    <a:pt x="124" y="87"/>
                  </a:lnTo>
                  <a:lnTo>
                    <a:pt x="121" y="87"/>
                  </a:lnTo>
                  <a:lnTo>
                    <a:pt x="119" y="87"/>
                  </a:lnTo>
                  <a:lnTo>
                    <a:pt x="117" y="86"/>
                  </a:lnTo>
                  <a:lnTo>
                    <a:pt x="116" y="87"/>
                  </a:lnTo>
                  <a:lnTo>
                    <a:pt x="115" y="87"/>
                  </a:lnTo>
                  <a:lnTo>
                    <a:pt x="114" y="87"/>
                  </a:lnTo>
                  <a:lnTo>
                    <a:pt x="110" y="88"/>
                  </a:lnTo>
                  <a:lnTo>
                    <a:pt x="103" y="89"/>
                  </a:lnTo>
                  <a:lnTo>
                    <a:pt x="92" y="89"/>
                  </a:lnTo>
                  <a:lnTo>
                    <a:pt x="81" y="89"/>
                  </a:lnTo>
                  <a:lnTo>
                    <a:pt x="68" y="89"/>
                  </a:lnTo>
                  <a:lnTo>
                    <a:pt x="56" y="88"/>
                  </a:lnTo>
                  <a:lnTo>
                    <a:pt x="47" y="86"/>
                  </a:lnTo>
                  <a:lnTo>
                    <a:pt x="42" y="84"/>
                  </a:lnTo>
                  <a:lnTo>
                    <a:pt x="38" y="82"/>
                  </a:lnTo>
                  <a:lnTo>
                    <a:pt x="33" y="79"/>
                  </a:lnTo>
                  <a:lnTo>
                    <a:pt x="29" y="75"/>
                  </a:lnTo>
                  <a:lnTo>
                    <a:pt x="23" y="71"/>
                  </a:lnTo>
                  <a:lnTo>
                    <a:pt x="17" y="66"/>
                  </a:lnTo>
                  <a:lnTo>
                    <a:pt x="13" y="60"/>
                  </a:lnTo>
                  <a:lnTo>
                    <a:pt x="9" y="55"/>
                  </a:lnTo>
                  <a:lnTo>
                    <a:pt x="7" y="49"/>
                  </a:lnTo>
                  <a:lnTo>
                    <a:pt x="5" y="43"/>
                  </a:lnTo>
                  <a:lnTo>
                    <a:pt x="3" y="37"/>
                  </a:lnTo>
                  <a:lnTo>
                    <a:pt x="2" y="29"/>
                  </a:lnTo>
                  <a:lnTo>
                    <a:pt x="1" y="22"/>
                  </a:lnTo>
                  <a:lnTo>
                    <a:pt x="0" y="16"/>
                  </a:lnTo>
                  <a:lnTo>
                    <a:pt x="0" y="10"/>
                  </a:lnTo>
                  <a:lnTo>
                    <a:pt x="0" y="5"/>
                  </a:lnTo>
                  <a:lnTo>
                    <a:pt x="0" y="2"/>
                  </a:lnTo>
                  <a:lnTo>
                    <a:pt x="1" y="0"/>
                  </a:lnTo>
                  <a:lnTo>
                    <a:pt x="3" y="0"/>
                  </a:lnTo>
                  <a:lnTo>
                    <a:pt x="4" y="0"/>
                  </a:lnTo>
                  <a:lnTo>
                    <a:pt x="6" y="0"/>
                  </a:lnTo>
                  <a:lnTo>
                    <a:pt x="7" y="1"/>
                  </a:lnTo>
                  <a:lnTo>
                    <a:pt x="9" y="2"/>
                  </a:lnTo>
                  <a:lnTo>
                    <a:pt x="10" y="2"/>
                  </a:lnTo>
                  <a:lnTo>
                    <a:pt x="12" y="1"/>
                  </a:lnTo>
                  <a:lnTo>
                    <a:pt x="33" y="5"/>
                  </a:lnTo>
                </a:path>
              </a:pathLst>
            </a:custGeom>
            <a:solidFill>
              <a:srgbClr val="4C4C4C"/>
            </a:solidFill>
            <a:ln w="9525" cap="rnd">
              <a:noFill/>
              <a:round/>
              <a:headEnd type="none" w="sm" len="sm"/>
              <a:tailEnd type="none" w="sm" len="sm"/>
            </a:ln>
            <a:effectLst/>
          </p:spPr>
          <p:txBody>
            <a:bodyPr/>
            <a:lstStyle/>
            <a:p>
              <a:endParaRPr lang="en-US"/>
            </a:p>
          </p:txBody>
        </p:sp>
        <p:sp>
          <p:nvSpPr>
            <p:cNvPr id="202894" name="Freeform 142"/>
            <p:cNvSpPr>
              <a:spLocks/>
            </p:cNvSpPr>
            <p:nvPr/>
          </p:nvSpPr>
          <p:spPr bwMode="auto">
            <a:xfrm>
              <a:off x="2773" y="1413"/>
              <a:ext cx="160" cy="97"/>
            </a:xfrm>
            <a:custGeom>
              <a:avLst/>
              <a:gdLst/>
              <a:ahLst/>
              <a:cxnLst>
                <a:cxn ang="0">
                  <a:pos x="35" y="9"/>
                </a:cxn>
                <a:cxn ang="0">
                  <a:pos x="38" y="16"/>
                </a:cxn>
                <a:cxn ang="0">
                  <a:pos x="43" y="26"/>
                </a:cxn>
                <a:cxn ang="0">
                  <a:pos x="46" y="36"/>
                </a:cxn>
                <a:cxn ang="0">
                  <a:pos x="47" y="44"/>
                </a:cxn>
                <a:cxn ang="0">
                  <a:pos x="51" y="54"/>
                </a:cxn>
                <a:cxn ang="0">
                  <a:pos x="56" y="66"/>
                </a:cxn>
                <a:cxn ang="0">
                  <a:pos x="63" y="73"/>
                </a:cxn>
                <a:cxn ang="0">
                  <a:pos x="68" y="75"/>
                </a:cxn>
                <a:cxn ang="0">
                  <a:pos x="83" y="77"/>
                </a:cxn>
                <a:cxn ang="0">
                  <a:pos x="102" y="79"/>
                </a:cxn>
                <a:cxn ang="0">
                  <a:pos x="114" y="81"/>
                </a:cxn>
                <a:cxn ang="0">
                  <a:pos x="118" y="80"/>
                </a:cxn>
                <a:cxn ang="0">
                  <a:pos x="123" y="79"/>
                </a:cxn>
                <a:cxn ang="0">
                  <a:pos x="129" y="77"/>
                </a:cxn>
                <a:cxn ang="0">
                  <a:pos x="134" y="77"/>
                </a:cxn>
                <a:cxn ang="0">
                  <a:pos x="140" y="79"/>
                </a:cxn>
                <a:cxn ang="0">
                  <a:pos x="147" y="81"/>
                </a:cxn>
                <a:cxn ang="0">
                  <a:pos x="154" y="84"/>
                </a:cxn>
                <a:cxn ang="0">
                  <a:pos x="159" y="87"/>
                </a:cxn>
                <a:cxn ang="0">
                  <a:pos x="156" y="90"/>
                </a:cxn>
                <a:cxn ang="0">
                  <a:pos x="150" y="92"/>
                </a:cxn>
                <a:cxn ang="0">
                  <a:pos x="142" y="95"/>
                </a:cxn>
                <a:cxn ang="0">
                  <a:pos x="131" y="95"/>
                </a:cxn>
                <a:cxn ang="0">
                  <a:pos x="125" y="94"/>
                </a:cxn>
                <a:cxn ang="0">
                  <a:pos x="120" y="94"/>
                </a:cxn>
                <a:cxn ang="0">
                  <a:pos x="116" y="94"/>
                </a:cxn>
                <a:cxn ang="0">
                  <a:pos x="114" y="95"/>
                </a:cxn>
                <a:cxn ang="0">
                  <a:pos x="104" y="96"/>
                </a:cxn>
                <a:cxn ang="0">
                  <a:pos x="81" y="96"/>
                </a:cxn>
                <a:cxn ang="0">
                  <a:pos x="57" y="95"/>
                </a:cxn>
                <a:cxn ang="0">
                  <a:pos x="43" y="91"/>
                </a:cxn>
                <a:cxn ang="0">
                  <a:pos x="34" y="86"/>
                </a:cxn>
                <a:cxn ang="0">
                  <a:pos x="24" y="77"/>
                </a:cxn>
                <a:cxn ang="0">
                  <a:pos x="14" y="67"/>
                </a:cxn>
                <a:cxn ang="0">
                  <a:pos x="7" y="56"/>
                </a:cxn>
                <a:cxn ang="0">
                  <a:pos x="4" y="43"/>
                </a:cxn>
                <a:cxn ang="0">
                  <a:pos x="1" y="28"/>
                </a:cxn>
                <a:cxn ang="0">
                  <a:pos x="0" y="15"/>
                </a:cxn>
                <a:cxn ang="0">
                  <a:pos x="1" y="7"/>
                </a:cxn>
                <a:cxn ang="0">
                  <a:pos x="4" y="4"/>
                </a:cxn>
                <a:cxn ang="0">
                  <a:pos x="9" y="2"/>
                </a:cxn>
                <a:cxn ang="0">
                  <a:pos x="14" y="0"/>
                </a:cxn>
                <a:cxn ang="0">
                  <a:pos x="17" y="0"/>
                </a:cxn>
              </a:cxnLst>
              <a:rect l="0" t="0" r="r" b="b"/>
              <a:pathLst>
                <a:path w="160" h="97">
                  <a:moveTo>
                    <a:pt x="34" y="9"/>
                  </a:moveTo>
                  <a:lnTo>
                    <a:pt x="35" y="9"/>
                  </a:lnTo>
                  <a:lnTo>
                    <a:pt x="36" y="13"/>
                  </a:lnTo>
                  <a:lnTo>
                    <a:pt x="38" y="16"/>
                  </a:lnTo>
                  <a:lnTo>
                    <a:pt x="41" y="21"/>
                  </a:lnTo>
                  <a:lnTo>
                    <a:pt x="43" y="26"/>
                  </a:lnTo>
                  <a:lnTo>
                    <a:pt x="44" y="32"/>
                  </a:lnTo>
                  <a:lnTo>
                    <a:pt x="46" y="36"/>
                  </a:lnTo>
                  <a:lnTo>
                    <a:pt x="46" y="40"/>
                  </a:lnTo>
                  <a:lnTo>
                    <a:pt x="47" y="44"/>
                  </a:lnTo>
                  <a:lnTo>
                    <a:pt x="49" y="49"/>
                  </a:lnTo>
                  <a:lnTo>
                    <a:pt x="51" y="54"/>
                  </a:lnTo>
                  <a:lnTo>
                    <a:pt x="54" y="60"/>
                  </a:lnTo>
                  <a:lnTo>
                    <a:pt x="56" y="66"/>
                  </a:lnTo>
                  <a:lnTo>
                    <a:pt x="60" y="70"/>
                  </a:lnTo>
                  <a:lnTo>
                    <a:pt x="63" y="73"/>
                  </a:lnTo>
                  <a:lnTo>
                    <a:pt x="65" y="75"/>
                  </a:lnTo>
                  <a:lnTo>
                    <a:pt x="68" y="75"/>
                  </a:lnTo>
                  <a:lnTo>
                    <a:pt x="74" y="76"/>
                  </a:lnTo>
                  <a:lnTo>
                    <a:pt x="83" y="77"/>
                  </a:lnTo>
                  <a:lnTo>
                    <a:pt x="92" y="78"/>
                  </a:lnTo>
                  <a:lnTo>
                    <a:pt x="102" y="79"/>
                  </a:lnTo>
                  <a:lnTo>
                    <a:pt x="109" y="80"/>
                  </a:lnTo>
                  <a:lnTo>
                    <a:pt x="114" y="81"/>
                  </a:lnTo>
                  <a:lnTo>
                    <a:pt x="116" y="81"/>
                  </a:lnTo>
                  <a:lnTo>
                    <a:pt x="118" y="80"/>
                  </a:lnTo>
                  <a:lnTo>
                    <a:pt x="121" y="79"/>
                  </a:lnTo>
                  <a:lnTo>
                    <a:pt x="123" y="79"/>
                  </a:lnTo>
                  <a:lnTo>
                    <a:pt x="126" y="78"/>
                  </a:lnTo>
                  <a:lnTo>
                    <a:pt x="129" y="77"/>
                  </a:lnTo>
                  <a:lnTo>
                    <a:pt x="132" y="77"/>
                  </a:lnTo>
                  <a:lnTo>
                    <a:pt x="134" y="77"/>
                  </a:lnTo>
                  <a:lnTo>
                    <a:pt x="136" y="78"/>
                  </a:lnTo>
                  <a:lnTo>
                    <a:pt x="140" y="79"/>
                  </a:lnTo>
                  <a:lnTo>
                    <a:pt x="144" y="80"/>
                  </a:lnTo>
                  <a:lnTo>
                    <a:pt x="147" y="81"/>
                  </a:lnTo>
                  <a:lnTo>
                    <a:pt x="151" y="82"/>
                  </a:lnTo>
                  <a:lnTo>
                    <a:pt x="154" y="84"/>
                  </a:lnTo>
                  <a:lnTo>
                    <a:pt x="156" y="86"/>
                  </a:lnTo>
                  <a:lnTo>
                    <a:pt x="159" y="87"/>
                  </a:lnTo>
                  <a:lnTo>
                    <a:pt x="159" y="89"/>
                  </a:lnTo>
                  <a:lnTo>
                    <a:pt x="156" y="90"/>
                  </a:lnTo>
                  <a:lnTo>
                    <a:pt x="154" y="91"/>
                  </a:lnTo>
                  <a:lnTo>
                    <a:pt x="150" y="92"/>
                  </a:lnTo>
                  <a:lnTo>
                    <a:pt x="146" y="94"/>
                  </a:lnTo>
                  <a:lnTo>
                    <a:pt x="142" y="95"/>
                  </a:lnTo>
                  <a:lnTo>
                    <a:pt x="136" y="95"/>
                  </a:lnTo>
                  <a:lnTo>
                    <a:pt x="131" y="95"/>
                  </a:lnTo>
                  <a:lnTo>
                    <a:pt x="128" y="95"/>
                  </a:lnTo>
                  <a:lnTo>
                    <a:pt x="125" y="94"/>
                  </a:lnTo>
                  <a:lnTo>
                    <a:pt x="122" y="94"/>
                  </a:lnTo>
                  <a:lnTo>
                    <a:pt x="120" y="94"/>
                  </a:lnTo>
                  <a:lnTo>
                    <a:pt x="118" y="94"/>
                  </a:lnTo>
                  <a:lnTo>
                    <a:pt x="116" y="94"/>
                  </a:lnTo>
                  <a:lnTo>
                    <a:pt x="115" y="94"/>
                  </a:lnTo>
                  <a:lnTo>
                    <a:pt x="114" y="95"/>
                  </a:lnTo>
                  <a:lnTo>
                    <a:pt x="111" y="96"/>
                  </a:lnTo>
                  <a:lnTo>
                    <a:pt x="104" y="96"/>
                  </a:lnTo>
                  <a:lnTo>
                    <a:pt x="93" y="96"/>
                  </a:lnTo>
                  <a:lnTo>
                    <a:pt x="81" y="96"/>
                  </a:lnTo>
                  <a:lnTo>
                    <a:pt x="68" y="96"/>
                  </a:lnTo>
                  <a:lnTo>
                    <a:pt x="57" y="95"/>
                  </a:lnTo>
                  <a:lnTo>
                    <a:pt x="48" y="94"/>
                  </a:lnTo>
                  <a:lnTo>
                    <a:pt x="43" y="91"/>
                  </a:lnTo>
                  <a:lnTo>
                    <a:pt x="38" y="89"/>
                  </a:lnTo>
                  <a:lnTo>
                    <a:pt x="34" y="86"/>
                  </a:lnTo>
                  <a:lnTo>
                    <a:pt x="29" y="82"/>
                  </a:lnTo>
                  <a:lnTo>
                    <a:pt x="24" y="77"/>
                  </a:lnTo>
                  <a:lnTo>
                    <a:pt x="18" y="72"/>
                  </a:lnTo>
                  <a:lnTo>
                    <a:pt x="14" y="67"/>
                  </a:lnTo>
                  <a:lnTo>
                    <a:pt x="10" y="62"/>
                  </a:lnTo>
                  <a:lnTo>
                    <a:pt x="7" y="56"/>
                  </a:lnTo>
                  <a:lnTo>
                    <a:pt x="5" y="49"/>
                  </a:lnTo>
                  <a:lnTo>
                    <a:pt x="4" y="43"/>
                  </a:lnTo>
                  <a:lnTo>
                    <a:pt x="2" y="35"/>
                  </a:lnTo>
                  <a:lnTo>
                    <a:pt x="1" y="28"/>
                  </a:lnTo>
                  <a:lnTo>
                    <a:pt x="1" y="21"/>
                  </a:lnTo>
                  <a:lnTo>
                    <a:pt x="0" y="15"/>
                  </a:lnTo>
                  <a:lnTo>
                    <a:pt x="0" y="10"/>
                  </a:lnTo>
                  <a:lnTo>
                    <a:pt x="1" y="7"/>
                  </a:lnTo>
                  <a:lnTo>
                    <a:pt x="2" y="5"/>
                  </a:lnTo>
                  <a:lnTo>
                    <a:pt x="4" y="4"/>
                  </a:lnTo>
                  <a:lnTo>
                    <a:pt x="6" y="2"/>
                  </a:lnTo>
                  <a:lnTo>
                    <a:pt x="9" y="2"/>
                  </a:lnTo>
                  <a:lnTo>
                    <a:pt x="11" y="1"/>
                  </a:lnTo>
                  <a:lnTo>
                    <a:pt x="14" y="0"/>
                  </a:lnTo>
                  <a:lnTo>
                    <a:pt x="16" y="0"/>
                  </a:lnTo>
                  <a:lnTo>
                    <a:pt x="17" y="0"/>
                  </a:lnTo>
                  <a:lnTo>
                    <a:pt x="34" y="9"/>
                  </a:lnTo>
                </a:path>
              </a:pathLst>
            </a:custGeom>
            <a:solidFill>
              <a:srgbClr val="A4E0A4"/>
            </a:solidFill>
            <a:ln w="9525" cap="rnd">
              <a:noFill/>
              <a:round/>
              <a:headEnd type="none" w="sm" len="sm"/>
              <a:tailEnd type="none" w="sm" len="sm"/>
            </a:ln>
            <a:effectLst/>
          </p:spPr>
          <p:txBody>
            <a:bodyPr/>
            <a:lstStyle/>
            <a:p>
              <a:endParaRPr lang="en-US"/>
            </a:p>
          </p:txBody>
        </p:sp>
        <p:sp>
          <p:nvSpPr>
            <p:cNvPr id="202895" name="Freeform 143"/>
            <p:cNvSpPr>
              <a:spLocks/>
            </p:cNvSpPr>
            <p:nvPr/>
          </p:nvSpPr>
          <p:spPr bwMode="auto">
            <a:xfrm>
              <a:off x="2758" y="1616"/>
              <a:ext cx="325" cy="211"/>
            </a:xfrm>
            <a:custGeom>
              <a:avLst/>
              <a:gdLst/>
              <a:ahLst/>
              <a:cxnLst>
                <a:cxn ang="0">
                  <a:pos x="324" y="210"/>
                </a:cxn>
                <a:cxn ang="0">
                  <a:pos x="324" y="34"/>
                </a:cxn>
                <a:cxn ang="0">
                  <a:pos x="0" y="0"/>
                </a:cxn>
                <a:cxn ang="0">
                  <a:pos x="0" y="164"/>
                </a:cxn>
                <a:cxn ang="0">
                  <a:pos x="324" y="210"/>
                </a:cxn>
              </a:cxnLst>
              <a:rect l="0" t="0" r="r" b="b"/>
              <a:pathLst>
                <a:path w="325" h="211">
                  <a:moveTo>
                    <a:pt x="324" y="210"/>
                  </a:moveTo>
                  <a:lnTo>
                    <a:pt x="324" y="34"/>
                  </a:lnTo>
                  <a:lnTo>
                    <a:pt x="0" y="0"/>
                  </a:lnTo>
                  <a:lnTo>
                    <a:pt x="0" y="164"/>
                  </a:lnTo>
                  <a:lnTo>
                    <a:pt x="324" y="210"/>
                  </a:lnTo>
                </a:path>
              </a:pathLst>
            </a:custGeom>
            <a:solidFill>
              <a:srgbClr val="E7B944"/>
            </a:solidFill>
            <a:ln w="9525" cap="rnd">
              <a:noFill/>
              <a:round/>
              <a:headEnd type="none" w="sm" len="sm"/>
              <a:tailEnd type="none" w="sm" len="sm"/>
            </a:ln>
            <a:effectLst/>
          </p:spPr>
          <p:txBody>
            <a:bodyPr/>
            <a:lstStyle/>
            <a:p>
              <a:endParaRPr lang="en-US"/>
            </a:p>
          </p:txBody>
        </p:sp>
      </p:grpSp>
      <p:grpSp>
        <p:nvGrpSpPr>
          <p:cNvPr id="9" name="Group 144"/>
          <p:cNvGrpSpPr>
            <a:grpSpLocks/>
          </p:cNvGrpSpPr>
          <p:nvPr/>
        </p:nvGrpSpPr>
        <p:grpSpPr bwMode="auto">
          <a:xfrm>
            <a:off x="5602288" y="1997075"/>
            <a:ext cx="1282700" cy="698500"/>
            <a:chOff x="3529" y="1258"/>
            <a:chExt cx="808" cy="440"/>
          </a:xfrm>
        </p:grpSpPr>
        <p:sp>
          <p:nvSpPr>
            <p:cNvPr id="202897" name="Rectangle 145"/>
            <p:cNvSpPr>
              <a:spLocks noChangeArrowheads="1"/>
            </p:cNvSpPr>
            <p:nvPr/>
          </p:nvSpPr>
          <p:spPr bwMode="blackWhite">
            <a:xfrm>
              <a:off x="3529" y="1258"/>
              <a:ext cx="808" cy="440"/>
            </a:xfrm>
            <a:prstGeom prst="rect">
              <a:avLst/>
            </a:prstGeom>
            <a:solidFill>
              <a:srgbClr val="DDDDDD"/>
            </a:solidFill>
            <a:ln w="12700">
              <a:solidFill>
                <a:srgbClr val="000000"/>
              </a:solidFill>
              <a:miter lim="800000"/>
              <a:headEnd/>
              <a:tailEnd/>
            </a:ln>
            <a:effectLst/>
          </p:spPr>
          <p:txBody>
            <a:bodyPr wrap="none" anchor="ctr"/>
            <a:lstStyle/>
            <a:p>
              <a:endParaRPr lang="en-US"/>
            </a:p>
          </p:txBody>
        </p:sp>
        <p:sp>
          <p:nvSpPr>
            <p:cNvPr id="202898" name="Line 146"/>
            <p:cNvSpPr>
              <a:spLocks noChangeShapeType="1"/>
            </p:cNvSpPr>
            <p:nvPr/>
          </p:nvSpPr>
          <p:spPr bwMode="blackWhite">
            <a:xfrm>
              <a:off x="3530" y="1368"/>
              <a:ext cx="806" cy="0"/>
            </a:xfrm>
            <a:prstGeom prst="line">
              <a:avLst/>
            </a:prstGeom>
            <a:noFill/>
            <a:ln w="12700">
              <a:solidFill>
                <a:schemeClr val="bg2"/>
              </a:solidFill>
              <a:round/>
              <a:headEnd type="none" w="sm" len="sm"/>
              <a:tailEnd type="none" w="sm" len="sm"/>
            </a:ln>
            <a:effectLst/>
          </p:spPr>
          <p:txBody>
            <a:bodyPr/>
            <a:lstStyle/>
            <a:p>
              <a:endParaRPr lang="en-US"/>
            </a:p>
          </p:txBody>
        </p:sp>
        <p:sp>
          <p:nvSpPr>
            <p:cNvPr id="202899" name="Line 147"/>
            <p:cNvSpPr>
              <a:spLocks noChangeShapeType="1"/>
            </p:cNvSpPr>
            <p:nvPr/>
          </p:nvSpPr>
          <p:spPr bwMode="blackWhite">
            <a:xfrm>
              <a:off x="3661" y="1259"/>
              <a:ext cx="0" cy="438"/>
            </a:xfrm>
            <a:prstGeom prst="line">
              <a:avLst/>
            </a:prstGeom>
            <a:noFill/>
            <a:ln w="12700">
              <a:solidFill>
                <a:schemeClr val="bg2"/>
              </a:solidFill>
              <a:round/>
              <a:headEnd type="none" w="sm" len="sm"/>
              <a:tailEnd type="none" w="sm" len="sm"/>
            </a:ln>
            <a:effectLst/>
          </p:spPr>
          <p:txBody>
            <a:bodyPr/>
            <a:lstStyle/>
            <a:p>
              <a:endParaRPr lang="en-US"/>
            </a:p>
          </p:txBody>
        </p:sp>
        <p:sp>
          <p:nvSpPr>
            <p:cNvPr id="202900" name="Line 148"/>
            <p:cNvSpPr>
              <a:spLocks noChangeShapeType="1"/>
            </p:cNvSpPr>
            <p:nvPr/>
          </p:nvSpPr>
          <p:spPr bwMode="blackWhite">
            <a:xfrm>
              <a:off x="3881" y="1259"/>
              <a:ext cx="0" cy="438"/>
            </a:xfrm>
            <a:prstGeom prst="line">
              <a:avLst/>
            </a:prstGeom>
            <a:noFill/>
            <a:ln w="12700">
              <a:solidFill>
                <a:schemeClr val="bg2"/>
              </a:solidFill>
              <a:round/>
              <a:headEnd type="none" w="sm" len="sm"/>
              <a:tailEnd type="none" w="sm" len="sm"/>
            </a:ln>
            <a:effectLst/>
          </p:spPr>
          <p:txBody>
            <a:bodyPr/>
            <a:lstStyle/>
            <a:p>
              <a:endParaRPr lang="en-US"/>
            </a:p>
          </p:txBody>
        </p:sp>
        <p:sp>
          <p:nvSpPr>
            <p:cNvPr id="202901" name="Line 149"/>
            <p:cNvSpPr>
              <a:spLocks noChangeShapeType="1"/>
            </p:cNvSpPr>
            <p:nvPr/>
          </p:nvSpPr>
          <p:spPr bwMode="blackWhite">
            <a:xfrm>
              <a:off x="4100" y="1259"/>
              <a:ext cx="0" cy="438"/>
            </a:xfrm>
            <a:prstGeom prst="line">
              <a:avLst/>
            </a:prstGeom>
            <a:noFill/>
            <a:ln w="12700">
              <a:solidFill>
                <a:schemeClr val="bg2"/>
              </a:solidFill>
              <a:round/>
              <a:headEnd type="none" w="sm" len="sm"/>
              <a:tailEnd type="none" w="sm" len="sm"/>
            </a:ln>
            <a:effectLst/>
          </p:spPr>
          <p:txBody>
            <a:bodyPr/>
            <a:lstStyle/>
            <a:p>
              <a:endParaRPr lang="en-US"/>
            </a:p>
          </p:txBody>
        </p:sp>
      </p:grpSp>
      <p:sp>
        <p:nvSpPr>
          <p:cNvPr id="202902" name="Rectangle 150"/>
          <p:cNvSpPr>
            <a:spLocks noChangeArrowheads="1"/>
          </p:cNvSpPr>
          <p:nvPr/>
        </p:nvSpPr>
        <p:spPr bwMode="auto">
          <a:xfrm>
            <a:off x="4014788" y="1630363"/>
            <a:ext cx="1271587" cy="396875"/>
          </a:xfrm>
          <a:prstGeom prst="rect">
            <a:avLst/>
          </a:prstGeom>
          <a:noFill/>
          <a:ln w="9525">
            <a:noFill/>
            <a:miter lim="800000"/>
            <a:headEnd/>
            <a:tailEnd/>
          </a:ln>
          <a:effectLst/>
        </p:spPr>
        <p:txBody>
          <a:bodyPr lIns="92075" tIns="46038" rIns="92075" bIns="46038">
            <a:spAutoFit/>
          </a:bodyPr>
          <a:lstStyle/>
          <a:p>
            <a:pPr algn="ctr" eaLnBrk="0" hangingPunct="0"/>
            <a:r>
              <a:rPr lang="en-US" sz="2000">
                <a:latin typeface="Verdana" pitchFamily="34" charset="0"/>
              </a:rPr>
              <a:t>Scott</a:t>
            </a:r>
          </a:p>
        </p:txBody>
      </p:sp>
      <p:sp>
        <p:nvSpPr>
          <p:cNvPr id="202903" name="Rectangle 151"/>
          <p:cNvSpPr>
            <a:spLocks noChangeArrowheads="1"/>
          </p:cNvSpPr>
          <p:nvPr/>
        </p:nvSpPr>
        <p:spPr bwMode="auto">
          <a:xfrm>
            <a:off x="5095875" y="1500188"/>
            <a:ext cx="2098675" cy="396875"/>
          </a:xfrm>
          <a:prstGeom prst="rect">
            <a:avLst/>
          </a:prstGeom>
          <a:noFill/>
          <a:ln w="9525">
            <a:noFill/>
            <a:miter lim="800000"/>
            <a:headEnd/>
            <a:tailEnd/>
          </a:ln>
          <a:effectLst/>
        </p:spPr>
        <p:txBody>
          <a:bodyPr lIns="92075" tIns="46038" rIns="92075" bIns="46038">
            <a:spAutoFit/>
          </a:bodyPr>
          <a:lstStyle/>
          <a:p>
            <a:pPr algn="ctr" eaLnBrk="0" hangingPunct="0"/>
            <a:r>
              <a:rPr lang="en-US" sz="2000">
                <a:latin typeface="Verdana" pitchFamily="34" charset="0"/>
              </a:rPr>
              <a:t>EMPLOYEES</a:t>
            </a:r>
          </a:p>
        </p:txBody>
      </p:sp>
    </p:spTree>
  </p:cSld>
  <p:clrMapOvr>
    <a:masterClrMapping/>
  </p:clrMapOvr>
  <p:transition spd="slow">
    <p:cut/>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Footer Placeholder 2"/>
          <p:cNvSpPr>
            <a:spLocks noGrp="1"/>
          </p:cNvSpPr>
          <p:nvPr>
            <p:ph type="ftr" sz="quarter" idx="10"/>
          </p:nvPr>
        </p:nvSpPr>
        <p:spPr/>
        <p:txBody>
          <a:bodyPr/>
          <a:lstStyle/>
          <a:p>
            <a:r>
              <a:rPr lang="en-US"/>
              <a:t>PL/SQL</a:t>
            </a:r>
          </a:p>
        </p:txBody>
      </p:sp>
      <p:sp>
        <p:nvSpPr>
          <p:cNvPr id="93" name="Slide Number Placeholder 3"/>
          <p:cNvSpPr>
            <a:spLocks noGrp="1"/>
          </p:cNvSpPr>
          <p:nvPr>
            <p:ph type="sldNum" sz="quarter" idx="11"/>
          </p:nvPr>
        </p:nvSpPr>
        <p:spPr/>
        <p:txBody>
          <a:bodyPr/>
          <a:lstStyle/>
          <a:p>
            <a:fld id="{58D60003-93F3-4538-8EDB-9E06D4F337FB}" type="slidenum">
              <a:rPr lang="en-US"/>
              <a:pPr/>
              <a:t>89</a:t>
            </a:fld>
            <a:r>
              <a:rPr lang="en-US"/>
              <a:t> of 1</a:t>
            </a:r>
          </a:p>
        </p:txBody>
      </p:sp>
      <p:sp>
        <p:nvSpPr>
          <p:cNvPr id="204802" name="Line 2"/>
          <p:cNvSpPr>
            <a:spLocks noChangeShapeType="1"/>
          </p:cNvSpPr>
          <p:nvPr/>
        </p:nvSpPr>
        <p:spPr bwMode="auto">
          <a:xfrm>
            <a:off x="6002338" y="3551238"/>
            <a:ext cx="809625" cy="0"/>
          </a:xfrm>
          <a:prstGeom prst="line">
            <a:avLst/>
          </a:prstGeom>
          <a:noFill/>
          <a:ln w="25400">
            <a:solidFill>
              <a:schemeClr val="tx1"/>
            </a:solidFill>
            <a:round/>
            <a:headEnd type="none" w="sm" len="sm"/>
            <a:tailEnd type="stealth" w="med" len="lg"/>
          </a:ln>
          <a:effectLst/>
        </p:spPr>
        <p:txBody>
          <a:bodyPr/>
          <a:lstStyle/>
          <a:p>
            <a:endParaRPr lang="en-US"/>
          </a:p>
        </p:txBody>
      </p:sp>
      <p:sp>
        <p:nvSpPr>
          <p:cNvPr id="204803" name="Rectangle 3"/>
          <p:cNvSpPr>
            <a:spLocks noChangeArrowheads="1"/>
          </p:cNvSpPr>
          <p:nvPr/>
        </p:nvSpPr>
        <p:spPr bwMode="auto">
          <a:xfrm>
            <a:off x="3321050" y="2101850"/>
            <a:ext cx="171450" cy="344488"/>
          </a:xfrm>
          <a:prstGeom prst="rect">
            <a:avLst/>
          </a:prstGeom>
          <a:noFill/>
          <a:ln w="9525">
            <a:noFill/>
            <a:miter lim="800000"/>
            <a:headEnd/>
            <a:tailEnd/>
          </a:ln>
          <a:effectLst/>
        </p:spPr>
        <p:txBody>
          <a:bodyPr wrap="none" anchor="ctr"/>
          <a:lstStyle/>
          <a:p>
            <a:endParaRPr lang="en-US"/>
          </a:p>
        </p:txBody>
      </p:sp>
      <p:sp>
        <p:nvSpPr>
          <p:cNvPr id="204804" name="Rectangle 4"/>
          <p:cNvSpPr>
            <a:spLocks noGrp="1" noChangeArrowheads="1"/>
          </p:cNvSpPr>
          <p:nvPr>
            <p:ph type="title"/>
          </p:nvPr>
        </p:nvSpPr>
        <p:spPr>
          <a:xfrm>
            <a:off x="2362200" y="76200"/>
            <a:ext cx="6324600" cy="685800"/>
          </a:xfrm>
          <a:noFill/>
          <a:ln/>
        </p:spPr>
        <p:txBody>
          <a:bodyPr wrap="square" lIns="92075" tIns="46038" rIns="92075" bIns="46038" anchor="t"/>
          <a:lstStyle/>
          <a:p>
            <a:r>
              <a:rPr lang="en-US">
                <a:effectLst>
                  <a:outerShdw blurRad="38100" dist="38100" dir="2700000" algn="tl">
                    <a:srgbClr val="C0C0C0"/>
                  </a:outerShdw>
                </a:effectLst>
              </a:rPr>
              <a:t>Managing Stored PL/SQL Objects</a:t>
            </a:r>
          </a:p>
        </p:txBody>
      </p:sp>
      <p:grpSp>
        <p:nvGrpSpPr>
          <p:cNvPr id="2" name="Group 5"/>
          <p:cNvGrpSpPr>
            <a:grpSpLocks/>
          </p:cNvGrpSpPr>
          <p:nvPr/>
        </p:nvGrpSpPr>
        <p:grpSpPr bwMode="auto">
          <a:xfrm>
            <a:off x="6313488" y="1290638"/>
            <a:ext cx="1935162" cy="1458912"/>
            <a:chOff x="3977" y="813"/>
            <a:chExt cx="1219" cy="919"/>
          </a:xfrm>
        </p:grpSpPr>
        <p:grpSp>
          <p:nvGrpSpPr>
            <p:cNvPr id="3" name="Group 6"/>
            <p:cNvGrpSpPr>
              <a:grpSpLocks/>
            </p:cNvGrpSpPr>
            <p:nvPr/>
          </p:nvGrpSpPr>
          <p:grpSpPr bwMode="auto">
            <a:xfrm>
              <a:off x="4165" y="1053"/>
              <a:ext cx="857" cy="679"/>
              <a:chOff x="4165" y="1053"/>
              <a:chExt cx="857" cy="679"/>
            </a:xfrm>
          </p:grpSpPr>
          <p:sp>
            <p:nvSpPr>
              <p:cNvPr id="204807" name="Freeform 7"/>
              <p:cNvSpPr>
                <a:spLocks/>
              </p:cNvSpPr>
              <p:nvPr/>
            </p:nvSpPr>
            <p:spPr bwMode="blackWhite">
              <a:xfrm>
                <a:off x="4165" y="1053"/>
                <a:ext cx="857" cy="679"/>
              </a:xfrm>
              <a:custGeom>
                <a:avLst/>
                <a:gdLst/>
                <a:ahLst/>
                <a:cxnLst>
                  <a:cxn ang="0">
                    <a:pos x="856" y="0"/>
                  </a:cxn>
                  <a:cxn ang="0">
                    <a:pos x="0" y="0"/>
                  </a:cxn>
                  <a:cxn ang="0">
                    <a:pos x="0" y="667"/>
                  </a:cxn>
                  <a:cxn ang="0">
                    <a:pos x="61" y="678"/>
                  </a:cxn>
                  <a:cxn ang="0">
                    <a:pos x="109" y="662"/>
                  </a:cxn>
                  <a:cxn ang="0">
                    <a:pos x="147" y="619"/>
                  </a:cxn>
                  <a:cxn ang="0">
                    <a:pos x="218" y="619"/>
                  </a:cxn>
                  <a:cxn ang="0">
                    <a:pos x="256" y="635"/>
                  </a:cxn>
                  <a:cxn ang="0">
                    <a:pos x="313" y="635"/>
                  </a:cxn>
                  <a:cxn ang="0">
                    <a:pos x="328" y="640"/>
                  </a:cxn>
                  <a:cxn ang="0">
                    <a:pos x="342" y="635"/>
                  </a:cxn>
                  <a:cxn ang="0">
                    <a:pos x="356" y="625"/>
                  </a:cxn>
                  <a:cxn ang="0">
                    <a:pos x="366" y="609"/>
                  </a:cxn>
                  <a:cxn ang="0">
                    <a:pos x="380" y="598"/>
                  </a:cxn>
                  <a:cxn ang="0">
                    <a:pos x="394" y="598"/>
                  </a:cxn>
                  <a:cxn ang="0">
                    <a:pos x="408" y="598"/>
                  </a:cxn>
                  <a:cxn ang="0">
                    <a:pos x="428" y="598"/>
                  </a:cxn>
                  <a:cxn ang="0">
                    <a:pos x="442" y="598"/>
                  </a:cxn>
                  <a:cxn ang="0">
                    <a:pos x="461" y="598"/>
                  </a:cxn>
                  <a:cxn ang="0">
                    <a:pos x="475" y="598"/>
                  </a:cxn>
                  <a:cxn ang="0">
                    <a:pos x="494" y="598"/>
                  </a:cxn>
                  <a:cxn ang="0">
                    <a:pos x="513" y="593"/>
                  </a:cxn>
                  <a:cxn ang="0">
                    <a:pos x="532" y="593"/>
                  </a:cxn>
                  <a:cxn ang="0">
                    <a:pos x="546" y="593"/>
                  </a:cxn>
                  <a:cxn ang="0">
                    <a:pos x="565" y="587"/>
                  </a:cxn>
                  <a:cxn ang="0">
                    <a:pos x="580" y="577"/>
                  </a:cxn>
                  <a:cxn ang="0">
                    <a:pos x="594" y="577"/>
                  </a:cxn>
                  <a:cxn ang="0">
                    <a:pos x="613" y="577"/>
                  </a:cxn>
                  <a:cxn ang="0">
                    <a:pos x="632" y="572"/>
                  </a:cxn>
                  <a:cxn ang="0">
                    <a:pos x="646" y="566"/>
                  </a:cxn>
                  <a:cxn ang="0">
                    <a:pos x="656" y="550"/>
                  </a:cxn>
                  <a:cxn ang="0">
                    <a:pos x="665" y="534"/>
                  </a:cxn>
                  <a:cxn ang="0">
                    <a:pos x="680" y="524"/>
                  </a:cxn>
                  <a:cxn ang="0">
                    <a:pos x="694" y="519"/>
                  </a:cxn>
                  <a:cxn ang="0">
                    <a:pos x="708" y="519"/>
                  </a:cxn>
                  <a:cxn ang="0">
                    <a:pos x="722" y="513"/>
                  </a:cxn>
                  <a:cxn ang="0">
                    <a:pos x="741" y="513"/>
                  </a:cxn>
                  <a:cxn ang="0">
                    <a:pos x="756" y="508"/>
                  </a:cxn>
                  <a:cxn ang="0">
                    <a:pos x="770" y="503"/>
                  </a:cxn>
                  <a:cxn ang="0">
                    <a:pos x="779" y="487"/>
                  </a:cxn>
                  <a:cxn ang="0">
                    <a:pos x="794" y="476"/>
                  </a:cxn>
                  <a:cxn ang="0">
                    <a:pos x="808" y="466"/>
                  </a:cxn>
                  <a:cxn ang="0">
                    <a:pos x="822" y="455"/>
                  </a:cxn>
                  <a:cxn ang="0">
                    <a:pos x="836" y="455"/>
                  </a:cxn>
                  <a:cxn ang="0">
                    <a:pos x="851" y="444"/>
                  </a:cxn>
                  <a:cxn ang="0">
                    <a:pos x="856" y="0"/>
                  </a:cxn>
                </a:cxnLst>
                <a:rect l="0" t="0" r="r" b="b"/>
                <a:pathLst>
                  <a:path w="857" h="679">
                    <a:moveTo>
                      <a:pt x="856" y="0"/>
                    </a:moveTo>
                    <a:lnTo>
                      <a:pt x="0" y="0"/>
                    </a:lnTo>
                    <a:lnTo>
                      <a:pt x="0" y="667"/>
                    </a:lnTo>
                    <a:lnTo>
                      <a:pt x="61" y="678"/>
                    </a:lnTo>
                    <a:lnTo>
                      <a:pt x="109" y="662"/>
                    </a:lnTo>
                    <a:lnTo>
                      <a:pt x="147" y="619"/>
                    </a:lnTo>
                    <a:lnTo>
                      <a:pt x="218" y="619"/>
                    </a:lnTo>
                    <a:lnTo>
                      <a:pt x="256" y="635"/>
                    </a:lnTo>
                    <a:lnTo>
                      <a:pt x="313" y="635"/>
                    </a:lnTo>
                    <a:lnTo>
                      <a:pt x="328" y="640"/>
                    </a:lnTo>
                    <a:lnTo>
                      <a:pt x="342" y="635"/>
                    </a:lnTo>
                    <a:lnTo>
                      <a:pt x="356" y="625"/>
                    </a:lnTo>
                    <a:lnTo>
                      <a:pt x="366" y="609"/>
                    </a:lnTo>
                    <a:lnTo>
                      <a:pt x="380" y="598"/>
                    </a:lnTo>
                    <a:lnTo>
                      <a:pt x="394" y="598"/>
                    </a:lnTo>
                    <a:lnTo>
                      <a:pt x="408" y="598"/>
                    </a:lnTo>
                    <a:lnTo>
                      <a:pt x="428" y="598"/>
                    </a:lnTo>
                    <a:lnTo>
                      <a:pt x="442" y="598"/>
                    </a:lnTo>
                    <a:lnTo>
                      <a:pt x="461" y="598"/>
                    </a:lnTo>
                    <a:lnTo>
                      <a:pt x="475" y="598"/>
                    </a:lnTo>
                    <a:lnTo>
                      <a:pt x="494" y="598"/>
                    </a:lnTo>
                    <a:lnTo>
                      <a:pt x="513" y="593"/>
                    </a:lnTo>
                    <a:lnTo>
                      <a:pt x="532" y="593"/>
                    </a:lnTo>
                    <a:lnTo>
                      <a:pt x="546" y="593"/>
                    </a:lnTo>
                    <a:lnTo>
                      <a:pt x="565" y="587"/>
                    </a:lnTo>
                    <a:lnTo>
                      <a:pt x="580" y="577"/>
                    </a:lnTo>
                    <a:lnTo>
                      <a:pt x="594" y="577"/>
                    </a:lnTo>
                    <a:lnTo>
                      <a:pt x="613" y="577"/>
                    </a:lnTo>
                    <a:lnTo>
                      <a:pt x="632" y="572"/>
                    </a:lnTo>
                    <a:lnTo>
                      <a:pt x="646" y="566"/>
                    </a:lnTo>
                    <a:lnTo>
                      <a:pt x="656" y="550"/>
                    </a:lnTo>
                    <a:lnTo>
                      <a:pt x="665" y="534"/>
                    </a:lnTo>
                    <a:lnTo>
                      <a:pt x="680" y="524"/>
                    </a:lnTo>
                    <a:lnTo>
                      <a:pt x="694" y="519"/>
                    </a:lnTo>
                    <a:lnTo>
                      <a:pt x="708" y="519"/>
                    </a:lnTo>
                    <a:lnTo>
                      <a:pt x="722" y="513"/>
                    </a:lnTo>
                    <a:lnTo>
                      <a:pt x="741" y="513"/>
                    </a:lnTo>
                    <a:lnTo>
                      <a:pt x="756" y="508"/>
                    </a:lnTo>
                    <a:lnTo>
                      <a:pt x="770" y="503"/>
                    </a:lnTo>
                    <a:lnTo>
                      <a:pt x="779" y="487"/>
                    </a:lnTo>
                    <a:lnTo>
                      <a:pt x="794" y="476"/>
                    </a:lnTo>
                    <a:lnTo>
                      <a:pt x="808" y="466"/>
                    </a:lnTo>
                    <a:lnTo>
                      <a:pt x="822" y="455"/>
                    </a:lnTo>
                    <a:lnTo>
                      <a:pt x="836" y="455"/>
                    </a:lnTo>
                    <a:lnTo>
                      <a:pt x="851" y="444"/>
                    </a:lnTo>
                    <a:lnTo>
                      <a:pt x="856" y="0"/>
                    </a:lnTo>
                  </a:path>
                </a:pathLst>
              </a:custGeom>
              <a:solidFill>
                <a:srgbClr val="99CCFF"/>
              </a:solidFill>
              <a:ln w="25400" cap="rnd" cmpd="sng">
                <a:solidFill>
                  <a:srgbClr val="000000"/>
                </a:solidFill>
                <a:prstDash val="solid"/>
                <a:round/>
                <a:headEnd type="none" w="sm" len="sm"/>
                <a:tailEnd type="none" w="sm" len="sm"/>
              </a:ln>
              <a:effectLst/>
            </p:spPr>
            <p:txBody>
              <a:bodyPr/>
              <a:lstStyle/>
              <a:p>
                <a:endParaRPr lang="en-US"/>
              </a:p>
            </p:txBody>
          </p:sp>
          <p:sp>
            <p:nvSpPr>
              <p:cNvPr id="204808" name="Line 8"/>
              <p:cNvSpPr>
                <a:spLocks noChangeShapeType="1"/>
              </p:cNvSpPr>
              <p:nvPr/>
            </p:nvSpPr>
            <p:spPr bwMode="blackWhite">
              <a:xfrm>
                <a:off x="4169" y="1361"/>
                <a:ext cx="848" cy="0"/>
              </a:xfrm>
              <a:prstGeom prst="line">
                <a:avLst/>
              </a:prstGeom>
              <a:noFill/>
              <a:ln w="25400">
                <a:solidFill>
                  <a:srgbClr val="000000"/>
                </a:solidFill>
                <a:round/>
                <a:headEnd type="none" w="sm" len="sm"/>
                <a:tailEnd type="none" w="sm" len="sm"/>
              </a:ln>
              <a:effectLst/>
            </p:spPr>
            <p:txBody>
              <a:bodyPr/>
              <a:lstStyle/>
              <a:p>
                <a:endParaRPr lang="en-US"/>
              </a:p>
            </p:txBody>
          </p:sp>
          <p:sp>
            <p:nvSpPr>
              <p:cNvPr id="204809" name="Line 9"/>
              <p:cNvSpPr>
                <a:spLocks noChangeShapeType="1"/>
              </p:cNvSpPr>
              <p:nvPr/>
            </p:nvSpPr>
            <p:spPr bwMode="blackWhite">
              <a:xfrm>
                <a:off x="4598" y="1059"/>
                <a:ext cx="0" cy="593"/>
              </a:xfrm>
              <a:prstGeom prst="line">
                <a:avLst/>
              </a:prstGeom>
              <a:noFill/>
              <a:ln w="25400">
                <a:solidFill>
                  <a:srgbClr val="000000"/>
                </a:solidFill>
                <a:round/>
                <a:headEnd type="none" w="sm" len="sm"/>
                <a:tailEnd type="none" w="sm" len="sm"/>
              </a:ln>
              <a:effectLst/>
            </p:spPr>
            <p:txBody>
              <a:bodyPr/>
              <a:lstStyle/>
              <a:p>
                <a:endParaRPr lang="en-US"/>
              </a:p>
            </p:txBody>
          </p:sp>
        </p:grpSp>
        <p:sp>
          <p:nvSpPr>
            <p:cNvPr id="204810" name="Rectangle 10"/>
            <p:cNvSpPr>
              <a:spLocks noChangeArrowheads="1"/>
            </p:cNvSpPr>
            <p:nvPr/>
          </p:nvSpPr>
          <p:spPr bwMode="auto">
            <a:xfrm>
              <a:off x="3977" y="813"/>
              <a:ext cx="1219" cy="231"/>
            </a:xfrm>
            <a:prstGeom prst="rect">
              <a:avLst/>
            </a:prstGeom>
            <a:noFill/>
            <a:ln w="9525">
              <a:noFill/>
              <a:miter lim="800000"/>
              <a:headEnd/>
              <a:tailEnd/>
            </a:ln>
            <a:effectLst/>
          </p:spPr>
          <p:txBody>
            <a:bodyPr wrap="none" lIns="92075" tIns="46038" rIns="92075" bIns="46038">
              <a:spAutoFit/>
            </a:bodyPr>
            <a:lstStyle/>
            <a:p>
              <a:pPr algn="ctr" eaLnBrk="0" hangingPunct="0"/>
              <a:r>
                <a:rPr lang="en-US">
                  <a:effectLst>
                    <a:outerShdw blurRad="38100" dist="38100" dir="2700000" algn="tl">
                      <a:srgbClr val="C0C0C0"/>
                    </a:outerShdw>
                  </a:effectLst>
                  <a:latin typeface="Verdana" pitchFamily="34" charset="0"/>
                </a:rPr>
                <a:t>Data dictionary</a:t>
              </a:r>
            </a:p>
          </p:txBody>
        </p:sp>
      </p:grpSp>
      <p:sp>
        <p:nvSpPr>
          <p:cNvPr id="204811" name="AutoShape 11"/>
          <p:cNvSpPr>
            <a:spLocks noChangeArrowheads="1"/>
          </p:cNvSpPr>
          <p:nvPr/>
        </p:nvSpPr>
        <p:spPr bwMode="blackWhite">
          <a:xfrm>
            <a:off x="1027113" y="2032000"/>
            <a:ext cx="4983162" cy="3175000"/>
          </a:xfrm>
          <a:prstGeom prst="roundRect">
            <a:avLst>
              <a:gd name="adj" fmla="val 12412"/>
            </a:avLst>
          </a:prstGeom>
          <a:solidFill>
            <a:srgbClr val="0066CC"/>
          </a:solidFill>
          <a:ln w="12700">
            <a:solidFill>
              <a:srgbClr val="000000"/>
            </a:solidFill>
            <a:round/>
            <a:headEnd/>
            <a:tailEnd/>
          </a:ln>
          <a:effectLst/>
        </p:spPr>
        <p:txBody>
          <a:bodyPr wrap="none" anchor="ctr"/>
          <a:lstStyle/>
          <a:p>
            <a:endParaRPr lang="en-US"/>
          </a:p>
        </p:txBody>
      </p:sp>
      <p:sp>
        <p:nvSpPr>
          <p:cNvPr id="204812" name="AutoShape 12"/>
          <p:cNvSpPr>
            <a:spLocks noChangeArrowheads="1"/>
          </p:cNvSpPr>
          <p:nvPr/>
        </p:nvSpPr>
        <p:spPr bwMode="blackWhite">
          <a:xfrm>
            <a:off x="1392238" y="4378325"/>
            <a:ext cx="1787525" cy="679450"/>
          </a:xfrm>
          <a:prstGeom prst="roundRect">
            <a:avLst>
              <a:gd name="adj" fmla="val 12412"/>
            </a:avLst>
          </a:prstGeom>
          <a:solidFill>
            <a:srgbClr val="008080"/>
          </a:solidFill>
          <a:ln w="9525">
            <a:noFill/>
            <a:round/>
            <a:headEnd/>
            <a:tailEnd/>
          </a:ln>
          <a:effectLst/>
        </p:spPr>
        <p:txBody>
          <a:bodyPr wrap="none" lIns="92075" tIns="46038" rIns="92075" bIns="46038" anchor="ctr"/>
          <a:lstStyle/>
          <a:p>
            <a:pPr algn="ctr" eaLnBrk="0" hangingPunct="0">
              <a:lnSpc>
                <a:spcPct val="90000"/>
              </a:lnSpc>
              <a:tabLst>
                <a:tab pos="1200150" algn="l"/>
              </a:tabLst>
            </a:pPr>
            <a:r>
              <a:rPr lang="en-US" sz="2200">
                <a:latin typeface="Verdana" pitchFamily="34" charset="0"/>
              </a:rPr>
              <a:t>Compile</a:t>
            </a:r>
            <a:br>
              <a:rPr lang="en-US" sz="2200">
                <a:latin typeface="Verdana" pitchFamily="34" charset="0"/>
              </a:rPr>
            </a:br>
            <a:r>
              <a:rPr lang="en-US" sz="2200">
                <a:latin typeface="Verdana" pitchFamily="34" charset="0"/>
              </a:rPr>
              <a:t>errors</a:t>
            </a:r>
          </a:p>
        </p:txBody>
      </p:sp>
      <p:sp>
        <p:nvSpPr>
          <p:cNvPr id="204813" name="AutoShape 13"/>
          <p:cNvSpPr>
            <a:spLocks noChangeArrowheads="1"/>
          </p:cNvSpPr>
          <p:nvPr/>
        </p:nvSpPr>
        <p:spPr bwMode="blackWhite">
          <a:xfrm>
            <a:off x="1285875" y="2117725"/>
            <a:ext cx="1900238" cy="647700"/>
          </a:xfrm>
          <a:prstGeom prst="roundRect">
            <a:avLst>
              <a:gd name="adj" fmla="val 12412"/>
            </a:avLst>
          </a:prstGeom>
          <a:solidFill>
            <a:srgbClr val="008080"/>
          </a:solidFill>
          <a:ln w="9525">
            <a:noFill/>
            <a:round/>
            <a:headEnd/>
            <a:tailEnd/>
          </a:ln>
          <a:effectLst/>
        </p:spPr>
        <p:txBody>
          <a:bodyPr wrap="none" lIns="92075" tIns="46038" rIns="92075" bIns="46038" anchor="ctr"/>
          <a:lstStyle/>
          <a:p>
            <a:pPr algn="ctr" eaLnBrk="0" hangingPunct="0">
              <a:lnSpc>
                <a:spcPct val="90000"/>
              </a:lnSpc>
              <a:tabLst>
                <a:tab pos="1200150" algn="l"/>
              </a:tabLst>
            </a:pPr>
            <a:r>
              <a:rPr lang="en-US" sz="2200">
                <a:latin typeface="Verdana" pitchFamily="34" charset="0"/>
              </a:rPr>
              <a:t>General</a:t>
            </a:r>
            <a:br>
              <a:rPr lang="en-US" sz="2200">
                <a:latin typeface="Verdana" pitchFamily="34" charset="0"/>
              </a:rPr>
            </a:br>
            <a:r>
              <a:rPr lang="en-US" sz="2200">
                <a:latin typeface="Verdana" pitchFamily="34" charset="0"/>
              </a:rPr>
              <a:t>information</a:t>
            </a:r>
          </a:p>
        </p:txBody>
      </p:sp>
      <p:sp>
        <p:nvSpPr>
          <p:cNvPr id="204814" name="AutoShape 14"/>
          <p:cNvSpPr>
            <a:spLocks noChangeArrowheads="1"/>
          </p:cNvSpPr>
          <p:nvPr/>
        </p:nvSpPr>
        <p:spPr bwMode="blackWhite">
          <a:xfrm>
            <a:off x="3875088" y="2112963"/>
            <a:ext cx="2000250" cy="655637"/>
          </a:xfrm>
          <a:prstGeom prst="roundRect">
            <a:avLst>
              <a:gd name="adj" fmla="val 12412"/>
            </a:avLst>
          </a:prstGeom>
          <a:solidFill>
            <a:srgbClr val="008080"/>
          </a:solidFill>
          <a:ln w="9525">
            <a:noFill/>
            <a:round/>
            <a:headEnd/>
            <a:tailEnd/>
          </a:ln>
          <a:effectLst/>
        </p:spPr>
        <p:txBody>
          <a:bodyPr wrap="none" lIns="92075" tIns="46038" rIns="92075" bIns="46038" anchor="ctr"/>
          <a:lstStyle/>
          <a:p>
            <a:pPr algn="ctr" eaLnBrk="0" hangingPunct="0">
              <a:lnSpc>
                <a:spcPct val="90000"/>
              </a:lnSpc>
              <a:tabLst>
                <a:tab pos="1200150" algn="l"/>
              </a:tabLst>
            </a:pPr>
            <a:r>
              <a:rPr lang="en-US" sz="2200">
                <a:latin typeface="Verdana" pitchFamily="34" charset="0"/>
              </a:rPr>
              <a:t>Source code</a:t>
            </a:r>
          </a:p>
        </p:txBody>
      </p:sp>
      <p:sp>
        <p:nvSpPr>
          <p:cNvPr id="204815" name="AutoShape 15"/>
          <p:cNvSpPr>
            <a:spLocks noChangeArrowheads="1"/>
          </p:cNvSpPr>
          <p:nvPr/>
        </p:nvSpPr>
        <p:spPr bwMode="blackWhite">
          <a:xfrm>
            <a:off x="3887788" y="4324350"/>
            <a:ext cx="1982787" cy="739775"/>
          </a:xfrm>
          <a:prstGeom prst="roundRect">
            <a:avLst>
              <a:gd name="adj" fmla="val 12412"/>
            </a:avLst>
          </a:prstGeom>
          <a:solidFill>
            <a:srgbClr val="008080"/>
          </a:solidFill>
          <a:ln w="9525">
            <a:noFill/>
            <a:round/>
            <a:headEnd/>
            <a:tailEnd/>
          </a:ln>
          <a:effectLst/>
        </p:spPr>
        <p:txBody>
          <a:bodyPr wrap="none" lIns="92075" tIns="46038" rIns="92075" bIns="46038" anchor="ctr"/>
          <a:lstStyle/>
          <a:p>
            <a:pPr algn="ctr" eaLnBrk="0" hangingPunct="0">
              <a:lnSpc>
                <a:spcPct val="90000"/>
              </a:lnSpc>
              <a:tabLst>
                <a:tab pos="1200150" algn="l"/>
              </a:tabLst>
            </a:pPr>
            <a:r>
              <a:rPr lang="en-US" sz="2200">
                <a:latin typeface="Verdana" pitchFamily="34" charset="0"/>
              </a:rPr>
              <a:t>Debug</a:t>
            </a:r>
            <a:br>
              <a:rPr lang="en-US" sz="2200">
                <a:latin typeface="Verdana" pitchFamily="34" charset="0"/>
              </a:rPr>
            </a:br>
            <a:r>
              <a:rPr lang="en-US" sz="2200">
                <a:latin typeface="Verdana" pitchFamily="34" charset="0"/>
              </a:rPr>
              <a:t>information</a:t>
            </a:r>
          </a:p>
        </p:txBody>
      </p:sp>
      <p:sp>
        <p:nvSpPr>
          <p:cNvPr id="204816" name="AutoShape 16"/>
          <p:cNvSpPr>
            <a:spLocks noChangeArrowheads="1"/>
          </p:cNvSpPr>
          <p:nvPr/>
        </p:nvSpPr>
        <p:spPr bwMode="blackWhite">
          <a:xfrm>
            <a:off x="4679950" y="3190875"/>
            <a:ext cx="1176338" cy="655638"/>
          </a:xfrm>
          <a:prstGeom prst="roundRect">
            <a:avLst>
              <a:gd name="adj" fmla="val 12412"/>
            </a:avLst>
          </a:prstGeom>
          <a:solidFill>
            <a:srgbClr val="008080"/>
          </a:solidFill>
          <a:ln w="9525">
            <a:noFill/>
            <a:round/>
            <a:headEnd/>
            <a:tailEnd/>
          </a:ln>
          <a:effectLst/>
        </p:spPr>
        <p:txBody>
          <a:bodyPr wrap="none" lIns="92075" tIns="46038" rIns="92075" bIns="46038" anchor="ctr"/>
          <a:lstStyle/>
          <a:p>
            <a:pPr algn="ctr" eaLnBrk="0" hangingPunct="0">
              <a:lnSpc>
                <a:spcPct val="90000"/>
              </a:lnSpc>
              <a:tabLst>
                <a:tab pos="1200150" algn="l"/>
              </a:tabLst>
            </a:pPr>
            <a:r>
              <a:rPr lang="en-US" sz="2200">
                <a:latin typeface="Verdana" pitchFamily="34" charset="0"/>
              </a:rPr>
              <a:t>P-code</a:t>
            </a:r>
          </a:p>
        </p:txBody>
      </p:sp>
      <p:grpSp>
        <p:nvGrpSpPr>
          <p:cNvPr id="4" name="Group 17"/>
          <p:cNvGrpSpPr>
            <a:grpSpLocks/>
          </p:cNvGrpSpPr>
          <p:nvPr/>
        </p:nvGrpSpPr>
        <p:grpSpPr bwMode="auto">
          <a:xfrm>
            <a:off x="2928938" y="3128963"/>
            <a:ext cx="1636712" cy="1104900"/>
            <a:chOff x="1845" y="1971"/>
            <a:chExt cx="1031" cy="696"/>
          </a:xfrm>
        </p:grpSpPr>
        <p:sp>
          <p:nvSpPr>
            <p:cNvPr id="204818" name="Freeform 18"/>
            <p:cNvSpPr>
              <a:spLocks/>
            </p:cNvSpPr>
            <p:nvPr/>
          </p:nvSpPr>
          <p:spPr bwMode="auto">
            <a:xfrm>
              <a:off x="1857" y="2050"/>
              <a:ext cx="612" cy="274"/>
            </a:xfrm>
            <a:custGeom>
              <a:avLst/>
              <a:gdLst/>
              <a:ahLst/>
              <a:cxnLst>
                <a:cxn ang="0">
                  <a:pos x="0" y="53"/>
                </a:cxn>
                <a:cxn ang="0">
                  <a:pos x="224" y="0"/>
                </a:cxn>
                <a:cxn ang="0">
                  <a:pos x="225" y="0"/>
                </a:cxn>
                <a:cxn ang="0">
                  <a:pos x="228" y="0"/>
                </a:cxn>
                <a:cxn ang="0">
                  <a:pos x="231" y="0"/>
                </a:cxn>
                <a:cxn ang="0">
                  <a:pos x="233" y="0"/>
                </a:cxn>
                <a:cxn ang="0">
                  <a:pos x="235" y="0"/>
                </a:cxn>
                <a:cxn ang="0">
                  <a:pos x="238" y="1"/>
                </a:cxn>
                <a:cxn ang="0">
                  <a:pos x="241" y="2"/>
                </a:cxn>
                <a:cxn ang="0">
                  <a:pos x="244" y="3"/>
                </a:cxn>
                <a:cxn ang="0">
                  <a:pos x="582" y="170"/>
                </a:cxn>
                <a:cxn ang="0">
                  <a:pos x="587" y="173"/>
                </a:cxn>
                <a:cxn ang="0">
                  <a:pos x="593" y="177"/>
                </a:cxn>
                <a:cxn ang="0">
                  <a:pos x="598" y="182"/>
                </a:cxn>
                <a:cxn ang="0">
                  <a:pos x="602" y="187"/>
                </a:cxn>
                <a:cxn ang="0">
                  <a:pos x="605" y="192"/>
                </a:cxn>
                <a:cxn ang="0">
                  <a:pos x="608" y="198"/>
                </a:cxn>
                <a:cxn ang="0">
                  <a:pos x="610" y="203"/>
                </a:cxn>
                <a:cxn ang="0">
                  <a:pos x="611" y="208"/>
                </a:cxn>
                <a:cxn ang="0">
                  <a:pos x="611" y="209"/>
                </a:cxn>
                <a:cxn ang="0">
                  <a:pos x="611" y="210"/>
                </a:cxn>
                <a:cxn ang="0">
                  <a:pos x="610" y="212"/>
                </a:cxn>
                <a:cxn ang="0">
                  <a:pos x="609" y="214"/>
                </a:cxn>
                <a:cxn ang="0">
                  <a:pos x="607" y="217"/>
                </a:cxn>
                <a:cxn ang="0">
                  <a:pos x="604" y="219"/>
                </a:cxn>
                <a:cxn ang="0">
                  <a:pos x="602" y="221"/>
                </a:cxn>
                <a:cxn ang="0">
                  <a:pos x="597" y="222"/>
                </a:cxn>
                <a:cxn ang="0">
                  <a:pos x="377" y="273"/>
                </a:cxn>
                <a:cxn ang="0">
                  <a:pos x="0" y="53"/>
                </a:cxn>
              </a:cxnLst>
              <a:rect l="0" t="0" r="r" b="b"/>
              <a:pathLst>
                <a:path w="612" h="274">
                  <a:moveTo>
                    <a:pt x="0" y="53"/>
                  </a:moveTo>
                  <a:lnTo>
                    <a:pt x="224" y="0"/>
                  </a:lnTo>
                  <a:lnTo>
                    <a:pt x="225" y="0"/>
                  </a:lnTo>
                  <a:lnTo>
                    <a:pt x="228" y="0"/>
                  </a:lnTo>
                  <a:lnTo>
                    <a:pt x="231" y="0"/>
                  </a:lnTo>
                  <a:lnTo>
                    <a:pt x="233" y="0"/>
                  </a:lnTo>
                  <a:lnTo>
                    <a:pt x="235" y="0"/>
                  </a:lnTo>
                  <a:lnTo>
                    <a:pt x="238" y="1"/>
                  </a:lnTo>
                  <a:lnTo>
                    <a:pt x="241" y="2"/>
                  </a:lnTo>
                  <a:lnTo>
                    <a:pt x="244" y="3"/>
                  </a:lnTo>
                  <a:lnTo>
                    <a:pt x="582" y="170"/>
                  </a:lnTo>
                  <a:lnTo>
                    <a:pt x="587" y="173"/>
                  </a:lnTo>
                  <a:lnTo>
                    <a:pt x="593" y="177"/>
                  </a:lnTo>
                  <a:lnTo>
                    <a:pt x="598" y="182"/>
                  </a:lnTo>
                  <a:lnTo>
                    <a:pt x="602" y="187"/>
                  </a:lnTo>
                  <a:lnTo>
                    <a:pt x="605" y="192"/>
                  </a:lnTo>
                  <a:lnTo>
                    <a:pt x="608" y="198"/>
                  </a:lnTo>
                  <a:lnTo>
                    <a:pt x="610" y="203"/>
                  </a:lnTo>
                  <a:lnTo>
                    <a:pt x="611" y="208"/>
                  </a:lnTo>
                  <a:lnTo>
                    <a:pt x="611" y="209"/>
                  </a:lnTo>
                  <a:lnTo>
                    <a:pt x="611" y="210"/>
                  </a:lnTo>
                  <a:lnTo>
                    <a:pt x="610" y="212"/>
                  </a:lnTo>
                  <a:lnTo>
                    <a:pt x="609" y="214"/>
                  </a:lnTo>
                  <a:lnTo>
                    <a:pt x="607" y="217"/>
                  </a:lnTo>
                  <a:lnTo>
                    <a:pt x="604" y="219"/>
                  </a:lnTo>
                  <a:lnTo>
                    <a:pt x="602" y="221"/>
                  </a:lnTo>
                  <a:lnTo>
                    <a:pt x="597" y="222"/>
                  </a:lnTo>
                  <a:lnTo>
                    <a:pt x="377" y="273"/>
                  </a:lnTo>
                  <a:lnTo>
                    <a:pt x="0" y="53"/>
                  </a:lnTo>
                </a:path>
              </a:pathLst>
            </a:custGeom>
            <a:solidFill>
              <a:srgbClr val="CCCCCC"/>
            </a:solidFill>
            <a:ln w="9525" cap="rnd">
              <a:noFill/>
              <a:round/>
              <a:headEnd type="none" w="sm" len="sm"/>
              <a:tailEnd type="none" w="sm" len="sm"/>
            </a:ln>
            <a:effectLst/>
          </p:spPr>
          <p:txBody>
            <a:bodyPr/>
            <a:lstStyle/>
            <a:p>
              <a:endParaRPr lang="en-US"/>
            </a:p>
          </p:txBody>
        </p:sp>
        <p:sp>
          <p:nvSpPr>
            <p:cNvPr id="204819" name="Freeform 19"/>
            <p:cNvSpPr>
              <a:spLocks/>
            </p:cNvSpPr>
            <p:nvPr/>
          </p:nvSpPr>
          <p:spPr bwMode="auto">
            <a:xfrm>
              <a:off x="1845" y="2103"/>
              <a:ext cx="397" cy="223"/>
            </a:xfrm>
            <a:custGeom>
              <a:avLst/>
              <a:gdLst/>
              <a:ahLst/>
              <a:cxnLst>
                <a:cxn ang="0">
                  <a:pos x="367" y="218"/>
                </a:cxn>
                <a:cxn ang="0">
                  <a:pos x="372" y="220"/>
                </a:cxn>
                <a:cxn ang="0">
                  <a:pos x="378" y="222"/>
                </a:cxn>
                <a:cxn ang="0">
                  <a:pos x="382" y="222"/>
                </a:cxn>
                <a:cxn ang="0">
                  <a:pos x="387" y="221"/>
                </a:cxn>
                <a:cxn ang="0">
                  <a:pos x="390" y="219"/>
                </a:cxn>
                <a:cxn ang="0">
                  <a:pos x="393" y="216"/>
                </a:cxn>
                <a:cxn ang="0">
                  <a:pos x="395" y="212"/>
                </a:cxn>
                <a:cxn ang="0">
                  <a:pos x="396" y="208"/>
                </a:cxn>
                <a:cxn ang="0">
                  <a:pos x="395" y="203"/>
                </a:cxn>
                <a:cxn ang="0">
                  <a:pos x="393" y="197"/>
                </a:cxn>
                <a:cxn ang="0">
                  <a:pos x="390" y="191"/>
                </a:cxn>
                <a:cxn ang="0">
                  <a:pos x="387" y="187"/>
                </a:cxn>
                <a:cxn ang="0">
                  <a:pos x="382" y="181"/>
                </a:cxn>
                <a:cxn ang="0">
                  <a:pos x="378" y="177"/>
                </a:cxn>
                <a:cxn ang="0">
                  <a:pos x="372" y="173"/>
                </a:cxn>
                <a:cxn ang="0">
                  <a:pos x="367" y="169"/>
                </a:cxn>
                <a:cxn ang="0">
                  <a:pos x="28" y="3"/>
                </a:cxn>
                <a:cxn ang="0">
                  <a:pos x="22" y="1"/>
                </a:cxn>
                <a:cxn ang="0">
                  <a:pos x="17" y="0"/>
                </a:cxn>
                <a:cxn ang="0">
                  <a:pos x="12" y="0"/>
                </a:cxn>
                <a:cxn ang="0">
                  <a:pos x="8" y="0"/>
                </a:cxn>
                <a:cxn ang="0">
                  <a:pos x="4" y="2"/>
                </a:cxn>
                <a:cxn ang="0">
                  <a:pos x="1" y="5"/>
                </a:cxn>
                <a:cxn ang="0">
                  <a:pos x="0" y="9"/>
                </a:cxn>
                <a:cxn ang="0">
                  <a:pos x="0" y="13"/>
                </a:cxn>
                <a:cxn ang="0">
                  <a:pos x="0" y="18"/>
                </a:cxn>
                <a:cxn ang="0">
                  <a:pos x="1" y="24"/>
                </a:cxn>
                <a:cxn ang="0">
                  <a:pos x="4" y="30"/>
                </a:cxn>
                <a:cxn ang="0">
                  <a:pos x="8" y="34"/>
                </a:cxn>
                <a:cxn ang="0">
                  <a:pos x="12" y="39"/>
                </a:cxn>
                <a:cxn ang="0">
                  <a:pos x="17" y="44"/>
                </a:cxn>
                <a:cxn ang="0">
                  <a:pos x="22" y="48"/>
                </a:cxn>
                <a:cxn ang="0">
                  <a:pos x="28" y="51"/>
                </a:cxn>
                <a:cxn ang="0">
                  <a:pos x="367" y="218"/>
                </a:cxn>
              </a:cxnLst>
              <a:rect l="0" t="0" r="r" b="b"/>
              <a:pathLst>
                <a:path w="397" h="223">
                  <a:moveTo>
                    <a:pt x="367" y="218"/>
                  </a:moveTo>
                  <a:lnTo>
                    <a:pt x="372" y="220"/>
                  </a:lnTo>
                  <a:lnTo>
                    <a:pt x="378" y="222"/>
                  </a:lnTo>
                  <a:lnTo>
                    <a:pt x="382" y="222"/>
                  </a:lnTo>
                  <a:lnTo>
                    <a:pt x="387" y="221"/>
                  </a:lnTo>
                  <a:lnTo>
                    <a:pt x="390" y="219"/>
                  </a:lnTo>
                  <a:lnTo>
                    <a:pt x="393" y="216"/>
                  </a:lnTo>
                  <a:lnTo>
                    <a:pt x="395" y="212"/>
                  </a:lnTo>
                  <a:lnTo>
                    <a:pt x="396" y="208"/>
                  </a:lnTo>
                  <a:lnTo>
                    <a:pt x="395" y="203"/>
                  </a:lnTo>
                  <a:lnTo>
                    <a:pt x="393" y="197"/>
                  </a:lnTo>
                  <a:lnTo>
                    <a:pt x="390" y="191"/>
                  </a:lnTo>
                  <a:lnTo>
                    <a:pt x="387" y="187"/>
                  </a:lnTo>
                  <a:lnTo>
                    <a:pt x="382" y="181"/>
                  </a:lnTo>
                  <a:lnTo>
                    <a:pt x="378" y="177"/>
                  </a:lnTo>
                  <a:lnTo>
                    <a:pt x="372" y="173"/>
                  </a:lnTo>
                  <a:lnTo>
                    <a:pt x="367" y="169"/>
                  </a:lnTo>
                  <a:lnTo>
                    <a:pt x="28" y="3"/>
                  </a:lnTo>
                  <a:lnTo>
                    <a:pt x="22" y="1"/>
                  </a:lnTo>
                  <a:lnTo>
                    <a:pt x="17" y="0"/>
                  </a:lnTo>
                  <a:lnTo>
                    <a:pt x="12" y="0"/>
                  </a:lnTo>
                  <a:lnTo>
                    <a:pt x="8" y="0"/>
                  </a:lnTo>
                  <a:lnTo>
                    <a:pt x="4" y="2"/>
                  </a:lnTo>
                  <a:lnTo>
                    <a:pt x="1" y="5"/>
                  </a:lnTo>
                  <a:lnTo>
                    <a:pt x="0" y="9"/>
                  </a:lnTo>
                  <a:lnTo>
                    <a:pt x="0" y="13"/>
                  </a:lnTo>
                  <a:lnTo>
                    <a:pt x="0" y="18"/>
                  </a:lnTo>
                  <a:lnTo>
                    <a:pt x="1" y="24"/>
                  </a:lnTo>
                  <a:lnTo>
                    <a:pt x="4" y="30"/>
                  </a:lnTo>
                  <a:lnTo>
                    <a:pt x="8" y="34"/>
                  </a:lnTo>
                  <a:lnTo>
                    <a:pt x="12" y="39"/>
                  </a:lnTo>
                  <a:lnTo>
                    <a:pt x="17" y="44"/>
                  </a:lnTo>
                  <a:lnTo>
                    <a:pt x="22" y="48"/>
                  </a:lnTo>
                  <a:lnTo>
                    <a:pt x="28" y="51"/>
                  </a:lnTo>
                  <a:lnTo>
                    <a:pt x="367" y="218"/>
                  </a:lnTo>
                </a:path>
              </a:pathLst>
            </a:custGeom>
            <a:solidFill>
              <a:srgbClr val="CCCCCC"/>
            </a:solidFill>
            <a:ln w="9525" cap="rnd">
              <a:noFill/>
              <a:round/>
              <a:headEnd type="none" w="sm" len="sm"/>
              <a:tailEnd type="none" w="sm" len="sm"/>
            </a:ln>
            <a:effectLst/>
          </p:spPr>
          <p:txBody>
            <a:bodyPr/>
            <a:lstStyle/>
            <a:p>
              <a:endParaRPr lang="en-US"/>
            </a:p>
          </p:txBody>
        </p:sp>
        <p:sp>
          <p:nvSpPr>
            <p:cNvPr id="204820" name="Freeform 20"/>
            <p:cNvSpPr>
              <a:spLocks/>
            </p:cNvSpPr>
            <p:nvPr/>
          </p:nvSpPr>
          <p:spPr bwMode="auto">
            <a:xfrm>
              <a:off x="1853" y="2109"/>
              <a:ext cx="383" cy="213"/>
            </a:xfrm>
            <a:custGeom>
              <a:avLst/>
              <a:gdLst/>
              <a:ahLst/>
              <a:cxnLst>
                <a:cxn ang="0">
                  <a:pos x="357" y="209"/>
                </a:cxn>
                <a:cxn ang="0">
                  <a:pos x="362" y="210"/>
                </a:cxn>
                <a:cxn ang="0">
                  <a:pos x="366" y="212"/>
                </a:cxn>
                <a:cxn ang="0">
                  <a:pos x="371" y="212"/>
                </a:cxn>
                <a:cxn ang="0">
                  <a:pos x="374" y="211"/>
                </a:cxn>
                <a:cxn ang="0">
                  <a:pos x="377" y="209"/>
                </a:cxn>
                <a:cxn ang="0">
                  <a:pos x="380" y="207"/>
                </a:cxn>
                <a:cxn ang="0">
                  <a:pos x="382" y="204"/>
                </a:cxn>
                <a:cxn ang="0">
                  <a:pos x="382" y="200"/>
                </a:cxn>
                <a:cxn ang="0">
                  <a:pos x="382" y="195"/>
                </a:cxn>
                <a:cxn ang="0">
                  <a:pos x="380" y="191"/>
                </a:cxn>
                <a:cxn ang="0">
                  <a:pos x="377" y="186"/>
                </a:cxn>
                <a:cxn ang="0">
                  <a:pos x="374" y="181"/>
                </a:cxn>
                <a:cxn ang="0">
                  <a:pos x="371" y="177"/>
                </a:cxn>
                <a:cxn ang="0">
                  <a:pos x="366" y="173"/>
                </a:cxn>
                <a:cxn ang="0">
                  <a:pos x="362" y="170"/>
                </a:cxn>
                <a:cxn ang="0">
                  <a:pos x="357" y="167"/>
                </a:cxn>
                <a:cxn ang="0">
                  <a:pos x="24" y="2"/>
                </a:cxn>
                <a:cxn ang="0">
                  <a:pos x="18" y="0"/>
                </a:cxn>
                <a:cxn ang="0">
                  <a:pos x="14" y="0"/>
                </a:cxn>
                <a:cxn ang="0">
                  <a:pos x="9" y="0"/>
                </a:cxn>
                <a:cxn ang="0">
                  <a:pos x="7" y="0"/>
                </a:cxn>
                <a:cxn ang="0">
                  <a:pos x="3" y="2"/>
                </a:cxn>
                <a:cxn ang="0">
                  <a:pos x="0" y="4"/>
                </a:cxn>
                <a:cxn ang="0">
                  <a:pos x="0" y="7"/>
                </a:cxn>
                <a:cxn ang="0">
                  <a:pos x="0" y="11"/>
                </a:cxn>
                <a:cxn ang="0">
                  <a:pos x="0" y="16"/>
                </a:cxn>
                <a:cxn ang="0">
                  <a:pos x="0" y="20"/>
                </a:cxn>
                <a:cxn ang="0">
                  <a:pos x="3" y="25"/>
                </a:cxn>
                <a:cxn ang="0">
                  <a:pos x="7" y="30"/>
                </a:cxn>
                <a:cxn ang="0">
                  <a:pos x="9" y="34"/>
                </a:cxn>
                <a:cxn ang="0">
                  <a:pos x="14" y="38"/>
                </a:cxn>
                <a:cxn ang="0">
                  <a:pos x="18" y="41"/>
                </a:cxn>
                <a:cxn ang="0">
                  <a:pos x="24" y="44"/>
                </a:cxn>
                <a:cxn ang="0">
                  <a:pos x="357" y="209"/>
                </a:cxn>
              </a:cxnLst>
              <a:rect l="0" t="0" r="r" b="b"/>
              <a:pathLst>
                <a:path w="383" h="213">
                  <a:moveTo>
                    <a:pt x="357" y="209"/>
                  </a:moveTo>
                  <a:lnTo>
                    <a:pt x="362" y="210"/>
                  </a:lnTo>
                  <a:lnTo>
                    <a:pt x="366" y="212"/>
                  </a:lnTo>
                  <a:lnTo>
                    <a:pt x="371" y="212"/>
                  </a:lnTo>
                  <a:lnTo>
                    <a:pt x="374" y="211"/>
                  </a:lnTo>
                  <a:lnTo>
                    <a:pt x="377" y="209"/>
                  </a:lnTo>
                  <a:lnTo>
                    <a:pt x="380" y="207"/>
                  </a:lnTo>
                  <a:lnTo>
                    <a:pt x="382" y="204"/>
                  </a:lnTo>
                  <a:lnTo>
                    <a:pt x="382" y="200"/>
                  </a:lnTo>
                  <a:lnTo>
                    <a:pt x="382" y="195"/>
                  </a:lnTo>
                  <a:lnTo>
                    <a:pt x="380" y="191"/>
                  </a:lnTo>
                  <a:lnTo>
                    <a:pt x="377" y="186"/>
                  </a:lnTo>
                  <a:lnTo>
                    <a:pt x="374" y="181"/>
                  </a:lnTo>
                  <a:lnTo>
                    <a:pt x="371" y="177"/>
                  </a:lnTo>
                  <a:lnTo>
                    <a:pt x="366" y="173"/>
                  </a:lnTo>
                  <a:lnTo>
                    <a:pt x="362" y="170"/>
                  </a:lnTo>
                  <a:lnTo>
                    <a:pt x="357" y="167"/>
                  </a:lnTo>
                  <a:lnTo>
                    <a:pt x="24" y="2"/>
                  </a:lnTo>
                  <a:lnTo>
                    <a:pt x="18" y="0"/>
                  </a:lnTo>
                  <a:lnTo>
                    <a:pt x="14" y="0"/>
                  </a:lnTo>
                  <a:lnTo>
                    <a:pt x="9" y="0"/>
                  </a:lnTo>
                  <a:lnTo>
                    <a:pt x="7" y="0"/>
                  </a:lnTo>
                  <a:lnTo>
                    <a:pt x="3" y="2"/>
                  </a:lnTo>
                  <a:lnTo>
                    <a:pt x="0" y="4"/>
                  </a:lnTo>
                  <a:lnTo>
                    <a:pt x="0" y="7"/>
                  </a:lnTo>
                  <a:lnTo>
                    <a:pt x="0" y="11"/>
                  </a:lnTo>
                  <a:lnTo>
                    <a:pt x="0" y="16"/>
                  </a:lnTo>
                  <a:lnTo>
                    <a:pt x="0" y="20"/>
                  </a:lnTo>
                  <a:lnTo>
                    <a:pt x="3" y="25"/>
                  </a:lnTo>
                  <a:lnTo>
                    <a:pt x="7" y="30"/>
                  </a:lnTo>
                  <a:lnTo>
                    <a:pt x="9" y="34"/>
                  </a:lnTo>
                  <a:lnTo>
                    <a:pt x="14" y="38"/>
                  </a:lnTo>
                  <a:lnTo>
                    <a:pt x="18" y="41"/>
                  </a:lnTo>
                  <a:lnTo>
                    <a:pt x="24" y="44"/>
                  </a:lnTo>
                  <a:lnTo>
                    <a:pt x="357" y="209"/>
                  </a:lnTo>
                </a:path>
              </a:pathLst>
            </a:custGeom>
            <a:solidFill>
              <a:srgbClr val="868686"/>
            </a:solidFill>
            <a:ln w="9525" cap="rnd">
              <a:noFill/>
              <a:round/>
              <a:headEnd type="none" w="sm" len="sm"/>
              <a:tailEnd type="none" w="sm" len="sm"/>
            </a:ln>
            <a:effectLst/>
          </p:spPr>
          <p:txBody>
            <a:bodyPr/>
            <a:lstStyle/>
            <a:p>
              <a:endParaRPr lang="en-US"/>
            </a:p>
          </p:txBody>
        </p:sp>
        <p:sp>
          <p:nvSpPr>
            <p:cNvPr id="204821" name="Freeform 21"/>
            <p:cNvSpPr>
              <a:spLocks/>
            </p:cNvSpPr>
            <p:nvPr/>
          </p:nvSpPr>
          <p:spPr bwMode="auto">
            <a:xfrm>
              <a:off x="1855" y="2110"/>
              <a:ext cx="48" cy="47"/>
            </a:xfrm>
            <a:custGeom>
              <a:avLst/>
              <a:gdLst/>
              <a:ahLst/>
              <a:cxnLst>
                <a:cxn ang="0">
                  <a:pos x="23" y="42"/>
                </a:cxn>
                <a:cxn ang="0">
                  <a:pos x="27" y="44"/>
                </a:cxn>
                <a:cxn ang="0">
                  <a:pos x="32" y="46"/>
                </a:cxn>
                <a:cxn ang="0">
                  <a:pos x="36" y="46"/>
                </a:cxn>
                <a:cxn ang="0">
                  <a:pos x="39" y="45"/>
                </a:cxn>
                <a:cxn ang="0">
                  <a:pos x="42" y="43"/>
                </a:cxn>
                <a:cxn ang="0">
                  <a:pos x="44" y="41"/>
                </a:cxn>
                <a:cxn ang="0">
                  <a:pos x="46" y="38"/>
                </a:cxn>
                <a:cxn ang="0">
                  <a:pos x="47" y="34"/>
                </a:cxn>
                <a:cxn ang="0">
                  <a:pos x="46" y="30"/>
                </a:cxn>
                <a:cxn ang="0">
                  <a:pos x="44" y="25"/>
                </a:cxn>
                <a:cxn ang="0">
                  <a:pos x="42" y="21"/>
                </a:cxn>
                <a:cxn ang="0">
                  <a:pos x="39" y="17"/>
                </a:cxn>
                <a:cxn ang="0">
                  <a:pos x="36" y="12"/>
                </a:cxn>
                <a:cxn ang="0">
                  <a:pos x="32" y="8"/>
                </a:cxn>
                <a:cxn ang="0">
                  <a:pos x="27" y="5"/>
                </a:cxn>
                <a:cxn ang="0">
                  <a:pos x="23" y="2"/>
                </a:cxn>
                <a:cxn ang="0">
                  <a:pos x="17" y="0"/>
                </a:cxn>
                <a:cxn ang="0">
                  <a:pos x="14" y="0"/>
                </a:cxn>
                <a:cxn ang="0">
                  <a:pos x="9" y="0"/>
                </a:cxn>
                <a:cxn ang="0">
                  <a:pos x="7" y="0"/>
                </a:cxn>
                <a:cxn ang="0">
                  <a:pos x="3" y="2"/>
                </a:cxn>
                <a:cxn ang="0">
                  <a:pos x="0" y="4"/>
                </a:cxn>
                <a:cxn ang="0">
                  <a:pos x="0" y="7"/>
                </a:cxn>
                <a:cxn ang="0">
                  <a:pos x="0" y="10"/>
                </a:cxn>
                <a:cxn ang="0">
                  <a:pos x="0" y="15"/>
                </a:cxn>
                <a:cxn ang="0">
                  <a:pos x="0" y="19"/>
                </a:cxn>
                <a:cxn ang="0">
                  <a:pos x="3" y="24"/>
                </a:cxn>
                <a:cxn ang="0">
                  <a:pos x="7" y="28"/>
                </a:cxn>
                <a:cxn ang="0">
                  <a:pos x="9" y="32"/>
                </a:cxn>
                <a:cxn ang="0">
                  <a:pos x="14" y="37"/>
                </a:cxn>
                <a:cxn ang="0">
                  <a:pos x="17" y="40"/>
                </a:cxn>
                <a:cxn ang="0">
                  <a:pos x="23" y="42"/>
                </a:cxn>
              </a:cxnLst>
              <a:rect l="0" t="0" r="r" b="b"/>
              <a:pathLst>
                <a:path w="48" h="47">
                  <a:moveTo>
                    <a:pt x="23" y="42"/>
                  </a:moveTo>
                  <a:lnTo>
                    <a:pt x="27" y="44"/>
                  </a:lnTo>
                  <a:lnTo>
                    <a:pt x="32" y="46"/>
                  </a:lnTo>
                  <a:lnTo>
                    <a:pt x="36" y="46"/>
                  </a:lnTo>
                  <a:lnTo>
                    <a:pt x="39" y="45"/>
                  </a:lnTo>
                  <a:lnTo>
                    <a:pt x="42" y="43"/>
                  </a:lnTo>
                  <a:lnTo>
                    <a:pt x="44" y="41"/>
                  </a:lnTo>
                  <a:lnTo>
                    <a:pt x="46" y="38"/>
                  </a:lnTo>
                  <a:lnTo>
                    <a:pt x="47" y="34"/>
                  </a:lnTo>
                  <a:lnTo>
                    <a:pt x="46" y="30"/>
                  </a:lnTo>
                  <a:lnTo>
                    <a:pt x="44" y="25"/>
                  </a:lnTo>
                  <a:lnTo>
                    <a:pt x="42" y="21"/>
                  </a:lnTo>
                  <a:lnTo>
                    <a:pt x="39" y="17"/>
                  </a:lnTo>
                  <a:lnTo>
                    <a:pt x="36" y="12"/>
                  </a:lnTo>
                  <a:lnTo>
                    <a:pt x="32" y="8"/>
                  </a:lnTo>
                  <a:lnTo>
                    <a:pt x="27" y="5"/>
                  </a:lnTo>
                  <a:lnTo>
                    <a:pt x="23" y="2"/>
                  </a:lnTo>
                  <a:lnTo>
                    <a:pt x="17" y="0"/>
                  </a:lnTo>
                  <a:lnTo>
                    <a:pt x="14" y="0"/>
                  </a:lnTo>
                  <a:lnTo>
                    <a:pt x="9" y="0"/>
                  </a:lnTo>
                  <a:lnTo>
                    <a:pt x="7" y="0"/>
                  </a:lnTo>
                  <a:lnTo>
                    <a:pt x="3" y="2"/>
                  </a:lnTo>
                  <a:lnTo>
                    <a:pt x="0" y="4"/>
                  </a:lnTo>
                  <a:lnTo>
                    <a:pt x="0" y="7"/>
                  </a:lnTo>
                  <a:lnTo>
                    <a:pt x="0" y="10"/>
                  </a:lnTo>
                  <a:lnTo>
                    <a:pt x="0" y="15"/>
                  </a:lnTo>
                  <a:lnTo>
                    <a:pt x="0" y="19"/>
                  </a:lnTo>
                  <a:lnTo>
                    <a:pt x="3" y="24"/>
                  </a:lnTo>
                  <a:lnTo>
                    <a:pt x="7" y="28"/>
                  </a:lnTo>
                  <a:lnTo>
                    <a:pt x="9" y="32"/>
                  </a:lnTo>
                  <a:lnTo>
                    <a:pt x="14" y="37"/>
                  </a:lnTo>
                  <a:lnTo>
                    <a:pt x="17" y="40"/>
                  </a:lnTo>
                  <a:lnTo>
                    <a:pt x="23" y="42"/>
                  </a:lnTo>
                </a:path>
              </a:pathLst>
            </a:custGeom>
            <a:solidFill>
              <a:schemeClr val="bg2"/>
            </a:solidFill>
            <a:ln w="9525" cap="rnd">
              <a:noFill/>
              <a:round/>
              <a:headEnd type="none" w="sm" len="sm"/>
              <a:tailEnd type="none" w="sm" len="sm"/>
            </a:ln>
            <a:effectLst/>
          </p:spPr>
          <p:txBody>
            <a:bodyPr/>
            <a:lstStyle/>
            <a:p>
              <a:endParaRPr lang="en-US"/>
            </a:p>
          </p:txBody>
        </p:sp>
        <p:sp>
          <p:nvSpPr>
            <p:cNvPr id="204822" name="Freeform 22"/>
            <p:cNvSpPr>
              <a:spLocks/>
            </p:cNvSpPr>
            <p:nvPr/>
          </p:nvSpPr>
          <p:spPr bwMode="auto">
            <a:xfrm>
              <a:off x="1910" y="2136"/>
              <a:ext cx="48" cy="50"/>
            </a:xfrm>
            <a:custGeom>
              <a:avLst/>
              <a:gdLst/>
              <a:ahLst/>
              <a:cxnLst>
                <a:cxn ang="0">
                  <a:pos x="23" y="45"/>
                </a:cxn>
                <a:cxn ang="0">
                  <a:pos x="28" y="47"/>
                </a:cxn>
                <a:cxn ang="0">
                  <a:pos x="31" y="49"/>
                </a:cxn>
                <a:cxn ang="0">
                  <a:pos x="36" y="49"/>
                </a:cxn>
                <a:cxn ang="0">
                  <a:pos x="39" y="48"/>
                </a:cxn>
                <a:cxn ang="0">
                  <a:pos x="42" y="46"/>
                </a:cxn>
                <a:cxn ang="0">
                  <a:pos x="45" y="43"/>
                </a:cxn>
                <a:cxn ang="0">
                  <a:pos x="47" y="41"/>
                </a:cxn>
                <a:cxn ang="0">
                  <a:pos x="47" y="36"/>
                </a:cxn>
                <a:cxn ang="0">
                  <a:pos x="47" y="32"/>
                </a:cxn>
                <a:cxn ang="0">
                  <a:pos x="45" y="27"/>
                </a:cxn>
                <a:cxn ang="0">
                  <a:pos x="42" y="23"/>
                </a:cxn>
                <a:cxn ang="0">
                  <a:pos x="39" y="18"/>
                </a:cxn>
                <a:cxn ang="0">
                  <a:pos x="36" y="13"/>
                </a:cxn>
                <a:cxn ang="0">
                  <a:pos x="31" y="10"/>
                </a:cxn>
                <a:cxn ang="0">
                  <a:pos x="28" y="6"/>
                </a:cxn>
                <a:cxn ang="0">
                  <a:pos x="23" y="3"/>
                </a:cxn>
                <a:cxn ang="0">
                  <a:pos x="18" y="1"/>
                </a:cxn>
                <a:cxn ang="0">
                  <a:pos x="13" y="0"/>
                </a:cxn>
                <a:cxn ang="0">
                  <a:pos x="9" y="0"/>
                </a:cxn>
                <a:cxn ang="0">
                  <a:pos x="6" y="1"/>
                </a:cxn>
                <a:cxn ang="0">
                  <a:pos x="3" y="2"/>
                </a:cxn>
                <a:cxn ang="0">
                  <a:pos x="0" y="5"/>
                </a:cxn>
                <a:cxn ang="0">
                  <a:pos x="0" y="8"/>
                </a:cxn>
                <a:cxn ang="0">
                  <a:pos x="0" y="12"/>
                </a:cxn>
                <a:cxn ang="0">
                  <a:pos x="0" y="17"/>
                </a:cxn>
                <a:cxn ang="0">
                  <a:pos x="0" y="21"/>
                </a:cxn>
                <a:cxn ang="0">
                  <a:pos x="3" y="26"/>
                </a:cxn>
                <a:cxn ang="0">
                  <a:pos x="6" y="30"/>
                </a:cxn>
                <a:cxn ang="0">
                  <a:pos x="9" y="35"/>
                </a:cxn>
                <a:cxn ang="0">
                  <a:pos x="13" y="39"/>
                </a:cxn>
                <a:cxn ang="0">
                  <a:pos x="18" y="42"/>
                </a:cxn>
                <a:cxn ang="0">
                  <a:pos x="23" y="45"/>
                </a:cxn>
              </a:cxnLst>
              <a:rect l="0" t="0" r="r" b="b"/>
              <a:pathLst>
                <a:path w="48" h="50">
                  <a:moveTo>
                    <a:pt x="23" y="45"/>
                  </a:moveTo>
                  <a:lnTo>
                    <a:pt x="28" y="47"/>
                  </a:lnTo>
                  <a:lnTo>
                    <a:pt x="31" y="49"/>
                  </a:lnTo>
                  <a:lnTo>
                    <a:pt x="36" y="49"/>
                  </a:lnTo>
                  <a:lnTo>
                    <a:pt x="39" y="48"/>
                  </a:lnTo>
                  <a:lnTo>
                    <a:pt x="42" y="46"/>
                  </a:lnTo>
                  <a:lnTo>
                    <a:pt x="45" y="43"/>
                  </a:lnTo>
                  <a:lnTo>
                    <a:pt x="47" y="41"/>
                  </a:lnTo>
                  <a:lnTo>
                    <a:pt x="47" y="36"/>
                  </a:lnTo>
                  <a:lnTo>
                    <a:pt x="47" y="32"/>
                  </a:lnTo>
                  <a:lnTo>
                    <a:pt x="45" y="27"/>
                  </a:lnTo>
                  <a:lnTo>
                    <a:pt x="42" y="23"/>
                  </a:lnTo>
                  <a:lnTo>
                    <a:pt x="39" y="18"/>
                  </a:lnTo>
                  <a:lnTo>
                    <a:pt x="36" y="13"/>
                  </a:lnTo>
                  <a:lnTo>
                    <a:pt x="31" y="10"/>
                  </a:lnTo>
                  <a:lnTo>
                    <a:pt x="28" y="6"/>
                  </a:lnTo>
                  <a:lnTo>
                    <a:pt x="23" y="3"/>
                  </a:lnTo>
                  <a:lnTo>
                    <a:pt x="18" y="1"/>
                  </a:lnTo>
                  <a:lnTo>
                    <a:pt x="13" y="0"/>
                  </a:lnTo>
                  <a:lnTo>
                    <a:pt x="9" y="0"/>
                  </a:lnTo>
                  <a:lnTo>
                    <a:pt x="6" y="1"/>
                  </a:lnTo>
                  <a:lnTo>
                    <a:pt x="3" y="2"/>
                  </a:lnTo>
                  <a:lnTo>
                    <a:pt x="0" y="5"/>
                  </a:lnTo>
                  <a:lnTo>
                    <a:pt x="0" y="8"/>
                  </a:lnTo>
                  <a:lnTo>
                    <a:pt x="0" y="12"/>
                  </a:lnTo>
                  <a:lnTo>
                    <a:pt x="0" y="17"/>
                  </a:lnTo>
                  <a:lnTo>
                    <a:pt x="0" y="21"/>
                  </a:lnTo>
                  <a:lnTo>
                    <a:pt x="3" y="26"/>
                  </a:lnTo>
                  <a:lnTo>
                    <a:pt x="6" y="30"/>
                  </a:lnTo>
                  <a:lnTo>
                    <a:pt x="9" y="35"/>
                  </a:lnTo>
                  <a:lnTo>
                    <a:pt x="13" y="39"/>
                  </a:lnTo>
                  <a:lnTo>
                    <a:pt x="18" y="42"/>
                  </a:lnTo>
                  <a:lnTo>
                    <a:pt x="23" y="45"/>
                  </a:lnTo>
                </a:path>
              </a:pathLst>
            </a:custGeom>
            <a:solidFill>
              <a:schemeClr val="bg2"/>
            </a:solidFill>
            <a:ln w="9525" cap="rnd">
              <a:noFill/>
              <a:round/>
              <a:headEnd type="none" w="sm" len="sm"/>
              <a:tailEnd type="none" w="sm" len="sm"/>
            </a:ln>
            <a:effectLst/>
          </p:spPr>
          <p:txBody>
            <a:bodyPr/>
            <a:lstStyle/>
            <a:p>
              <a:endParaRPr lang="en-US"/>
            </a:p>
          </p:txBody>
        </p:sp>
        <p:sp>
          <p:nvSpPr>
            <p:cNvPr id="204823" name="Freeform 23"/>
            <p:cNvSpPr>
              <a:spLocks/>
            </p:cNvSpPr>
            <p:nvPr/>
          </p:nvSpPr>
          <p:spPr bwMode="auto">
            <a:xfrm>
              <a:off x="1965" y="2165"/>
              <a:ext cx="49" cy="49"/>
            </a:xfrm>
            <a:custGeom>
              <a:avLst/>
              <a:gdLst/>
              <a:ahLst/>
              <a:cxnLst>
                <a:cxn ang="0">
                  <a:pos x="23" y="44"/>
                </a:cxn>
                <a:cxn ang="0">
                  <a:pos x="28" y="46"/>
                </a:cxn>
                <a:cxn ang="0">
                  <a:pos x="32" y="48"/>
                </a:cxn>
                <a:cxn ang="0">
                  <a:pos x="37" y="48"/>
                </a:cxn>
                <a:cxn ang="0">
                  <a:pos x="39" y="47"/>
                </a:cxn>
                <a:cxn ang="0">
                  <a:pos x="43" y="45"/>
                </a:cxn>
                <a:cxn ang="0">
                  <a:pos x="45" y="43"/>
                </a:cxn>
                <a:cxn ang="0">
                  <a:pos x="47" y="40"/>
                </a:cxn>
                <a:cxn ang="0">
                  <a:pos x="48" y="36"/>
                </a:cxn>
                <a:cxn ang="0">
                  <a:pos x="47" y="31"/>
                </a:cxn>
                <a:cxn ang="0">
                  <a:pos x="45" y="26"/>
                </a:cxn>
                <a:cxn ang="0">
                  <a:pos x="43" y="22"/>
                </a:cxn>
                <a:cxn ang="0">
                  <a:pos x="39" y="17"/>
                </a:cxn>
                <a:cxn ang="0">
                  <a:pos x="37" y="13"/>
                </a:cxn>
                <a:cxn ang="0">
                  <a:pos x="32" y="9"/>
                </a:cxn>
                <a:cxn ang="0">
                  <a:pos x="28" y="6"/>
                </a:cxn>
                <a:cxn ang="0">
                  <a:pos x="23" y="3"/>
                </a:cxn>
                <a:cxn ang="0">
                  <a:pos x="19" y="1"/>
                </a:cxn>
                <a:cxn ang="0">
                  <a:pos x="14" y="0"/>
                </a:cxn>
                <a:cxn ang="0">
                  <a:pos x="9" y="0"/>
                </a:cxn>
                <a:cxn ang="0">
                  <a:pos x="7" y="1"/>
                </a:cxn>
                <a:cxn ang="0">
                  <a:pos x="3" y="2"/>
                </a:cxn>
                <a:cxn ang="0">
                  <a:pos x="0" y="4"/>
                </a:cxn>
                <a:cxn ang="0">
                  <a:pos x="0" y="8"/>
                </a:cxn>
                <a:cxn ang="0">
                  <a:pos x="0" y="12"/>
                </a:cxn>
                <a:cxn ang="0">
                  <a:pos x="0" y="16"/>
                </a:cxn>
                <a:cxn ang="0">
                  <a:pos x="0" y="21"/>
                </a:cxn>
                <a:cxn ang="0">
                  <a:pos x="3" y="26"/>
                </a:cxn>
                <a:cxn ang="0">
                  <a:pos x="7" y="30"/>
                </a:cxn>
                <a:cxn ang="0">
                  <a:pos x="9" y="34"/>
                </a:cxn>
                <a:cxn ang="0">
                  <a:pos x="14" y="38"/>
                </a:cxn>
                <a:cxn ang="0">
                  <a:pos x="19" y="41"/>
                </a:cxn>
                <a:cxn ang="0">
                  <a:pos x="23" y="44"/>
                </a:cxn>
              </a:cxnLst>
              <a:rect l="0" t="0" r="r" b="b"/>
              <a:pathLst>
                <a:path w="49" h="49">
                  <a:moveTo>
                    <a:pt x="23" y="44"/>
                  </a:moveTo>
                  <a:lnTo>
                    <a:pt x="28" y="46"/>
                  </a:lnTo>
                  <a:lnTo>
                    <a:pt x="32" y="48"/>
                  </a:lnTo>
                  <a:lnTo>
                    <a:pt x="37" y="48"/>
                  </a:lnTo>
                  <a:lnTo>
                    <a:pt x="39" y="47"/>
                  </a:lnTo>
                  <a:lnTo>
                    <a:pt x="43" y="45"/>
                  </a:lnTo>
                  <a:lnTo>
                    <a:pt x="45" y="43"/>
                  </a:lnTo>
                  <a:lnTo>
                    <a:pt x="47" y="40"/>
                  </a:lnTo>
                  <a:lnTo>
                    <a:pt x="48" y="36"/>
                  </a:lnTo>
                  <a:lnTo>
                    <a:pt x="47" y="31"/>
                  </a:lnTo>
                  <a:lnTo>
                    <a:pt x="45" y="26"/>
                  </a:lnTo>
                  <a:lnTo>
                    <a:pt x="43" y="22"/>
                  </a:lnTo>
                  <a:lnTo>
                    <a:pt x="39" y="17"/>
                  </a:lnTo>
                  <a:lnTo>
                    <a:pt x="37" y="13"/>
                  </a:lnTo>
                  <a:lnTo>
                    <a:pt x="32" y="9"/>
                  </a:lnTo>
                  <a:lnTo>
                    <a:pt x="28" y="6"/>
                  </a:lnTo>
                  <a:lnTo>
                    <a:pt x="23" y="3"/>
                  </a:lnTo>
                  <a:lnTo>
                    <a:pt x="19" y="1"/>
                  </a:lnTo>
                  <a:lnTo>
                    <a:pt x="14" y="0"/>
                  </a:lnTo>
                  <a:lnTo>
                    <a:pt x="9" y="0"/>
                  </a:lnTo>
                  <a:lnTo>
                    <a:pt x="7" y="1"/>
                  </a:lnTo>
                  <a:lnTo>
                    <a:pt x="3" y="2"/>
                  </a:lnTo>
                  <a:lnTo>
                    <a:pt x="0" y="4"/>
                  </a:lnTo>
                  <a:lnTo>
                    <a:pt x="0" y="8"/>
                  </a:lnTo>
                  <a:lnTo>
                    <a:pt x="0" y="12"/>
                  </a:lnTo>
                  <a:lnTo>
                    <a:pt x="0" y="16"/>
                  </a:lnTo>
                  <a:lnTo>
                    <a:pt x="0" y="21"/>
                  </a:lnTo>
                  <a:lnTo>
                    <a:pt x="3" y="26"/>
                  </a:lnTo>
                  <a:lnTo>
                    <a:pt x="7" y="30"/>
                  </a:lnTo>
                  <a:lnTo>
                    <a:pt x="9" y="34"/>
                  </a:lnTo>
                  <a:lnTo>
                    <a:pt x="14" y="38"/>
                  </a:lnTo>
                  <a:lnTo>
                    <a:pt x="19" y="41"/>
                  </a:lnTo>
                  <a:lnTo>
                    <a:pt x="23" y="44"/>
                  </a:lnTo>
                </a:path>
              </a:pathLst>
            </a:custGeom>
            <a:solidFill>
              <a:schemeClr val="bg2"/>
            </a:solidFill>
            <a:ln w="9525" cap="rnd">
              <a:noFill/>
              <a:round/>
              <a:headEnd type="none" w="sm" len="sm"/>
              <a:tailEnd type="none" w="sm" len="sm"/>
            </a:ln>
            <a:effectLst/>
          </p:spPr>
          <p:txBody>
            <a:bodyPr/>
            <a:lstStyle/>
            <a:p>
              <a:endParaRPr lang="en-US"/>
            </a:p>
          </p:txBody>
        </p:sp>
        <p:sp>
          <p:nvSpPr>
            <p:cNvPr id="204824" name="Freeform 24"/>
            <p:cNvSpPr>
              <a:spLocks/>
            </p:cNvSpPr>
            <p:nvPr/>
          </p:nvSpPr>
          <p:spPr bwMode="auto">
            <a:xfrm>
              <a:off x="2019" y="2192"/>
              <a:ext cx="50" cy="47"/>
            </a:xfrm>
            <a:custGeom>
              <a:avLst/>
              <a:gdLst/>
              <a:ahLst/>
              <a:cxnLst>
                <a:cxn ang="0">
                  <a:pos x="24" y="42"/>
                </a:cxn>
                <a:cxn ang="0">
                  <a:pos x="29" y="44"/>
                </a:cxn>
                <a:cxn ang="0">
                  <a:pos x="33" y="46"/>
                </a:cxn>
                <a:cxn ang="0">
                  <a:pos x="37" y="46"/>
                </a:cxn>
                <a:cxn ang="0">
                  <a:pos x="41" y="45"/>
                </a:cxn>
                <a:cxn ang="0">
                  <a:pos x="44" y="43"/>
                </a:cxn>
                <a:cxn ang="0">
                  <a:pos x="47" y="41"/>
                </a:cxn>
                <a:cxn ang="0">
                  <a:pos x="49" y="38"/>
                </a:cxn>
                <a:cxn ang="0">
                  <a:pos x="49" y="34"/>
                </a:cxn>
                <a:cxn ang="0">
                  <a:pos x="49" y="30"/>
                </a:cxn>
                <a:cxn ang="0">
                  <a:pos x="47" y="25"/>
                </a:cxn>
                <a:cxn ang="0">
                  <a:pos x="44" y="21"/>
                </a:cxn>
                <a:cxn ang="0">
                  <a:pos x="41" y="16"/>
                </a:cxn>
                <a:cxn ang="0">
                  <a:pos x="37" y="12"/>
                </a:cxn>
                <a:cxn ang="0">
                  <a:pos x="33" y="9"/>
                </a:cxn>
                <a:cxn ang="0">
                  <a:pos x="29" y="6"/>
                </a:cxn>
                <a:cxn ang="0">
                  <a:pos x="24" y="3"/>
                </a:cxn>
                <a:cxn ang="0">
                  <a:pos x="19" y="1"/>
                </a:cxn>
                <a:cxn ang="0">
                  <a:pos x="14" y="0"/>
                </a:cxn>
                <a:cxn ang="0">
                  <a:pos x="10" y="0"/>
                </a:cxn>
                <a:cxn ang="0">
                  <a:pos x="6" y="0"/>
                </a:cxn>
                <a:cxn ang="0">
                  <a:pos x="3" y="2"/>
                </a:cxn>
                <a:cxn ang="0">
                  <a:pos x="0" y="4"/>
                </a:cxn>
                <a:cxn ang="0">
                  <a:pos x="0" y="8"/>
                </a:cxn>
                <a:cxn ang="0">
                  <a:pos x="0" y="11"/>
                </a:cxn>
                <a:cxn ang="0">
                  <a:pos x="0" y="15"/>
                </a:cxn>
                <a:cxn ang="0">
                  <a:pos x="0" y="20"/>
                </a:cxn>
                <a:cxn ang="0">
                  <a:pos x="3" y="25"/>
                </a:cxn>
                <a:cxn ang="0">
                  <a:pos x="6" y="29"/>
                </a:cxn>
                <a:cxn ang="0">
                  <a:pos x="10" y="33"/>
                </a:cxn>
                <a:cxn ang="0">
                  <a:pos x="14" y="37"/>
                </a:cxn>
                <a:cxn ang="0">
                  <a:pos x="19" y="39"/>
                </a:cxn>
                <a:cxn ang="0">
                  <a:pos x="24" y="42"/>
                </a:cxn>
              </a:cxnLst>
              <a:rect l="0" t="0" r="r" b="b"/>
              <a:pathLst>
                <a:path w="50" h="47">
                  <a:moveTo>
                    <a:pt x="24" y="42"/>
                  </a:moveTo>
                  <a:lnTo>
                    <a:pt x="29" y="44"/>
                  </a:lnTo>
                  <a:lnTo>
                    <a:pt x="33" y="46"/>
                  </a:lnTo>
                  <a:lnTo>
                    <a:pt x="37" y="46"/>
                  </a:lnTo>
                  <a:lnTo>
                    <a:pt x="41" y="45"/>
                  </a:lnTo>
                  <a:lnTo>
                    <a:pt x="44" y="43"/>
                  </a:lnTo>
                  <a:lnTo>
                    <a:pt x="47" y="41"/>
                  </a:lnTo>
                  <a:lnTo>
                    <a:pt x="49" y="38"/>
                  </a:lnTo>
                  <a:lnTo>
                    <a:pt x="49" y="34"/>
                  </a:lnTo>
                  <a:lnTo>
                    <a:pt x="49" y="30"/>
                  </a:lnTo>
                  <a:lnTo>
                    <a:pt x="47" y="25"/>
                  </a:lnTo>
                  <a:lnTo>
                    <a:pt x="44" y="21"/>
                  </a:lnTo>
                  <a:lnTo>
                    <a:pt x="41" y="16"/>
                  </a:lnTo>
                  <a:lnTo>
                    <a:pt x="37" y="12"/>
                  </a:lnTo>
                  <a:lnTo>
                    <a:pt x="33" y="9"/>
                  </a:lnTo>
                  <a:lnTo>
                    <a:pt x="29" y="6"/>
                  </a:lnTo>
                  <a:lnTo>
                    <a:pt x="24" y="3"/>
                  </a:lnTo>
                  <a:lnTo>
                    <a:pt x="19" y="1"/>
                  </a:lnTo>
                  <a:lnTo>
                    <a:pt x="14" y="0"/>
                  </a:lnTo>
                  <a:lnTo>
                    <a:pt x="10" y="0"/>
                  </a:lnTo>
                  <a:lnTo>
                    <a:pt x="6" y="0"/>
                  </a:lnTo>
                  <a:lnTo>
                    <a:pt x="3" y="2"/>
                  </a:lnTo>
                  <a:lnTo>
                    <a:pt x="0" y="4"/>
                  </a:lnTo>
                  <a:lnTo>
                    <a:pt x="0" y="8"/>
                  </a:lnTo>
                  <a:lnTo>
                    <a:pt x="0" y="11"/>
                  </a:lnTo>
                  <a:lnTo>
                    <a:pt x="0" y="15"/>
                  </a:lnTo>
                  <a:lnTo>
                    <a:pt x="0" y="20"/>
                  </a:lnTo>
                  <a:lnTo>
                    <a:pt x="3" y="25"/>
                  </a:lnTo>
                  <a:lnTo>
                    <a:pt x="6" y="29"/>
                  </a:lnTo>
                  <a:lnTo>
                    <a:pt x="10" y="33"/>
                  </a:lnTo>
                  <a:lnTo>
                    <a:pt x="14" y="37"/>
                  </a:lnTo>
                  <a:lnTo>
                    <a:pt x="19" y="39"/>
                  </a:lnTo>
                  <a:lnTo>
                    <a:pt x="24" y="42"/>
                  </a:lnTo>
                </a:path>
              </a:pathLst>
            </a:custGeom>
            <a:solidFill>
              <a:schemeClr val="bg2"/>
            </a:solidFill>
            <a:ln w="9525" cap="rnd">
              <a:noFill/>
              <a:round/>
              <a:headEnd type="none" w="sm" len="sm"/>
              <a:tailEnd type="none" w="sm" len="sm"/>
            </a:ln>
            <a:effectLst/>
          </p:spPr>
          <p:txBody>
            <a:bodyPr/>
            <a:lstStyle/>
            <a:p>
              <a:endParaRPr lang="en-US"/>
            </a:p>
          </p:txBody>
        </p:sp>
        <p:sp>
          <p:nvSpPr>
            <p:cNvPr id="204825" name="Freeform 25"/>
            <p:cNvSpPr>
              <a:spLocks/>
            </p:cNvSpPr>
            <p:nvPr/>
          </p:nvSpPr>
          <p:spPr bwMode="auto">
            <a:xfrm>
              <a:off x="2075" y="2218"/>
              <a:ext cx="50" cy="49"/>
            </a:xfrm>
            <a:custGeom>
              <a:avLst/>
              <a:gdLst/>
              <a:ahLst/>
              <a:cxnLst>
                <a:cxn ang="0">
                  <a:pos x="24" y="44"/>
                </a:cxn>
                <a:cxn ang="0">
                  <a:pos x="29" y="46"/>
                </a:cxn>
                <a:cxn ang="0">
                  <a:pos x="33" y="48"/>
                </a:cxn>
                <a:cxn ang="0">
                  <a:pos x="38" y="48"/>
                </a:cxn>
                <a:cxn ang="0">
                  <a:pos x="40" y="47"/>
                </a:cxn>
                <a:cxn ang="0">
                  <a:pos x="44" y="45"/>
                </a:cxn>
                <a:cxn ang="0">
                  <a:pos x="47" y="43"/>
                </a:cxn>
                <a:cxn ang="0">
                  <a:pos x="48" y="40"/>
                </a:cxn>
                <a:cxn ang="0">
                  <a:pos x="49" y="36"/>
                </a:cxn>
                <a:cxn ang="0">
                  <a:pos x="48" y="31"/>
                </a:cxn>
                <a:cxn ang="0">
                  <a:pos x="47" y="26"/>
                </a:cxn>
                <a:cxn ang="0">
                  <a:pos x="44" y="22"/>
                </a:cxn>
                <a:cxn ang="0">
                  <a:pos x="40" y="17"/>
                </a:cxn>
                <a:cxn ang="0">
                  <a:pos x="38" y="13"/>
                </a:cxn>
                <a:cxn ang="0">
                  <a:pos x="33" y="9"/>
                </a:cxn>
                <a:cxn ang="0">
                  <a:pos x="29" y="6"/>
                </a:cxn>
                <a:cxn ang="0">
                  <a:pos x="24" y="3"/>
                </a:cxn>
                <a:cxn ang="0">
                  <a:pos x="19" y="1"/>
                </a:cxn>
                <a:cxn ang="0">
                  <a:pos x="14" y="0"/>
                </a:cxn>
                <a:cxn ang="0">
                  <a:pos x="10" y="0"/>
                </a:cxn>
                <a:cxn ang="0">
                  <a:pos x="7" y="0"/>
                </a:cxn>
                <a:cxn ang="0">
                  <a:pos x="3" y="2"/>
                </a:cxn>
                <a:cxn ang="0">
                  <a:pos x="1" y="4"/>
                </a:cxn>
                <a:cxn ang="0">
                  <a:pos x="0" y="8"/>
                </a:cxn>
                <a:cxn ang="0">
                  <a:pos x="0" y="12"/>
                </a:cxn>
                <a:cxn ang="0">
                  <a:pos x="0" y="16"/>
                </a:cxn>
                <a:cxn ang="0">
                  <a:pos x="1" y="21"/>
                </a:cxn>
                <a:cxn ang="0">
                  <a:pos x="3" y="25"/>
                </a:cxn>
                <a:cxn ang="0">
                  <a:pos x="7" y="30"/>
                </a:cxn>
                <a:cxn ang="0">
                  <a:pos x="10" y="34"/>
                </a:cxn>
                <a:cxn ang="0">
                  <a:pos x="14" y="38"/>
                </a:cxn>
                <a:cxn ang="0">
                  <a:pos x="19" y="41"/>
                </a:cxn>
                <a:cxn ang="0">
                  <a:pos x="24" y="44"/>
                </a:cxn>
              </a:cxnLst>
              <a:rect l="0" t="0" r="r" b="b"/>
              <a:pathLst>
                <a:path w="50" h="49">
                  <a:moveTo>
                    <a:pt x="24" y="44"/>
                  </a:moveTo>
                  <a:lnTo>
                    <a:pt x="29" y="46"/>
                  </a:lnTo>
                  <a:lnTo>
                    <a:pt x="33" y="48"/>
                  </a:lnTo>
                  <a:lnTo>
                    <a:pt x="38" y="48"/>
                  </a:lnTo>
                  <a:lnTo>
                    <a:pt x="40" y="47"/>
                  </a:lnTo>
                  <a:lnTo>
                    <a:pt x="44" y="45"/>
                  </a:lnTo>
                  <a:lnTo>
                    <a:pt x="47" y="43"/>
                  </a:lnTo>
                  <a:lnTo>
                    <a:pt x="48" y="40"/>
                  </a:lnTo>
                  <a:lnTo>
                    <a:pt x="49" y="36"/>
                  </a:lnTo>
                  <a:lnTo>
                    <a:pt x="48" y="31"/>
                  </a:lnTo>
                  <a:lnTo>
                    <a:pt x="47" y="26"/>
                  </a:lnTo>
                  <a:lnTo>
                    <a:pt x="44" y="22"/>
                  </a:lnTo>
                  <a:lnTo>
                    <a:pt x="40" y="17"/>
                  </a:lnTo>
                  <a:lnTo>
                    <a:pt x="38" y="13"/>
                  </a:lnTo>
                  <a:lnTo>
                    <a:pt x="33" y="9"/>
                  </a:lnTo>
                  <a:lnTo>
                    <a:pt x="29" y="6"/>
                  </a:lnTo>
                  <a:lnTo>
                    <a:pt x="24" y="3"/>
                  </a:lnTo>
                  <a:lnTo>
                    <a:pt x="19" y="1"/>
                  </a:lnTo>
                  <a:lnTo>
                    <a:pt x="14" y="0"/>
                  </a:lnTo>
                  <a:lnTo>
                    <a:pt x="10" y="0"/>
                  </a:lnTo>
                  <a:lnTo>
                    <a:pt x="7" y="0"/>
                  </a:lnTo>
                  <a:lnTo>
                    <a:pt x="3" y="2"/>
                  </a:lnTo>
                  <a:lnTo>
                    <a:pt x="1" y="4"/>
                  </a:lnTo>
                  <a:lnTo>
                    <a:pt x="0" y="8"/>
                  </a:lnTo>
                  <a:lnTo>
                    <a:pt x="0" y="12"/>
                  </a:lnTo>
                  <a:lnTo>
                    <a:pt x="0" y="16"/>
                  </a:lnTo>
                  <a:lnTo>
                    <a:pt x="1" y="21"/>
                  </a:lnTo>
                  <a:lnTo>
                    <a:pt x="3" y="25"/>
                  </a:lnTo>
                  <a:lnTo>
                    <a:pt x="7" y="30"/>
                  </a:lnTo>
                  <a:lnTo>
                    <a:pt x="10" y="34"/>
                  </a:lnTo>
                  <a:lnTo>
                    <a:pt x="14" y="38"/>
                  </a:lnTo>
                  <a:lnTo>
                    <a:pt x="19" y="41"/>
                  </a:lnTo>
                  <a:lnTo>
                    <a:pt x="24" y="44"/>
                  </a:lnTo>
                </a:path>
              </a:pathLst>
            </a:custGeom>
            <a:solidFill>
              <a:srgbClr val="B2B2B2"/>
            </a:solidFill>
            <a:ln w="9525" cap="rnd">
              <a:noFill/>
              <a:round/>
              <a:headEnd type="none" w="sm" len="sm"/>
              <a:tailEnd type="none" w="sm" len="sm"/>
            </a:ln>
            <a:effectLst/>
          </p:spPr>
          <p:txBody>
            <a:bodyPr/>
            <a:lstStyle/>
            <a:p>
              <a:endParaRPr lang="en-US"/>
            </a:p>
          </p:txBody>
        </p:sp>
        <p:sp>
          <p:nvSpPr>
            <p:cNvPr id="204826" name="Freeform 26"/>
            <p:cNvSpPr>
              <a:spLocks/>
            </p:cNvSpPr>
            <p:nvPr/>
          </p:nvSpPr>
          <p:spPr bwMode="auto">
            <a:xfrm>
              <a:off x="2131" y="2246"/>
              <a:ext cx="47" cy="48"/>
            </a:xfrm>
            <a:custGeom>
              <a:avLst/>
              <a:gdLst/>
              <a:ahLst/>
              <a:cxnLst>
                <a:cxn ang="0">
                  <a:pos x="22" y="43"/>
                </a:cxn>
                <a:cxn ang="0">
                  <a:pos x="27" y="45"/>
                </a:cxn>
                <a:cxn ang="0">
                  <a:pos x="32" y="46"/>
                </a:cxn>
                <a:cxn ang="0">
                  <a:pos x="35" y="47"/>
                </a:cxn>
                <a:cxn ang="0">
                  <a:pos x="38" y="46"/>
                </a:cxn>
                <a:cxn ang="0">
                  <a:pos x="41" y="44"/>
                </a:cxn>
                <a:cxn ang="0">
                  <a:pos x="44" y="42"/>
                </a:cxn>
                <a:cxn ang="0">
                  <a:pos x="46" y="38"/>
                </a:cxn>
                <a:cxn ang="0">
                  <a:pos x="46" y="35"/>
                </a:cxn>
                <a:cxn ang="0">
                  <a:pos x="46" y="31"/>
                </a:cxn>
                <a:cxn ang="0">
                  <a:pos x="44" y="26"/>
                </a:cxn>
                <a:cxn ang="0">
                  <a:pos x="41" y="22"/>
                </a:cxn>
                <a:cxn ang="0">
                  <a:pos x="38" y="17"/>
                </a:cxn>
                <a:cxn ang="0">
                  <a:pos x="35" y="13"/>
                </a:cxn>
                <a:cxn ang="0">
                  <a:pos x="32" y="9"/>
                </a:cxn>
                <a:cxn ang="0">
                  <a:pos x="27" y="6"/>
                </a:cxn>
                <a:cxn ang="0">
                  <a:pos x="22" y="3"/>
                </a:cxn>
                <a:cxn ang="0">
                  <a:pos x="18" y="1"/>
                </a:cxn>
                <a:cxn ang="0">
                  <a:pos x="13" y="0"/>
                </a:cxn>
                <a:cxn ang="0">
                  <a:pos x="9" y="0"/>
                </a:cxn>
                <a:cxn ang="0">
                  <a:pos x="6" y="0"/>
                </a:cxn>
                <a:cxn ang="0">
                  <a:pos x="3" y="2"/>
                </a:cxn>
                <a:cxn ang="0">
                  <a:pos x="0" y="4"/>
                </a:cxn>
                <a:cxn ang="0">
                  <a:pos x="0" y="8"/>
                </a:cxn>
                <a:cxn ang="0">
                  <a:pos x="0" y="11"/>
                </a:cxn>
                <a:cxn ang="0">
                  <a:pos x="0" y="15"/>
                </a:cxn>
                <a:cxn ang="0">
                  <a:pos x="0" y="20"/>
                </a:cxn>
                <a:cxn ang="0">
                  <a:pos x="3" y="24"/>
                </a:cxn>
                <a:cxn ang="0">
                  <a:pos x="6" y="29"/>
                </a:cxn>
                <a:cxn ang="0">
                  <a:pos x="9" y="33"/>
                </a:cxn>
                <a:cxn ang="0">
                  <a:pos x="13" y="37"/>
                </a:cxn>
                <a:cxn ang="0">
                  <a:pos x="18" y="40"/>
                </a:cxn>
                <a:cxn ang="0">
                  <a:pos x="22" y="43"/>
                </a:cxn>
              </a:cxnLst>
              <a:rect l="0" t="0" r="r" b="b"/>
              <a:pathLst>
                <a:path w="47" h="48">
                  <a:moveTo>
                    <a:pt x="22" y="43"/>
                  </a:moveTo>
                  <a:lnTo>
                    <a:pt x="27" y="45"/>
                  </a:lnTo>
                  <a:lnTo>
                    <a:pt x="32" y="46"/>
                  </a:lnTo>
                  <a:lnTo>
                    <a:pt x="35" y="47"/>
                  </a:lnTo>
                  <a:lnTo>
                    <a:pt x="38" y="46"/>
                  </a:lnTo>
                  <a:lnTo>
                    <a:pt x="41" y="44"/>
                  </a:lnTo>
                  <a:lnTo>
                    <a:pt x="44" y="42"/>
                  </a:lnTo>
                  <a:lnTo>
                    <a:pt x="46" y="38"/>
                  </a:lnTo>
                  <a:lnTo>
                    <a:pt x="46" y="35"/>
                  </a:lnTo>
                  <a:lnTo>
                    <a:pt x="46" y="31"/>
                  </a:lnTo>
                  <a:lnTo>
                    <a:pt x="44" y="26"/>
                  </a:lnTo>
                  <a:lnTo>
                    <a:pt x="41" y="22"/>
                  </a:lnTo>
                  <a:lnTo>
                    <a:pt x="38" y="17"/>
                  </a:lnTo>
                  <a:lnTo>
                    <a:pt x="35" y="13"/>
                  </a:lnTo>
                  <a:lnTo>
                    <a:pt x="32" y="9"/>
                  </a:lnTo>
                  <a:lnTo>
                    <a:pt x="27" y="6"/>
                  </a:lnTo>
                  <a:lnTo>
                    <a:pt x="22" y="3"/>
                  </a:lnTo>
                  <a:lnTo>
                    <a:pt x="18" y="1"/>
                  </a:lnTo>
                  <a:lnTo>
                    <a:pt x="13" y="0"/>
                  </a:lnTo>
                  <a:lnTo>
                    <a:pt x="9" y="0"/>
                  </a:lnTo>
                  <a:lnTo>
                    <a:pt x="6" y="0"/>
                  </a:lnTo>
                  <a:lnTo>
                    <a:pt x="3" y="2"/>
                  </a:lnTo>
                  <a:lnTo>
                    <a:pt x="0" y="4"/>
                  </a:lnTo>
                  <a:lnTo>
                    <a:pt x="0" y="8"/>
                  </a:lnTo>
                  <a:lnTo>
                    <a:pt x="0" y="11"/>
                  </a:lnTo>
                  <a:lnTo>
                    <a:pt x="0" y="15"/>
                  </a:lnTo>
                  <a:lnTo>
                    <a:pt x="0" y="20"/>
                  </a:lnTo>
                  <a:lnTo>
                    <a:pt x="3" y="24"/>
                  </a:lnTo>
                  <a:lnTo>
                    <a:pt x="6" y="29"/>
                  </a:lnTo>
                  <a:lnTo>
                    <a:pt x="9" y="33"/>
                  </a:lnTo>
                  <a:lnTo>
                    <a:pt x="13" y="37"/>
                  </a:lnTo>
                  <a:lnTo>
                    <a:pt x="18" y="40"/>
                  </a:lnTo>
                  <a:lnTo>
                    <a:pt x="22" y="43"/>
                  </a:lnTo>
                </a:path>
              </a:pathLst>
            </a:custGeom>
            <a:solidFill>
              <a:srgbClr val="B2B2B2"/>
            </a:solidFill>
            <a:ln w="9525" cap="rnd">
              <a:noFill/>
              <a:round/>
              <a:headEnd type="none" w="sm" len="sm"/>
              <a:tailEnd type="none" w="sm" len="sm"/>
            </a:ln>
            <a:effectLst/>
          </p:spPr>
          <p:txBody>
            <a:bodyPr/>
            <a:lstStyle/>
            <a:p>
              <a:endParaRPr lang="en-US"/>
            </a:p>
          </p:txBody>
        </p:sp>
        <p:sp>
          <p:nvSpPr>
            <p:cNvPr id="204827" name="Freeform 27"/>
            <p:cNvSpPr>
              <a:spLocks/>
            </p:cNvSpPr>
            <p:nvPr/>
          </p:nvSpPr>
          <p:spPr bwMode="auto">
            <a:xfrm>
              <a:off x="2186" y="2272"/>
              <a:ext cx="49" cy="50"/>
            </a:xfrm>
            <a:custGeom>
              <a:avLst/>
              <a:gdLst/>
              <a:ahLst/>
              <a:cxnLst>
                <a:cxn ang="0">
                  <a:pos x="23" y="45"/>
                </a:cxn>
                <a:cxn ang="0">
                  <a:pos x="29" y="47"/>
                </a:cxn>
                <a:cxn ang="0">
                  <a:pos x="32" y="49"/>
                </a:cxn>
                <a:cxn ang="0">
                  <a:pos x="37" y="49"/>
                </a:cxn>
                <a:cxn ang="0">
                  <a:pos x="39" y="48"/>
                </a:cxn>
                <a:cxn ang="0">
                  <a:pos x="43" y="46"/>
                </a:cxn>
                <a:cxn ang="0">
                  <a:pos x="46" y="43"/>
                </a:cxn>
                <a:cxn ang="0">
                  <a:pos x="47" y="40"/>
                </a:cxn>
                <a:cxn ang="0">
                  <a:pos x="48" y="36"/>
                </a:cxn>
                <a:cxn ang="0">
                  <a:pos x="47" y="32"/>
                </a:cxn>
                <a:cxn ang="0">
                  <a:pos x="46" y="27"/>
                </a:cxn>
                <a:cxn ang="0">
                  <a:pos x="43" y="23"/>
                </a:cxn>
                <a:cxn ang="0">
                  <a:pos x="39" y="18"/>
                </a:cxn>
                <a:cxn ang="0">
                  <a:pos x="37" y="13"/>
                </a:cxn>
                <a:cxn ang="0">
                  <a:pos x="32" y="10"/>
                </a:cxn>
                <a:cxn ang="0">
                  <a:pos x="29" y="6"/>
                </a:cxn>
                <a:cxn ang="0">
                  <a:pos x="23" y="3"/>
                </a:cxn>
                <a:cxn ang="0">
                  <a:pos x="19" y="1"/>
                </a:cxn>
                <a:cxn ang="0">
                  <a:pos x="14" y="0"/>
                </a:cxn>
                <a:cxn ang="0">
                  <a:pos x="9" y="0"/>
                </a:cxn>
                <a:cxn ang="0">
                  <a:pos x="7" y="0"/>
                </a:cxn>
                <a:cxn ang="0">
                  <a:pos x="3" y="2"/>
                </a:cxn>
                <a:cxn ang="0">
                  <a:pos x="1" y="5"/>
                </a:cxn>
                <a:cxn ang="0">
                  <a:pos x="0" y="7"/>
                </a:cxn>
                <a:cxn ang="0">
                  <a:pos x="0" y="12"/>
                </a:cxn>
                <a:cxn ang="0">
                  <a:pos x="0" y="16"/>
                </a:cxn>
                <a:cxn ang="0">
                  <a:pos x="1" y="21"/>
                </a:cxn>
                <a:cxn ang="0">
                  <a:pos x="3" y="25"/>
                </a:cxn>
                <a:cxn ang="0">
                  <a:pos x="7" y="30"/>
                </a:cxn>
                <a:cxn ang="0">
                  <a:pos x="9" y="35"/>
                </a:cxn>
                <a:cxn ang="0">
                  <a:pos x="14" y="38"/>
                </a:cxn>
                <a:cxn ang="0">
                  <a:pos x="19" y="42"/>
                </a:cxn>
                <a:cxn ang="0">
                  <a:pos x="23" y="45"/>
                </a:cxn>
              </a:cxnLst>
              <a:rect l="0" t="0" r="r" b="b"/>
              <a:pathLst>
                <a:path w="49" h="50">
                  <a:moveTo>
                    <a:pt x="23" y="45"/>
                  </a:moveTo>
                  <a:lnTo>
                    <a:pt x="29" y="47"/>
                  </a:lnTo>
                  <a:lnTo>
                    <a:pt x="32" y="49"/>
                  </a:lnTo>
                  <a:lnTo>
                    <a:pt x="37" y="49"/>
                  </a:lnTo>
                  <a:lnTo>
                    <a:pt x="39" y="48"/>
                  </a:lnTo>
                  <a:lnTo>
                    <a:pt x="43" y="46"/>
                  </a:lnTo>
                  <a:lnTo>
                    <a:pt x="46" y="43"/>
                  </a:lnTo>
                  <a:lnTo>
                    <a:pt x="47" y="40"/>
                  </a:lnTo>
                  <a:lnTo>
                    <a:pt x="48" y="36"/>
                  </a:lnTo>
                  <a:lnTo>
                    <a:pt x="47" y="32"/>
                  </a:lnTo>
                  <a:lnTo>
                    <a:pt x="46" y="27"/>
                  </a:lnTo>
                  <a:lnTo>
                    <a:pt x="43" y="23"/>
                  </a:lnTo>
                  <a:lnTo>
                    <a:pt x="39" y="18"/>
                  </a:lnTo>
                  <a:lnTo>
                    <a:pt x="37" y="13"/>
                  </a:lnTo>
                  <a:lnTo>
                    <a:pt x="32" y="10"/>
                  </a:lnTo>
                  <a:lnTo>
                    <a:pt x="29" y="6"/>
                  </a:lnTo>
                  <a:lnTo>
                    <a:pt x="23" y="3"/>
                  </a:lnTo>
                  <a:lnTo>
                    <a:pt x="19" y="1"/>
                  </a:lnTo>
                  <a:lnTo>
                    <a:pt x="14" y="0"/>
                  </a:lnTo>
                  <a:lnTo>
                    <a:pt x="9" y="0"/>
                  </a:lnTo>
                  <a:lnTo>
                    <a:pt x="7" y="0"/>
                  </a:lnTo>
                  <a:lnTo>
                    <a:pt x="3" y="2"/>
                  </a:lnTo>
                  <a:lnTo>
                    <a:pt x="1" y="5"/>
                  </a:lnTo>
                  <a:lnTo>
                    <a:pt x="0" y="7"/>
                  </a:lnTo>
                  <a:lnTo>
                    <a:pt x="0" y="12"/>
                  </a:lnTo>
                  <a:lnTo>
                    <a:pt x="0" y="16"/>
                  </a:lnTo>
                  <a:lnTo>
                    <a:pt x="1" y="21"/>
                  </a:lnTo>
                  <a:lnTo>
                    <a:pt x="3" y="25"/>
                  </a:lnTo>
                  <a:lnTo>
                    <a:pt x="7" y="30"/>
                  </a:lnTo>
                  <a:lnTo>
                    <a:pt x="9" y="35"/>
                  </a:lnTo>
                  <a:lnTo>
                    <a:pt x="14" y="38"/>
                  </a:lnTo>
                  <a:lnTo>
                    <a:pt x="19" y="42"/>
                  </a:lnTo>
                  <a:lnTo>
                    <a:pt x="23" y="45"/>
                  </a:lnTo>
                </a:path>
              </a:pathLst>
            </a:custGeom>
            <a:solidFill>
              <a:srgbClr val="B2B2B2"/>
            </a:solidFill>
            <a:ln w="9525" cap="rnd">
              <a:noFill/>
              <a:round/>
              <a:headEnd type="none" w="sm" len="sm"/>
              <a:tailEnd type="none" w="sm" len="sm"/>
            </a:ln>
            <a:effectLst/>
          </p:spPr>
          <p:txBody>
            <a:bodyPr/>
            <a:lstStyle/>
            <a:p>
              <a:endParaRPr lang="en-US"/>
            </a:p>
          </p:txBody>
        </p:sp>
        <p:sp>
          <p:nvSpPr>
            <p:cNvPr id="204828" name="Freeform 28"/>
            <p:cNvSpPr>
              <a:spLocks/>
            </p:cNvSpPr>
            <p:nvPr/>
          </p:nvSpPr>
          <p:spPr bwMode="auto">
            <a:xfrm>
              <a:off x="2019" y="2013"/>
              <a:ext cx="110" cy="122"/>
            </a:xfrm>
            <a:custGeom>
              <a:avLst/>
              <a:gdLst/>
              <a:ahLst/>
              <a:cxnLst>
                <a:cxn ang="0">
                  <a:pos x="109" y="96"/>
                </a:cxn>
                <a:cxn ang="0">
                  <a:pos x="109" y="0"/>
                </a:cxn>
                <a:cxn ang="0">
                  <a:pos x="0" y="24"/>
                </a:cxn>
                <a:cxn ang="0">
                  <a:pos x="0" y="121"/>
                </a:cxn>
                <a:cxn ang="0">
                  <a:pos x="109" y="96"/>
                </a:cxn>
              </a:cxnLst>
              <a:rect l="0" t="0" r="r" b="b"/>
              <a:pathLst>
                <a:path w="110" h="122">
                  <a:moveTo>
                    <a:pt x="109" y="96"/>
                  </a:moveTo>
                  <a:lnTo>
                    <a:pt x="109" y="0"/>
                  </a:lnTo>
                  <a:lnTo>
                    <a:pt x="0" y="24"/>
                  </a:lnTo>
                  <a:lnTo>
                    <a:pt x="0" y="121"/>
                  </a:lnTo>
                  <a:lnTo>
                    <a:pt x="109" y="96"/>
                  </a:lnTo>
                </a:path>
              </a:pathLst>
            </a:custGeom>
            <a:solidFill>
              <a:srgbClr val="99FFFF"/>
            </a:solidFill>
            <a:ln w="9525" cap="rnd">
              <a:noFill/>
              <a:round/>
              <a:headEnd type="none" w="sm" len="sm"/>
              <a:tailEnd type="none" w="sm" len="sm"/>
            </a:ln>
            <a:effectLst/>
          </p:spPr>
          <p:txBody>
            <a:bodyPr/>
            <a:lstStyle/>
            <a:p>
              <a:endParaRPr lang="en-US"/>
            </a:p>
          </p:txBody>
        </p:sp>
        <p:sp>
          <p:nvSpPr>
            <p:cNvPr id="204829" name="Freeform 29"/>
            <p:cNvSpPr>
              <a:spLocks/>
            </p:cNvSpPr>
            <p:nvPr/>
          </p:nvSpPr>
          <p:spPr bwMode="auto">
            <a:xfrm>
              <a:off x="1931" y="1997"/>
              <a:ext cx="89" cy="138"/>
            </a:xfrm>
            <a:custGeom>
              <a:avLst/>
              <a:gdLst/>
              <a:ahLst/>
              <a:cxnLst>
                <a:cxn ang="0">
                  <a:pos x="0" y="95"/>
                </a:cxn>
                <a:cxn ang="0">
                  <a:pos x="0" y="0"/>
                </a:cxn>
                <a:cxn ang="0">
                  <a:pos x="88" y="40"/>
                </a:cxn>
                <a:cxn ang="0">
                  <a:pos x="88" y="137"/>
                </a:cxn>
                <a:cxn ang="0">
                  <a:pos x="0" y="95"/>
                </a:cxn>
              </a:cxnLst>
              <a:rect l="0" t="0" r="r" b="b"/>
              <a:pathLst>
                <a:path w="89" h="138">
                  <a:moveTo>
                    <a:pt x="0" y="95"/>
                  </a:moveTo>
                  <a:lnTo>
                    <a:pt x="0" y="0"/>
                  </a:lnTo>
                  <a:lnTo>
                    <a:pt x="88" y="40"/>
                  </a:lnTo>
                  <a:lnTo>
                    <a:pt x="88" y="137"/>
                  </a:lnTo>
                  <a:lnTo>
                    <a:pt x="0" y="95"/>
                  </a:lnTo>
                </a:path>
              </a:pathLst>
            </a:custGeom>
            <a:solidFill>
              <a:srgbClr val="0099CC"/>
            </a:solidFill>
            <a:ln w="9525" cap="rnd">
              <a:noFill/>
              <a:round/>
              <a:headEnd type="none" w="sm" len="sm"/>
              <a:tailEnd type="none" w="sm" len="sm"/>
            </a:ln>
            <a:effectLst/>
          </p:spPr>
          <p:txBody>
            <a:bodyPr/>
            <a:lstStyle/>
            <a:p>
              <a:endParaRPr lang="en-US"/>
            </a:p>
          </p:txBody>
        </p:sp>
        <p:sp>
          <p:nvSpPr>
            <p:cNvPr id="204830" name="Freeform 30"/>
            <p:cNvSpPr>
              <a:spLocks/>
            </p:cNvSpPr>
            <p:nvPr/>
          </p:nvSpPr>
          <p:spPr bwMode="auto">
            <a:xfrm>
              <a:off x="1931" y="1971"/>
              <a:ext cx="198" cy="67"/>
            </a:xfrm>
            <a:custGeom>
              <a:avLst/>
              <a:gdLst/>
              <a:ahLst/>
              <a:cxnLst>
                <a:cxn ang="0">
                  <a:pos x="197" y="40"/>
                </a:cxn>
                <a:cxn ang="0">
                  <a:pos x="109" y="0"/>
                </a:cxn>
                <a:cxn ang="0">
                  <a:pos x="0" y="25"/>
                </a:cxn>
                <a:cxn ang="0">
                  <a:pos x="86" y="66"/>
                </a:cxn>
                <a:cxn ang="0">
                  <a:pos x="197" y="40"/>
                </a:cxn>
              </a:cxnLst>
              <a:rect l="0" t="0" r="r" b="b"/>
              <a:pathLst>
                <a:path w="198" h="67">
                  <a:moveTo>
                    <a:pt x="197" y="40"/>
                  </a:moveTo>
                  <a:lnTo>
                    <a:pt x="109" y="0"/>
                  </a:lnTo>
                  <a:lnTo>
                    <a:pt x="0" y="25"/>
                  </a:lnTo>
                  <a:lnTo>
                    <a:pt x="86" y="66"/>
                  </a:lnTo>
                  <a:lnTo>
                    <a:pt x="197" y="40"/>
                  </a:lnTo>
                </a:path>
              </a:pathLst>
            </a:custGeom>
            <a:solidFill>
              <a:srgbClr val="00CCFF"/>
            </a:solidFill>
            <a:ln w="9525" cap="rnd">
              <a:noFill/>
              <a:round/>
              <a:headEnd type="none" w="sm" len="sm"/>
              <a:tailEnd type="none" w="sm" len="sm"/>
            </a:ln>
            <a:effectLst/>
          </p:spPr>
          <p:txBody>
            <a:bodyPr/>
            <a:lstStyle/>
            <a:p>
              <a:endParaRPr lang="en-US"/>
            </a:p>
          </p:txBody>
        </p:sp>
        <p:sp>
          <p:nvSpPr>
            <p:cNvPr id="204831" name="Freeform 31"/>
            <p:cNvSpPr>
              <a:spLocks/>
            </p:cNvSpPr>
            <p:nvPr/>
          </p:nvSpPr>
          <p:spPr bwMode="auto">
            <a:xfrm>
              <a:off x="2054" y="2126"/>
              <a:ext cx="161" cy="61"/>
            </a:xfrm>
            <a:custGeom>
              <a:avLst/>
              <a:gdLst/>
              <a:ahLst/>
              <a:cxnLst>
                <a:cxn ang="0">
                  <a:pos x="79" y="60"/>
                </a:cxn>
                <a:cxn ang="0">
                  <a:pos x="95" y="59"/>
                </a:cxn>
                <a:cxn ang="0">
                  <a:pos x="110" y="57"/>
                </a:cxn>
                <a:cxn ang="0">
                  <a:pos x="124" y="55"/>
                </a:cxn>
                <a:cxn ang="0">
                  <a:pos x="136" y="50"/>
                </a:cxn>
                <a:cxn ang="0">
                  <a:pos x="145" y="46"/>
                </a:cxn>
                <a:cxn ang="0">
                  <a:pos x="153" y="41"/>
                </a:cxn>
                <a:cxn ang="0">
                  <a:pos x="158" y="36"/>
                </a:cxn>
                <a:cxn ang="0">
                  <a:pos x="160" y="30"/>
                </a:cxn>
                <a:cxn ang="0">
                  <a:pos x="158" y="24"/>
                </a:cxn>
                <a:cxn ang="0">
                  <a:pos x="153" y="18"/>
                </a:cxn>
                <a:cxn ang="0">
                  <a:pos x="145" y="13"/>
                </a:cxn>
                <a:cxn ang="0">
                  <a:pos x="136" y="9"/>
                </a:cxn>
                <a:cxn ang="0">
                  <a:pos x="124" y="5"/>
                </a:cxn>
                <a:cxn ang="0">
                  <a:pos x="110" y="2"/>
                </a:cxn>
                <a:cxn ang="0">
                  <a:pos x="95" y="0"/>
                </a:cxn>
                <a:cxn ang="0">
                  <a:pos x="79" y="0"/>
                </a:cxn>
                <a:cxn ang="0">
                  <a:pos x="63" y="0"/>
                </a:cxn>
                <a:cxn ang="0">
                  <a:pos x="48" y="2"/>
                </a:cxn>
                <a:cxn ang="0">
                  <a:pos x="34" y="5"/>
                </a:cxn>
                <a:cxn ang="0">
                  <a:pos x="22" y="9"/>
                </a:cxn>
                <a:cxn ang="0">
                  <a:pos x="12" y="13"/>
                </a:cxn>
                <a:cxn ang="0">
                  <a:pos x="5" y="18"/>
                </a:cxn>
                <a:cxn ang="0">
                  <a:pos x="0" y="24"/>
                </a:cxn>
                <a:cxn ang="0">
                  <a:pos x="0" y="30"/>
                </a:cxn>
                <a:cxn ang="0">
                  <a:pos x="0" y="36"/>
                </a:cxn>
                <a:cxn ang="0">
                  <a:pos x="5" y="41"/>
                </a:cxn>
                <a:cxn ang="0">
                  <a:pos x="12" y="46"/>
                </a:cxn>
                <a:cxn ang="0">
                  <a:pos x="22" y="50"/>
                </a:cxn>
                <a:cxn ang="0">
                  <a:pos x="34" y="55"/>
                </a:cxn>
                <a:cxn ang="0">
                  <a:pos x="48" y="57"/>
                </a:cxn>
                <a:cxn ang="0">
                  <a:pos x="63" y="59"/>
                </a:cxn>
                <a:cxn ang="0">
                  <a:pos x="79" y="60"/>
                </a:cxn>
              </a:cxnLst>
              <a:rect l="0" t="0" r="r" b="b"/>
              <a:pathLst>
                <a:path w="161" h="61">
                  <a:moveTo>
                    <a:pt x="79" y="60"/>
                  </a:moveTo>
                  <a:lnTo>
                    <a:pt x="95" y="59"/>
                  </a:lnTo>
                  <a:lnTo>
                    <a:pt x="110" y="57"/>
                  </a:lnTo>
                  <a:lnTo>
                    <a:pt x="124" y="55"/>
                  </a:lnTo>
                  <a:lnTo>
                    <a:pt x="136" y="50"/>
                  </a:lnTo>
                  <a:lnTo>
                    <a:pt x="145" y="46"/>
                  </a:lnTo>
                  <a:lnTo>
                    <a:pt x="153" y="41"/>
                  </a:lnTo>
                  <a:lnTo>
                    <a:pt x="158" y="36"/>
                  </a:lnTo>
                  <a:lnTo>
                    <a:pt x="160" y="30"/>
                  </a:lnTo>
                  <a:lnTo>
                    <a:pt x="158" y="24"/>
                  </a:lnTo>
                  <a:lnTo>
                    <a:pt x="153" y="18"/>
                  </a:lnTo>
                  <a:lnTo>
                    <a:pt x="145" y="13"/>
                  </a:lnTo>
                  <a:lnTo>
                    <a:pt x="136" y="9"/>
                  </a:lnTo>
                  <a:lnTo>
                    <a:pt x="124" y="5"/>
                  </a:lnTo>
                  <a:lnTo>
                    <a:pt x="110" y="2"/>
                  </a:lnTo>
                  <a:lnTo>
                    <a:pt x="95" y="0"/>
                  </a:lnTo>
                  <a:lnTo>
                    <a:pt x="79" y="0"/>
                  </a:lnTo>
                  <a:lnTo>
                    <a:pt x="63" y="0"/>
                  </a:lnTo>
                  <a:lnTo>
                    <a:pt x="48" y="2"/>
                  </a:lnTo>
                  <a:lnTo>
                    <a:pt x="34" y="5"/>
                  </a:lnTo>
                  <a:lnTo>
                    <a:pt x="22" y="9"/>
                  </a:lnTo>
                  <a:lnTo>
                    <a:pt x="12" y="13"/>
                  </a:lnTo>
                  <a:lnTo>
                    <a:pt x="5" y="18"/>
                  </a:lnTo>
                  <a:lnTo>
                    <a:pt x="0" y="24"/>
                  </a:lnTo>
                  <a:lnTo>
                    <a:pt x="0" y="30"/>
                  </a:lnTo>
                  <a:lnTo>
                    <a:pt x="0" y="36"/>
                  </a:lnTo>
                  <a:lnTo>
                    <a:pt x="5" y="41"/>
                  </a:lnTo>
                  <a:lnTo>
                    <a:pt x="12" y="46"/>
                  </a:lnTo>
                  <a:lnTo>
                    <a:pt x="22" y="50"/>
                  </a:lnTo>
                  <a:lnTo>
                    <a:pt x="34" y="55"/>
                  </a:lnTo>
                  <a:lnTo>
                    <a:pt x="48" y="57"/>
                  </a:lnTo>
                  <a:lnTo>
                    <a:pt x="63" y="59"/>
                  </a:lnTo>
                  <a:lnTo>
                    <a:pt x="79" y="60"/>
                  </a:lnTo>
                </a:path>
              </a:pathLst>
            </a:custGeom>
            <a:solidFill>
              <a:srgbClr val="FFCC66"/>
            </a:solidFill>
            <a:ln w="9525" cap="rnd">
              <a:noFill/>
              <a:round/>
              <a:headEnd type="none" w="sm" len="sm"/>
              <a:tailEnd type="none" w="sm" len="sm"/>
            </a:ln>
            <a:effectLst/>
          </p:spPr>
          <p:txBody>
            <a:bodyPr/>
            <a:lstStyle/>
            <a:p>
              <a:endParaRPr lang="en-US"/>
            </a:p>
          </p:txBody>
        </p:sp>
        <p:sp>
          <p:nvSpPr>
            <p:cNvPr id="204832" name="Freeform 32"/>
            <p:cNvSpPr>
              <a:spLocks/>
            </p:cNvSpPr>
            <p:nvPr/>
          </p:nvSpPr>
          <p:spPr bwMode="auto">
            <a:xfrm>
              <a:off x="2054" y="2075"/>
              <a:ext cx="161" cy="82"/>
            </a:xfrm>
            <a:custGeom>
              <a:avLst/>
              <a:gdLst/>
              <a:ahLst/>
              <a:cxnLst>
                <a:cxn ang="0">
                  <a:pos x="160" y="81"/>
                </a:cxn>
                <a:cxn ang="0">
                  <a:pos x="160" y="0"/>
                </a:cxn>
                <a:cxn ang="0">
                  <a:pos x="0" y="0"/>
                </a:cxn>
                <a:cxn ang="0">
                  <a:pos x="0" y="81"/>
                </a:cxn>
                <a:cxn ang="0">
                  <a:pos x="160" y="81"/>
                </a:cxn>
              </a:cxnLst>
              <a:rect l="0" t="0" r="r" b="b"/>
              <a:pathLst>
                <a:path w="161" h="82">
                  <a:moveTo>
                    <a:pt x="160" y="81"/>
                  </a:moveTo>
                  <a:lnTo>
                    <a:pt x="160" y="0"/>
                  </a:lnTo>
                  <a:lnTo>
                    <a:pt x="0" y="0"/>
                  </a:lnTo>
                  <a:lnTo>
                    <a:pt x="0" y="81"/>
                  </a:lnTo>
                  <a:lnTo>
                    <a:pt x="160" y="81"/>
                  </a:lnTo>
                </a:path>
              </a:pathLst>
            </a:custGeom>
            <a:solidFill>
              <a:srgbClr val="FFCC66"/>
            </a:solidFill>
            <a:ln w="9525" cap="rnd">
              <a:noFill/>
              <a:round/>
              <a:headEnd type="none" w="sm" len="sm"/>
              <a:tailEnd type="none" w="sm" len="sm"/>
            </a:ln>
            <a:effectLst/>
          </p:spPr>
          <p:txBody>
            <a:bodyPr/>
            <a:lstStyle/>
            <a:p>
              <a:endParaRPr lang="en-US"/>
            </a:p>
          </p:txBody>
        </p:sp>
        <p:sp>
          <p:nvSpPr>
            <p:cNvPr id="204833" name="Freeform 33"/>
            <p:cNvSpPr>
              <a:spLocks/>
            </p:cNvSpPr>
            <p:nvPr/>
          </p:nvSpPr>
          <p:spPr bwMode="auto">
            <a:xfrm>
              <a:off x="2054" y="2045"/>
              <a:ext cx="161" cy="61"/>
            </a:xfrm>
            <a:custGeom>
              <a:avLst/>
              <a:gdLst/>
              <a:ahLst/>
              <a:cxnLst>
                <a:cxn ang="0">
                  <a:pos x="79" y="60"/>
                </a:cxn>
                <a:cxn ang="0">
                  <a:pos x="95" y="59"/>
                </a:cxn>
                <a:cxn ang="0">
                  <a:pos x="110" y="57"/>
                </a:cxn>
                <a:cxn ang="0">
                  <a:pos x="124" y="54"/>
                </a:cxn>
                <a:cxn ang="0">
                  <a:pos x="136" y="50"/>
                </a:cxn>
                <a:cxn ang="0">
                  <a:pos x="145" y="46"/>
                </a:cxn>
                <a:cxn ang="0">
                  <a:pos x="153" y="41"/>
                </a:cxn>
                <a:cxn ang="0">
                  <a:pos x="158" y="36"/>
                </a:cxn>
                <a:cxn ang="0">
                  <a:pos x="160" y="30"/>
                </a:cxn>
                <a:cxn ang="0">
                  <a:pos x="158" y="23"/>
                </a:cxn>
                <a:cxn ang="0">
                  <a:pos x="153" y="18"/>
                </a:cxn>
                <a:cxn ang="0">
                  <a:pos x="145" y="13"/>
                </a:cxn>
                <a:cxn ang="0">
                  <a:pos x="136" y="9"/>
                </a:cxn>
                <a:cxn ang="0">
                  <a:pos x="124" y="4"/>
                </a:cxn>
                <a:cxn ang="0">
                  <a:pos x="110" y="2"/>
                </a:cxn>
                <a:cxn ang="0">
                  <a:pos x="95" y="0"/>
                </a:cxn>
                <a:cxn ang="0">
                  <a:pos x="79" y="0"/>
                </a:cxn>
                <a:cxn ang="0">
                  <a:pos x="63" y="0"/>
                </a:cxn>
                <a:cxn ang="0">
                  <a:pos x="48" y="2"/>
                </a:cxn>
                <a:cxn ang="0">
                  <a:pos x="34" y="4"/>
                </a:cxn>
                <a:cxn ang="0">
                  <a:pos x="22" y="9"/>
                </a:cxn>
                <a:cxn ang="0">
                  <a:pos x="12" y="13"/>
                </a:cxn>
                <a:cxn ang="0">
                  <a:pos x="5" y="18"/>
                </a:cxn>
                <a:cxn ang="0">
                  <a:pos x="0" y="23"/>
                </a:cxn>
                <a:cxn ang="0">
                  <a:pos x="0" y="30"/>
                </a:cxn>
                <a:cxn ang="0">
                  <a:pos x="0" y="36"/>
                </a:cxn>
                <a:cxn ang="0">
                  <a:pos x="5" y="41"/>
                </a:cxn>
                <a:cxn ang="0">
                  <a:pos x="12" y="46"/>
                </a:cxn>
                <a:cxn ang="0">
                  <a:pos x="22" y="50"/>
                </a:cxn>
                <a:cxn ang="0">
                  <a:pos x="34" y="54"/>
                </a:cxn>
                <a:cxn ang="0">
                  <a:pos x="48" y="57"/>
                </a:cxn>
                <a:cxn ang="0">
                  <a:pos x="63" y="59"/>
                </a:cxn>
                <a:cxn ang="0">
                  <a:pos x="79" y="60"/>
                </a:cxn>
              </a:cxnLst>
              <a:rect l="0" t="0" r="r" b="b"/>
              <a:pathLst>
                <a:path w="161" h="61">
                  <a:moveTo>
                    <a:pt x="79" y="60"/>
                  </a:moveTo>
                  <a:lnTo>
                    <a:pt x="95" y="59"/>
                  </a:lnTo>
                  <a:lnTo>
                    <a:pt x="110" y="57"/>
                  </a:lnTo>
                  <a:lnTo>
                    <a:pt x="124" y="54"/>
                  </a:lnTo>
                  <a:lnTo>
                    <a:pt x="136" y="50"/>
                  </a:lnTo>
                  <a:lnTo>
                    <a:pt x="145" y="46"/>
                  </a:lnTo>
                  <a:lnTo>
                    <a:pt x="153" y="41"/>
                  </a:lnTo>
                  <a:lnTo>
                    <a:pt x="158" y="36"/>
                  </a:lnTo>
                  <a:lnTo>
                    <a:pt x="160" y="30"/>
                  </a:lnTo>
                  <a:lnTo>
                    <a:pt x="158" y="23"/>
                  </a:lnTo>
                  <a:lnTo>
                    <a:pt x="153" y="18"/>
                  </a:lnTo>
                  <a:lnTo>
                    <a:pt x="145" y="13"/>
                  </a:lnTo>
                  <a:lnTo>
                    <a:pt x="136" y="9"/>
                  </a:lnTo>
                  <a:lnTo>
                    <a:pt x="124" y="4"/>
                  </a:lnTo>
                  <a:lnTo>
                    <a:pt x="110" y="2"/>
                  </a:lnTo>
                  <a:lnTo>
                    <a:pt x="95" y="0"/>
                  </a:lnTo>
                  <a:lnTo>
                    <a:pt x="79" y="0"/>
                  </a:lnTo>
                  <a:lnTo>
                    <a:pt x="63" y="0"/>
                  </a:lnTo>
                  <a:lnTo>
                    <a:pt x="48" y="2"/>
                  </a:lnTo>
                  <a:lnTo>
                    <a:pt x="34" y="4"/>
                  </a:lnTo>
                  <a:lnTo>
                    <a:pt x="22" y="9"/>
                  </a:lnTo>
                  <a:lnTo>
                    <a:pt x="12" y="13"/>
                  </a:lnTo>
                  <a:lnTo>
                    <a:pt x="5" y="18"/>
                  </a:lnTo>
                  <a:lnTo>
                    <a:pt x="0" y="23"/>
                  </a:lnTo>
                  <a:lnTo>
                    <a:pt x="0" y="30"/>
                  </a:lnTo>
                  <a:lnTo>
                    <a:pt x="0" y="36"/>
                  </a:lnTo>
                  <a:lnTo>
                    <a:pt x="5" y="41"/>
                  </a:lnTo>
                  <a:lnTo>
                    <a:pt x="12" y="46"/>
                  </a:lnTo>
                  <a:lnTo>
                    <a:pt x="22" y="50"/>
                  </a:lnTo>
                  <a:lnTo>
                    <a:pt x="34" y="54"/>
                  </a:lnTo>
                  <a:lnTo>
                    <a:pt x="48" y="57"/>
                  </a:lnTo>
                  <a:lnTo>
                    <a:pt x="63" y="59"/>
                  </a:lnTo>
                  <a:lnTo>
                    <a:pt x="79" y="60"/>
                  </a:lnTo>
                </a:path>
              </a:pathLst>
            </a:custGeom>
            <a:solidFill>
              <a:srgbClr val="CC9900"/>
            </a:solidFill>
            <a:ln w="9525" cap="rnd">
              <a:noFill/>
              <a:round/>
              <a:headEnd type="none" w="sm" len="sm"/>
              <a:tailEnd type="none" w="sm" len="sm"/>
            </a:ln>
            <a:effectLst/>
          </p:spPr>
          <p:txBody>
            <a:bodyPr/>
            <a:lstStyle/>
            <a:p>
              <a:endParaRPr lang="en-US"/>
            </a:p>
          </p:txBody>
        </p:sp>
        <p:sp>
          <p:nvSpPr>
            <p:cNvPr id="204834" name="Freeform 34"/>
            <p:cNvSpPr>
              <a:spLocks/>
            </p:cNvSpPr>
            <p:nvPr/>
          </p:nvSpPr>
          <p:spPr bwMode="auto">
            <a:xfrm>
              <a:off x="2265" y="2145"/>
              <a:ext cx="110" cy="123"/>
            </a:xfrm>
            <a:custGeom>
              <a:avLst/>
              <a:gdLst/>
              <a:ahLst/>
              <a:cxnLst>
                <a:cxn ang="0">
                  <a:pos x="109" y="96"/>
                </a:cxn>
                <a:cxn ang="0">
                  <a:pos x="109" y="0"/>
                </a:cxn>
                <a:cxn ang="0">
                  <a:pos x="0" y="25"/>
                </a:cxn>
                <a:cxn ang="0">
                  <a:pos x="0" y="122"/>
                </a:cxn>
                <a:cxn ang="0">
                  <a:pos x="109" y="96"/>
                </a:cxn>
              </a:cxnLst>
              <a:rect l="0" t="0" r="r" b="b"/>
              <a:pathLst>
                <a:path w="110" h="123">
                  <a:moveTo>
                    <a:pt x="109" y="96"/>
                  </a:moveTo>
                  <a:lnTo>
                    <a:pt x="109" y="0"/>
                  </a:lnTo>
                  <a:lnTo>
                    <a:pt x="0" y="25"/>
                  </a:lnTo>
                  <a:lnTo>
                    <a:pt x="0" y="122"/>
                  </a:lnTo>
                  <a:lnTo>
                    <a:pt x="109" y="96"/>
                  </a:lnTo>
                </a:path>
              </a:pathLst>
            </a:custGeom>
            <a:solidFill>
              <a:srgbClr val="B2B2B2"/>
            </a:solidFill>
            <a:ln w="9525" cap="rnd">
              <a:noFill/>
              <a:round/>
              <a:headEnd type="none" w="sm" len="sm"/>
              <a:tailEnd type="none" w="sm" len="sm"/>
            </a:ln>
            <a:effectLst/>
          </p:spPr>
          <p:txBody>
            <a:bodyPr/>
            <a:lstStyle/>
            <a:p>
              <a:endParaRPr lang="en-US"/>
            </a:p>
          </p:txBody>
        </p:sp>
        <p:sp>
          <p:nvSpPr>
            <p:cNvPr id="204835" name="Freeform 35"/>
            <p:cNvSpPr>
              <a:spLocks/>
            </p:cNvSpPr>
            <p:nvPr/>
          </p:nvSpPr>
          <p:spPr bwMode="auto">
            <a:xfrm>
              <a:off x="2176" y="2129"/>
              <a:ext cx="90" cy="139"/>
            </a:xfrm>
            <a:custGeom>
              <a:avLst/>
              <a:gdLst/>
              <a:ahLst/>
              <a:cxnLst>
                <a:cxn ang="0">
                  <a:pos x="0" y="96"/>
                </a:cxn>
                <a:cxn ang="0">
                  <a:pos x="0" y="0"/>
                </a:cxn>
                <a:cxn ang="0">
                  <a:pos x="89" y="41"/>
                </a:cxn>
                <a:cxn ang="0">
                  <a:pos x="89" y="138"/>
                </a:cxn>
                <a:cxn ang="0">
                  <a:pos x="0" y="96"/>
                </a:cxn>
              </a:cxnLst>
              <a:rect l="0" t="0" r="r" b="b"/>
              <a:pathLst>
                <a:path w="90" h="139">
                  <a:moveTo>
                    <a:pt x="0" y="96"/>
                  </a:moveTo>
                  <a:lnTo>
                    <a:pt x="0" y="0"/>
                  </a:lnTo>
                  <a:lnTo>
                    <a:pt x="89" y="41"/>
                  </a:lnTo>
                  <a:lnTo>
                    <a:pt x="89" y="138"/>
                  </a:lnTo>
                  <a:lnTo>
                    <a:pt x="0" y="96"/>
                  </a:lnTo>
                </a:path>
              </a:pathLst>
            </a:custGeom>
            <a:solidFill>
              <a:srgbClr val="7F7F7F"/>
            </a:solidFill>
            <a:ln w="9525" cap="rnd">
              <a:noFill/>
              <a:round/>
              <a:headEnd type="none" w="sm" len="sm"/>
              <a:tailEnd type="none" w="sm" len="sm"/>
            </a:ln>
            <a:effectLst/>
          </p:spPr>
          <p:txBody>
            <a:bodyPr/>
            <a:lstStyle/>
            <a:p>
              <a:endParaRPr lang="en-US"/>
            </a:p>
          </p:txBody>
        </p:sp>
        <p:sp>
          <p:nvSpPr>
            <p:cNvPr id="204836" name="Freeform 36"/>
            <p:cNvSpPr>
              <a:spLocks/>
            </p:cNvSpPr>
            <p:nvPr/>
          </p:nvSpPr>
          <p:spPr bwMode="auto">
            <a:xfrm>
              <a:off x="2176" y="2103"/>
              <a:ext cx="199" cy="68"/>
            </a:xfrm>
            <a:custGeom>
              <a:avLst/>
              <a:gdLst/>
              <a:ahLst/>
              <a:cxnLst>
                <a:cxn ang="0">
                  <a:pos x="198" y="41"/>
                </a:cxn>
                <a:cxn ang="0">
                  <a:pos x="110" y="0"/>
                </a:cxn>
                <a:cxn ang="0">
                  <a:pos x="0" y="25"/>
                </a:cxn>
                <a:cxn ang="0">
                  <a:pos x="86" y="67"/>
                </a:cxn>
                <a:cxn ang="0">
                  <a:pos x="198" y="41"/>
                </a:cxn>
              </a:cxnLst>
              <a:rect l="0" t="0" r="r" b="b"/>
              <a:pathLst>
                <a:path w="199" h="68">
                  <a:moveTo>
                    <a:pt x="198" y="41"/>
                  </a:moveTo>
                  <a:lnTo>
                    <a:pt x="110" y="0"/>
                  </a:lnTo>
                  <a:lnTo>
                    <a:pt x="0" y="25"/>
                  </a:lnTo>
                  <a:lnTo>
                    <a:pt x="86" y="67"/>
                  </a:lnTo>
                  <a:lnTo>
                    <a:pt x="198" y="41"/>
                  </a:lnTo>
                </a:path>
              </a:pathLst>
            </a:custGeom>
            <a:solidFill>
              <a:srgbClr val="989898"/>
            </a:solidFill>
            <a:ln w="9525" cap="rnd">
              <a:noFill/>
              <a:round/>
              <a:headEnd type="none" w="sm" len="sm"/>
              <a:tailEnd type="none" w="sm" len="sm"/>
            </a:ln>
            <a:effectLst/>
          </p:spPr>
          <p:txBody>
            <a:bodyPr/>
            <a:lstStyle/>
            <a:p>
              <a:endParaRPr lang="en-US"/>
            </a:p>
          </p:txBody>
        </p:sp>
        <p:sp>
          <p:nvSpPr>
            <p:cNvPr id="204837" name="Freeform 37"/>
            <p:cNvSpPr>
              <a:spLocks/>
            </p:cNvSpPr>
            <p:nvPr/>
          </p:nvSpPr>
          <p:spPr bwMode="auto">
            <a:xfrm>
              <a:off x="2079" y="2029"/>
              <a:ext cx="576" cy="451"/>
            </a:xfrm>
            <a:custGeom>
              <a:avLst/>
              <a:gdLst/>
              <a:ahLst/>
              <a:cxnLst>
                <a:cxn ang="0">
                  <a:pos x="291" y="443"/>
                </a:cxn>
                <a:cxn ang="0">
                  <a:pos x="349" y="426"/>
                </a:cxn>
                <a:cxn ang="0">
                  <a:pos x="403" y="403"/>
                </a:cxn>
                <a:cxn ang="0">
                  <a:pos x="451" y="374"/>
                </a:cxn>
                <a:cxn ang="0">
                  <a:pos x="493" y="338"/>
                </a:cxn>
                <a:cxn ang="0">
                  <a:pos x="528" y="299"/>
                </a:cxn>
                <a:cxn ang="0">
                  <a:pos x="553" y="257"/>
                </a:cxn>
                <a:cxn ang="0">
                  <a:pos x="569" y="213"/>
                </a:cxn>
                <a:cxn ang="0">
                  <a:pos x="575" y="168"/>
                </a:cxn>
                <a:cxn ang="0">
                  <a:pos x="567" y="125"/>
                </a:cxn>
                <a:cxn ang="0">
                  <a:pos x="550" y="88"/>
                </a:cxn>
                <a:cxn ang="0">
                  <a:pos x="523" y="55"/>
                </a:cxn>
                <a:cxn ang="0">
                  <a:pos x="488" y="30"/>
                </a:cxn>
                <a:cxn ang="0">
                  <a:pos x="444" y="12"/>
                </a:cxn>
                <a:cxn ang="0">
                  <a:pos x="395" y="2"/>
                </a:cxn>
                <a:cxn ang="0">
                  <a:pos x="341" y="0"/>
                </a:cxn>
                <a:cxn ang="0">
                  <a:pos x="283" y="6"/>
                </a:cxn>
                <a:cxn ang="0">
                  <a:pos x="225" y="22"/>
                </a:cxn>
                <a:cxn ang="0">
                  <a:pos x="171" y="46"/>
                </a:cxn>
                <a:cxn ang="0">
                  <a:pos x="122" y="75"/>
                </a:cxn>
                <a:cxn ang="0">
                  <a:pos x="81" y="110"/>
                </a:cxn>
                <a:cxn ang="0">
                  <a:pos x="47" y="149"/>
                </a:cxn>
                <a:cxn ang="0">
                  <a:pos x="20" y="192"/>
                </a:cxn>
                <a:cxn ang="0">
                  <a:pos x="5" y="236"/>
                </a:cxn>
                <a:cxn ang="0">
                  <a:pos x="0" y="280"/>
                </a:cxn>
                <a:cxn ang="0">
                  <a:pos x="6" y="324"/>
                </a:cxn>
                <a:cxn ang="0">
                  <a:pos x="24" y="361"/>
                </a:cxn>
                <a:cxn ang="0">
                  <a:pos x="50" y="393"/>
                </a:cxn>
                <a:cxn ang="0">
                  <a:pos x="86" y="419"/>
                </a:cxn>
                <a:cxn ang="0">
                  <a:pos x="129" y="437"/>
                </a:cxn>
                <a:cxn ang="0">
                  <a:pos x="179" y="447"/>
                </a:cxn>
                <a:cxn ang="0">
                  <a:pos x="233" y="450"/>
                </a:cxn>
                <a:cxn ang="0">
                  <a:pos x="291" y="443"/>
                </a:cxn>
              </a:cxnLst>
              <a:rect l="0" t="0" r="r" b="b"/>
              <a:pathLst>
                <a:path w="576" h="451">
                  <a:moveTo>
                    <a:pt x="291" y="443"/>
                  </a:moveTo>
                  <a:lnTo>
                    <a:pt x="349" y="426"/>
                  </a:lnTo>
                  <a:lnTo>
                    <a:pt x="403" y="403"/>
                  </a:lnTo>
                  <a:lnTo>
                    <a:pt x="451" y="374"/>
                  </a:lnTo>
                  <a:lnTo>
                    <a:pt x="493" y="338"/>
                  </a:lnTo>
                  <a:lnTo>
                    <a:pt x="528" y="299"/>
                  </a:lnTo>
                  <a:lnTo>
                    <a:pt x="553" y="257"/>
                  </a:lnTo>
                  <a:lnTo>
                    <a:pt x="569" y="213"/>
                  </a:lnTo>
                  <a:lnTo>
                    <a:pt x="575" y="168"/>
                  </a:lnTo>
                  <a:lnTo>
                    <a:pt x="567" y="125"/>
                  </a:lnTo>
                  <a:lnTo>
                    <a:pt x="550" y="88"/>
                  </a:lnTo>
                  <a:lnTo>
                    <a:pt x="523" y="55"/>
                  </a:lnTo>
                  <a:lnTo>
                    <a:pt x="488" y="30"/>
                  </a:lnTo>
                  <a:lnTo>
                    <a:pt x="444" y="12"/>
                  </a:lnTo>
                  <a:lnTo>
                    <a:pt x="395" y="2"/>
                  </a:lnTo>
                  <a:lnTo>
                    <a:pt x="341" y="0"/>
                  </a:lnTo>
                  <a:lnTo>
                    <a:pt x="283" y="6"/>
                  </a:lnTo>
                  <a:lnTo>
                    <a:pt x="225" y="22"/>
                  </a:lnTo>
                  <a:lnTo>
                    <a:pt x="171" y="46"/>
                  </a:lnTo>
                  <a:lnTo>
                    <a:pt x="122" y="75"/>
                  </a:lnTo>
                  <a:lnTo>
                    <a:pt x="81" y="110"/>
                  </a:lnTo>
                  <a:lnTo>
                    <a:pt x="47" y="149"/>
                  </a:lnTo>
                  <a:lnTo>
                    <a:pt x="20" y="192"/>
                  </a:lnTo>
                  <a:lnTo>
                    <a:pt x="5" y="236"/>
                  </a:lnTo>
                  <a:lnTo>
                    <a:pt x="0" y="280"/>
                  </a:lnTo>
                  <a:lnTo>
                    <a:pt x="6" y="324"/>
                  </a:lnTo>
                  <a:lnTo>
                    <a:pt x="24" y="361"/>
                  </a:lnTo>
                  <a:lnTo>
                    <a:pt x="50" y="393"/>
                  </a:lnTo>
                  <a:lnTo>
                    <a:pt x="86" y="419"/>
                  </a:lnTo>
                  <a:lnTo>
                    <a:pt x="129" y="437"/>
                  </a:lnTo>
                  <a:lnTo>
                    <a:pt x="179" y="447"/>
                  </a:lnTo>
                  <a:lnTo>
                    <a:pt x="233" y="450"/>
                  </a:lnTo>
                  <a:lnTo>
                    <a:pt x="291" y="443"/>
                  </a:lnTo>
                </a:path>
              </a:pathLst>
            </a:custGeom>
            <a:solidFill>
              <a:srgbClr val="DDDDDD"/>
            </a:solidFill>
            <a:ln w="9525" cap="rnd">
              <a:noFill/>
              <a:round/>
              <a:headEnd type="none" w="sm" len="sm"/>
              <a:tailEnd type="none" w="sm" len="sm"/>
            </a:ln>
            <a:effectLst/>
          </p:spPr>
          <p:txBody>
            <a:bodyPr/>
            <a:lstStyle/>
            <a:p>
              <a:endParaRPr lang="en-US"/>
            </a:p>
          </p:txBody>
        </p:sp>
        <p:sp useBgFill="1">
          <p:nvSpPr>
            <p:cNvPr id="204838" name="Freeform 38"/>
            <p:cNvSpPr>
              <a:spLocks/>
            </p:cNvSpPr>
            <p:nvPr/>
          </p:nvSpPr>
          <p:spPr bwMode="auto">
            <a:xfrm>
              <a:off x="2040" y="2003"/>
              <a:ext cx="577" cy="452"/>
            </a:xfrm>
            <a:custGeom>
              <a:avLst/>
              <a:gdLst/>
              <a:ahLst/>
              <a:cxnLst>
                <a:cxn ang="0">
                  <a:pos x="291" y="443"/>
                </a:cxn>
                <a:cxn ang="0">
                  <a:pos x="349" y="428"/>
                </a:cxn>
                <a:cxn ang="0">
                  <a:pos x="403" y="405"/>
                </a:cxn>
                <a:cxn ang="0">
                  <a:pos x="451" y="375"/>
                </a:cxn>
                <a:cxn ang="0">
                  <a:pos x="493" y="340"/>
                </a:cxn>
                <a:cxn ang="0">
                  <a:pos x="528" y="301"/>
                </a:cxn>
                <a:cxn ang="0">
                  <a:pos x="554" y="258"/>
                </a:cxn>
                <a:cxn ang="0">
                  <a:pos x="570" y="214"/>
                </a:cxn>
                <a:cxn ang="0">
                  <a:pos x="576" y="169"/>
                </a:cxn>
                <a:cxn ang="0">
                  <a:pos x="568" y="126"/>
                </a:cxn>
                <a:cxn ang="0">
                  <a:pos x="550" y="88"/>
                </a:cxn>
                <a:cxn ang="0">
                  <a:pos x="523" y="56"/>
                </a:cxn>
                <a:cxn ang="0">
                  <a:pos x="488" y="31"/>
                </a:cxn>
                <a:cxn ang="0">
                  <a:pos x="445" y="13"/>
                </a:cxn>
                <a:cxn ang="0">
                  <a:pos x="396" y="2"/>
                </a:cxn>
                <a:cxn ang="0">
                  <a:pos x="342" y="0"/>
                </a:cxn>
                <a:cxn ang="0">
                  <a:pos x="283" y="7"/>
                </a:cxn>
                <a:cxn ang="0">
                  <a:pos x="225" y="23"/>
                </a:cxn>
                <a:cxn ang="0">
                  <a:pos x="171" y="46"/>
                </a:cxn>
                <a:cxn ang="0">
                  <a:pos x="123" y="76"/>
                </a:cxn>
                <a:cxn ang="0">
                  <a:pos x="81" y="111"/>
                </a:cxn>
                <a:cxn ang="0">
                  <a:pos x="46" y="150"/>
                </a:cxn>
                <a:cxn ang="0">
                  <a:pos x="20" y="192"/>
                </a:cxn>
                <a:cxn ang="0">
                  <a:pos x="4" y="237"/>
                </a:cxn>
                <a:cxn ang="0">
                  <a:pos x="0" y="282"/>
                </a:cxn>
                <a:cxn ang="0">
                  <a:pos x="6" y="324"/>
                </a:cxn>
                <a:cxn ang="0">
                  <a:pos x="24" y="362"/>
                </a:cxn>
                <a:cxn ang="0">
                  <a:pos x="51" y="394"/>
                </a:cxn>
                <a:cxn ang="0">
                  <a:pos x="86" y="420"/>
                </a:cxn>
                <a:cxn ang="0">
                  <a:pos x="130" y="438"/>
                </a:cxn>
                <a:cxn ang="0">
                  <a:pos x="178" y="448"/>
                </a:cxn>
                <a:cxn ang="0">
                  <a:pos x="232" y="451"/>
                </a:cxn>
                <a:cxn ang="0">
                  <a:pos x="291" y="443"/>
                </a:cxn>
              </a:cxnLst>
              <a:rect l="0" t="0" r="r" b="b"/>
              <a:pathLst>
                <a:path w="577" h="452">
                  <a:moveTo>
                    <a:pt x="291" y="443"/>
                  </a:moveTo>
                  <a:lnTo>
                    <a:pt x="349" y="428"/>
                  </a:lnTo>
                  <a:lnTo>
                    <a:pt x="403" y="405"/>
                  </a:lnTo>
                  <a:lnTo>
                    <a:pt x="451" y="375"/>
                  </a:lnTo>
                  <a:lnTo>
                    <a:pt x="493" y="340"/>
                  </a:lnTo>
                  <a:lnTo>
                    <a:pt x="528" y="301"/>
                  </a:lnTo>
                  <a:lnTo>
                    <a:pt x="554" y="258"/>
                  </a:lnTo>
                  <a:lnTo>
                    <a:pt x="570" y="214"/>
                  </a:lnTo>
                  <a:lnTo>
                    <a:pt x="576" y="169"/>
                  </a:lnTo>
                  <a:lnTo>
                    <a:pt x="568" y="126"/>
                  </a:lnTo>
                  <a:lnTo>
                    <a:pt x="550" y="88"/>
                  </a:lnTo>
                  <a:lnTo>
                    <a:pt x="523" y="56"/>
                  </a:lnTo>
                  <a:lnTo>
                    <a:pt x="488" y="31"/>
                  </a:lnTo>
                  <a:lnTo>
                    <a:pt x="445" y="13"/>
                  </a:lnTo>
                  <a:lnTo>
                    <a:pt x="396" y="2"/>
                  </a:lnTo>
                  <a:lnTo>
                    <a:pt x="342" y="0"/>
                  </a:lnTo>
                  <a:lnTo>
                    <a:pt x="283" y="7"/>
                  </a:lnTo>
                  <a:lnTo>
                    <a:pt x="225" y="23"/>
                  </a:lnTo>
                  <a:lnTo>
                    <a:pt x="171" y="46"/>
                  </a:lnTo>
                  <a:lnTo>
                    <a:pt x="123" y="76"/>
                  </a:lnTo>
                  <a:lnTo>
                    <a:pt x="81" y="111"/>
                  </a:lnTo>
                  <a:lnTo>
                    <a:pt x="46" y="150"/>
                  </a:lnTo>
                  <a:lnTo>
                    <a:pt x="20" y="192"/>
                  </a:lnTo>
                  <a:lnTo>
                    <a:pt x="4" y="237"/>
                  </a:lnTo>
                  <a:lnTo>
                    <a:pt x="0" y="282"/>
                  </a:lnTo>
                  <a:lnTo>
                    <a:pt x="6" y="324"/>
                  </a:lnTo>
                  <a:lnTo>
                    <a:pt x="24" y="362"/>
                  </a:lnTo>
                  <a:lnTo>
                    <a:pt x="51" y="394"/>
                  </a:lnTo>
                  <a:lnTo>
                    <a:pt x="86" y="420"/>
                  </a:lnTo>
                  <a:lnTo>
                    <a:pt x="130" y="438"/>
                  </a:lnTo>
                  <a:lnTo>
                    <a:pt x="178" y="448"/>
                  </a:lnTo>
                  <a:lnTo>
                    <a:pt x="232" y="451"/>
                  </a:lnTo>
                  <a:lnTo>
                    <a:pt x="291" y="443"/>
                  </a:lnTo>
                </a:path>
              </a:pathLst>
            </a:custGeom>
            <a:ln w="9525" cap="rnd">
              <a:noFill/>
              <a:round/>
              <a:headEnd type="none" w="sm" len="sm"/>
              <a:tailEnd type="none" w="sm" len="sm"/>
            </a:ln>
            <a:effectLst/>
          </p:spPr>
          <p:txBody>
            <a:bodyPr/>
            <a:lstStyle/>
            <a:p>
              <a:endParaRPr lang="en-US"/>
            </a:p>
          </p:txBody>
        </p:sp>
        <p:sp>
          <p:nvSpPr>
            <p:cNvPr id="204839" name="Freeform 39"/>
            <p:cNvSpPr>
              <a:spLocks/>
            </p:cNvSpPr>
            <p:nvPr/>
          </p:nvSpPr>
          <p:spPr bwMode="auto">
            <a:xfrm>
              <a:off x="2047" y="2081"/>
              <a:ext cx="575" cy="345"/>
            </a:xfrm>
            <a:custGeom>
              <a:avLst/>
              <a:gdLst/>
              <a:ahLst/>
              <a:cxnLst>
                <a:cxn ang="0">
                  <a:pos x="0" y="184"/>
                </a:cxn>
                <a:cxn ang="0">
                  <a:pos x="36" y="117"/>
                </a:cxn>
                <a:cxn ang="0">
                  <a:pos x="69" y="75"/>
                </a:cxn>
                <a:cxn ang="0">
                  <a:pos x="74" y="72"/>
                </a:cxn>
                <a:cxn ang="0">
                  <a:pos x="78" y="68"/>
                </a:cxn>
                <a:cxn ang="0">
                  <a:pos x="84" y="61"/>
                </a:cxn>
                <a:cxn ang="0">
                  <a:pos x="92" y="54"/>
                </a:cxn>
                <a:cxn ang="0">
                  <a:pos x="98" y="48"/>
                </a:cxn>
                <a:cxn ang="0">
                  <a:pos x="105" y="43"/>
                </a:cxn>
                <a:cxn ang="0">
                  <a:pos x="112" y="40"/>
                </a:cxn>
                <a:cxn ang="0">
                  <a:pos x="116" y="40"/>
                </a:cxn>
                <a:cxn ang="0">
                  <a:pos x="167" y="0"/>
                </a:cxn>
                <a:cxn ang="0">
                  <a:pos x="570" y="197"/>
                </a:cxn>
                <a:cxn ang="0">
                  <a:pos x="574" y="205"/>
                </a:cxn>
                <a:cxn ang="0">
                  <a:pos x="568" y="217"/>
                </a:cxn>
                <a:cxn ang="0">
                  <a:pos x="556" y="232"/>
                </a:cxn>
                <a:cxn ang="0">
                  <a:pos x="541" y="250"/>
                </a:cxn>
                <a:cxn ang="0">
                  <a:pos x="525" y="266"/>
                </a:cxn>
                <a:cxn ang="0">
                  <a:pos x="510" y="280"/>
                </a:cxn>
                <a:cxn ang="0">
                  <a:pos x="499" y="290"/>
                </a:cxn>
                <a:cxn ang="0">
                  <a:pos x="495" y="294"/>
                </a:cxn>
                <a:cxn ang="0">
                  <a:pos x="276" y="344"/>
                </a:cxn>
                <a:cxn ang="0">
                  <a:pos x="0" y="184"/>
                </a:cxn>
              </a:cxnLst>
              <a:rect l="0" t="0" r="r" b="b"/>
              <a:pathLst>
                <a:path w="575" h="345">
                  <a:moveTo>
                    <a:pt x="0" y="184"/>
                  </a:moveTo>
                  <a:lnTo>
                    <a:pt x="36" y="117"/>
                  </a:lnTo>
                  <a:lnTo>
                    <a:pt x="69" y="75"/>
                  </a:lnTo>
                  <a:lnTo>
                    <a:pt x="74" y="72"/>
                  </a:lnTo>
                  <a:lnTo>
                    <a:pt x="78" y="68"/>
                  </a:lnTo>
                  <a:lnTo>
                    <a:pt x="84" y="61"/>
                  </a:lnTo>
                  <a:lnTo>
                    <a:pt x="92" y="54"/>
                  </a:lnTo>
                  <a:lnTo>
                    <a:pt x="98" y="48"/>
                  </a:lnTo>
                  <a:lnTo>
                    <a:pt x="105" y="43"/>
                  </a:lnTo>
                  <a:lnTo>
                    <a:pt x="112" y="40"/>
                  </a:lnTo>
                  <a:lnTo>
                    <a:pt x="116" y="40"/>
                  </a:lnTo>
                  <a:lnTo>
                    <a:pt x="167" y="0"/>
                  </a:lnTo>
                  <a:lnTo>
                    <a:pt x="570" y="197"/>
                  </a:lnTo>
                  <a:lnTo>
                    <a:pt x="574" y="205"/>
                  </a:lnTo>
                  <a:lnTo>
                    <a:pt x="568" y="217"/>
                  </a:lnTo>
                  <a:lnTo>
                    <a:pt x="556" y="232"/>
                  </a:lnTo>
                  <a:lnTo>
                    <a:pt x="541" y="250"/>
                  </a:lnTo>
                  <a:lnTo>
                    <a:pt x="525" y="266"/>
                  </a:lnTo>
                  <a:lnTo>
                    <a:pt x="510" y="280"/>
                  </a:lnTo>
                  <a:lnTo>
                    <a:pt x="499" y="290"/>
                  </a:lnTo>
                  <a:lnTo>
                    <a:pt x="495" y="294"/>
                  </a:lnTo>
                  <a:lnTo>
                    <a:pt x="276" y="344"/>
                  </a:lnTo>
                  <a:lnTo>
                    <a:pt x="0" y="184"/>
                  </a:lnTo>
                </a:path>
              </a:pathLst>
            </a:custGeom>
            <a:solidFill>
              <a:srgbClr val="CCCCCC"/>
            </a:solidFill>
            <a:ln w="9525" cap="rnd">
              <a:noFill/>
              <a:round/>
              <a:headEnd type="none" w="sm" len="sm"/>
              <a:tailEnd type="none" w="sm" len="sm"/>
            </a:ln>
            <a:effectLst/>
          </p:spPr>
          <p:txBody>
            <a:bodyPr/>
            <a:lstStyle/>
            <a:p>
              <a:endParaRPr lang="en-US"/>
            </a:p>
          </p:txBody>
        </p:sp>
        <p:sp>
          <p:nvSpPr>
            <p:cNvPr id="204840" name="Freeform 40"/>
            <p:cNvSpPr>
              <a:spLocks/>
            </p:cNvSpPr>
            <p:nvPr/>
          </p:nvSpPr>
          <p:spPr bwMode="auto">
            <a:xfrm>
              <a:off x="2047" y="2238"/>
              <a:ext cx="285" cy="192"/>
            </a:xfrm>
            <a:custGeom>
              <a:avLst/>
              <a:gdLst/>
              <a:ahLst/>
              <a:cxnLst>
                <a:cxn ang="0">
                  <a:pos x="0" y="65"/>
                </a:cxn>
                <a:cxn ang="0">
                  <a:pos x="242" y="186"/>
                </a:cxn>
                <a:cxn ang="0">
                  <a:pos x="250" y="189"/>
                </a:cxn>
                <a:cxn ang="0">
                  <a:pos x="257" y="191"/>
                </a:cxn>
                <a:cxn ang="0">
                  <a:pos x="266" y="191"/>
                </a:cxn>
                <a:cxn ang="0">
                  <a:pos x="271" y="190"/>
                </a:cxn>
                <a:cxn ang="0">
                  <a:pos x="276" y="187"/>
                </a:cxn>
                <a:cxn ang="0">
                  <a:pos x="280" y="183"/>
                </a:cxn>
                <a:cxn ang="0">
                  <a:pos x="283" y="177"/>
                </a:cxn>
                <a:cxn ang="0">
                  <a:pos x="284" y="171"/>
                </a:cxn>
                <a:cxn ang="0">
                  <a:pos x="283" y="163"/>
                </a:cxn>
                <a:cxn ang="0">
                  <a:pos x="280" y="156"/>
                </a:cxn>
                <a:cxn ang="0">
                  <a:pos x="276" y="148"/>
                </a:cxn>
                <a:cxn ang="0">
                  <a:pos x="271" y="140"/>
                </a:cxn>
                <a:cxn ang="0">
                  <a:pos x="266" y="133"/>
                </a:cxn>
                <a:cxn ang="0">
                  <a:pos x="257" y="127"/>
                </a:cxn>
                <a:cxn ang="0">
                  <a:pos x="250" y="121"/>
                </a:cxn>
                <a:cxn ang="0">
                  <a:pos x="242" y="116"/>
                </a:cxn>
                <a:cxn ang="0">
                  <a:pos x="7" y="0"/>
                </a:cxn>
                <a:cxn ang="0">
                  <a:pos x="0" y="65"/>
                </a:cxn>
              </a:cxnLst>
              <a:rect l="0" t="0" r="r" b="b"/>
              <a:pathLst>
                <a:path w="285" h="192">
                  <a:moveTo>
                    <a:pt x="0" y="65"/>
                  </a:moveTo>
                  <a:lnTo>
                    <a:pt x="242" y="186"/>
                  </a:lnTo>
                  <a:lnTo>
                    <a:pt x="250" y="189"/>
                  </a:lnTo>
                  <a:lnTo>
                    <a:pt x="257" y="191"/>
                  </a:lnTo>
                  <a:lnTo>
                    <a:pt x="266" y="191"/>
                  </a:lnTo>
                  <a:lnTo>
                    <a:pt x="271" y="190"/>
                  </a:lnTo>
                  <a:lnTo>
                    <a:pt x="276" y="187"/>
                  </a:lnTo>
                  <a:lnTo>
                    <a:pt x="280" y="183"/>
                  </a:lnTo>
                  <a:lnTo>
                    <a:pt x="283" y="177"/>
                  </a:lnTo>
                  <a:lnTo>
                    <a:pt x="284" y="171"/>
                  </a:lnTo>
                  <a:lnTo>
                    <a:pt x="283" y="163"/>
                  </a:lnTo>
                  <a:lnTo>
                    <a:pt x="280" y="156"/>
                  </a:lnTo>
                  <a:lnTo>
                    <a:pt x="276" y="148"/>
                  </a:lnTo>
                  <a:lnTo>
                    <a:pt x="271" y="140"/>
                  </a:lnTo>
                  <a:lnTo>
                    <a:pt x="266" y="133"/>
                  </a:lnTo>
                  <a:lnTo>
                    <a:pt x="257" y="127"/>
                  </a:lnTo>
                  <a:lnTo>
                    <a:pt x="250" y="121"/>
                  </a:lnTo>
                  <a:lnTo>
                    <a:pt x="242" y="116"/>
                  </a:lnTo>
                  <a:lnTo>
                    <a:pt x="7" y="0"/>
                  </a:lnTo>
                  <a:lnTo>
                    <a:pt x="0" y="65"/>
                  </a:lnTo>
                </a:path>
              </a:pathLst>
            </a:custGeom>
            <a:solidFill>
              <a:srgbClr val="CCCCCC"/>
            </a:solidFill>
            <a:ln w="9525" cap="rnd">
              <a:noFill/>
              <a:round/>
              <a:headEnd type="none" w="sm" len="sm"/>
              <a:tailEnd type="none" w="sm" len="sm"/>
            </a:ln>
            <a:effectLst/>
          </p:spPr>
          <p:txBody>
            <a:bodyPr/>
            <a:lstStyle/>
            <a:p>
              <a:endParaRPr lang="en-US"/>
            </a:p>
          </p:txBody>
        </p:sp>
        <p:sp>
          <p:nvSpPr>
            <p:cNvPr id="204841" name="Freeform 41"/>
            <p:cNvSpPr>
              <a:spLocks/>
            </p:cNvSpPr>
            <p:nvPr/>
          </p:nvSpPr>
          <p:spPr bwMode="auto">
            <a:xfrm>
              <a:off x="2055" y="2246"/>
              <a:ext cx="270" cy="179"/>
            </a:xfrm>
            <a:custGeom>
              <a:avLst/>
              <a:gdLst/>
              <a:ahLst/>
              <a:cxnLst>
                <a:cxn ang="0">
                  <a:pos x="0" y="57"/>
                </a:cxn>
                <a:cxn ang="0">
                  <a:pos x="232" y="173"/>
                </a:cxn>
                <a:cxn ang="0">
                  <a:pos x="240" y="175"/>
                </a:cxn>
                <a:cxn ang="0">
                  <a:pos x="246" y="178"/>
                </a:cxn>
                <a:cxn ang="0">
                  <a:pos x="252" y="178"/>
                </a:cxn>
                <a:cxn ang="0">
                  <a:pos x="258" y="176"/>
                </a:cxn>
                <a:cxn ang="0">
                  <a:pos x="261" y="174"/>
                </a:cxn>
                <a:cxn ang="0">
                  <a:pos x="265" y="170"/>
                </a:cxn>
                <a:cxn ang="0">
                  <a:pos x="268" y="166"/>
                </a:cxn>
                <a:cxn ang="0">
                  <a:pos x="269" y="160"/>
                </a:cxn>
                <a:cxn ang="0">
                  <a:pos x="268" y="154"/>
                </a:cxn>
                <a:cxn ang="0">
                  <a:pos x="265" y="147"/>
                </a:cxn>
                <a:cxn ang="0">
                  <a:pos x="261" y="140"/>
                </a:cxn>
                <a:cxn ang="0">
                  <a:pos x="258" y="133"/>
                </a:cxn>
                <a:cxn ang="0">
                  <a:pos x="252" y="127"/>
                </a:cxn>
                <a:cxn ang="0">
                  <a:pos x="246" y="121"/>
                </a:cxn>
                <a:cxn ang="0">
                  <a:pos x="240" y="116"/>
                </a:cxn>
                <a:cxn ang="0">
                  <a:pos x="232" y="112"/>
                </a:cxn>
                <a:cxn ang="0">
                  <a:pos x="4" y="0"/>
                </a:cxn>
                <a:cxn ang="0">
                  <a:pos x="0" y="57"/>
                </a:cxn>
              </a:cxnLst>
              <a:rect l="0" t="0" r="r" b="b"/>
              <a:pathLst>
                <a:path w="270" h="179">
                  <a:moveTo>
                    <a:pt x="0" y="57"/>
                  </a:moveTo>
                  <a:lnTo>
                    <a:pt x="232" y="173"/>
                  </a:lnTo>
                  <a:lnTo>
                    <a:pt x="240" y="175"/>
                  </a:lnTo>
                  <a:lnTo>
                    <a:pt x="246" y="178"/>
                  </a:lnTo>
                  <a:lnTo>
                    <a:pt x="252" y="178"/>
                  </a:lnTo>
                  <a:lnTo>
                    <a:pt x="258" y="176"/>
                  </a:lnTo>
                  <a:lnTo>
                    <a:pt x="261" y="174"/>
                  </a:lnTo>
                  <a:lnTo>
                    <a:pt x="265" y="170"/>
                  </a:lnTo>
                  <a:lnTo>
                    <a:pt x="268" y="166"/>
                  </a:lnTo>
                  <a:lnTo>
                    <a:pt x="269" y="160"/>
                  </a:lnTo>
                  <a:lnTo>
                    <a:pt x="268" y="154"/>
                  </a:lnTo>
                  <a:lnTo>
                    <a:pt x="265" y="147"/>
                  </a:lnTo>
                  <a:lnTo>
                    <a:pt x="261" y="140"/>
                  </a:lnTo>
                  <a:lnTo>
                    <a:pt x="258" y="133"/>
                  </a:lnTo>
                  <a:lnTo>
                    <a:pt x="252" y="127"/>
                  </a:lnTo>
                  <a:lnTo>
                    <a:pt x="246" y="121"/>
                  </a:lnTo>
                  <a:lnTo>
                    <a:pt x="240" y="116"/>
                  </a:lnTo>
                  <a:lnTo>
                    <a:pt x="232" y="112"/>
                  </a:lnTo>
                  <a:lnTo>
                    <a:pt x="4" y="0"/>
                  </a:lnTo>
                  <a:lnTo>
                    <a:pt x="0" y="57"/>
                  </a:lnTo>
                </a:path>
              </a:pathLst>
            </a:custGeom>
            <a:solidFill>
              <a:srgbClr val="868686"/>
            </a:solidFill>
            <a:ln w="9525" cap="rnd">
              <a:noFill/>
              <a:round/>
              <a:headEnd type="none" w="sm" len="sm"/>
              <a:tailEnd type="none" w="sm" len="sm"/>
            </a:ln>
            <a:effectLst/>
          </p:spPr>
          <p:txBody>
            <a:bodyPr/>
            <a:lstStyle/>
            <a:p>
              <a:endParaRPr lang="en-US"/>
            </a:p>
          </p:txBody>
        </p:sp>
        <p:sp>
          <p:nvSpPr>
            <p:cNvPr id="204842" name="Freeform 42"/>
            <p:cNvSpPr>
              <a:spLocks/>
            </p:cNvSpPr>
            <p:nvPr/>
          </p:nvSpPr>
          <p:spPr bwMode="auto">
            <a:xfrm>
              <a:off x="2092" y="2277"/>
              <a:ext cx="71" cy="69"/>
            </a:xfrm>
            <a:custGeom>
              <a:avLst/>
              <a:gdLst/>
              <a:ahLst/>
              <a:cxnLst>
                <a:cxn ang="0">
                  <a:pos x="34" y="63"/>
                </a:cxn>
                <a:cxn ang="0">
                  <a:pos x="41" y="66"/>
                </a:cxn>
                <a:cxn ang="0">
                  <a:pos x="49" y="68"/>
                </a:cxn>
                <a:cxn ang="0">
                  <a:pos x="54" y="68"/>
                </a:cxn>
                <a:cxn ang="0">
                  <a:pos x="60" y="67"/>
                </a:cxn>
                <a:cxn ang="0">
                  <a:pos x="63" y="64"/>
                </a:cxn>
                <a:cxn ang="0">
                  <a:pos x="67" y="60"/>
                </a:cxn>
                <a:cxn ang="0">
                  <a:pos x="70" y="56"/>
                </a:cxn>
                <a:cxn ang="0">
                  <a:pos x="70" y="51"/>
                </a:cxn>
                <a:cxn ang="0">
                  <a:pos x="70" y="44"/>
                </a:cxn>
                <a:cxn ang="0">
                  <a:pos x="67" y="38"/>
                </a:cxn>
                <a:cxn ang="0">
                  <a:pos x="63" y="31"/>
                </a:cxn>
                <a:cxn ang="0">
                  <a:pos x="60" y="25"/>
                </a:cxn>
                <a:cxn ang="0">
                  <a:pos x="54" y="18"/>
                </a:cxn>
                <a:cxn ang="0">
                  <a:pos x="49" y="13"/>
                </a:cxn>
                <a:cxn ang="0">
                  <a:pos x="41" y="8"/>
                </a:cxn>
                <a:cxn ang="0">
                  <a:pos x="34" y="4"/>
                </a:cxn>
                <a:cxn ang="0">
                  <a:pos x="28" y="2"/>
                </a:cxn>
                <a:cxn ang="0">
                  <a:pos x="20" y="0"/>
                </a:cxn>
                <a:cxn ang="0">
                  <a:pos x="15" y="0"/>
                </a:cxn>
                <a:cxn ang="0">
                  <a:pos x="10" y="1"/>
                </a:cxn>
                <a:cxn ang="0">
                  <a:pos x="5" y="3"/>
                </a:cxn>
                <a:cxn ang="0">
                  <a:pos x="1" y="7"/>
                </a:cxn>
                <a:cxn ang="0">
                  <a:pos x="0" y="11"/>
                </a:cxn>
                <a:cxn ang="0">
                  <a:pos x="0" y="16"/>
                </a:cxn>
                <a:cxn ang="0">
                  <a:pos x="0" y="23"/>
                </a:cxn>
                <a:cxn ang="0">
                  <a:pos x="1" y="30"/>
                </a:cxn>
                <a:cxn ang="0">
                  <a:pos x="5" y="36"/>
                </a:cxn>
                <a:cxn ang="0">
                  <a:pos x="10" y="42"/>
                </a:cxn>
                <a:cxn ang="0">
                  <a:pos x="15" y="49"/>
                </a:cxn>
                <a:cxn ang="0">
                  <a:pos x="20" y="54"/>
                </a:cxn>
                <a:cxn ang="0">
                  <a:pos x="28" y="59"/>
                </a:cxn>
                <a:cxn ang="0">
                  <a:pos x="34" y="63"/>
                </a:cxn>
              </a:cxnLst>
              <a:rect l="0" t="0" r="r" b="b"/>
              <a:pathLst>
                <a:path w="71" h="69">
                  <a:moveTo>
                    <a:pt x="34" y="63"/>
                  </a:moveTo>
                  <a:lnTo>
                    <a:pt x="41" y="66"/>
                  </a:lnTo>
                  <a:lnTo>
                    <a:pt x="49" y="68"/>
                  </a:lnTo>
                  <a:lnTo>
                    <a:pt x="54" y="68"/>
                  </a:lnTo>
                  <a:lnTo>
                    <a:pt x="60" y="67"/>
                  </a:lnTo>
                  <a:lnTo>
                    <a:pt x="63" y="64"/>
                  </a:lnTo>
                  <a:lnTo>
                    <a:pt x="67" y="60"/>
                  </a:lnTo>
                  <a:lnTo>
                    <a:pt x="70" y="56"/>
                  </a:lnTo>
                  <a:lnTo>
                    <a:pt x="70" y="51"/>
                  </a:lnTo>
                  <a:lnTo>
                    <a:pt x="70" y="44"/>
                  </a:lnTo>
                  <a:lnTo>
                    <a:pt x="67" y="38"/>
                  </a:lnTo>
                  <a:lnTo>
                    <a:pt x="63" y="31"/>
                  </a:lnTo>
                  <a:lnTo>
                    <a:pt x="60" y="25"/>
                  </a:lnTo>
                  <a:lnTo>
                    <a:pt x="54" y="18"/>
                  </a:lnTo>
                  <a:lnTo>
                    <a:pt x="49" y="13"/>
                  </a:lnTo>
                  <a:lnTo>
                    <a:pt x="41" y="8"/>
                  </a:lnTo>
                  <a:lnTo>
                    <a:pt x="34" y="4"/>
                  </a:lnTo>
                  <a:lnTo>
                    <a:pt x="28" y="2"/>
                  </a:lnTo>
                  <a:lnTo>
                    <a:pt x="20" y="0"/>
                  </a:lnTo>
                  <a:lnTo>
                    <a:pt x="15" y="0"/>
                  </a:lnTo>
                  <a:lnTo>
                    <a:pt x="10" y="1"/>
                  </a:lnTo>
                  <a:lnTo>
                    <a:pt x="5" y="3"/>
                  </a:lnTo>
                  <a:lnTo>
                    <a:pt x="1" y="7"/>
                  </a:lnTo>
                  <a:lnTo>
                    <a:pt x="0" y="11"/>
                  </a:lnTo>
                  <a:lnTo>
                    <a:pt x="0" y="16"/>
                  </a:lnTo>
                  <a:lnTo>
                    <a:pt x="0" y="23"/>
                  </a:lnTo>
                  <a:lnTo>
                    <a:pt x="1" y="30"/>
                  </a:lnTo>
                  <a:lnTo>
                    <a:pt x="5" y="36"/>
                  </a:lnTo>
                  <a:lnTo>
                    <a:pt x="10" y="42"/>
                  </a:lnTo>
                  <a:lnTo>
                    <a:pt x="15" y="49"/>
                  </a:lnTo>
                  <a:lnTo>
                    <a:pt x="20" y="54"/>
                  </a:lnTo>
                  <a:lnTo>
                    <a:pt x="28" y="59"/>
                  </a:lnTo>
                  <a:lnTo>
                    <a:pt x="34" y="63"/>
                  </a:lnTo>
                </a:path>
              </a:pathLst>
            </a:custGeom>
            <a:solidFill>
              <a:schemeClr val="bg2"/>
            </a:solidFill>
            <a:ln w="9525" cap="rnd">
              <a:noFill/>
              <a:round/>
              <a:headEnd type="none" w="sm" len="sm"/>
              <a:tailEnd type="none" w="sm" len="sm"/>
            </a:ln>
            <a:effectLst/>
          </p:spPr>
          <p:txBody>
            <a:bodyPr/>
            <a:lstStyle/>
            <a:p>
              <a:endParaRPr lang="en-US"/>
            </a:p>
          </p:txBody>
        </p:sp>
        <p:sp>
          <p:nvSpPr>
            <p:cNvPr id="204843" name="Freeform 43"/>
            <p:cNvSpPr>
              <a:spLocks/>
            </p:cNvSpPr>
            <p:nvPr/>
          </p:nvSpPr>
          <p:spPr bwMode="auto">
            <a:xfrm>
              <a:off x="2173" y="2316"/>
              <a:ext cx="71" cy="68"/>
            </a:xfrm>
            <a:custGeom>
              <a:avLst/>
              <a:gdLst/>
              <a:ahLst/>
              <a:cxnLst>
                <a:cxn ang="0">
                  <a:pos x="34" y="62"/>
                </a:cxn>
                <a:cxn ang="0">
                  <a:pos x="41" y="65"/>
                </a:cxn>
                <a:cxn ang="0">
                  <a:pos x="48" y="67"/>
                </a:cxn>
                <a:cxn ang="0">
                  <a:pos x="53" y="67"/>
                </a:cxn>
                <a:cxn ang="0">
                  <a:pos x="59" y="66"/>
                </a:cxn>
                <a:cxn ang="0">
                  <a:pos x="62" y="63"/>
                </a:cxn>
                <a:cxn ang="0">
                  <a:pos x="66" y="60"/>
                </a:cxn>
                <a:cxn ang="0">
                  <a:pos x="69" y="55"/>
                </a:cxn>
                <a:cxn ang="0">
                  <a:pos x="70" y="50"/>
                </a:cxn>
                <a:cxn ang="0">
                  <a:pos x="69" y="44"/>
                </a:cxn>
                <a:cxn ang="0">
                  <a:pos x="66" y="37"/>
                </a:cxn>
                <a:cxn ang="0">
                  <a:pos x="62" y="31"/>
                </a:cxn>
                <a:cxn ang="0">
                  <a:pos x="59" y="24"/>
                </a:cxn>
                <a:cxn ang="0">
                  <a:pos x="53" y="18"/>
                </a:cxn>
                <a:cxn ang="0">
                  <a:pos x="48" y="13"/>
                </a:cxn>
                <a:cxn ang="0">
                  <a:pos x="41" y="8"/>
                </a:cxn>
                <a:cxn ang="0">
                  <a:pos x="34" y="4"/>
                </a:cxn>
                <a:cxn ang="0">
                  <a:pos x="27" y="2"/>
                </a:cxn>
                <a:cxn ang="0">
                  <a:pos x="20" y="0"/>
                </a:cxn>
                <a:cxn ang="0">
                  <a:pos x="15" y="0"/>
                </a:cxn>
                <a:cxn ang="0">
                  <a:pos x="9" y="1"/>
                </a:cxn>
                <a:cxn ang="0">
                  <a:pos x="5" y="3"/>
                </a:cxn>
                <a:cxn ang="0">
                  <a:pos x="2" y="6"/>
                </a:cxn>
                <a:cxn ang="0">
                  <a:pos x="0" y="11"/>
                </a:cxn>
                <a:cxn ang="0">
                  <a:pos x="0" y="16"/>
                </a:cxn>
                <a:cxn ang="0">
                  <a:pos x="0" y="22"/>
                </a:cxn>
                <a:cxn ang="0">
                  <a:pos x="2" y="29"/>
                </a:cxn>
                <a:cxn ang="0">
                  <a:pos x="5" y="35"/>
                </a:cxn>
                <a:cxn ang="0">
                  <a:pos x="9" y="42"/>
                </a:cxn>
                <a:cxn ang="0">
                  <a:pos x="15" y="48"/>
                </a:cxn>
                <a:cxn ang="0">
                  <a:pos x="20" y="53"/>
                </a:cxn>
                <a:cxn ang="0">
                  <a:pos x="27" y="58"/>
                </a:cxn>
                <a:cxn ang="0">
                  <a:pos x="34" y="62"/>
                </a:cxn>
              </a:cxnLst>
              <a:rect l="0" t="0" r="r" b="b"/>
              <a:pathLst>
                <a:path w="71" h="68">
                  <a:moveTo>
                    <a:pt x="34" y="62"/>
                  </a:moveTo>
                  <a:lnTo>
                    <a:pt x="41" y="65"/>
                  </a:lnTo>
                  <a:lnTo>
                    <a:pt x="48" y="67"/>
                  </a:lnTo>
                  <a:lnTo>
                    <a:pt x="53" y="67"/>
                  </a:lnTo>
                  <a:lnTo>
                    <a:pt x="59" y="66"/>
                  </a:lnTo>
                  <a:lnTo>
                    <a:pt x="62" y="63"/>
                  </a:lnTo>
                  <a:lnTo>
                    <a:pt x="66" y="60"/>
                  </a:lnTo>
                  <a:lnTo>
                    <a:pt x="69" y="55"/>
                  </a:lnTo>
                  <a:lnTo>
                    <a:pt x="70" y="50"/>
                  </a:lnTo>
                  <a:lnTo>
                    <a:pt x="69" y="44"/>
                  </a:lnTo>
                  <a:lnTo>
                    <a:pt x="66" y="37"/>
                  </a:lnTo>
                  <a:lnTo>
                    <a:pt x="62" y="31"/>
                  </a:lnTo>
                  <a:lnTo>
                    <a:pt x="59" y="24"/>
                  </a:lnTo>
                  <a:lnTo>
                    <a:pt x="53" y="18"/>
                  </a:lnTo>
                  <a:lnTo>
                    <a:pt x="48" y="13"/>
                  </a:lnTo>
                  <a:lnTo>
                    <a:pt x="41" y="8"/>
                  </a:lnTo>
                  <a:lnTo>
                    <a:pt x="34" y="4"/>
                  </a:lnTo>
                  <a:lnTo>
                    <a:pt x="27" y="2"/>
                  </a:lnTo>
                  <a:lnTo>
                    <a:pt x="20" y="0"/>
                  </a:lnTo>
                  <a:lnTo>
                    <a:pt x="15" y="0"/>
                  </a:lnTo>
                  <a:lnTo>
                    <a:pt x="9" y="1"/>
                  </a:lnTo>
                  <a:lnTo>
                    <a:pt x="5" y="3"/>
                  </a:lnTo>
                  <a:lnTo>
                    <a:pt x="2" y="6"/>
                  </a:lnTo>
                  <a:lnTo>
                    <a:pt x="0" y="11"/>
                  </a:lnTo>
                  <a:lnTo>
                    <a:pt x="0" y="16"/>
                  </a:lnTo>
                  <a:lnTo>
                    <a:pt x="0" y="22"/>
                  </a:lnTo>
                  <a:lnTo>
                    <a:pt x="2" y="29"/>
                  </a:lnTo>
                  <a:lnTo>
                    <a:pt x="5" y="35"/>
                  </a:lnTo>
                  <a:lnTo>
                    <a:pt x="9" y="42"/>
                  </a:lnTo>
                  <a:lnTo>
                    <a:pt x="15" y="48"/>
                  </a:lnTo>
                  <a:lnTo>
                    <a:pt x="20" y="53"/>
                  </a:lnTo>
                  <a:lnTo>
                    <a:pt x="27" y="58"/>
                  </a:lnTo>
                  <a:lnTo>
                    <a:pt x="34" y="62"/>
                  </a:lnTo>
                </a:path>
              </a:pathLst>
            </a:custGeom>
            <a:solidFill>
              <a:schemeClr val="bg2"/>
            </a:solidFill>
            <a:ln w="9525" cap="rnd">
              <a:noFill/>
              <a:round/>
              <a:headEnd type="none" w="sm" len="sm"/>
              <a:tailEnd type="none" w="sm" len="sm"/>
            </a:ln>
            <a:effectLst/>
          </p:spPr>
          <p:txBody>
            <a:bodyPr/>
            <a:lstStyle/>
            <a:p>
              <a:endParaRPr lang="en-US"/>
            </a:p>
          </p:txBody>
        </p:sp>
        <p:sp>
          <p:nvSpPr>
            <p:cNvPr id="204844" name="Freeform 44"/>
            <p:cNvSpPr>
              <a:spLocks/>
            </p:cNvSpPr>
            <p:nvPr/>
          </p:nvSpPr>
          <p:spPr bwMode="auto">
            <a:xfrm>
              <a:off x="2252" y="2355"/>
              <a:ext cx="71" cy="69"/>
            </a:xfrm>
            <a:custGeom>
              <a:avLst/>
              <a:gdLst/>
              <a:ahLst/>
              <a:cxnLst>
                <a:cxn ang="0">
                  <a:pos x="34" y="63"/>
                </a:cxn>
                <a:cxn ang="0">
                  <a:pos x="41" y="66"/>
                </a:cxn>
                <a:cxn ang="0">
                  <a:pos x="48" y="68"/>
                </a:cxn>
                <a:cxn ang="0">
                  <a:pos x="53" y="68"/>
                </a:cxn>
                <a:cxn ang="0">
                  <a:pos x="59" y="67"/>
                </a:cxn>
                <a:cxn ang="0">
                  <a:pos x="63" y="64"/>
                </a:cxn>
                <a:cxn ang="0">
                  <a:pos x="66" y="61"/>
                </a:cxn>
                <a:cxn ang="0">
                  <a:pos x="69" y="56"/>
                </a:cxn>
                <a:cxn ang="0">
                  <a:pos x="70" y="51"/>
                </a:cxn>
                <a:cxn ang="0">
                  <a:pos x="69" y="44"/>
                </a:cxn>
                <a:cxn ang="0">
                  <a:pos x="66" y="38"/>
                </a:cxn>
                <a:cxn ang="0">
                  <a:pos x="63" y="31"/>
                </a:cxn>
                <a:cxn ang="0">
                  <a:pos x="59" y="25"/>
                </a:cxn>
                <a:cxn ang="0">
                  <a:pos x="53" y="18"/>
                </a:cxn>
                <a:cxn ang="0">
                  <a:pos x="48" y="13"/>
                </a:cxn>
                <a:cxn ang="0">
                  <a:pos x="41" y="8"/>
                </a:cxn>
                <a:cxn ang="0">
                  <a:pos x="34" y="4"/>
                </a:cxn>
                <a:cxn ang="0">
                  <a:pos x="27" y="2"/>
                </a:cxn>
                <a:cxn ang="0">
                  <a:pos x="20" y="0"/>
                </a:cxn>
                <a:cxn ang="0">
                  <a:pos x="15" y="0"/>
                </a:cxn>
                <a:cxn ang="0">
                  <a:pos x="10" y="1"/>
                </a:cxn>
                <a:cxn ang="0">
                  <a:pos x="6" y="3"/>
                </a:cxn>
                <a:cxn ang="0">
                  <a:pos x="2" y="7"/>
                </a:cxn>
                <a:cxn ang="0">
                  <a:pos x="0" y="11"/>
                </a:cxn>
                <a:cxn ang="0">
                  <a:pos x="0" y="16"/>
                </a:cxn>
                <a:cxn ang="0">
                  <a:pos x="0" y="23"/>
                </a:cxn>
                <a:cxn ang="0">
                  <a:pos x="2" y="30"/>
                </a:cxn>
                <a:cxn ang="0">
                  <a:pos x="6" y="36"/>
                </a:cxn>
                <a:cxn ang="0">
                  <a:pos x="10" y="42"/>
                </a:cxn>
                <a:cxn ang="0">
                  <a:pos x="15" y="49"/>
                </a:cxn>
                <a:cxn ang="0">
                  <a:pos x="20" y="54"/>
                </a:cxn>
                <a:cxn ang="0">
                  <a:pos x="27" y="59"/>
                </a:cxn>
                <a:cxn ang="0">
                  <a:pos x="34" y="63"/>
                </a:cxn>
              </a:cxnLst>
              <a:rect l="0" t="0" r="r" b="b"/>
              <a:pathLst>
                <a:path w="71" h="69">
                  <a:moveTo>
                    <a:pt x="34" y="63"/>
                  </a:moveTo>
                  <a:lnTo>
                    <a:pt x="41" y="66"/>
                  </a:lnTo>
                  <a:lnTo>
                    <a:pt x="48" y="68"/>
                  </a:lnTo>
                  <a:lnTo>
                    <a:pt x="53" y="68"/>
                  </a:lnTo>
                  <a:lnTo>
                    <a:pt x="59" y="67"/>
                  </a:lnTo>
                  <a:lnTo>
                    <a:pt x="63" y="64"/>
                  </a:lnTo>
                  <a:lnTo>
                    <a:pt x="66" y="61"/>
                  </a:lnTo>
                  <a:lnTo>
                    <a:pt x="69" y="56"/>
                  </a:lnTo>
                  <a:lnTo>
                    <a:pt x="70" y="51"/>
                  </a:lnTo>
                  <a:lnTo>
                    <a:pt x="69" y="44"/>
                  </a:lnTo>
                  <a:lnTo>
                    <a:pt x="66" y="38"/>
                  </a:lnTo>
                  <a:lnTo>
                    <a:pt x="63" y="31"/>
                  </a:lnTo>
                  <a:lnTo>
                    <a:pt x="59" y="25"/>
                  </a:lnTo>
                  <a:lnTo>
                    <a:pt x="53" y="18"/>
                  </a:lnTo>
                  <a:lnTo>
                    <a:pt x="48" y="13"/>
                  </a:lnTo>
                  <a:lnTo>
                    <a:pt x="41" y="8"/>
                  </a:lnTo>
                  <a:lnTo>
                    <a:pt x="34" y="4"/>
                  </a:lnTo>
                  <a:lnTo>
                    <a:pt x="27" y="2"/>
                  </a:lnTo>
                  <a:lnTo>
                    <a:pt x="20" y="0"/>
                  </a:lnTo>
                  <a:lnTo>
                    <a:pt x="15" y="0"/>
                  </a:lnTo>
                  <a:lnTo>
                    <a:pt x="10" y="1"/>
                  </a:lnTo>
                  <a:lnTo>
                    <a:pt x="6" y="3"/>
                  </a:lnTo>
                  <a:lnTo>
                    <a:pt x="2" y="7"/>
                  </a:lnTo>
                  <a:lnTo>
                    <a:pt x="0" y="11"/>
                  </a:lnTo>
                  <a:lnTo>
                    <a:pt x="0" y="16"/>
                  </a:lnTo>
                  <a:lnTo>
                    <a:pt x="0" y="23"/>
                  </a:lnTo>
                  <a:lnTo>
                    <a:pt x="2" y="30"/>
                  </a:lnTo>
                  <a:lnTo>
                    <a:pt x="6" y="36"/>
                  </a:lnTo>
                  <a:lnTo>
                    <a:pt x="10" y="42"/>
                  </a:lnTo>
                  <a:lnTo>
                    <a:pt x="15" y="49"/>
                  </a:lnTo>
                  <a:lnTo>
                    <a:pt x="20" y="54"/>
                  </a:lnTo>
                  <a:lnTo>
                    <a:pt x="27" y="59"/>
                  </a:lnTo>
                  <a:lnTo>
                    <a:pt x="34" y="63"/>
                  </a:lnTo>
                </a:path>
              </a:pathLst>
            </a:custGeom>
            <a:solidFill>
              <a:schemeClr val="bg2"/>
            </a:solidFill>
            <a:ln w="9525" cap="rnd">
              <a:noFill/>
              <a:round/>
              <a:headEnd type="none" w="sm" len="sm"/>
              <a:tailEnd type="none" w="sm" len="sm"/>
            </a:ln>
            <a:effectLst/>
          </p:spPr>
          <p:txBody>
            <a:bodyPr/>
            <a:lstStyle/>
            <a:p>
              <a:endParaRPr lang="en-US"/>
            </a:p>
          </p:txBody>
        </p:sp>
        <p:sp>
          <p:nvSpPr>
            <p:cNvPr id="204845" name="Freeform 45"/>
            <p:cNvSpPr>
              <a:spLocks/>
            </p:cNvSpPr>
            <p:nvPr/>
          </p:nvSpPr>
          <p:spPr bwMode="auto">
            <a:xfrm>
              <a:off x="2071" y="2136"/>
              <a:ext cx="216" cy="86"/>
            </a:xfrm>
            <a:custGeom>
              <a:avLst/>
              <a:gdLst/>
              <a:ahLst/>
              <a:cxnLst>
                <a:cxn ang="0">
                  <a:pos x="1" y="66"/>
                </a:cxn>
                <a:cxn ang="0">
                  <a:pos x="9" y="70"/>
                </a:cxn>
                <a:cxn ang="0">
                  <a:pos x="19" y="73"/>
                </a:cxn>
                <a:cxn ang="0">
                  <a:pos x="30" y="77"/>
                </a:cxn>
                <a:cxn ang="0">
                  <a:pos x="42" y="80"/>
                </a:cxn>
                <a:cxn ang="0">
                  <a:pos x="55" y="82"/>
                </a:cxn>
                <a:cxn ang="0">
                  <a:pos x="68" y="83"/>
                </a:cxn>
                <a:cxn ang="0">
                  <a:pos x="83" y="85"/>
                </a:cxn>
                <a:cxn ang="0">
                  <a:pos x="98" y="85"/>
                </a:cxn>
                <a:cxn ang="0">
                  <a:pos x="121" y="84"/>
                </a:cxn>
                <a:cxn ang="0">
                  <a:pos x="143" y="81"/>
                </a:cxn>
                <a:cxn ang="0">
                  <a:pos x="163" y="78"/>
                </a:cxn>
                <a:cxn ang="0">
                  <a:pos x="180" y="72"/>
                </a:cxn>
                <a:cxn ang="0">
                  <a:pos x="194" y="66"/>
                </a:cxn>
                <a:cxn ang="0">
                  <a:pos x="205" y="59"/>
                </a:cxn>
                <a:cxn ang="0">
                  <a:pos x="212" y="51"/>
                </a:cxn>
                <a:cxn ang="0">
                  <a:pos x="215" y="42"/>
                </a:cxn>
                <a:cxn ang="0">
                  <a:pos x="212" y="33"/>
                </a:cxn>
                <a:cxn ang="0">
                  <a:pos x="205" y="26"/>
                </a:cxn>
                <a:cxn ang="0">
                  <a:pos x="194" y="18"/>
                </a:cxn>
                <a:cxn ang="0">
                  <a:pos x="180" y="12"/>
                </a:cxn>
                <a:cxn ang="0">
                  <a:pos x="163" y="7"/>
                </a:cxn>
                <a:cxn ang="0">
                  <a:pos x="143" y="3"/>
                </a:cxn>
                <a:cxn ang="0">
                  <a:pos x="121" y="0"/>
                </a:cxn>
                <a:cxn ang="0">
                  <a:pos x="98" y="0"/>
                </a:cxn>
                <a:cxn ang="0">
                  <a:pos x="89" y="0"/>
                </a:cxn>
                <a:cxn ang="0">
                  <a:pos x="82" y="0"/>
                </a:cxn>
                <a:cxn ang="0">
                  <a:pos x="74" y="0"/>
                </a:cxn>
                <a:cxn ang="0">
                  <a:pos x="67" y="1"/>
                </a:cxn>
                <a:cxn ang="0">
                  <a:pos x="59" y="2"/>
                </a:cxn>
                <a:cxn ang="0">
                  <a:pos x="51" y="3"/>
                </a:cxn>
                <a:cxn ang="0">
                  <a:pos x="45" y="4"/>
                </a:cxn>
                <a:cxn ang="0">
                  <a:pos x="39" y="6"/>
                </a:cxn>
                <a:cxn ang="0">
                  <a:pos x="38" y="6"/>
                </a:cxn>
                <a:cxn ang="0">
                  <a:pos x="37" y="6"/>
                </a:cxn>
                <a:cxn ang="0">
                  <a:pos x="36" y="6"/>
                </a:cxn>
                <a:cxn ang="0">
                  <a:pos x="35" y="6"/>
                </a:cxn>
                <a:cxn ang="0">
                  <a:pos x="34" y="6"/>
                </a:cxn>
                <a:cxn ang="0">
                  <a:pos x="33" y="6"/>
                </a:cxn>
                <a:cxn ang="0">
                  <a:pos x="33" y="7"/>
                </a:cxn>
                <a:cxn ang="0">
                  <a:pos x="30" y="9"/>
                </a:cxn>
                <a:cxn ang="0">
                  <a:pos x="26" y="15"/>
                </a:cxn>
                <a:cxn ang="0">
                  <a:pos x="19" y="24"/>
                </a:cxn>
                <a:cxn ang="0">
                  <a:pos x="12" y="34"/>
                </a:cxn>
                <a:cxn ang="0">
                  <a:pos x="6" y="44"/>
                </a:cxn>
                <a:cxn ang="0">
                  <a:pos x="0" y="54"/>
                </a:cxn>
                <a:cxn ang="0">
                  <a:pos x="0" y="62"/>
                </a:cxn>
                <a:cxn ang="0">
                  <a:pos x="1" y="66"/>
                </a:cxn>
              </a:cxnLst>
              <a:rect l="0" t="0" r="r" b="b"/>
              <a:pathLst>
                <a:path w="216" h="86">
                  <a:moveTo>
                    <a:pt x="1" y="66"/>
                  </a:moveTo>
                  <a:lnTo>
                    <a:pt x="9" y="70"/>
                  </a:lnTo>
                  <a:lnTo>
                    <a:pt x="19" y="73"/>
                  </a:lnTo>
                  <a:lnTo>
                    <a:pt x="30" y="77"/>
                  </a:lnTo>
                  <a:lnTo>
                    <a:pt x="42" y="80"/>
                  </a:lnTo>
                  <a:lnTo>
                    <a:pt x="55" y="82"/>
                  </a:lnTo>
                  <a:lnTo>
                    <a:pt x="68" y="83"/>
                  </a:lnTo>
                  <a:lnTo>
                    <a:pt x="83" y="85"/>
                  </a:lnTo>
                  <a:lnTo>
                    <a:pt x="98" y="85"/>
                  </a:lnTo>
                  <a:lnTo>
                    <a:pt x="121" y="84"/>
                  </a:lnTo>
                  <a:lnTo>
                    <a:pt x="143" y="81"/>
                  </a:lnTo>
                  <a:lnTo>
                    <a:pt x="163" y="78"/>
                  </a:lnTo>
                  <a:lnTo>
                    <a:pt x="180" y="72"/>
                  </a:lnTo>
                  <a:lnTo>
                    <a:pt x="194" y="66"/>
                  </a:lnTo>
                  <a:lnTo>
                    <a:pt x="205" y="59"/>
                  </a:lnTo>
                  <a:lnTo>
                    <a:pt x="212" y="51"/>
                  </a:lnTo>
                  <a:lnTo>
                    <a:pt x="215" y="42"/>
                  </a:lnTo>
                  <a:lnTo>
                    <a:pt x="212" y="33"/>
                  </a:lnTo>
                  <a:lnTo>
                    <a:pt x="205" y="26"/>
                  </a:lnTo>
                  <a:lnTo>
                    <a:pt x="194" y="18"/>
                  </a:lnTo>
                  <a:lnTo>
                    <a:pt x="180" y="12"/>
                  </a:lnTo>
                  <a:lnTo>
                    <a:pt x="163" y="7"/>
                  </a:lnTo>
                  <a:lnTo>
                    <a:pt x="143" y="3"/>
                  </a:lnTo>
                  <a:lnTo>
                    <a:pt x="121" y="0"/>
                  </a:lnTo>
                  <a:lnTo>
                    <a:pt x="98" y="0"/>
                  </a:lnTo>
                  <a:lnTo>
                    <a:pt x="89" y="0"/>
                  </a:lnTo>
                  <a:lnTo>
                    <a:pt x="82" y="0"/>
                  </a:lnTo>
                  <a:lnTo>
                    <a:pt x="74" y="0"/>
                  </a:lnTo>
                  <a:lnTo>
                    <a:pt x="67" y="1"/>
                  </a:lnTo>
                  <a:lnTo>
                    <a:pt x="59" y="2"/>
                  </a:lnTo>
                  <a:lnTo>
                    <a:pt x="51" y="3"/>
                  </a:lnTo>
                  <a:lnTo>
                    <a:pt x="45" y="4"/>
                  </a:lnTo>
                  <a:lnTo>
                    <a:pt x="39" y="6"/>
                  </a:lnTo>
                  <a:lnTo>
                    <a:pt x="38" y="6"/>
                  </a:lnTo>
                  <a:lnTo>
                    <a:pt x="37" y="6"/>
                  </a:lnTo>
                  <a:lnTo>
                    <a:pt x="36" y="6"/>
                  </a:lnTo>
                  <a:lnTo>
                    <a:pt x="35" y="6"/>
                  </a:lnTo>
                  <a:lnTo>
                    <a:pt x="34" y="6"/>
                  </a:lnTo>
                  <a:lnTo>
                    <a:pt x="33" y="6"/>
                  </a:lnTo>
                  <a:lnTo>
                    <a:pt x="33" y="7"/>
                  </a:lnTo>
                  <a:lnTo>
                    <a:pt x="30" y="9"/>
                  </a:lnTo>
                  <a:lnTo>
                    <a:pt x="26" y="15"/>
                  </a:lnTo>
                  <a:lnTo>
                    <a:pt x="19" y="24"/>
                  </a:lnTo>
                  <a:lnTo>
                    <a:pt x="12" y="34"/>
                  </a:lnTo>
                  <a:lnTo>
                    <a:pt x="6" y="44"/>
                  </a:lnTo>
                  <a:lnTo>
                    <a:pt x="0" y="54"/>
                  </a:lnTo>
                  <a:lnTo>
                    <a:pt x="0" y="62"/>
                  </a:lnTo>
                  <a:lnTo>
                    <a:pt x="1" y="66"/>
                  </a:lnTo>
                </a:path>
              </a:pathLst>
            </a:custGeom>
            <a:solidFill>
              <a:srgbClr val="FFCC66"/>
            </a:solidFill>
            <a:ln w="9525" cap="rnd">
              <a:noFill/>
              <a:round/>
              <a:headEnd type="none" w="sm" len="sm"/>
              <a:tailEnd type="none" w="sm" len="sm"/>
            </a:ln>
            <a:effectLst/>
          </p:spPr>
          <p:txBody>
            <a:bodyPr/>
            <a:lstStyle/>
            <a:p>
              <a:endParaRPr lang="en-US"/>
            </a:p>
          </p:txBody>
        </p:sp>
        <p:sp>
          <p:nvSpPr>
            <p:cNvPr id="204846" name="Freeform 46"/>
            <p:cNvSpPr>
              <a:spLocks/>
            </p:cNvSpPr>
            <p:nvPr/>
          </p:nvSpPr>
          <p:spPr bwMode="auto">
            <a:xfrm>
              <a:off x="2079" y="2062"/>
              <a:ext cx="208" cy="119"/>
            </a:xfrm>
            <a:custGeom>
              <a:avLst/>
              <a:gdLst/>
              <a:ahLst/>
              <a:cxnLst>
                <a:cxn ang="0">
                  <a:pos x="14" y="118"/>
                </a:cxn>
                <a:cxn ang="0">
                  <a:pos x="207" y="118"/>
                </a:cxn>
                <a:cxn ang="0">
                  <a:pos x="207" y="0"/>
                </a:cxn>
                <a:cxn ang="0">
                  <a:pos x="131" y="0"/>
                </a:cxn>
                <a:cxn ang="0">
                  <a:pos x="101" y="20"/>
                </a:cxn>
                <a:cxn ang="0">
                  <a:pos x="0" y="115"/>
                </a:cxn>
                <a:cxn ang="0">
                  <a:pos x="14" y="118"/>
                </a:cxn>
              </a:cxnLst>
              <a:rect l="0" t="0" r="r" b="b"/>
              <a:pathLst>
                <a:path w="208" h="119">
                  <a:moveTo>
                    <a:pt x="14" y="118"/>
                  </a:moveTo>
                  <a:lnTo>
                    <a:pt x="207" y="118"/>
                  </a:lnTo>
                  <a:lnTo>
                    <a:pt x="207" y="0"/>
                  </a:lnTo>
                  <a:lnTo>
                    <a:pt x="131" y="0"/>
                  </a:lnTo>
                  <a:lnTo>
                    <a:pt x="101" y="20"/>
                  </a:lnTo>
                  <a:lnTo>
                    <a:pt x="0" y="115"/>
                  </a:lnTo>
                  <a:lnTo>
                    <a:pt x="14" y="118"/>
                  </a:lnTo>
                </a:path>
              </a:pathLst>
            </a:custGeom>
            <a:solidFill>
              <a:srgbClr val="FFCC66"/>
            </a:solidFill>
            <a:ln w="9525" cap="rnd">
              <a:noFill/>
              <a:round/>
              <a:headEnd type="none" w="sm" len="sm"/>
              <a:tailEnd type="none" w="sm" len="sm"/>
            </a:ln>
            <a:effectLst/>
          </p:spPr>
          <p:txBody>
            <a:bodyPr/>
            <a:lstStyle/>
            <a:p>
              <a:endParaRPr lang="en-US"/>
            </a:p>
          </p:txBody>
        </p:sp>
        <p:sp>
          <p:nvSpPr>
            <p:cNvPr id="204847" name="Freeform 47"/>
            <p:cNvSpPr>
              <a:spLocks/>
            </p:cNvSpPr>
            <p:nvPr/>
          </p:nvSpPr>
          <p:spPr bwMode="auto">
            <a:xfrm>
              <a:off x="2170" y="2043"/>
              <a:ext cx="117" cy="63"/>
            </a:xfrm>
            <a:custGeom>
              <a:avLst/>
              <a:gdLst/>
              <a:ahLst/>
              <a:cxnLst>
                <a:cxn ang="0">
                  <a:pos x="0" y="62"/>
                </a:cxn>
                <a:cxn ang="0">
                  <a:pos x="23" y="61"/>
                </a:cxn>
                <a:cxn ang="0">
                  <a:pos x="44" y="58"/>
                </a:cxn>
                <a:cxn ang="0">
                  <a:pos x="64" y="55"/>
                </a:cxn>
                <a:cxn ang="0">
                  <a:pos x="81" y="49"/>
                </a:cxn>
                <a:cxn ang="0">
                  <a:pos x="95" y="43"/>
                </a:cxn>
                <a:cxn ang="0">
                  <a:pos x="106" y="35"/>
                </a:cxn>
                <a:cxn ang="0">
                  <a:pos x="113" y="28"/>
                </a:cxn>
                <a:cxn ang="0">
                  <a:pos x="116" y="19"/>
                </a:cxn>
                <a:cxn ang="0">
                  <a:pos x="115" y="17"/>
                </a:cxn>
                <a:cxn ang="0">
                  <a:pos x="114" y="14"/>
                </a:cxn>
                <a:cxn ang="0">
                  <a:pos x="113" y="12"/>
                </a:cxn>
                <a:cxn ang="0">
                  <a:pos x="111" y="9"/>
                </a:cxn>
                <a:cxn ang="0">
                  <a:pos x="109" y="7"/>
                </a:cxn>
                <a:cxn ang="0">
                  <a:pos x="107" y="4"/>
                </a:cxn>
                <a:cxn ang="0">
                  <a:pos x="105" y="2"/>
                </a:cxn>
                <a:cxn ang="0">
                  <a:pos x="102" y="0"/>
                </a:cxn>
                <a:cxn ang="0">
                  <a:pos x="96" y="0"/>
                </a:cxn>
                <a:cxn ang="0">
                  <a:pos x="82" y="6"/>
                </a:cxn>
                <a:cxn ang="0">
                  <a:pos x="66" y="16"/>
                </a:cxn>
                <a:cxn ang="0">
                  <a:pos x="48" y="28"/>
                </a:cxn>
                <a:cxn ang="0">
                  <a:pos x="29" y="40"/>
                </a:cxn>
                <a:cxn ang="0">
                  <a:pos x="14" y="51"/>
                </a:cxn>
                <a:cxn ang="0">
                  <a:pos x="3" y="59"/>
                </a:cxn>
                <a:cxn ang="0">
                  <a:pos x="0" y="62"/>
                </a:cxn>
              </a:cxnLst>
              <a:rect l="0" t="0" r="r" b="b"/>
              <a:pathLst>
                <a:path w="117" h="63">
                  <a:moveTo>
                    <a:pt x="0" y="62"/>
                  </a:moveTo>
                  <a:lnTo>
                    <a:pt x="23" y="61"/>
                  </a:lnTo>
                  <a:lnTo>
                    <a:pt x="44" y="58"/>
                  </a:lnTo>
                  <a:lnTo>
                    <a:pt x="64" y="55"/>
                  </a:lnTo>
                  <a:lnTo>
                    <a:pt x="81" y="49"/>
                  </a:lnTo>
                  <a:lnTo>
                    <a:pt x="95" y="43"/>
                  </a:lnTo>
                  <a:lnTo>
                    <a:pt x="106" y="35"/>
                  </a:lnTo>
                  <a:lnTo>
                    <a:pt x="113" y="28"/>
                  </a:lnTo>
                  <a:lnTo>
                    <a:pt x="116" y="19"/>
                  </a:lnTo>
                  <a:lnTo>
                    <a:pt x="115" y="17"/>
                  </a:lnTo>
                  <a:lnTo>
                    <a:pt x="114" y="14"/>
                  </a:lnTo>
                  <a:lnTo>
                    <a:pt x="113" y="12"/>
                  </a:lnTo>
                  <a:lnTo>
                    <a:pt x="111" y="9"/>
                  </a:lnTo>
                  <a:lnTo>
                    <a:pt x="109" y="7"/>
                  </a:lnTo>
                  <a:lnTo>
                    <a:pt x="107" y="4"/>
                  </a:lnTo>
                  <a:lnTo>
                    <a:pt x="105" y="2"/>
                  </a:lnTo>
                  <a:lnTo>
                    <a:pt x="102" y="0"/>
                  </a:lnTo>
                  <a:lnTo>
                    <a:pt x="96" y="0"/>
                  </a:lnTo>
                  <a:lnTo>
                    <a:pt x="82" y="6"/>
                  </a:lnTo>
                  <a:lnTo>
                    <a:pt x="66" y="16"/>
                  </a:lnTo>
                  <a:lnTo>
                    <a:pt x="48" y="28"/>
                  </a:lnTo>
                  <a:lnTo>
                    <a:pt x="29" y="40"/>
                  </a:lnTo>
                  <a:lnTo>
                    <a:pt x="14" y="51"/>
                  </a:lnTo>
                  <a:lnTo>
                    <a:pt x="3" y="59"/>
                  </a:lnTo>
                  <a:lnTo>
                    <a:pt x="0" y="62"/>
                  </a:lnTo>
                </a:path>
              </a:pathLst>
            </a:custGeom>
            <a:solidFill>
              <a:srgbClr val="CC9900"/>
            </a:solidFill>
            <a:ln w="9525" cap="rnd">
              <a:noFill/>
              <a:round/>
              <a:headEnd type="none" w="sm" len="sm"/>
              <a:tailEnd type="none" w="sm" len="sm"/>
            </a:ln>
            <a:effectLst/>
          </p:spPr>
          <p:txBody>
            <a:bodyPr/>
            <a:lstStyle/>
            <a:p>
              <a:endParaRPr lang="en-US"/>
            </a:p>
          </p:txBody>
        </p:sp>
        <p:sp>
          <p:nvSpPr>
            <p:cNvPr id="204848" name="Freeform 48"/>
            <p:cNvSpPr>
              <a:spLocks/>
            </p:cNvSpPr>
            <p:nvPr/>
          </p:nvSpPr>
          <p:spPr bwMode="auto">
            <a:xfrm>
              <a:off x="2364" y="2170"/>
              <a:ext cx="159" cy="177"/>
            </a:xfrm>
            <a:custGeom>
              <a:avLst/>
              <a:gdLst/>
              <a:ahLst/>
              <a:cxnLst>
                <a:cxn ang="0">
                  <a:pos x="158" y="139"/>
                </a:cxn>
                <a:cxn ang="0">
                  <a:pos x="158" y="0"/>
                </a:cxn>
                <a:cxn ang="0">
                  <a:pos x="0" y="35"/>
                </a:cxn>
                <a:cxn ang="0">
                  <a:pos x="0" y="176"/>
                </a:cxn>
                <a:cxn ang="0">
                  <a:pos x="158" y="139"/>
                </a:cxn>
              </a:cxnLst>
              <a:rect l="0" t="0" r="r" b="b"/>
              <a:pathLst>
                <a:path w="159" h="177">
                  <a:moveTo>
                    <a:pt x="158" y="139"/>
                  </a:moveTo>
                  <a:lnTo>
                    <a:pt x="158" y="0"/>
                  </a:lnTo>
                  <a:lnTo>
                    <a:pt x="0" y="35"/>
                  </a:lnTo>
                  <a:lnTo>
                    <a:pt x="0" y="176"/>
                  </a:lnTo>
                  <a:lnTo>
                    <a:pt x="158" y="139"/>
                  </a:lnTo>
                </a:path>
              </a:pathLst>
            </a:custGeom>
            <a:solidFill>
              <a:srgbClr val="99FFFF"/>
            </a:solidFill>
            <a:ln w="9525" cap="rnd">
              <a:noFill/>
              <a:round/>
              <a:headEnd type="none" w="sm" len="sm"/>
              <a:tailEnd type="none" w="sm" len="sm"/>
            </a:ln>
            <a:effectLst/>
          </p:spPr>
          <p:txBody>
            <a:bodyPr/>
            <a:lstStyle/>
            <a:p>
              <a:endParaRPr lang="en-US"/>
            </a:p>
          </p:txBody>
        </p:sp>
        <p:sp>
          <p:nvSpPr>
            <p:cNvPr id="204849" name="Freeform 49"/>
            <p:cNvSpPr>
              <a:spLocks/>
            </p:cNvSpPr>
            <p:nvPr/>
          </p:nvSpPr>
          <p:spPr bwMode="auto">
            <a:xfrm>
              <a:off x="2239" y="2147"/>
              <a:ext cx="126" cy="200"/>
            </a:xfrm>
            <a:custGeom>
              <a:avLst/>
              <a:gdLst/>
              <a:ahLst/>
              <a:cxnLst>
                <a:cxn ang="0">
                  <a:pos x="0" y="138"/>
                </a:cxn>
                <a:cxn ang="0">
                  <a:pos x="0" y="0"/>
                </a:cxn>
                <a:cxn ang="0">
                  <a:pos x="125" y="59"/>
                </a:cxn>
                <a:cxn ang="0">
                  <a:pos x="125" y="199"/>
                </a:cxn>
                <a:cxn ang="0">
                  <a:pos x="0" y="138"/>
                </a:cxn>
              </a:cxnLst>
              <a:rect l="0" t="0" r="r" b="b"/>
              <a:pathLst>
                <a:path w="126" h="200">
                  <a:moveTo>
                    <a:pt x="0" y="138"/>
                  </a:moveTo>
                  <a:lnTo>
                    <a:pt x="0" y="0"/>
                  </a:lnTo>
                  <a:lnTo>
                    <a:pt x="125" y="59"/>
                  </a:lnTo>
                  <a:lnTo>
                    <a:pt x="125" y="199"/>
                  </a:lnTo>
                  <a:lnTo>
                    <a:pt x="0" y="138"/>
                  </a:lnTo>
                </a:path>
              </a:pathLst>
            </a:custGeom>
            <a:solidFill>
              <a:srgbClr val="0099CC"/>
            </a:solidFill>
            <a:ln w="9525" cap="rnd">
              <a:noFill/>
              <a:round/>
              <a:headEnd type="none" w="sm" len="sm"/>
              <a:tailEnd type="none" w="sm" len="sm"/>
            </a:ln>
            <a:effectLst/>
          </p:spPr>
          <p:txBody>
            <a:bodyPr/>
            <a:lstStyle/>
            <a:p>
              <a:endParaRPr lang="en-US"/>
            </a:p>
          </p:txBody>
        </p:sp>
        <p:sp>
          <p:nvSpPr>
            <p:cNvPr id="204850" name="Freeform 50"/>
            <p:cNvSpPr>
              <a:spLocks/>
            </p:cNvSpPr>
            <p:nvPr/>
          </p:nvSpPr>
          <p:spPr bwMode="auto">
            <a:xfrm>
              <a:off x="2240" y="2111"/>
              <a:ext cx="283" cy="95"/>
            </a:xfrm>
            <a:custGeom>
              <a:avLst/>
              <a:gdLst/>
              <a:ahLst/>
              <a:cxnLst>
                <a:cxn ang="0">
                  <a:pos x="282" y="58"/>
                </a:cxn>
                <a:cxn ang="0">
                  <a:pos x="156" y="0"/>
                </a:cxn>
                <a:cxn ang="0">
                  <a:pos x="0" y="35"/>
                </a:cxn>
                <a:cxn ang="0">
                  <a:pos x="123" y="94"/>
                </a:cxn>
                <a:cxn ang="0">
                  <a:pos x="282" y="58"/>
                </a:cxn>
              </a:cxnLst>
              <a:rect l="0" t="0" r="r" b="b"/>
              <a:pathLst>
                <a:path w="283" h="95">
                  <a:moveTo>
                    <a:pt x="282" y="58"/>
                  </a:moveTo>
                  <a:lnTo>
                    <a:pt x="156" y="0"/>
                  </a:lnTo>
                  <a:lnTo>
                    <a:pt x="0" y="35"/>
                  </a:lnTo>
                  <a:lnTo>
                    <a:pt x="123" y="94"/>
                  </a:lnTo>
                  <a:lnTo>
                    <a:pt x="282" y="58"/>
                  </a:lnTo>
                </a:path>
              </a:pathLst>
            </a:custGeom>
            <a:solidFill>
              <a:srgbClr val="00CCFF"/>
            </a:solidFill>
            <a:ln w="9525" cap="rnd">
              <a:noFill/>
              <a:round/>
              <a:headEnd type="none" w="sm" len="sm"/>
              <a:tailEnd type="none" w="sm" len="sm"/>
            </a:ln>
            <a:effectLst/>
          </p:spPr>
          <p:txBody>
            <a:bodyPr/>
            <a:lstStyle/>
            <a:p>
              <a:endParaRPr lang="en-US"/>
            </a:p>
          </p:txBody>
        </p:sp>
        <p:sp>
          <p:nvSpPr>
            <p:cNvPr id="204851" name="Freeform 51"/>
            <p:cNvSpPr>
              <a:spLocks/>
            </p:cNvSpPr>
            <p:nvPr/>
          </p:nvSpPr>
          <p:spPr bwMode="auto">
            <a:xfrm>
              <a:off x="2044" y="2006"/>
              <a:ext cx="518" cy="411"/>
            </a:xfrm>
            <a:custGeom>
              <a:avLst/>
              <a:gdLst/>
              <a:ahLst/>
              <a:cxnLst>
                <a:cxn ang="0">
                  <a:pos x="22" y="300"/>
                </a:cxn>
                <a:cxn ang="0">
                  <a:pos x="26" y="257"/>
                </a:cxn>
                <a:cxn ang="0">
                  <a:pos x="39" y="214"/>
                </a:cxn>
                <a:cxn ang="0">
                  <a:pos x="61" y="172"/>
                </a:cxn>
                <a:cxn ang="0">
                  <a:pos x="93" y="133"/>
                </a:cxn>
                <a:cxn ang="0">
                  <a:pos x="132" y="97"/>
                </a:cxn>
                <a:cxn ang="0">
                  <a:pos x="182" y="67"/>
                </a:cxn>
                <a:cxn ang="0">
                  <a:pos x="240" y="42"/>
                </a:cxn>
                <a:cxn ang="0">
                  <a:pos x="309" y="25"/>
                </a:cxn>
                <a:cxn ang="0">
                  <a:pos x="335" y="22"/>
                </a:cxn>
                <a:cxn ang="0">
                  <a:pos x="363" y="20"/>
                </a:cxn>
                <a:cxn ang="0">
                  <a:pos x="392" y="19"/>
                </a:cxn>
                <a:cxn ang="0">
                  <a:pos x="420" y="20"/>
                </a:cxn>
                <a:cxn ang="0">
                  <a:pos x="447" y="24"/>
                </a:cxn>
                <a:cxn ang="0">
                  <a:pos x="473" y="30"/>
                </a:cxn>
                <a:cxn ang="0">
                  <a:pos x="496" y="37"/>
                </a:cxn>
                <a:cxn ang="0">
                  <a:pos x="517" y="46"/>
                </a:cxn>
                <a:cxn ang="0">
                  <a:pos x="491" y="29"/>
                </a:cxn>
                <a:cxn ang="0">
                  <a:pos x="464" y="16"/>
                </a:cxn>
                <a:cxn ang="0">
                  <a:pos x="434" y="6"/>
                </a:cxn>
                <a:cxn ang="0">
                  <a:pos x="404" y="2"/>
                </a:cxn>
                <a:cxn ang="0">
                  <a:pos x="370" y="0"/>
                </a:cxn>
                <a:cxn ang="0">
                  <a:pos x="336" y="1"/>
                </a:cxn>
                <a:cxn ang="0">
                  <a:pos x="301" y="5"/>
                </a:cxn>
                <a:cxn ang="0">
                  <a:pos x="263" y="11"/>
                </a:cxn>
                <a:cxn ang="0">
                  <a:pos x="209" y="27"/>
                </a:cxn>
                <a:cxn ang="0">
                  <a:pos x="160" y="49"/>
                </a:cxn>
                <a:cxn ang="0">
                  <a:pos x="114" y="77"/>
                </a:cxn>
                <a:cxn ang="0">
                  <a:pos x="75" y="109"/>
                </a:cxn>
                <a:cxn ang="0">
                  <a:pos x="42" y="145"/>
                </a:cxn>
                <a:cxn ang="0">
                  <a:pos x="18" y="185"/>
                </a:cxn>
                <a:cxn ang="0">
                  <a:pos x="4" y="225"/>
                </a:cxn>
                <a:cxn ang="0">
                  <a:pos x="0" y="267"/>
                </a:cxn>
                <a:cxn ang="0">
                  <a:pos x="0" y="289"/>
                </a:cxn>
                <a:cxn ang="0">
                  <a:pos x="4" y="310"/>
                </a:cxn>
                <a:cxn ang="0">
                  <a:pos x="9" y="331"/>
                </a:cxn>
                <a:cxn ang="0">
                  <a:pos x="18" y="351"/>
                </a:cxn>
                <a:cxn ang="0">
                  <a:pos x="28" y="368"/>
                </a:cxn>
                <a:cxn ang="0">
                  <a:pos x="42" y="384"/>
                </a:cxn>
                <a:cxn ang="0">
                  <a:pos x="58" y="398"/>
                </a:cxn>
                <a:cxn ang="0">
                  <a:pos x="76" y="410"/>
                </a:cxn>
                <a:cxn ang="0">
                  <a:pos x="65" y="399"/>
                </a:cxn>
                <a:cxn ang="0">
                  <a:pos x="54" y="387"/>
                </a:cxn>
                <a:cxn ang="0">
                  <a:pos x="45" y="375"/>
                </a:cxn>
                <a:cxn ang="0">
                  <a:pos x="37" y="361"/>
                </a:cxn>
                <a:cxn ang="0">
                  <a:pos x="31" y="347"/>
                </a:cxn>
                <a:cxn ang="0">
                  <a:pos x="26" y="332"/>
                </a:cxn>
                <a:cxn ang="0">
                  <a:pos x="24" y="316"/>
                </a:cxn>
                <a:cxn ang="0">
                  <a:pos x="22" y="300"/>
                </a:cxn>
              </a:cxnLst>
              <a:rect l="0" t="0" r="r" b="b"/>
              <a:pathLst>
                <a:path w="518" h="411">
                  <a:moveTo>
                    <a:pt x="22" y="300"/>
                  </a:moveTo>
                  <a:lnTo>
                    <a:pt x="26" y="257"/>
                  </a:lnTo>
                  <a:lnTo>
                    <a:pt x="39" y="214"/>
                  </a:lnTo>
                  <a:lnTo>
                    <a:pt x="61" y="172"/>
                  </a:lnTo>
                  <a:lnTo>
                    <a:pt x="93" y="133"/>
                  </a:lnTo>
                  <a:lnTo>
                    <a:pt x="132" y="97"/>
                  </a:lnTo>
                  <a:lnTo>
                    <a:pt x="182" y="67"/>
                  </a:lnTo>
                  <a:lnTo>
                    <a:pt x="240" y="42"/>
                  </a:lnTo>
                  <a:lnTo>
                    <a:pt x="309" y="25"/>
                  </a:lnTo>
                  <a:lnTo>
                    <a:pt x="335" y="22"/>
                  </a:lnTo>
                  <a:lnTo>
                    <a:pt x="363" y="20"/>
                  </a:lnTo>
                  <a:lnTo>
                    <a:pt x="392" y="19"/>
                  </a:lnTo>
                  <a:lnTo>
                    <a:pt x="420" y="20"/>
                  </a:lnTo>
                  <a:lnTo>
                    <a:pt x="447" y="24"/>
                  </a:lnTo>
                  <a:lnTo>
                    <a:pt x="473" y="30"/>
                  </a:lnTo>
                  <a:lnTo>
                    <a:pt x="496" y="37"/>
                  </a:lnTo>
                  <a:lnTo>
                    <a:pt x="517" y="46"/>
                  </a:lnTo>
                  <a:lnTo>
                    <a:pt x="491" y="29"/>
                  </a:lnTo>
                  <a:lnTo>
                    <a:pt x="464" y="16"/>
                  </a:lnTo>
                  <a:lnTo>
                    <a:pt x="434" y="6"/>
                  </a:lnTo>
                  <a:lnTo>
                    <a:pt x="404" y="2"/>
                  </a:lnTo>
                  <a:lnTo>
                    <a:pt x="370" y="0"/>
                  </a:lnTo>
                  <a:lnTo>
                    <a:pt x="336" y="1"/>
                  </a:lnTo>
                  <a:lnTo>
                    <a:pt x="301" y="5"/>
                  </a:lnTo>
                  <a:lnTo>
                    <a:pt x="263" y="11"/>
                  </a:lnTo>
                  <a:lnTo>
                    <a:pt x="209" y="27"/>
                  </a:lnTo>
                  <a:lnTo>
                    <a:pt x="160" y="49"/>
                  </a:lnTo>
                  <a:lnTo>
                    <a:pt x="114" y="77"/>
                  </a:lnTo>
                  <a:lnTo>
                    <a:pt x="75" y="109"/>
                  </a:lnTo>
                  <a:lnTo>
                    <a:pt x="42" y="145"/>
                  </a:lnTo>
                  <a:lnTo>
                    <a:pt x="18" y="185"/>
                  </a:lnTo>
                  <a:lnTo>
                    <a:pt x="4" y="225"/>
                  </a:lnTo>
                  <a:lnTo>
                    <a:pt x="0" y="267"/>
                  </a:lnTo>
                  <a:lnTo>
                    <a:pt x="0" y="289"/>
                  </a:lnTo>
                  <a:lnTo>
                    <a:pt x="4" y="310"/>
                  </a:lnTo>
                  <a:lnTo>
                    <a:pt x="9" y="331"/>
                  </a:lnTo>
                  <a:lnTo>
                    <a:pt x="18" y="351"/>
                  </a:lnTo>
                  <a:lnTo>
                    <a:pt x="28" y="368"/>
                  </a:lnTo>
                  <a:lnTo>
                    <a:pt x="42" y="384"/>
                  </a:lnTo>
                  <a:lnTo>
                    <a:pt x="58" y="398"/>
                  </a:lnTo>
                  <a:lnTo>
                    <a:pt x="76" y="410"/>
                  </a:lnTo>
                  <a:lnTo>
                    <a:pt x="65" y="399"/>
                  </a:lnTo>
                  <a:lnTo>
                    <a:pt x="54" y="387"/>
                  </a:lnTo>
                  <a:lnTo>
                    <a:pt x="45" y="375"/>
                  </a:lnTo>
                  <a:lnTo>
                    <a:pt x="37" y="361"/>
                  </a:lnTo>
                  <a:lnTo>
                    <a:pt x="31" y="347"/>
                  </a:lnTo>
                  <a:lnTo>
                    <a:pt x="26" y="332"/>
                  </a:lnTo>
                  <a:lnTo>
                    <a:pt x="24" y="316"/>
                  </a:lnTo>
                  <a:lnTo>
                    <a:pt x="22" y="300"/>
                  </a:lnTo>
                </a:path>
              </a:pathLst>
            </a:custGeom>
            <a:solidFill>
              <a:srgbClr val="CBCBCB"/>
            </a:solidFill>
            <a:ln w="9525" cap="rnd">
              <a:noFill/>
              <a:round/>
              <a:headEnd type="none" w="sm" len="sm"/>
              <a:tailEnd type="none" w="sm" len="sm"/>
            </a:ln>
            <a:effectLst/>
          </p:spPr>
          <p:txBody>
            <a:bodyPr/>
            <a:lstStyle/>
            <a:p>
              <a:endParaRPr lang="en-US"/>
            </a:p>
          </p:txBody>
        </p:sp>
        <p:sp>
          <p:nvSpPr>
            <p:cNvPr id="204852" name="Freeform 52"/>
            <p:cNvSpPr>
              <a:spLocks/>
            </p:cNvSpPr>
            <p:nvPr/>
          </p:nvSpPr>
          <p:spPr bwMode="auto">
            <a:xfrm>
              <a:off x="2333" y="2173"/>
              <a:ext cx="322" cy="299"/>
            </a:xfrm>
            <a:custGeom>
              <a:avLst/>
              <a:gdLst/>
              <a:ahLst/>
              <a:cxnLst>
                <a:cxn ang="0">
                  <a:pos x="0" y="273"/>
                </a:cxn>
                <a:cxn ang="0">
                  <a:pos x="57" y="258"/>
                </a:cxn>
                <a:cxn ang="0">
                  <a:pos x="111" y="235"/>
                </a:cxn>
                <a:cxn ang="0">
                  <a:pos x="160" y="205"/>
                </a:cxn>
                <a:cxn ang="0">
                  <a:pos x="201" y="170"/>
                </a:cxn>
                <a:cxn ang="0">
                  <a:pos x="236" y="131"/>
                </a:cxn>
                <a:cxn ang="0">
                  <a:pos x="261" y="88"/>
                </a:cxn>
                <a:cxn ang="0">
                  <a:pos x="278" y="44"/>
                </a:cxn>
                <a:cxn ang="0">
                  <a:pos x="283" y="0"/>
                </a:cxn>
                <a:cxn ang="0">
                  <a:pos x="321" y="23"/>
                </a:cxn>
                <a:cxn ang="0">
                  <a:pos x="315" y="69"/>
                </a:cxn>
                <a:cxn ang="0">
                  <a:pos x="299" y="113"/>
                </a:cxn>
                <a:cxn ang="0">
                  <a:pos x="274" y="154"/>
                </a:cxn>
                <a:cxn ang="0">
                  <a:pos x="239" y="194"/>
                </a:cxn>
                <a:cxn ang="0">
                  <a:pos x="197" y="229"/>
                </a:cxn>
                <a:cxn ang="0">
                  <a:pos x="149" y="258"/>
                </a:cxn>
                <a:cxn ang="0">
                  <a:pos x="94" y="281"/>
                </a:cxn>
                <a:cxn ang="0">
                  <a:pos x="37" y="298"/>
                </a:cxn>
                <a:cxn ang="0">
                  <a:pos x="0" y="273"/>
                </a:cxn>
              </a:cxnLst>
              <a:rect l="0" t="0" r="r" b="b"/>
              <a:pathLst>
                <a:path w="322" h="299">
                  <a:moveTo>
                    <a:pt x="0" y="273"/>
                  </a:moveTo>
                  <a:lnTo>
                    <a:pt x="57" y="258"/>
                  </a:lnTo>
                  <a:lnTo>
                    <a:pt x="111" y="235"/>
                  </a:lnTo>
                  <a:lnTo>
                    <a:pt x="160" y="205"/>
                  </a:lnTo>
                  <a:lnTo>
                    <a:pt x="201" y="170"/>
                  </a:lnTo>
                  <a:lnTo>
                    <a:pt x="236" y="131"/>
                  </a:lnTo>
                  <a:lnTo>
                    <a:pt x="261" y="88"/>
                  </a:lnTo>
                  <a:lnTo>
                    <a:pt x="278" y="44"/>
                  </a:lnTo>
                  <a:lnTo>
                    <a:pt x="283" y="0"/>
                  </a:lnTo>
                  <a:lnTo>
                    <a:pt x="321" y="23"/>
                  </a:lnTo>
                  <a:lnTo>
                    <a:pt x="315" y="69"/>
                  </a:lnTo>
                  <a:lnTo>
                    <a:pt x="299" y="113"/>
                  </a:lnTo>
                  <a:lnTo>
                    <a:pt x="274" y="154"/>
                  </a:lnTo>
                  <a:lnTo>
                    <a:pt x="239" y="194"/>
                  </a:lnTo>
                  <a:lnTo>
                    <a:pt x="197" y="229"/>
                  </a:lnTo>
                  <a:lnTo>
                    <a:pt x="149" y="258"/>
                  </a:lnTo>
                  <a:lnTo>
                    <a:pt x="94" y="281"/>
                  </a:lnTo>
                  <a:lnTo>
                    <a:pt x="37" y="298"/>
                  </a:lnTo>
                  <a:lnTo>
                    <a:pt x="0" y="273"/>
                  </a:lnTo>
                </a:path>
              </a:pathLst>
            </a:custGeom>
            <a:solidFill>
              <a:srgbClr val="DDDDDD"/>
            </a:solidFill>
            <a:ln w="9525" cap="rnd">
              <a:noFill/>
              <a:round/>
              <a:headEnd type="none" w="sm" len="sm"/>
              <a:tailEnd type="none" w="sm" len="sm"/>
            </a:ln>
            <a:effectLst/>
          </p:spPr>
          <p:txBody>
            <a:bodyPr/>
            <a:lstStyle/>
            <a:p>
              <a:endParaRPr lang="en-US"/>
            </a:p>
          </p:txBody>
        </p:sp>
        <p:sp>
          <p:nvSpPr>
            <p:cNvPr id="204853" name="Freeform 53"/>
            <p:cNvSpPr>
              <a:spLocks/>
            </p:cNvSpPr>
            <p:nvPr/>
          </p:nvSpPr>
          <p:spPr bwMode="auto">
            <a:xfrm>
              <a:off x="2503" y="2370"/>
              <a:ext cx="357" cy="291"/>
            </a:xfrm>
            <a:custGeom>
              <a:avLst/>
              <a:gdLst/>
              <a:ahLst/>
              <a:cxnLst>
                <a:cxn ang="0">
                  <a:pos x="6" y="42"/>
                </a:cxn>
                <a:cxn ang="0">
                  <a:pos x="119" y="143"/>
                </a:cxn>
                <a:cxn ang="0">
                  <a:pos x="115" y="172"/>
                </a:cxn>
                <a:cxn ang="0">
                  <a:pos x="276" y="290"/>
                </a:cxn>
                <a:cxn ang="0">
                  <a:pos x="263" y="289"/>
                </a:cxn>
                <a:cxn ang="0">
                  <a:pos x="269" y="287"/>
                </a:cxn>
                <a:cxn ang="0">
                  <a:pos x="278" y="284"/>
                </a:cxn>
                <a:cxn ang="0">
                  <a:pos x="287" y="280"/>
                </a:cxn>
                <a:cxn ang="0">
                  <a:pos x="300" y="275"/>
                </a:cxn>
                <a:cxn ang="0">
                  <a:pos x="310" y="269"/>
                </a:cxn>
                <a:cxn ang="0">
                  <a:pos x="321" y="263"/>
                </a:cxn>
                <a:cxn ang="0">
                  <a:pos x="332" y="256"/>
                </a:cxn>
                <a:cxn ang="0">
                  <a:pos x="340" y="248"/>
                </a:cxn>
                <a:cxn ang="0">
                  <a:pos x="346" y="238"/>
                </a:cxn>
                <a:cxn ang="0">
                  <a:pos x="349" y="227"/>
                </a:cxn>
                <a:cxn ang="0">
                  <a:pos x="353" y="215"/>
                </a:cxn>
                <a:cxn ang="0">
                  <a:pos x="355" y="204"/>
                </a:cxn>
                <a:cxn ang="0">
                  <a:pos x="356" y="195"/>
                </a:cxn>
                <a:cxn ang="0">
                  <a:pos x="356" y="189"/>
                </a:cxn>
                <a:cxn ang="0">
                  <a:pos x="356" y="187"/>
                </a:cxn>
                <a:cxn ang="0">
                  <a:pos x="208" y="81"/>
                </a:cxn>
                <a:cxn ang="0">
                  <a:pos x="167" y="84"/>
                </a:cxn>
                <a:cxn ang="0">
                  <a:pos x="47" y="1"/>
                </a:cxn>
                <a:cxn ang="0">
                  <a:pos x="46" y="0"/>
                </a:cxn>
                <a:cxn ang="0">
                  <a:pos x="42" y="0"/>
                </a:cxn>
                <a:cxn ang="0">
                  <a:pos x="37" y="0"/>
                </a:cxn>
                <a:cxn ang="0">
                  <a:pos x="31" y="0"/>
                </a:cxn>
                <a:cxn ang="0">
                  <a:pos x="25" y="0"/>
                </a:cxn>
                <a:cxn ang="0">
                  <a:pos x="18" y="2"/>
                </a:cxn>
                <a:cxn ang="0">
                  <a:pos x="11" y="5"/>
                </a:cxn>
                <a:cxn ang="0">
                  <a:pos x="6" y="10"/>
                </a:cxn>
                <a:cxn ang="0">
                  <a:pos x="1" y="15"/>
                </a:cxn>
                <a:cxn ang="0">
                  <a:pos x="0" y="21"/>
                </a:cxn>
                <a:cxn ang="0">
                  <a:pos x="0" y="26"/>
                </a:cxn>
                <a:cxn ang="0">
                  <a:pos x="0" y="31"/>
                </a:cxn>
                <a:cxn ang="0">
                  <a:pos x="1" y="36"/>
                </a:cxn>
                <a:cxn ang="0">
                  <a:pos x="4" y="39"/>
                </a:cxn>
                <a:cxn ang="0">
                  <a:pos x="5" y="42"/>
                </a:cxn>
                <a:cxn ang="0">
                  <a:pos x="6" y="42"/>
                </a:cxn>
              </a:cxnLst>
              <a:rect l="0" t="0" r="r" b="b"/>
              <a:pathLst>
                <a:path w="357" h="291">
                  <a:moveTo>
                    <a:pt x="6" y="42"/>
                  </a:moveTo>
                  <a:lnTo>
                    <a:pt x="119" y="143"/>
                  </a:lnTo>
                  <a:lnTo>
                    <a:pt x="115" y="172"/>
                  </a:lnTo>
                  <a:lnTo>
                    <a:pt x="276" y="290"/>
                  </a:lnTo>
                  <a:lnTo>
                    <a:pt x="263" y="289"/>
                  </a:lnTo>
                  <a:lnTo>
                    <a:pt x="269" y="287"/>
                  </a:lnTo>
                  <a:lnTo>
                    <a:pt x="278" y="284"/>
                  </a:lnTo>
                  <a:lnTo>
                    <a:pt x="287" y="280"/>
                  </a:lnTo>
                  <a:lnTo>
                    <a:pt x="300" y="275"/>
                  </a:lnTo>
                  <a:lnTo>
                    <a:pt x="310" y="269"/>
                  </a:lnTo>
                  <a:lnTo>
                    <a:pt x="321" y="263"/>
                  </a:lnTo>
                  <a:lnTo>
                    <a:pt x="332" y="256"/>
                  </a:lnTo>
                  <a:lnTo>
                    <a:pt x="340" y="248"/>
                  </a:lnTo>
                  <a:lnTo>
                    <a:pt x="346" y="238"/>
                  </a:lnTo>
                  <a:lnTo>
                    <a:pt x="349" y="227"/>
                  </a:lnTo>
                  <a:lnTo>
                    <a:pt x="353" y="215"/>
                  </a:lnTo>
                  <a:lnTo>
                    <a:pt x="355" y="204"/>
                  </a:lnTo>
                  <a:lnTo>
                    <a:pt x="356" y="195"/>
                  </a:lnTo>
                  <a:lnTo>
                    <a:pt x="356" y="189"/>
                  </a:lnTo>
                  <a:lnTo>
                    <a:pt x="356" y="187"/>
                  </a:lnTo>
                  <a:lnTo>
                    <a:pt x="208" y="81"/>
                  </a:lnTo>
                  <a:lnTo>
                    <a:pt x="167" y="84"/>
                  </a:lnTo>
                  <a:lnTo>
                    <a:pt x="47" y="1"/>
                  </a:lnTo>
                  <a:lnTo>
                    <a:pt x="46" y="0"/>
                  </a:lnTo>
                  <a:lnTo>
                    <a:pt x="42" y="0"/>
                  </a:lnTo>
                  <a:lnTo>
                    <a:pt x="37" y="0"/>
                  </a:lnTo>
                  <a:lnTo>
                    <a:pt x="31" y="0"/>
                  </a:lnTo>
                  <a:lnTo>
                    <a:pt x="25" y="0"/>
                  </a:lnTo>
                  <a:lnTo>
                    <a:pt x="18" y="2"/>
                  </a:lnTo>
                  <a:lnTo>
                    <a:pt x="11" y="5"/>
                  </a:lnTo>
                  <a:lnTo>
                    <a:pt x="6" y="10"/>
                  </a:lnTo>
                  <a:lnTo>
                    <a:pt x="1" y="15"/>
                  </a:lnTo>
                  <a:lnTo>
                    <a:pt x="0" y="21"/>
                  </a:lnTo>
                  <a:lnTo>
                    <a:pt x="0" y="26"/>
                  </a:lnTo>
                  <a:lnTo>
                    <a:pt x="0" y="31"/>
                  </a:lnTo>
                  <a:lnTo>
                    <a:pt x="1" y="36"/>
                  </a:lnTo>
                  <a:lnTo>
                    <a:pt x="4" y="39"/>
                  </a:lnTo>
                  <a:lnTo>
                    <a:pt x="5" y="42"/>
                  </a:lnTo>
                  <a:lnTo>
                    <a:pt x="6" y="42"/>
                  </a:lnTo>
                </a:path>
              </a:pathLst>
            </a:custGeom>
            <a:solidFill>
              <a:srgbClr val="DDDDDD"/>
            </a:solidFill>
            <a:ln w="9525" cap="rnd">
              <a:noFill/>
              <a:round/>
              <a:headEnd type="none" w="sm" len="sm"/>
              <a:tailEnd type="none" w="sm" len="sm"/>
            </a:ln>
            <a:effectLst/>
          </p:spPr>
          <p:txBody>
            <a:bodyPr/>
            <a:lstStyle/>
            <a:p>
              <a:endParaRPr lang="en-US"/>
            </a:p>
          </p:txBody>
        </p:sp>
        <p:sp>
          <p:nvSpPr>
            <p:cNvPr id="204854" name="Freeform 54"/>
            <p:cNvSpPr>
              <a:spLocks/>
            </p:cNvSpPr>
            <p:nvPr/>
          </p:nvSpPr>
          <p:spPr bwMode="auto">
            <a:xfrm>
              <a:off x="2582" y="2424"/>
              <a:ext cx="293" cy="243"/>
            </a:xfrm>
            <a:custGeom>
              <a:avLst/>
              <a:gdLst/>
              <a:ahLst/>
              <a:cxnLst>
                <a:cxn ang="0">
                  <a:pos x="17" y="28"/>
                </a:cxn>
                <a:cxn ang="0">
                  <a:pos x="10" y="35"/>
                </a:cxn>
                <a:cxn ang="0">
                  <a:pos x="6" y="42"/>
                </a:cxn>
                <a:cxn ang="0">
                  <a:pos x="2" y="48"/>
                </a:cxn>
                <a:cxn ang="0">
                  <a:pos x="0" y="53"/>
                </a:cxn>
                <a:cxn ang="0">
                  <a:pos x="0" y="58"/>
                </a:cxn>
                <a:cxn ang="0">
                  <a:pos x="0" y="61"/>
                </a:cxn>
                <a:cxn ang="0">
                  <a:pos x="0" y="64"/>
                </a:cxn>
                <a:cxn ang="0">
                  <a:pos x="5" y="94"/>
                </a:cxn>
                <a:cxn ang="0">
                  <a:pos x="188" y="237"/>
                </a:cxn>
                <a:cxn ang="0">
                  <a:pos x="197" y="242"/>
                </a:cxn>
                <a:cxn ang="0">
                  <a:pos x="201" y="239"/>
                </a:cxn>
                <a:cxn ang="0">
                  <a:pos x="207" y="234"/>
                </a:cxn>
                <a:cxn ang="0">
                  <a:pos x="215" y="229"/>
                </a:cxn>
                <a:cxn ang="0">
                  <a:pos x="225" y="223"/>
                </a:cxn>
                <a:cxn ang="0">
                  <a:pos x="234" y="215"/>
                </a:cxn>
                <a:cxn ang="0">
                  <a:pos x="245" y="208"/>
                </a:cxn>
                <a:cxn ang="0">
                  <a:pos x="254" y="201"/>
                </a:cxn>
                <a:cxn ang="0">
                  <a:pos x="263" y="194"/>
                </a:cxn>
                <a:cxn ang="0">
                  <a:pos x="270" y="184"/>
                </a:cxn>
                <a:cxn ang="0">
                  <a:pos x="276" y="173"/>
                </a:cxn>
                <a:cxn ang="0">
                  <a:pos x="283" y="163"/>
                </a:cxn>
                <a:cxn ang="0">
                  <a:pos x="286" y="153"/>
                </a:cxn>
                <a:cxn ang="0">
                  <a:pos x="289" y="145"/>
                </a:cxn>
                <a:cxn ang="0">
                  <a:pos x="292" y="139"/>
                </a:cxn>
                <a:cxn ang="0">
                  <a:pos x="292" y="137"/>
                </a:cxn>
                <a:cxn ang="0">
                  <a:pos x="100" y="0"/>
                </a:cxn>
                <a:cxn ang="0">
                  <a:pos x="57" y="2"/>
                </a:cxn>
                <a:cxn ang="0">
                  <a:pos x="56" y="3"/>
                </a:cxn>
                <a:cxn ang="0">
                  <a:pos x="54" y="4"/>
                </a:cxn>
                <a:cxn ang="0">
                  <a:pos x="50" y="5"/>
                </a:cxn>
                <a:cxn ang="0">
                  <a:pos x="45" y="8"/>
                </a:cxn>
                <a:cxn ang="0">
                  <a:pos x="38" y="11"/>
                </a:cxn>
                <a:cxn ang="0">
                  <a:pos x="32" y="16"/>
                </a:cxn>
                <a:cxn ang="0">
                  <a:pos x="25" y="21"/>
                </a:cxn>
                <a:cxn ang="0">
                  <a:pos x="17" y="28"/>
                </a:cxn>
              </a:cxnLst>
              <a:rect l="0" t="0" r="r" b="b"/>
              <a:pathLst>
                <a:path w="293" h="243">
                  <a:moveTo>
                    <a:pt x="17" y="28"/>
                  </a:moveTo>
                  <a:lnTo>
                    <a:pt x="10" y="35"/>
                  </a:lnTo>
                  <a:lnTo>
                    <a:pt x="6" y="42"/>
                  </a:lnTo>
                  <a:lnTo>
                    <a:pt x="2" y="48"/>
                  </a:lnTo>
                  <a:lnTo>
                    <a:pt x="0" y="53"/>
                  </a:lnTo>
                  <a:lnTo>
                    <a:pt x="0" y="58"/>
                  </a:lnTo>
                  <a:lnTo>
                    <a:pt x="0" y="61"/>
                  </a:lnTo>
                  <a:lnTo>
                    <a:pt x="0" y="64"/>
                  </a:lnTo>
                  <a:lnTo>
                    <a:pt x="5" y="94"/>
                  </a:lnTo>
                  <a:lnTo>
                    <a:pt x="188" y="237"/>
                  </a:lnTo>
                  <a:lnTo>
                    <a:pt x="197" y="242"/>
                  </a:lnTo>
                  <a:lnTo>
                    <a:pt x="201" y="239"/>
                  </a:lnTo>
                  <a:lnTo>
                    <a:pt x="207" y="234"/>
                  </a:lnTo>
                  <a:lnTo>
                    <a:pt x="215" y="229"/>
                  </a:lnTo>
                  <a:lnTo>
                    <a:pt x="225" y="223"/>
                  </a:lnTo>
                  <a:lnTo>
                    <a:pt x="234" y="215"/>
                  </a:lnTo>
                  <a:lnTo>
                    <a:pt x="245" y="208"/>
                  </a:lnTo>
                  <a:lnTo>
                    <a:pt x="254" y="201"/>
                  </a:lnTo>
                  <a:lnTo>
                    <a:pt x="263" y="194"/>
                  </a:lnTo>
                  <a:lnTo>
                    <a:pt x="270" y="184"/>
                  </a:lnTo>
                  <a:lnTo>
                    <a:pt x="276" y="173"/>
                  </a:lnTo>
                  <a:lnTo>
                    <a:pt x="283" y="163"/>
                  </a:lnTo>
                  <a:lnTo>
                    <a:pt x="286" y="153"/>
                  </a:lnTo>
                  <a:lnTo>
                    <a:pt x="289" y="145"/>
                  </a:lnTo>
                  <a:lnTo>
                    <a:pt x="292" y="139"/>
                  </a:lnTo>
                  <a:lnTo>
                    <a:pt x="292" y="137"/>
                  </a:lnTo>
                  <a:lnTo>
                    <a:pt x="100" y="0"/>
                  </a:lnTo>
                  <a:lnTo>
                    <a:pt x="57" y="2"/>
                  </a:lnTo>
                  <a:lnTo>
                    <a:pt x="56" y="3"/>
                  </a:lnTo>
                  <a:lnTo>
                    <a:pt x="54" y="4"/>
                  </a:lnTo>
                  <a:lnTo>
                    <a:pt x="50" y="5"/>
                  </a:lnTo>
                  <a:lnTo>
                    <a:pt x="45" y="8"/>
                  </a:lnTo>
                  <a:lnTo>
                    <a:pt x="38" y="11"/>
                  </a:lnTo>
                  <a:lnTo>
                    <a:pt x="32" y="16"/>
                  </a:lnTo>
                  <a:lnTo>
                    <a:pt x="25" y="21"/>
                  </a:lnTo>
                  <a:lnTo>
                    <a:pt x="17" y="28"/>
                  </a:lnTo>
                </a:path>
              </a:pathLst>
            </a:custGeom>
            <a:solidFill>
              <a:srgbClr val="CC6600"/>
            </a:solidFill>
            <a:ln w="9525" cap="rnd">
              <a:noFill/>
              <a:round/>
              <a:headEnd type="none" w="sm" len="sm"/>
              <a:tailEnd type="none" w="sm" len="sm"/>
            </a:ln>
            <a:effectLst/>
          </p:spPr>
          <p:txBody>
            <a:bodyPr/>
            <a:lstStyle/>
            <a:p>
              <a:endParaRPr lang="en-US"/>
            </a:p>
          </p:txBody>
        </p:sp>
        <p:sp>
          <p:nvSpPr>
            <p:cNvPr id="204855" name="Freeform 55"/>
            <p:cNvSpPr>
              <a:spLocks/>
            </p:cNvSpPr>
            <p:nvPr/>
          </p:nvSpPr>
          <p:spPr bwMode="auto">
            <a:xfrm>
              <a:off x="2588" y="2471"/>
              <a:ext cx="174" cy="160"/>
            </a:xfrm>
            <a:custGeom>
              <a:avLst/>
              <a:gdLst/>
              <a:ahLst/>
              <a:cxnLst>
                <a:cxn ang="0">
                  <a:pos x="162" y="159"/>
                </a:cxn>
                <a:cxn ang="0">
                  <a:pos x="2" y="39"/>
                </a:cxn>
                <a:cxn ang="0">
                  <a:pos x="2" y="37"/>
                </a:cxn>
                <a:cxn ang="0">
                  <a:pos x="1" y="34"/>
                </a:cxn>
                <a:cxn ang="0">
                  <a:pos x="0" y="28"/>
                </a:cxn>
                <a:cxn ang="0">
                  <a:pos x="0" y="22"/>
                </a:cxn>
                <a:cxn ang="0">
                  <a:pos x="0" y="16"/>
                </a:cxn>
                <a:cxn ang="0">
                  <a:pos x="0" y="9"/>
                </a:cxn>
                <a:cxn ang="0">
                  <a:pos x="0" y="4"/>
                </a:cxn>
                <a:cxn ang="0">
                  <a:pos x="2" y="0"/>
                </a:cxn>
                <a:cxn ang="0">
                  <a:pos x="8" y="8"/>
                </a:cxn>
                <a:cxn ang="0">
                  <a:pos x="26" y="25"/>
                </a:cxn>
                <a:cxn ang="0">
                  <a:pos x="53" y="46"/>
                </a:cxn>
                <a:cxn ang="0">
                  <a:pos x="84" y="69"/>
                </a:cxn>
                <a:cxn ang="0">
                  <a:pos x="117" y="92"/>
                </a:cxn>
                <a:cxn ang="0">
                  <a:pos x="145" y="112"/>
                </a:cxn>
                <a:cxn ang="0">
                  <a:pos x="164" y="126"/>
                </a:cxn>
                <a:cxn ang="0">
                  <a:pos x="173" y="131"/>
                </a:cxn>
                <a:cxn ang="0">
                  <a:pos x="162" y="159"/>
                </a:cxn>
              </a:cxnLst>
              <a:rect l="0" t="0" r="r" b="b"/>
              <a:pathLst>
                <a:path w="174" h="160">
                  <a:moveTo>
                    <a:pt x="162" y="159"/>
                  </a:moveTo>
                  <a:lnTo>
                    <a:pt x="2" y="39"/>
                  </a:lnTo>
                  <a:lnTo>
                    <a:pt x="2" y="37"/>
                  </a:lnTo>
                  <a:lnTo>
                    <a:pt x="1" y="34"/>
                  </a:lnTo>
                  <a:lnTo>
                    <a:pt x="0" y="28"/>
                  </a:lnTo>
                  <a:lnTo>
                    <a:pt x="0" y="22"/>
                  </a:lnTo>
                  <a:lnTo>
                    <a:pt x="0" y="16"/>
                  </a:lnTo>
                  <a:lnTo>
                    <a:pt x="0" y="9"/>
                  </a:lnTo>
                  <a:lnTo>
                    <a:pt x="0" y="4"/>
                  </a:lnTo>
                  <a:lnTo>
                    <a:pt x="2" y="0"/>
                  </a:lnTo>
                  <a:lnTo>
                    <a:pt x="8" y="8"/>
                  </a:lnTo>
                  <a:lnTo>
                    <a:pt x="26" y="25"/>
                  </a:lnTo>
                  <a:lnTo>
                    <a:pt x="53" y="46"/>
                  </a:lnTo>
                  <a:lnTo>
                    <a:pt x="84" y="69"/>
                  </a:lnTo>
                  <a:lnTo>
                    <a:pt x="117" y="92"/>
                  </a:lnTo>
                  <a:lnTo>
                    <a:pt x="145" y="112"/>
                  </a:lnTo>
                  <a:lnTo>
                    <a:pt x="164" y="126"/>
                  </a:lnTo>
                  <a:lnTo>
                    <a:pt x="173" y="131"/>
                  </a:lnTo>
                  <a:lnTo>
                    <a:pt x="162" y="159"/>
                  </a:lnTo>
                </a:path>
              </a:pathLst>
            </a:custGeom>
            <a:solidFill>
              <a:srgbClr val="4C4C4C"/>
            </a:solidFill>
            <a:ln w="9525" cap="rnd">
              <a:noFill/>
              <a:round/>
              <a:headEnd type="none" w="sm" len="sm"/>
              <a:tailEnd type="none" w="sm" len="sm"/>
            </a:ln>
            <a:effectLst/>
          </p:spPr>
          <p:txBody>
            <a:bodyPr/>
            <a:lstStyle/>
            <a:p>
              <a:endParaRPr lang="en-US"/>
            </a:p>
          </p:txBody>
        </p:sp>
        <p:sp>
          <p:nvSpPr>
            <p:cNvPr id="204856" name="Freeform 56"/>
            <p:cNvSpPr>
              <a:spLocks/>
            </p:cNvSpPr>
            <p:nvPr/>
          </p:nvSpPr>
          <p:spPr bwMode="auto">
            <a:xfrm>
              <a:off x="2507" y="2389"/>
              <a:ext cx="82" cy="77"/>
            </a:xfrm>
            <a:custGeom>
              <a:avLst/>
              <a:gdLst/>
              <a:ahLst/>
              <a:cxnLst>
                <a:cxn ang="0">
                  <a:pos x="72" y="76"/>
                </a:cxn>
                <a:cxn ang="0">
                  <a:pos x="81" y="60"/>
                </a:cxn>
                <a:cxn ang="0">
                  <a:pos x="0" y="0"/>
                </a:cxn>
                <a:cxn ang="0">
                  <a:pos x="2" y="24"/>
                </a:cxn>
                <a:cxn ang="0">
                  <a:pos x="72" y="76"/>
                </a:cxn>
              </a:cxnLst>
              <a:rect l="0" t="0" r="r" b="b"/>
              <a:pathLst>
                <a:path w="82" h="77">
                  <a:moveTo>
                    <a:pt x="72" y="76"/>
                  </a:moveTo>
                  <a:lnTo>
                    <a:pt x="81" y="60"/>
                  </a:lnTo>
                  <a:lnTo>
                    <a:pt x="0" y="0"/>
                  </a:lnTo>
                  <a:lnTo>
                    <a:pt x="2" y="24"/>
                  </a:lnTo>
                  <a:lnTo>
                    <a:pt x="72" y="76"/>
                  </a:lnTo>
                </a:path>
              </a:pathLst>
            </a:custGeom>
            <a:solidFill>
              <a:srgbClr val="7F7F7F"/>
            </a:solidFill>
            <a:ln w="9525" cap="rnd">
              <a:noFill/>
              <a:round/>
              <a:headEnd type="none" w="sm" len="sm"/>
              <a:tailEnd type="none" w="sm" len="sm"/>
            </a:ln>
            <a:effectLst/>
          </p:spPr>
          <p:txBody>
            <a:bodyPr/>
            <a:lstStyle/>
            <a:p>
              <a:endParaRPr lang="en-US"/>
            </a:p>
          </p:txBody>
        </p:sp>
        <p:sp>
          <p:nvSpPr>
            <p:cNvPr id="204857" name="Freeform 57"/>
            <p:cNvSpPr>
              <a:spLocks/>
            </p:cNvSpPr>
            <p:nvPr/>
          </p:nvSpPr>
          <p:spPr bwMode="auto">
            <a:xfrm>
              <a:off x="2761" y="2555"/>
              <a:ext cx="115" cy="110"/>
            </a:xfrm>
            <a:custGeom>
              <a:avLst/>
              <a:gdLst/>
              <a:ahLst/>
              <a:cxnLst>
                <a:cxn ang="0">
                  <a:pos x="83" y="71"/>
                </a:cxn>
                <a:cxn ang="0">
                  <a:pos x="92" y="60"/>
                </a:cxn>
                <a:cxn ang="0">
                  <a:pos x="101" y="49"/>
                </a:cxn>
                <a:cxn ang="0">
                  <a:pos x="106" y="39"/>
                </a:cxn>
                <a:cxn ang="0">
                  <a:pos x="111" y="29"/>
                </a:cxn>
                <a:cxn ang="0">
                  <a:pos x="114" y="20"/>
                </a:cxn>
                <a:cxn ang="0">
                  <a:pos x="114" y="12"/>
                </a:cxn>
                <a:cxn ang="0">
                  <a:pos x="112" y="6"/>
                </a:cxn>
                <a:cxn ang="0">
                  <a:pos x="107" y="2"/>
                </a:cxn>
                <a:cxn ang="0">
                  <a:pos x="101" y="0"/>
                </a:cxn>
                <a:cxn ang="0">
                  <a:pos x="93" y="0"/>
                </a:cxn>
                <a:cxn ang="0">
                  <a:pos x="84" y="2"/>
                </a:cxn>
                <a:cxn ang="0">
                  <a:pos x="74" y="6"/>
                </a:cxn>
                <a:cxn ang="0">
                  <a:pos x="63" y="12"/>
                </a:cxn>
                <a:cxn ang="0">
                  <a:pos x="52" y="19"/>
                </a:cxn>
                <a:cxn ang="0">
                  <a:pos x="41" y="28"/>
                </a:cxn>
                <a:cxn ang="0">
                  <a:pos x="30" y="38"/>
                </a:cxn>
                <a:cxn ang="0">
                  <a:pos x="20" y="49"/>
                </a:cxn>
                <a:cxn ang="0">
                  <a:pos x="12" y="60"/>
                </a:cxn>
                <a:cxn ang="0">
                  <a:pos x="7" y="70"/>
                </a:cxn>
                <a:cxn ang="0">
                  <a:pos x="2" y="79"/>
                </a:cxn>
                <a:cxn ang="0">
                  <a:pos x="0" y="88"/>
                </a:cxn>
                <a:cxn ang="0">
                  <a:pos x="0" y="96"/>
                </a:cxn>
                <a:cxn ang="0">
                  <a:pos x="1" y="102"/>
                </a:cxn>
                <a:cxn ang="0">
                  <a:pos x="6" y="106"/>
                </a:cxn>
                <a:cxn ang="0">
                  <a:pos x="12" y="109"/>
                </a:cxn>
                <a:cxn ang="0">
                  <a:pos x="20" y="109"/>
                </a:cxn>
                <a:cxn ang="0">
                  <a:pos x="28" y="106"/>
                </a:cxn>
                <a:cxn ang="0">
                  <a:pos x="38" y="102"/>
                </a:cxn>
                <a:cxn ang="0">
                  <a:pos x="50" y="97"/>
                </a:cxn>
                <a:cxn ang="0">
                  <a:pos x="61" y="90"/>
                </a:cxn>
                <a:cxn ang="0">
                  <a:pos x="72" y="81"/>
                </a:cxn>
                <a:cxn ang="0">
                  <a:pos x="83" y="71"/>
                </a:cxn>
              </a:cxnLst>
              <a:rect l="0" t="0" r="r" b="b"/>
              <a:pathLst>
                <a:path w="115" h="110">
                  <a:moveTo>
                    <a:pt x="83" y="71"/>
                  </a:moveTo>
                  <a:lnTo>
                    <a:pt x="92" y="60"/>
                  </a:lnTo>
                  <a:lnTo>
                    <a:pt x="101" y="49"/>
                  </a:lnTo>
                  <a:lnTo>
                    <a:pt x="106" y="39"/>
                  </a:lnTo>
                  <a:lnTo>
                    <a:pt x="111" y="29"/>
                  </a:lnTo>
                  <a:lnTo>
                    <a:pt x="114" y="20"/>
                  </a:lnTo>
                  <a:lnTo>
                    <a:pt x="114" y="12"/>
                  </a:lnTo>
                  <a:lnTo>
                    <a:pt x="112" y="6"/>
                  </a:lnTo>
                  <a:lnTo>
                    <a:pt x="107" y="2"/>
                  </a:lnTo>
                  <a:lnTo>
                    <a:pt x="101" y="0"/>
                  </a:lnTo>
                  <a:lnTo>
                    <a:pt x="93" y="0"/>
                  </a:lnTo>
                  <a:lnTo>
                    <a:pt x="84" y="2"/>
                  </a:lnTo>
                  <a:lnTo>
                    <a:pt x="74" y="6"/>
                  </a:lnTo>
                  <a:lnTo>
                    <a:pt x="63" y="12"/>
                  </a:lnTo>
                  <a:lnTo>
                    <a:pt x="52" y="19"/>
                  </a:lnTo>
                  <a:lnTo>
                    <a:pt x="41" y="28"/>
                  </a:lnTo>
                  <a:lnTo>
                    <a:pt x="30" y="38"/>
                  </a:lnTo>
                  <a:lnTo>
                    <a:pt x="20" y="49"/>
                  </a:lnTo>
                  <a:lnTo>
                    <a:pt x="12" y="60"/>
                  </a:lnTo>
                  <a:lnTo>
                    <a:pt x="7" y="70"/>
                  </a:lnTo>
                  <a:lnTo>
                    <a:pt x="2" y="79"/>
                  </a:lnTo>
                  <a:lnTo>
                    <a:pt x="0" y="88"/>
                  </a:lnTo>
                  <a:lnTo>
                    <a:pt x="0" y="96"/>
                  </a:lnTo>
                  <a:lnTo>
                    <a:pt x="1" y="102"/>
                  </a:lnTo>
                  <a:lnTo>
                    <a:pt x="6" y="106"/>
                  </a:lnTo>
                  <a:lnTo>
                    <a:pt x="12" y="109"/>
                  </a:lnTo>
                  <a:lnTo>
                    <a:pt x="20" y="109"/>
                  </a:lnTo>
                  <a:lnTo>
                    <a:pt x="28" y="106"/>
                  </a:lnTo>
                  <a:lnTo>
                    <a:pt x="38" y="102"/>
                  </a:lnTo>
                  <a:lnTo>
                    <a:pt x="50" y="97"/>
                  </a:lnTo>
                  <a:lnTo>
                    <a:pt x="61" y="90"/>
                  </a:lnTo>
                  <a:lnTo>
                    <a:pt x="72" y="81"/>
                  </a:lnTo>
                  <a:lnTo>
                    <a:pt x="83" y="71"/>
                  </a:lnTo>
                </a:path>
              </a:pathLst>
            </a:custGeom>
            <a:solidFill>
              <a:srgbClr val="000000"/>
            </a:solidFill>
            <a:ln w="9525" cap="rnd">
              <a:noFill/>
              <a:round/>
              <a:headEnd type="none" w="sm" len="sm"/>
              <a:tailEnd type="none" w="sm" len="sm"/>
            </a:ln>
            <a:effectLst/>
          </p:spPr>
          <p:txBody>
            <a:bodyPr/>
            <a:lstStyle/>
            <a:p>
              <a:endParaRPr lang="en-US"/>
            </a:p>
          </p:txBody>
        </p:sp>
      </p:grpSp>
      <p:sp>
        <p:nvSpPr>
          <p:cNvPr id="204858" name="AutoShape 58"/>
          <p:cNvSpPr>
            <a:spLocks noChangeArrowheads="1"/>
          </p:cNvSpPr>
          <p:nvPr/>
        </p:nvSpPr>
        <p:spPr bwMode="blackWhite">
          <a:xfrm>
            <a:off x="1165225" y="3190875"/>
            <a:ext cx="1716088" cy="655638"/>
          </a:xfrm>
          <a:prstGeom prst="roundRect">
            <a:avLst>
              <a:gd name="adj" fmla="val 12412"/>
            </a:avLst>
          </a:prstGeom>
          <a:solidFill>
            <a:srgbClr val="008080"/>
          </a:solidFill>
          <a:ln w="9525">
            <a:noFill/>
            <a:round/>
            <a:headEnd/>
            <a:tailEnd/>
          </a:ln>
          <a:effectLst/>
        </p:spPr>
        <p:txBody>
          <a:bodyPr wrap="none" lIns="92075" tIns="46038" rIns="92075" bIns="46038" anchor="ctr"/>
          <a:lstStyle/>
          <a:p>
            <a:pPr algn="ctr" eaLnBrk="0" hangingPunct="0">
              <a:lnSpc>
                <a:spcPct val="90000"/>
              </a:lnSpc>
              <a:tabLst>
                <a:tab pos="1200150" algn="l"/>
              </a:tabLst>
            </a:pPr>
            <a:r>
              <a:rPr lang="en-US" sz="2200">
                <a:latin typeface="Verdana" pitchFamily="34" charset="0"/>
              </a:rPr>
              <a:t>Parameters</a:t>
            </a:r>
          </a:p>
        </p:txBody>
      </p:sp>
      <p:sp>
        <p:nvSpPr>
          <p:cNvPr id="204859" name="Rectangle 59"/>
          <p:cNvSpPr>
            <a:spLocks noChangeArrowheads="1"/>
          </p:cNvSpPr>
          <p:nvPr/>
        </p:nvSpPr>
        <p:spPr bwMode="auto">
          <a:xfrm>
            <a:off x="6861175" y="2713038"/>
            <a:ext cx="860425" cy="366712"/>
          </a:xfrm>
          <a:prstGeom prst="rect">
            <a:avLst/>
          </a:prstGeom>
          <a:noFill/>
          <a:ln w="9525">
            <a:noFill/>
            <a:miter lim="800000"/>
            <a:headEnd/>
            <a:tailEnd/>
          </a:ln>
          <a:effectLst/>
        </p:spPr>
        <p:txBody>
          <a:bodyPr wrap="none" lIns="92075" tIns="46038" rIns="92075" bIns="46038">
            <a:spAutoFit/>
          </a:bodyPr>
          <a:lstStyle/>
          <a:p>
            <a:pPr algn="ctr" eaLnBrk="0" hangingPunct="0">
              <a:tabLst>
                <a:tab pos="1200150" algn="l"/>
              </a:tabLst>
            </a:pPr>
            <a:r>
              <a:rPr lang="en-US">
                <a:effectLst>
                  <a:outerShdw blurRad="38100" dist="38100" dir="2700000" algn="tl">
                    <a:srgbClr val="C0C0C0"/>
                  </a:outerShdw>
                </a:effectLst>
                <a:latin typeface="Verdana" pitchFamily="34" charset="0"/>
              </a:rPr>
              <a:t>Editor</a:t>
            </a:r>
          </a:p>
        </p:txBody>
      </p:sp>
      <p:grpSp>
        <p:nvGrpSpPr>
          <p:cNvPr id="5" name="Group 60"/>
          <p:cNvGrpSpPr>
            <a:grpSpLocks/>
          </p:cNvGrpSpPr>
          <p:nvPr/>
        </p:nvGrpSpPr>
        <p:grpSpPr bwMode="auto">
          <a:xfrm>
            <a:off x="6261100" y="4376738"/>
            <a:ext cx="1973263" cy="487362"/>
            <a:chOff x="3944" y="2757"/>
            <a:chExt cx="1243" cy="307"/>
          </a:xfrm>
        </p:grpSpPr>
        <p:sp>
          <p:nvSpPr>
            <p:cNvPr id="204861" name="Rectangle 61"/>
            <p:cNvSpPr>
              <a:spLocks noChangeArrowheads="1"/>
            </p:cNvSpPr>
            <p:nvPr/>
          </p:nvSpPr>
          <p:spPr bwMode="auto">
            <a:xfrm>
              <a:off x="4042" y="2790"/>
              <a:ext cx="1075" cy="231"/>
            </a:xfrm>
            <a:prstGeom prst="rect">
              <a:avLst/>
            </a:prstGeom>
            <a:noFill/>
            <a:ln w="9525">
              <a:noFill/>
              <a:miter lim="800000"/>
              <a:headEnd/>
              <a:tailEnd/>
            </a:ln>
            <a:effectLst/>
          </p:spPr>
          <p:txBody>
            <a:bodyPr wrap="none" lIns="92075" tIns="46038" rIns="92075" bIns="46038">
              <a:spAutoFit/>
            </a:bodyPr>
            <a:lstStyle/>
            <a:p>
              <a:pPr algn="ctr" eaLnBrk="0" hangingPunct="0"/>
              <a:r>
                <a:rPr lang="en-US">
                  <a:effectLst>
                    <a:outerShdw blurRad="38100" dist="38100" dir="2700000" algn="tl">
                      <a:srgbClr val="C0C0C0"/>
                    </a:outerShdw>
                  </a:effectLst>
                  <a:latin typeface="Verdana" pitchFamily="34" charset="0"/>
                </a:rPr>
                <a:t>DESCRIBE ...</a:t>
              </a:r>
            </a:p>
          </p:txBody>
        </p:sp>
        <p:sp>
          <p:nvSpPr>
            <p:cNvPr id="204862" name="AutoShape 62"/>
            <p:cNvSpPr>
              <a:spLocks noChangeArrowheads="1"/>
            </p:cNvSpPr>
            <p:nvPr/>
          </p:nvSpPr>
          <p:spPr bwMode="auto">
            <a:xfrm>
              <a:off x="3944" y="2757"/>
              <a:ext cx="1243" cy="307"/>
            </a:xfrm>
            <a:prstGeom prst="roundRect">
              <a:avLst>
                <a:gd name="adj" fmla="val 12412"/>
              </a:avLst>
            </a:prstGeom>
            <a:noFill/>
            <a:ln w="25400">
              <a:solidFill>
                <a:schemeClr val="tx1"/>
              </a:solidFill>
              <a:round/>
              <a:headEnd/>
              <a:tailEnd/>
            </a:ln>
            <a:effectLst/>
          </p:spPr>
          <p:txBody>
            <a:bodyPr wrap="none" anchor="ctr"/>
            <a:lstStyle/>
            <a:p>
              <a:endParaRPr lang="en-US"/>
            </a:p>
          </p:txBody>
        </p:sp>
      </p:grpSp>
      <p:grpSp>
        <p:nvGrpSpPr>
          <p:cNvPr id="6" name="Group 63"/>
          <p:cNvGrpSpPr>
            <a:grpSpLocks/>
          </p:cNvGrpSpPr>
          <p:nvPr/>
        </p:nvGrpSpPr>
        <p:grpSpPr bwMode="auto">
          <a:xfrm>
            <a:off x="6324600" y="5105400"/>
            <a:ext cx="2336800" cy="630238"/>
            <a:chOff x="3880" y="3203"/>
            <a:chExt cx="1472" cy="298"/>
          </a:xfrm>
        </p:grpSpPr>
        <p:sp>
          <p:nvSpPr>
            <p:cNvPr id="204864" name="Rectangle 64"/>
            <p:cNvSpPr>
              <a:spLocks noChangeArrowheads="1"/>
            </p:cNvSpPr>
            <p:nvPr/>
          </p:nvSpPr>
          <p:spPr bwMode="auto">
            <a:xfrm>
              <a:off x="3880" y="3203"/>
              <a:ext cx="1472" cy="202"/>
            </a:xfrm>
            <a:prstGeom prst="rect">
              <a:avLst/>
            </a:prstGeom>
            <a:noFill/>
            <a:ln w="9525">
              <a:noFill/>
              <a:miter lim="800000"/>
              <a:headEnd/>
              <a:tailEnd/>
            </a:ln>
            <a:effectLst/>
          </p:spPr>
          <p:txBody>
            <a:bodyPr wrap="none" lIns="92075" tIns="46038" rIns="92075" bIns="46038">
              <a:spAutoFit/>
            </a:bodyPr>
            <a:lstStyle/>
            <a:p>
              <a:pPr algn="ctr" eaLnBrk="0" hangingPunct="0"/>
              <a:r>
                <a:rPr lang="en-US" sz="2200">
                  <a:latin typeface="Verdana" pitchFamily="34" charset="0"/>
                </a:rPr>
                <a:t>DBMS_OUTPUT</a:t>
              </a:r>
            </a:p>
          </p:txBody>
        </p:sp>
        <p:sp>
          <p:nvSpPr>
            <p:cNvPr id="204865" name="AutoShape 65"/>
            <p:cNvSpPr>
              <a:spLocks noChangeArrowheads="1"/>
            </p:cNvSpPr>
            <p:nvPr/>
          </p:nvSpPr>
          <p:spPr bwMode="auto">
            <a:xfrm>
              <a:off x="3992" y="3209"/>
              <a:ext cx="1212" cy="292"/>
            </a:xfrm>
            <a:prstGeom prst="roundRect">
              <a:avLst>
                <a:gd name="adj" fmla="val 12412"/>
              </a:avLst>
            </a:prstGeom>
            <a:noFill/>
            <a:ln w="25400">
              <a:solidFill>
                <a:schemeClr val="tx1"/>
              </a:solidFill>
              <a:round/>
              <a:headEnd/>
              <a:tailEnd/>
            </a:ln>
            <a:effectLst/>
          </p:spPr>
          <p:txBody>
            <a:bodyPr wrap="none" anchor="ctr"/>
            <a:lstStyle/>
            <a:p>
              <a:endParaRPr lang="en-US"/>
            </a:p>
          </p:txBody>
        </p:sp>
      </p:grpSp>
      <p:grpSp>
        <p:nvGrpSpPr>
          <p:cNvPr id="7" name="Group 66"/>
          <p:cNvGrpSpPr>
            <a:grpSpLocks/>
          </p:cNvGrpSpPr>
          <p:nvPr/>
        </p:nvGrpSpPr>
        <p:grpSpPr bwMode="auto">
          <a:xfrm>
            <a:off x="6805613" y="3065463"/>
            <a:ext cx="1262062" cy="1162050"/>
            <a:chOff x="4287" y="1931"/>
            <a:chExt cx="795" cy="732"/>
          </a:xfrm>
        </p:grpSpPr>
        <p:sp>
          <p:nvSpPr>
            <p:cNvPr id="204867" name="Freeform 67"/>
            <p:cNvSpPr>
              <a:spLocks/>
            </p:cNvSpPr>
            <p:nvPr/>
          </p:nvSpPr>
          <p:spPr bwMode="auto">
            <a:xfrm>
              <a:off x="4951" y="2486"/>
              <a:ext cx="130" cy="64"/>
            </a:xfrm>
            <a:custGeom>
              <a:avLst/>
              <a:gdLst/>
              <a:ahLst/>
              <a:cxnLst>
                <a:cxn ang="0">
                  <a:pos x="123" y="12"/>
                </a:cxn>
                <a:cxn ang="0">
                  <a:pos x="42" y="0"/>
                </a:cxn>
                <a:cxn ang="0">
                  <a:pos x="0" y="32"/>
                </a:cxn>
                <a:cxn ang="0">
                  <a:pos x="0" y="33"/>
                </a:cxn>
                <a:cxn ang="0">
                  <a:pos x="0" y="34"/>
                </a:cxn>
                <a:cxn ang="0">
                  <a:pos x="0" y="36"/>
                </a:cxn>
                <a:cxn ang="0">
                  <a:pos x="0" y="37"/>
                </a:cxn>
                <a:cxn ang="0">
                  <a:pos x="0" y="38"/>
                </a:cxn>
                <a:cxn ang="0">
                  <a:pos x="0" y="39"/>
                </a:cxn>
                <a:cxn ang="0">
                  <a:pos x="1" y="40"/>
                </a:cxn>
                <a:cxn ang="0">
                  <a:pos x="6" y="41"/>
                </a:cxn>
                <a:cxn ang="0">
                  <a:pos x="17" y="45"/>
                </a:cxn>
                <a:cxn ang="0">
                  <a:pos x="32" y="49"/>
                </a:cxn>
                <a:cxn ang="0">
                  <a:pos x="49" y="54"/>
                </a:cxn>
                <a:cxn ang="0">
                  <a:pos x="68" y="58"/>
                </a:cxn>
                <a:cxn ang="0">
                  <a:pos x="86" y="62"/>
                </a:cxn>
                <a:cxn ang="0">
                  <a:pos x="99" y="63"/>
                </a:cxn>
                <a:cxn ang="0">
                  <a:pos x="108" y="62"/>
                </a:cxn>
                <a:cxn ang="0">
                  <a:pos x="111" y="60"/>
                </a:cxn>
                <a:cxn ang="0">
                  <a:pos x="113" y="58"/>
                </a:cxn>
                <a:cxn ang="0">
                  <a:pos x="116" y="56"/>
                </a:cxn>
                <a:cxn ang="0">
                  <a:pos x="119" y="53"/>
                </a:cxn>
                <a:cxn ang="0">
                  <a:pos x="121" y="51"/>
                </a:cxn>
                <a:cxn ang="0">
                  <a:pos x="124" y="48"/>
                </a:cxn>
                <a:cxn ang="0">
                  <a:pos x="126" y="47"/>
                </a:cxn>
                <a:cxn ang="0">
                  <a:pos x="127" y="45"/>
                </a:cxn>
                <a:cxn ang="0">
                  <a:pos x="128" y="38"/>
                </a:cxn>
                <a:cxn ang="0">
                  <a:pos x="129" y="32"/>
                </a:cxn>
                <a:cxn ang="0">
                  <a:pos x="128" y="28"/>
                </a:cxn>
                <a:cxn ang="0">
                  <a:pos x="127" y="22"/>
                </a:cxn>
                <a:cxn ang="0">
                  <a:pos x="126" y="17"/>
                </a:cxn>
                <a:cxn ang="0">
                  <a:pos x="124" y="15"/>
                </a:cxn>
                <a:cxn ang="0">
                  <a:pos x="123" y="12"/>
                </a:cxn>
              </a:cxnLst>
              <a:rect l="0" t="0" r="r" b="b"/>
              <a:pathLst>
                <a:path w="130" h="64">
                  <a:moveTo>
                    <a:pt x="123" y="12"/>
                  </a:moveTo>
                  <a:lnTo>
                    <a:pt x="42" y="0"/>
                  </a:lnTo>
                  <a:lnTo>
                    <a:pt x="0" y="32"/>
                  </a:lnTo>
                  <a:lnTo>
                    <a:pt x="0" y="33"/>
                  </a:lnTo>
                  <a:lnTo>
                    <a:pt x="0" y="34"/>
                  </a:lnTo>
                  <a:lnTo>
                    <a:pt x="0" y="36"/>
                  </a:lnTo>
                  <a:lnTo>
                    <a:pt x="0" y="37"/>
                  </a:lnTo>
                  <a:lnTo>
                    <a:pt x="0" y="38"/>
                  </a:lnTo>
                  <a:lnTo>
                    <a:pt x="0" y="39"/>
                  </a:lnTo>
                  <a:lnTo>
                    <a:pt x="1" y="40"/>
                  </a:lnTo>
                  <a:lnTo>
                    <a:pt x="6" y="41"/>
                  </a:lnTo>
                  <a:lnTo>
                    <a:pt x="17" y="45"/>
                  </a:lnTo>
                  <a:lnTo>
                    <a:pt x="32" y="49"/>
                  </a:lnTo>
                  <a:lnTo>
                    <a:pt x="49" y="54"/>
                  </a:lnTo>
                  <a:lnTo>
                    <a:pt x="68" y="58"/>
                  </a:lnTo>
                  <a:lnTo>
                    <a:pt x="86" y="62"/>
                  </a:lnTo>
                  <a:lnTo>
                    <a:pt x="99" y="63"/>
                  </a:lnTo>
                  <a:lnTo>
                    <a:pt x="108" y="62"/>
                  </a:lnTo>
                  <a:lnTo>
                    <a:pt x="111" y="60"/>
                  </a:lnTo>
                  <a:lnTo>
                    <a:pt x="113" y="58"/>
                  </a:lnTo>
                  <a:lnTo>
                    <a:pt x="116" y="56"/>
                  </a:lnTo>
                  <a:lnTo>
                    <a:pt x="119" y="53"/>
                  </a:lnTo>
                  <a:lnTo>
                    <a:pt x="121" y="51"/>
                  </a:lnTo>
                  <a:lnTo>
                    <a:pt x="124" y="48"/>
                  </a:lnTo>
                  <a:lnTo>
                    <a:pt x="126" y="47"/>
                  </a:lnTo>
                  <a:lnTo>
                    <a:pt x="127" y="45"/>
                  </a:lnTo>
                  <a:lnTo>
                    <a:pt x="128" y="38"/>
                  </a:lnTo>
                  <a:lnTo>
                    <a:pt x="129" y="32"/>
                  </a:lnTo>
                  <a:lnTo>
                    <a:pt x="128" y="28"/>
                  </a:lnTo>
                  <a:lnTo>
                    <a:pt x="127" y="22"/>
                  </a:lnTo>
                  <a:lnTo>
                    <a:pt x="126" y="17"/>
                  </a:lnTo>
                  <a:lnTo>
                    <a:pt x="124" y="15"/>
                  </a:lnTo>
                  <a:lnTo>
                    <a:pt x="123" y="12"/>
                  </a:lnTo>
                </a:path>
              </a:pathLst>
            </a:custGeom>
            <a:solidFill>
              <a:srgbClr val="4C4C4C"/>
            </a:solidFill>
            <a:ln w="9525" cap="rnd">
              <a:noFill/>
              <a:round/>
              <a:headEnd type="none" w="sm" len="sm"/>
              <a:tailEnd type="none" w="sm" len="sm"/>
            </a:ln>
            <a:effectLst/>
          </p:spPr>
          <p:txBody>
            <a:bodyPr/>
            <a:lstStyle/>
            <a:p>
              <a:endParaRPr lang="en-US"/>
            </a:p>
          </p:txBody>
        </p:sp>
        <p:sp>
          <p:nvSpPr>
            <p:cNvPr id="204868" name="Freeform 68"/>
            <p:cNvSpPr>
              <a:spLocks/>
            </p:cNvSpPr>
            <p:nvPr/>
          </p:nvSpPr>
          <p:spPr bwMode="auto">
            <a:xfrm>
              <a:off x="4959" y="2486"/>
              <a:ext cx="123" cy="58"/>
            </a:xfrm>
            <a:custGeom>
              <a:avLst/>
              <a:gdLst/>
              <a:ahLst/>
              <a:cxnLst>
                <a:cxn ang="0">
                  <a:pos x="117" y="10"/>
                </a:cxn>
                <a:cxn ang="0">
                  <a:pos x="39" y="0"/>
                </a:cxn>
                <a:cxn ang="0">
                  <a:pos x="0" y="29"/>
                </a:cxn>
                <a:cxn ang="0">
                  <a:pos x="0" y="30"/>
                </a:cxn>
                <a:cxn ang="0">
                  <a:pos x="0" y="31"/>
                </a:cxn>
                <a:cxn ang="0">
                  <a:pos x="0" y="32"/>
                </a:cxn>
                <a:cxn ang="0">
                  <a:pos x="0" y="33"/>
                </a:cxn>
                <a:cxn ang="0">
                  <a:pos x="0" y="34"/>
                </a:cxn>
                <a:cxn ang="0">
                  <a:pos x="0" y="35"/>
                </a:cxn>
                <a:cxn ang="0">
                  <a:pos x="1" y="35"/>
                </a:cxn>
                <a:cxn ang="0">
                  <a:pos x="5" y="37"/>
                </a:cxn>
                <a:cxn ang="0">
                  <a:pos x="16" y="40"/>
                </a:cxn>
                <a:cxn ang="0">
                  <a:pos x="31" y="43"/>
                </a:cxn>
                <a:cxn ang="0">
                  <a:pos x="47" y="48"/>
                </a:cxn>
                <a:cxn ang="0">
                  <a:pos x="65" y="52"/>
                </a:cxn>
                <a:cxn ang="0">
                  <a:pos x="81" y="55"/>
                </a:cxn>
                <a:cxn ang="0">
                  <a:pos x="94" y="57"/>
                </a:cxn>
                <a:cxn ang="0">
                  <a:pos x="103" y="55"/>
                </a:cxn>
                <a:cxn ang="0">
                  <a:pos x="105" y="54"/>
                </a:cxn>
                <a:cxn ang="0">
                  <a:pos x="108" y="52"/>
                </a:cxn>
                <a:cxn ang="0">
                  <a:pos x="110" y="50"/>
                </a:cxn>
                <a:cxn ang="0">
                  <a:pos x="113" y="48"/>
                </a:cxn>
                <a:cxn ang="0">
                  <a:pos x="115" y="45"/>
                </a:cxn>
                <a:cxn ang="0">
                  <a:pos x="118" y="43"/>
                </a:cxn>
                <a:cxn ang="0">
                  <a:pos x="119" y="42"/>
                </a:cxn>
                <a:cxn ang="0">
                  <a:pos x="120" y="40"/>
                </a:cxn>
                <a:cxn ang="0">
                  <a:pos x="122" y="34"/>
                </a:cxn>
                <a:cxn ang="0">
                  <a:pos x="122" y="29"/>
                </a:cxn>
                <a:cxn ang="0">
                  <a:pos x="122" y="24"/>
                </a:cxn>
                <a:cxn ang="0">
                  <a:pos x="121" y="20"/>
                </a:cxn>
                <a:cxn ang="0">
                  <a:pos x="119" y="15"/>
                </a:cxn>
                <a:cxn ang="0">
                  <a:pos x="118" y="13"/>
                </a:cxn>
                <a:cxn ang="0">
                  <a:pos x="117" y="11"/>
                </a:cxn>
                <a:cxn ang="0">
                  <a:pos x="117" y="10"/>
                </a:cxn>
              </a:cxnLst>
              <a:rect l="0" t="0" r="r" b="b"/>
              <a:pathLst>
                <a:path w="123" h="58">
                  <a:moveTo>
                    <a:pt x="117" y="10"/>
                  </a:moveTo>
                  <a:lnTo>
                    <a:pt x="39" y="0"/>
                  </a:lnTo>
                  <a:lnTo>
                    <a:pt x="0" y="29"/>
                  </a:lnTo>
                  <a:lnTo>
                    <a:pt x="0" y="30"/>
                  </a:lnTo>
                  <a:lnTo>
                    <a:pt x="0" y="31"/>
                  </a:lnTo>
                  <a:lnTo>
                    <a:pt x="0" y="32"/>
                  </a:lnTo>
                  <a:lnTo>
                    <a:pt x="0" y="33"/>
                  </a:lnTo>
                  <a:lnTo>
                    <a:pt x="0" y="34"/>
                  </a:lnTo>
                  <a:lnTo>
                    <a:pt x="0" y="35"/>
                  </a:lnTo>
                  <a:lnTo>
                    <a:pt x="1" y="35"/>
                  </a:lnTo>
                  <a:lnTo>
                    <a:pt x="5" y="37"/>
                  </a:lnTo>
                  <a:lnTo>
                    <a:pt x="16" y="40"/>
                  </a:lnTo>
                  <a:lnTo>
                    <a:pt x="31" y="43"/>
                  </a:lnTo>
                  <a:lnTo>
                    <a:pt x="47" y="48"/>
                  </a:lnTo>
                  <a:lnTo>
                    <a:pt x="65" y="52"/>
                  </a:lnTo>
                  <a:lnTo>
                    <a:pt x="81" y="55"/>
                  </a:lnTo>
                  <a:lnTo>
                    <a:pt x="94" y="57"/>
                  </a:lnTo>
                  <a:lnTo>
                    <a:pt x="103" y="55"/>
                  </a:lnTo>
                  <a:lnTo>
                    <a:pt x="105" y="54"/>
                  </a:lnTo>
                  <a:lnTo>
                    <a:pt x="108" y="52"/>
                  </a:lnTo>
                  <a:lnTo>
                    <a:pt x="110" y="50"/>
                  </a:lnTo>
                  <a:lnTo>
                    <a:pt x="113" y="48"/>
                  </a:lnTo>
                  <a:lnTo>
                    <a:pt x="115" y="45"/>
                  </a:lnTo>
                  <a:lnTo>
                    <a:pt x="118" y="43"/>
                  </a:lnTo>
                  <a:lnTo>
                    <a:pt x="119" y="42"/>
                  </a:lnTo>
                  <a:lnTo>
                    <a:pt x="120" y="40"/>
                  </a:lnTo>
                  <a:lnTo>
                    <a:pt x="122" y="34"/>
                  </a:lnTo>
                  <a:lnTo>
                    <a:pt x="122" y="29"/>
                  </a:lnTo>
                  <a:lnTo>
                    <a:pt x="122" y="24"/>
                  </a:lnTo>
                  <a:lnTo>
                    <a:pt x="121" y="20"/>
                  </a:lnTo>
                  <a:lnTo>
                    <a:pt x="119" y="15"/>
                  </a:lnTo>
                  <a:lnTo>
                    <a:pt x="118" y="13"/>
                  </a:lnTo>
                  <a:lnTo>
                    <a:pt x="117" y="11"/>
                  </a:lnTo>
                  <a:lnTo>
                    <a:pt x="117" y="10"/>
                  </a:lnTo>
                </a:path>
              </a:pathLst>
            </a:custGeom>
            <a:solidFill>
              <a:srgbClr val="868686"/>
            </a:solidFill>
            <a:ln w="9525" cap="rnd">
              <a:noFill/>
              <a:round/>
              <a:headEnd type="none" w="sm" len="sm"/>
              <a:tailEnd type="none" w="sm" len="sm"/>
            </a:ln>
            <a:effectLst/>
          </p:spPr>
          <p:txBody>
            <a:bodyPr/>
            <a:lstStyle/>
            <a:p>
              <a:endParaRPr lang="en-US"/>
            </a:p>
          </p:txBody>
        </p:sp>
        <p:sp>
          <p:nvSpPr>
            <p:cNvPr id="204869" name="Freeform 69"/>
            <p:cNvSpPr>
              <a:spLocks/>
            </p:cNvSpPr>
            <p:nvPr/>
          </p:nvSpPr>
          <p:spPr bwMode="auto">
            <a:xfrm>
              <a:off x="4959" y="2474"/>
              <a:ext cx="122" cy="59"/>
            </a:xfrm>
            <a:custGeom>
              <a:avLst/>
              <a:gdLst/>
              <a:ahLst/>
              <a:cxnLst>
                <a:cxn ang="0">
                  <a:pos x="81" y="1"/>
                </a:cxn>
                <a:cxn ang="0">
                  <a:pos x="72" y="0"/>
                </a:cxn>
                <a:cxn ang="0">
                  <a:pos x="63" y="0"/>
                </a:cxn>
                <a:cxn ang="0">
                  <a:pos x="55" y="0"/>
                </a:cxn>
                <a:cxn ang="0">
                  <a:pos x="48" y="1"/>
                </a:cxn>
                <a:cxn ang="0">
                  <a:pos x="44" y="3"/>
                </a:cxn>
                <a:cxn ang="0">
                  <a:pos x="40" y="5"/>
                </a:cxn>
                <a:cxn ang="0">
                  <a:pos x="37" y="7"/>
                </a:cxn>
                <a:cxn ang="0">
                  <a:pos x="0" y="36"/>
                </a:cxn>
                <a:cxn ang="0">
                  <a:pos x="0" y="40"/>
                </a:cxn>
                <a:cxn ang="0">
                  <a:pos x="2" y="39"/>
                </a:cxn>
                <a:cxn ang="0">
                  <a:pos x="6" y="37"/>
                </a:cxn>
                <a:cxn ang="0">
                  <a:pos x="11" y="35"/>
                </a:cxn>
                <a:cxn ang="0">
                  <a:pos x="17" y="34"/>
                </a:cxn>
                <a:cxn ang="0">
                  <a:pos x="24" y="34"/>
                </a:cxn>
                <a:cxn ang="0">
                  <a:pos x="30" y="34"/>
                </a:cxn>
                <a:cxn ang="0">
                  <a:pos x="39" y="36"/>
                </a:cxn>
                <a:cxn ang="0">
                  <a:pos x="49" y="40"/>
                </a:cxn>
                <a:cxn ang="0">
                  <a:pos x="58" y="43"/>
                </a:cxn>
                <a:cxn ang="0">
                  <a:pos x="65" y="45"/>
                </a:cxn>
                <a:cxn ang="0">
                  <a:pos x="70" y="48"/>
                </a:cxn>
                <a:cxn ang="0">
                  <a:pos x="74" y="50"/>
                </a:cxn>
                <a:cxn ang="0">
                  <a:pos x="77" y="52"/>
                </a:cxn>
                <a:cxn ang="0">
                  <a:pos x="81" y="53"/>
                </a:cxn>
                <a:cxn ang="0">
                  <a:pos x="85" y="55"/>
                </a:cxn>
                <a:cxn ang="0">
                  <a:pos x="100" y="58"/>
                </a:cxn>
                <a:cxn ang="0">
                  <a:pos x="111" y="56"/>
                </a:cxn>
                <a:cxn ang="0">
                  <a:pos x="118" y="51"/>
                </a:cxn>
                <a:cxn ang="0">
                  <a:pos x="121" y="44"/>
                </a:cxn>
                <a:cxn ang="0">
                  <a:pos x="121" y="36"/>
                </a:cxn>
                <a:cxn ang="0">
                  <a:pos x="120" y="29"/>
                </a:cxn>
                <a:cxn ang="0">
                  <a:pos x="118" y="23"/>
                </a:cxn>
                <a:cxn ang="0">
                  <a:pos x="116" y="20"/>
                </a:cxn>
                <a:cxn ang="0">
                  <a:pos x="115" y="19"/>
                </a:cxn>
                <a:cxn ang="0">
                  <a:pos x="113" y="17"/>
                </a:cxn>
                <a:cxn ang="0">
                  <a:pos x="110" y="14"/>
                </a:cxn>
                <a:cxn ang="0">
                  <a:pos x="107" y="13"/>
                </a:cxn>
                <a:cxn ang="0">
                  <a:pos x="102" y="10"/>
                </a:cxn>
                <a:cxn ang="0">
                  <a:pos x="96" y="7"/>
                </a:cxn>
                <a:cxn ang="0">
                  <a:pos x="90" y="4"/>
                </a:cxn>
                <a:cxn ang="0">
                  <a:pos x="81" y="1"/>
                </a:cxn>
              </a:cxnLst>
              <a:rect l="0" t="0" r="r" b="b"/>
              <a:pathLst>
                <a:path w="122" h="59">
                  <a:moveTo>
                    <a:pt x="81" y="1"/>
                  </a:moveTo>
                  <a:lnTo>
                    <a:pt x="72" y="0"/>
                  </a:lnTo>
                  <a:lnTo>
                    <a:pt x="63" y="0"/>
                  </a:lnTo>
                  <a:lnTo>
                    <a:pt x="55" y="0"/>
                  </a:lnTo>
                  <a:lnTo>
                    <a:pt x="48" y="1"/>
                  </a:lnTo>
                  <a:lnTo>
                    <a:pt x="44" y="3"/>
                  </a:lnTo>
                  <a:lnTo>
                    <a:pt x="40" y="5"/>
                  </a:lnTo>
                  <a:lnTo>
                    <a:pt x="37" y="7"/>
                  </a:lnTo>
                  <a:lnTo>
                    <a:pt x="0" y="36"/>
                  </a:lnTo>
                  <a:lnTo>
                    <a:pt x="0" y="40"/>
                  </a:lnTo>
                  <a:lnTo>
                    <a:pt x="2" y="39"/>
                  </a:lnTo>
                  <a:lnTo>
                    <a:pt x="6" y="37"/>
                  </a:lnTo>
                  <a:lnTo>
                    <a:pt x="11" y="35"/>
                  </a:lnTo>
                  <a:lnTo>
                    <a:pt x="17" y="34"/>
                  </a:lnTo>
                  <a:lnTo>
                    <a:pt x="24" y="34"/>
                  </a:lnTo>
                  <a:lnTo>
                    <a:pt x="30" y="34"/>
                  </a:lnTo>
                  <a:lnTo>
                    <a:pt x="39" y="36"/>
                  </a:lnTo>
                  <a:lnTo>
                    <a:pt x="49" y="40"/>
                  </a:lnTo>
                  <a:lnTo>
                    <a:pt x="58" y="43"/>
                  </a:lnTo>
                  <a:lnTo>
                    <a:pt x="65" y="45"/>
                  </a:lnTo>
                  <a:lnTo>
                    <a:pt x="70" y="48"/>
                  </a:lnTo>
                  <a:lnTo>
                    <a:pt x="74" y="50"/>
                  </a:lnTo>
                  <a:lnTo>
                    <a:pt x="77" y="52"/>
                  </a:lnTo>
                  <a:lnTo>
                    <a:pt x="81" y="53"/>
                  </a:lnTo>
                  <a:lnTo>
                    <a:pt x="85" y="55"/>
                  </a:lnTo>
                  <a:lnTo>
                    <a:pt x="100" y="58"/>
                  </a:lnTo>
                  <a:lnTo>
                    <a:pt x="111" y="56"/>
                  </a:lnTo>
                  <a:lnTo>
                    <a:pt x="118" y="51"/>
                  </a:lnTo>
                  <a:lnTo>
                    <a:pt x="121" y="44"/>
                  </a:lnTo>
                  <a:lnTo>
                    <a:pt x="121" y="36"/>
                  </a:lnTo>
                  <a:lnTo>
                    <a:pt x="120" y="29"/>
                  </a:lnTo>
                  <a:lnTo>
                    <a:pt x="118" y="23"/>
                  </a:lnTo>
                  <a:lnTo>
                    <a:pt x="116" y="20"/>
                  </a:lnTo>
                  <a:lnTo>
                    <a:pt x="115" y="19"/>
                  </a:lnTo>
                  <a:lnTo>
                    <a:pt x="113" y="17"/>
                  </a:lnTo>
                  <a:lnTo>
                    <a:pt x="110" y="14"/>
                  </a:lnTo>
                  <a:lnTo>
                    <a:pt x="107" y="13"/>
                  </a:lnTo>
                  <a:lnTo>
                    <a:pt x="102" y="10"/>
                  </a:lnTo>
                  <a:lnTo>
                    <a:pt x="96" y="7"/>
                  </a:lnTo>
                  <a:lnTo>
                    <a:pt x="90" y="4"/>
                  </a:lnTo>
                  <a:lnTo>
                    <a:pt x="81" y="1"/>
                  </a:lnTo>
                </a:path>
              </a:pathLst>
            </a:custGeom>
            <a:solidFill>
              <a:srgbClr val="4C4C4C"/>
            </a:solidFill>
            <a:ln w="9525" cap="rnd">
              <a:noFill/>
              <a:round/>
              <a:headEnd type="none" w="sm" len="sm"/>
              <a:tailEnd type="none" w="sm" len="sm"/>
            </a:ln>
            <a:effectLst/>
          </p:spPr>
          <p:txBody>
            <a:bodyPr/>
            <a:lstStyle/>
            <a:p>
              <a:endParaRPr lang="en-US"/>
            </a:p>
          </p:txBody>
        </p:sp>
        <p:sp>
          <p:nvSpPr>
            <p:cNvPr id="204870" name="Freeform 70"/>
            <p:cNvSpPr>
              <a:spLocks/>
            </p:cNvSpPr>
            <p:nvPr/>
          </p:nvSpPr>
          <p:spPr bwMode="auto">
            <a:xfrm>
              <a:off x="4805" y="2378"/>
              <a:ext cx="196" cy="135"/>
            </a:xfrm>
            <a:custGeom>
              <a:avLst/>
              <a:gdLst/>
              <a:ahLst/>
              <a:cxnLst>
                <a:cxn ang="0">
                  <a:pos x="172" y="128"/>
                </a:cxn>
                <a:cxn ang="0">
                  <a:pos x="159" y="122"/>
                </a:cxn>
                <a:cxn ang="0">
                  <a:pos x="144" y="112"/>
                </a:cxn>
                <a:cxn ang="0">
                  <a:pos x="136" y="100"/>
                </a:cxn>
                <a:cxn ang="0">
                  <a:pos x="146" y="90"/>
                </a:cxn>
                <a:cxn ang="0">
                  <a:pos x="166" y="85"/>
                </a:cxn>
                <a:cxn ang="0">
                  <a:pos x="185" y="81"/>
                </a:cxn>
                <a:cxn ang="0">
                  <a:pos x="195" y="72"/>
                </a:cxn>
                <a:cxn ang="0">
                  <a:pos x="187" y="56"/>
                </a:cxn>
                <a:cxn ang="0">
                  <a:pos x="173" y="43"/>
                </a:cxn>
                <a:cxn ang="0">
                  <a:pos x="156" y="35"/>
                </a:cxn>
                <a:cxn ang="0">
                  <a:pos x="138" y="32"/>
                </a:cxn>
                <a:cxn ang="0">
                  <a:pos x="116" y="32"/>
                </a:cxn>
                <a:cxn ang="0">
                  <a:pos x="90" y="33"/>
                </a:cxn>
                <a:cxn ang="0">
                  <a:pos x="70" y="33"/>
                </a:cxn>
                <a:cxn ang="0">
                  <a:pos x="50" y="27"/>
                </a:cxn>
                <a:cxn ang="0">
                  <a:pos x="27" y="14"/>
                </a:cxn>
                <a:cxn ang="0">
                  <a:pos x="13" y="4"/>
                </a:cxn>
                <a:cxn ang="0">
                  <a:pos x="6" y="0"/>
                </a:cxn>
                <a:cxn ang="0">
                  <a:pos x="0" y="3"/>
                </a:cxn>
                <a:cxn ang="0">
                  <a:pos x="42" y="29"/>
                </a:cxn>
                <a:cxn ang="0">
                  <a:pos x="58" y="35"/>
                </a:cxn>
                <a:cxn ang="0">
                  <a:pos x="74" y="38"/>
                </a:cxn>
                <a:cxn ang="0">
                  <a:pos x="90" y="38"/>
                </a:cxn>
                <a:cxn ang="0">
                  <a:pos x="101" y="37"/>
                </a:cxn>
                <a:cxn ang="0">
                  <a:pos x="107" y="36"/>
                </a:cxn>
                <a:cxn ang="0">
                  <a:pos x="113" y="36"/>
                </a:cxn>
                <a:cxn ang="0">
                  <a:pos x="120" y="35"/>
                </a:cxn>
                <a:cxn ang="0">
                  <a:pos x="130" y="35"/>
                </a:cxn>
                <a:cxn ang="0">
                  <a:pos x="144" y="37"/>
                </a:cxn>
                <a:cxn ang="0">
                  <a:pos x="161" y="43"/>
                </a:cxn>
                <a:cxn ang="0">
                  <a:pos x="177" y="53"/>
                </a:cxn>
                <a:cxn ang="0">
                  <a:pos x="185" y="66"/>
                </a:cxn>
                <a:cxn ang="0">
                  <a:pos x="187" y="71"/>
                </a:cxn>
                <a:cxn ang="0">
                  <a:pos x="184" y="74"/>
                </a:cxn>
                <a:cxn ang="0">
                  <a:pos x="177" y="77"/>
                </a:cxn>
                <a:cxn ang="0">
                  <a:pos x="165" y="80"/>
                </a:cxn>
                <a:cxn ang="0">
                  <a:pos x="156" y="82"/>
                </a:cxn>
                <a:cxn ang="0">
                  <a:pos x="147" y="83"/>
                </a:cxn>
                <a:cxn ang="0">
                  <a:pos x="138" y="86"/>
                </a:cxn>
                <a:cxn ang="0">
                  <a:pos x="133" y="91"/>
                </a:cxn>
                <a:cxn ang="0">
                  <a:pos x="130" y="95"/>
                </a:cxn>
                <a:cxn ang="0">
                  <a:pos x="129" y="98"/>
                </a:cxn>
                <a:cxn ang="0">
                  <a:pos x="129" y="101"/>
                </a:cxn>
                <a:cxn ang="0">
                  <a:pos x="130" y="104"/>
                </a:cxn>
                <a:cxn ang="0">
                  <a:pos x="137" y="115"/>
                </a:cxn>
                <a:cxn ang="0">
                  <a:pos x="151" y="124"/>
                </a:cxn>
                <a:cxn ang="0">
                  <a:pos x="163" y="131"/>
                </a:cxn>
                <a:cxn ang="0">
                  <a:pos x="170" y="134"/>
                </a:cxn>
              </a:cxnLst>
              <a:rect l="0" t="0" r="r" b="b"/>
              <a:pathLst>
                <a:path w="196" h="135">
                  <a:moveTo>
                    <a:pt x="174" y="129"/>
                  </a:moveTo>
                  <a:lnTo>
                    <a:pt x="172" y="128"/>
                  </a:lnTo>
                  <a:lnTo>
                    <a:pt x="166" y="126"/>
                  </a:lnTo>
                  <a:lnTo>
                    <a:pt x="159" y="122"/>
                  </a:lnTo>
                  <a:lnTo>
                    <a:pt x="151" y="117"/>
                  </a:lnTo>
                  <a:lnTo>
                    <a:pt x="144" y="112"/>
                  </a:lnTo>
                  <a:lnTo>
                    <a:pt x="138" y="106"/>
                  </a:lnTo>
                  <a:lnTo>
                    <a:pt x="136" y="100"/>
                  </a:lnTo>
                  <a:lnTo>
                    <a:pt x="139" y="95"/>
                  </a:lnTo>
                  <a:lnTo>
                    <a:pt x="146" y="90"/>
                  </a:lnTo>
                  <a:lnTo>
                    <a:pt x="156" y="87"/>
                  </a:lnTo>
                  <a:lnTo>
                    <a:pt x="166" y="85"/>
                  </a:lnTo>
                  <a:lnTo>
                    <a:pt x="176" y="83"/>
                  </a:lnTo>
                  <a:lnTo>
                    <a:pt x="185" y="81"/>
                  </a:lnTo>
                  <a:lnTo>
                    <a:pt x="192" y="77"/>
                  </a:lnTo>
                  <a:lnTo>
                    <a:pt x="195" y="72"/>
                  </a:lnTo>
                  <a:lnTo>
                    <a:pt x="193" y="65"/>
                  </a:lnTo>
                  <a:lnTo>
                    <a:pt x="187" y="56"/>
                  </a:lnTo>
                  <a:lnTo>
                    <a:pt x="180" y="50"/>
                  </a:lnTo>
                  <a:lnTo>
                    <a:pt x="173" y="43"/>
                  </a:lnTo>
                  <a:lnTo>
                    <a:pt x="164" y="38"/>
                  </a:lnTo>
                  <a:lnTo>
                    <a:pt x="156" y="35"/>
                  </a:lnTo>
                  <a:lnTo>
                    <a:pt x="147" y="33"/>
                  </a:lnTo>
                  <a:lnTo>
                    <a:pt x="138" y="32"/>
                  </a:lnTo>
                  <a:lnTo>
                    <a:pt x="132" y="31"/>
                  </a:lnTo>
                  <a:lnTo>
                    <a:pt x="116" y="32"/>
                  </a:lnTo>
                  <a:lnTo>
                    <a:pt x="102" y="33"/>
                  </a:lnTo>
                  <a:lnTo>
                    <a:pt x="90" y="33"/>
                  </a:lnTo>
                  <a:lnTo>
                    <a:pt x="79" y="33"/>
                  </a:lnTo>
                  <a:lnTo>
                    <a:pt x="70" y="33"/>
                  </a:lnTo>
                  <a:lnTo>
                    <a:pt x="60" y="31"/>
                  </a:lnTo>
                  <a:lnTo>
                    <a:pt x="50" y="27"/>
                  </a:lnTo>
                  <a:lnTo>
                    <a:pt x="39" y="20"/>
                  </a:lnTo>
                  <a:lnTo>
                    <a:pt x="27" y="14"/>
                  </a:lnTo>
                  <a:lnTo>
                    <a:pt x="19" y="8"/>
                  </a:lnTo>
                  <a:lnTo>
                    <a:pt x="13" y="4"/>
                  </a:lnTo>
                  <a:lnTo>
                    <a:pt x="9" y="2"/>
                  </a:lnTo>
                  <a:lnTo>
                    <a:pt x="6" y="0"/>
                  </a:lnTo>
                  <a:lnTo>
                    <a:pt x="5" y="0"/>
                  </a:lnTo>
                  <a:lnTo>
                    <a:pt x="0" y="3"/>
                  </a:lnTo>
                  <a:lnTo>
                    <a:pt x="33" y="24"/>
                  </a:lnTo>
                  <a:lnTo>
                    <a:pt x="42" y="29"/>
                  </a:lnTo>
                  <a:lnTo>
                    <a:pt x="51" y="33"/>
                  </a:lnTo>
                  <a:lnTo>
                    <a:pt x="58" y="35"/>
                  </a:lnTo>
                  <a:lnTo>
                    <a:pt x="67" y="37"/>
                  </a:lnTo>
                  <a:lnTo>
                    <a:pt x="74" y="38"/>
                  </a:lnTo>
                  <a:lnTo>
                    <a:pt x="81" y="38"/>
                  </a:lnTo>
                  <a:lnTo>
                    <a:pt x="90" y="38"/>
                  </a:lnTo>
                  <a:lnTo>
                    <a:pt x="97" y="37"/>
                  </a:lnTo>
                  <a:lnTo>
                    <a:pt x="101" y="37"/>
                  </a:lnTo>
                  <a:lnTo>
                    <a:pt x="104" y="37"/>
                  </a:lnTo>
                  <a:lnTo>
                    <a:pt x="107" y="36"/>
                  </a:lnTo>
                  <a:lnTo>
                    <a:pt x="110" y="36"/>
                  </a:lnTo>
                  <a:lnTo>
                    <a:pt x="113" y="36"/>
                  </a:lnTo>
                  <a:lnTo>
                    <a:pt x="117" y="36"/>
                  </a:lnTo>
                  <a:lnTo>
                    <a:pt x="120" y="35"/>
                  </a:lnTo>
                  <a:lnTo>
                    <a:pt x="125" y="35"/>
                  </a:lnTo>
                  <a:lnTo>
                    <a:pt x="130" y="35"/>
                  </a:lnTo>
                  <a:lnTo>
                    <a:pt x="136" y="36"/>
                  </a:lnTo>
                  <a:lnTo>
                    <a:pt x="144" y="37"/>
                  </a:lnTo>
                  <a:lnTo>
                    <a:pt x="153" y="40"/>
                  </a:lnTo>
                  <a:lnTo>
                    <a:pt x="161" y="43"/>
                  </a:lnTo>
                  <a:lnTo>
                    <a:pt x="170" y="48"/>
                  </a:lnTo>
                  <a:lnTo>
                    <a:pt x="177" y="53"/>
                  </a:lnTo>
                  <a:lnTo>
                    <a:pt x="183" y="62"/>
                  </a:lnTo>
                  <a:lnTo>
                    <a:pt x="185" y="66"/>
                  </a:lnTo>
                  <a:lnTo>
                    <a:pt x="187" y="68"/>
                  </a:lnTo>
                  <a:lnTo>
                    <a:pt x="187" y="71"/>
                  </a:lnTo>
                  <a:lnTo>
                    <a:pt x="186" y="73"/>
                  </a:lnTo>
                  <a:lnTo>
                    <a:pt x="184" y="74"/>
                  </a:lnTo>
                  <a:lnTo>
                    <a:pt x="181" y="76"/>
                  </a:lnTo>
                  <a:lnTo>
                    <a:pt x="177" y="77"/>
                  </a:lnTo>
                  <a:lnTo>
                    <a:pt x="172" y="78"/>
                  </a:lnTo>
                  <a:lnTo>
                    <a:pt x="165" y="80"/>
                  </a:lnTo>
                  <a:lnTo>
                    <a:pt x="160" y="81"/>
                  </a:lnTo>
                  <a:lnTo>
                    <a:pt x="156" y="82"/>
                  </a:lnTo>
                  <a:lnTo>
                    <a:pt x="152" y="83"/>
                  </a:lnTo>
                  <a:lnTo>
                    <a:pt x="147" y="83"/>
                  </a:lnTo>
                  <a:lnTo>
                    <a:pt x="143" y="85"/>
                  </a:lnTo>
                  <a:lnTo>
                    <a:pt x="138" y="86"/>
                  </a:lnTo>
                  <a:lnTo>
                    <a:pt x="136" y="89"/>
                  </a:lnTo>
                  <a:lnTo>
                    <a:pt x="133" y="91"/>
                  </a:lnTo>
                  <a:lnTo>
                    <a:pt x="131" y="93"/>
                  </a:lnTo>
                  <a:lnTo>
                    <a:pt x="130" y="95"/>
                  </a:lnTo>
                  <a:lnTo>
                    <a:pt x="129" y="96"/>
                  </a:lnTo>
                  <a:lnTo>
                    <a:pt x="129" y="98"/>
                  </a:lnTo>
                  <a:lnTo>
                    <a:pt x="128" y="100"/>
                  </a:lnTo>
                  <a:lnTo>
                    <a:pt x="129" y="101"/>
                  </a:lnTo>
                  <a:lnTo>
                    <a:pt x="129" y="103"/>
                  </a:lnTo>
                  <a:lnTo>
                    <a:pt x="130" y="104"/>
                  </a:lnTo>
                  <a:lnTo>
                    <a:pt x="133" y="110"/>
                  </a:lnTo>
                  <a:lnTo>
                    <a:pt x="137" y="115"/>
                  </a:lnTo>
                  <a:lnTo>
                    <a:pt x="144" y="119"/>
                  </a:lnTo>
                  <a:lnTo>
                    <a:pt x="151" y="124"/>
                  </a:lnTo>
                  <a:lnTo>
                    <a:pt x="157" y="128"/>
                  </a:lnTo>
                  <a:lnTo>
                    <a:pt x="163" y="131"/>
                  </a:lnTo>
                  <a:lnTo>
                    <a:pt x="168" y="133"/>
                  </a:lnTo>
                  <a:lnTo>
                    <a:pt x="170" y="134"/>
                  </a:lnTo>
                  <a:lnTo>
                    <a:pt x="174" y="129"/>
                  </a:lnTo>
                </a:path>
              </a:pathLst>
            </a:custGeom>
            <a:solidFill>
              <a:srgbClr val="4C4C4C"/>
            </a:solidFill>
            <a:ln w="9525" cap="rnd">
              <a:noFill/>
              <a:round/>
              <a:headEnd type="none" w="sm" len="sm"/>
              <a:tailEnd type="none" w="sm" len="sm"/>
            </a:ln>
            <a:effectLst/>
          </p:spPr>
          <p:txBody>
            <a:bodyPr/>
            <a:lstStyle/>
            <a:p>
              <a:endParaRPr lang="en-US"/>
            </a:p>
          </p:txBody>
        </p:sp>
        <p:sp>
          <p:nvSpPr>
            <p:cNvPr id="204871" name="Freeform 71"/>
            <p:cNvSpPr>
              <a:spLocks/>
            </p:cNvSpPr>
            <p:nvPr/>
          </p:nvSpPr>
          <p:spPr bwMode="auto">
            <a:xfrm>
              <a:off x="4805" y="2377"/>
              <a:ext cx="196" cy="135"/>
            </a:xfrm>
            <a:custGeom>
              <a:avLst/>
              <a:gdLst/>
              <a:ahLst/>
              <a:cxnLst>
                <a:cxn ang="0">
                  <a:pos x="171" y="128"/>
                </a:cxn>
                <a:cxn ang="0">
                  <a:pos x="159" y="121"/>
                </a:cxn>
                <a:cxn ang="0">
                  <a:pos x="143" y="112"/>
                </a:cxn>
                <a:cxn ang="0">
                  <a:pos x="136" y="100"/>
                </a:cxn>
                <a:cxn ang="0">
                  <a:pos x="146" y="90"/>
                </a:cxn>
                <a:cxn ang="0">
                  <a:pos x="165" y="84"/>
                </a:cxn>
                <a:cxn ang="0">
                  <a:pos x="185" y="81"/>
                </a:cxn>
                <a:cxn ang="0">
                  <a:pos x="195" y="72"/>
                </a:cxn>
                <a:cxn ang="0">
                  <a:pos x="187" y="56"/>
                </a:cxn>
                <a:cxn ang="0">
                  <a:pos x="172" y="43"/>
                </a:cxn>
                <a:cxn ang="0">
                  <a:pos x="155" y="34"/>
                </a:cxn>
                <a:cxn ang="0">
                  <a:pos x="139" y="31"/>
                </a:cxn>
                <a:cxn ang="0">
                  <a:pos x="115" y="32"/>
                </a:cxn>
                <a:cxn ang="0">
                  <a:pos x="90" y="33"/>
                </a:cxn>
                <a:cxn ang="0">
                  <a:pos x="70" y="33"/>
                </a:cxn>
                <a:cxn ang="0">
                  <a:pos x="50" y="26"/>
                </a:cxn>
                <a:cxn ang="0">
                  <a:pos x="27" y="13"/>
                </a:cxn>
                <a:cxn ang="0">
                  <a:pos x="13" y="4"/>
                </a:cxn>
                <a:cxn ang="0">
                  <a:pos x="7" y="0"/>
                </a:cxn>
                <a:cxn ang="0">
                  <a:pos x="5" y="0"/>
                </a:cxn>
                <a:cxn ang="0">
                  <a:pos x="33" y="24"/>
                </a:cxn>
                <a:cxn ang="0">
                  <a:pos x="51" y="33"/>
                </a:cxn>
                <a:cxn ang="0">
                  <a:pos x="67" y="37"/>
                </a:cxn>
                <a:cxn ang="0">
                  <a:pos x="82" y="38"/>
                </a:cxn>
                <a:cxn ang="0">
                  <a:pos x="97" y="37"/>
                </a:cxn>
                <a:cxn ang="0">
                  <a:pos x="104" y="36"/>
                </a:cxn>
                <a:cxn ang="0">
                  <a:pos x="109" y="36"/>
                </a:cxn>
                <a:cxn ang="0">
                  <a:pos x="116" y="35"/>
                </a:cxn>
                <a:cxn ang="0">
                  <a:pos x="124" y="35"/>
                </a:cxn>
                <a:cxn ang="0">
                  <a:pos x="137" y="36"/>
                </a:cxn>
                <a:cxn ang="0">
                  <a:pos x="153" y="39"/>
                </a:cxn>
                <a:cxn ang="0">
                  <a:pos x="169" y="48"/>
                </a:cxn>
                <a:cxn ang="0">
                  <a:pos x="182" y="61"/>
                </a:cxn>
                <a:cxn ang="0">
                  <a:pos x="186" y="68"/>
                </a:cxn>
                <a:cxn ang="0">
                  <a:pos x="185" y="72"/>
                </a:cxn>
                <a:cxn ang="0">
                  <a:pos x="181" y="75"/>
                </a:cxn>
                <a:cxn ang="0">
                  <a:pos x="172" y="78"/>
                </a:cxn>
                <a:cxn ang="0">
                  <a:pos x="160" y="80"/>
                </a:cxn>
                <a:cxn ang="0">
                  <a:pos x="151" y="82"/>
                </a:cxn>
                <a:cxn ang="0">
                  <a:pos x="142" y="84"/>
                </a:cxn>
                <a:cxn ang="0">
                  <a:pos x="135" y="88"/>
                </a:cxn>
                <a:cxn ang="0">
                  <a:pos x="131" y="93"/>
                </a:cxn>
                <a:cxn ang="0">
                  <a:pos x="129" y="96"/>
                </a:cxn>
                <a:cxn ang="0">
                  <a:pos x="128" y="99"/>
                </a:cxn>
                <a:cxn ang="0">
                  <a:pos x="128" y="102"/>
                </a:cxn>
                <a:cxn ang="0">
                  <a:pos x="132" y="110"/>
                </a:cxn>
                <a:cxn ang="0">
                  <a:pos x="143" y="119"/>
                </a:cxn>
                <a:cxn ang="0">
                  <a:pos x="157" y="127"/>
                </a:cxn>
                <a:cxn ang="0">
                  <a:pos x="167" y="133"/>
                </a:cxn>
                <a:cxn ang="0">
                  <a:pos x="174" y="129"/>
                </a:cxn>
              </a:cxnLst>
              <a:rect l="0" t="0" r="r" b="b"/>
              <a:pathLst>
                <a:path w="196" h="135">
                  <a:moveTo>
                    <a:pt x="174" y="129"/>
                  </a:moveTo>
                  <a:lnTo>
                    <a:pt x="171" y="128"/>
                  </a:lnTo>
                  <a:lnTo>
                    <a:pt x="166" y="125"/>
                  </a:lnTo>
                  <a:lnTo>
                    <a:pt x="159" y="121"/>
                  </a:lnTo>
                  <a:lnTo>
                    <a:pt x="151" y="117"/>
                  </a:lnTo>
                  <a:lnTo>
                    <a:pt x="143" y="112"/>
                  </a:lnTo>
                  <a:lnTo>
                    <a:pt x="139" y="106"/>
                  </a:lnTo>
                  <a:lnTo>
                    <a:pt x="136" y="100"/>
                  </a:lnTo>
                  <a:lnTo>
                    <a:pt x="139" y="94"/>
                  </a:lnTo>
                  <a:lnTo>
                    <a:pt x="146" y="90"/>
                  </a:lnTo>
                  <a:lnTo>
                    <a:pt x="155" y="87"/>
                  </a:lnTo>
                  <a:lnTo>
                    <a:pt x="165" y="84"/>
                  </a:lnTo>
                  <a:lnTo>
                    <a:pt x="176" y="83"/>
                  </a:lnTo>
                  <a:lnTo>
                    <a:pt x="185" y="81"/>
                  </a:lnTo>
                  <a:lnTo>
                    <a:pt x="192" y="77"/>
                  </a:lnTo>
                  <a:lnTo>
                    <a:pt x="195" y="72"/>
                  </a:lnTo>
                  <a:lnTo>
                    <a:pt x="193" y="65"/>
                  </a:lnTo>
                  <a:lnTo>
                    <a:pt x="187" y="56"/>
                  </a:lnTo>
                  <a:lnTo>
                    <a:pt x="179" y="49"/>
                  </a:lnTo>
                  <a:lnTo>
                    <a:pt x="172" y="43"/>
                  </a:lnTo>
                  <a:lnTo>
                    <a:pt x="163" y="38"/>
                  </a:lnTo>
                  <a:lnTo>
                    <a:pt x="155" y="34"/>
                  </a:lnTo>
                  <a:lnTo>
                    <a:pt x="146" y="33"/>
                  </a:lnTo>
                  <a:lnTo>
                    <a:pt x="139" y="31"/>
                  </a:lnTo>
                  <a:lnTo>
                    <a:pt x="131" y="31"/>
                  </a:lnTo>
                  <a:lnTo>
                    <a:pt x="115" y="32"/>
                  </a:lnTo>
                  <a:lnTo>
                    <a:pt x="102" y="33"/>
                  </a:lnTo>
                  <a:lnTo>
                    <a:pt x="90" y="33"/>
                  </a:lnTo>
                  <a:lnTo>
                    <a:pt x="80" y="33"/>
                  </a:lnTo>
                  <a:lnTo>
                    <a:pt x="70" y="33"/>
                  </a:lnTo>
                  <a:lnTo>
                    <a:pt x="60" y="31"/>
                  </a:lnTo>
                  <a:lnTo>
                    <a:pt x="50" y="26"/>
                  </a:lnTo>
                  <a:lnTo>
                    <a:pt x="38" y="20"/>
                  </a:lnTo>
                  <a:lnTo>
                    <a:pt x="27" y="13"/>
                  </a:lnTo>
                  <a:lnTo>
                    <a:pt x="19" y="8"/>
                  </a:lnTo>
                  <a:lnTo>
                    <a:pt x="13" y="4"/>
                  </a:lnTo>
                  <a:lnTo>
                    <a:pt x="9" y="2"/>
                  </a:lnTo>
                  <a:lnTo>
                    <a:pt x="7" y="0"/>
                  </a:lnTo>
                  <a:lnTo>
                    <a:pt x="6" y="0"/>
                  </a:lnTo>
                  <a:lnTo>
                    <a:pt x="5" y="0"/>
                  </a:lnTo>
                  <a:lnTo>
                    <a:pt x="0" y="3"/>
                  </a:lnTo>
                  <a:lnTo>
                    <a:pt x="33" y="24"/>
                  </a:lnTo>
                  <a:lnTo>
                    <a:pt x="42" y="29"/>
                  </a:lnTo>
                  <a:lnTo>
                    <a:pt x="51" y="33"/>
                  </a:lnTo>
                  <a:lnTo>
                    <a:pt x="59" y="35"/>
                  </a:lnTo>
                  <a:lnTo>
                    <a:pt x="67" y="37"/>
                  </a:lnTo>
                  <a:lnTo>
                    <a:pt x="74" y="37"/>
                  </a:lnTo>
                  <a:lnTo>
                    <a:pt x="82" y="38"/>
                  </a:lnTo>
                  <a:lnTo>
                    <a:pt x="89" y="37"/>
                  </a:lnTo>
                  <a:lnTo>
                    <a:pt x="97" y="37"/>
                  </a:lnTo>
                  <a:lnTo>
                    <a:pt x="101" y="37"/>
                  </a:lnTo>
                  <a:lnTo>
                    <a:pt x="104" y="36"/>
                  </a:lnTo>
                  <a:lnTo>
                    <a:pt x="106" y="36"/>
                  </a:lnTo>
                  <a:lnTo>
                    <a:pt x="109" y="36"/>
                  </a:lnTo>
                  <a:lnTo>
                    <a:pt x="112" y="35"/>
                  </a:lnTo>
                  <a:lnTo>
                    <a:pt x="116" y="35"/>
                  </a:lnTo>
                  <a:lnTo>
                    <a:pt x="120" y="35"/>
                  </a:lnTo>
                  <a:lnTo>
                    <a:pt x="124" y="35"/>
                  </a:lnTo>
                  <a:lnTo>
                    <a:pt x="130" y="35"/>
                  </a:lnTo>
                  <a:lnTo>
                    <a:pt x="137" y="36"/>
                  </a:lnTo>
                  <a:lnTo>
                    <a:pt x="144" y="37"/>
                  </a:lnTo>
                  <a:lnTo>
                    <a:pt x="153" y="39"/>
                  </a:lnTo>
                  <a:lnTo>
                    <a:pt x="161" y="43"/>
                  </a:lnTo>
                  <a:lnTo>
                    <a:pt x="169" y="48"/>
                  </a:lnTo>
                  <a:lnTo>
                    <a:pt x="177" y="53"/>
                  </a:lnTo>
                  <a:lnTo>
                    <a:pt x="182" y="61"/>
                  </a:lnTo>
                  <a:lnTo>
                    <a:pt x="185" y="66"/>
                  </a:lnTo>
                  <a:lnTo>
                    <a:pt x="186" y="68"/>
                  </a:lnTo>
                  <a:lnTo>
                    <a:pt x="186" y="70"/>
                  </a:lnTo>
                  <a:lnTo>
                    <a:pt x="185" y="72"/>
                  </a:lnTo>
                  <a:lnTo>
                    <a:pt x="184" y="74"/>
                  </a:lnTo>
                  <a:lnTo>
                    <a:pt x="181" y="75"/>
                  </a:lnTo>
                  <a:lnTo>
                    <a:pt x="177" y="77"/>
                  </a:lnTo>
                  <a:lnTo>
                    <a:pt x="172" y="78"/>
                  </a:lnTo>
                  <a:lnTo>
                    <a:pt x="165" y="79"/>
                  </a:lnTo>
                  <a:lnTo>
                    <a:pt x="160" y="80"/>
                  </a:lnTo>
                  <a:lnTo>
                    <a:pt x="156" y="81"/>
                  </a:lnTo>
                  <a:lnTo>
                    <a:pt x="151" y="82"/>
                  </a:lnTo>
                  <a:lnTo>
                    <a:pt x="146" y="83"/>
                  </a:lnTo>
                  <a:lnTo>
                    <a:pt x="142" y="84"/>
                  </a:lnTo>
                  <a:lnTo>
                    <a:pt x="139" y="86"/>
                  </a:lnTo>
                  <a:lnTo>
                    <a:pt x="135" y="88"/>
                  </a:lnTo>
                  <a:lnTo>
                    <a:pt x="132" y="91"/>
                  </a:lnTo>
                  <a:lnTo>
                    <a:pt x="131" y="93"/>
                  </a:lnTo>
                  <a:lnTo>
                    <a:pt x="129" y="94"/>
                  </a:lnTo>
                  <a:lnTo>
                    <a:pt x="129" y="96"/>
                  </a:lnTo>
                  <a:lnTo>
                    <a:pt x="128" y="98"/>
                  </a:lnTo>
                  <a:lnTo>
                    <a:pt x="128" y="99"/>
                  </a:lnTo>
                  <a:lnTo>
                    <a:pt x="128" y="100"/>
                  </a:lnTo>
                  <a:lnTo>
                    <a:pt x="128" y="102"/>
                  </a:lnTo>
                  <a:lnTo>
                    <a:pt x="129" y="104"/>
                  </a:lnTo>
                  <a:lnTo>
                    <a:pt x="132" y="110"/>
                  </a:lnTo>
                  <a:lnTo>
                    <a:pt x="138" y="115"/>
                  </a:lnTo>
                  <a:lnTo>
                    <a:pt x="143" y="119"/>
                  </a:lnTo>
                  <a:lnTo>
                    <a:pt x="150" y="124"/>
                  </a:lnTo>
                  <a:lnTo>
                    <a:pt x="157" y="127"/>
                  </a:lnTo>
                  <a:lnTo>
                    <a:pt x="162" y="130"/>
                  </a:lnTo>
                  <a:lnTo>
                    <a:pt x="167" y="133"/>
                  </a:lnTo>
                  <a:lnTo>
                    <a:pt x="170" y="134"/>
                  </a:lnTo>
                  <a:lnTo>
                    <a:pt x="174" y="129"/>
                  </a:lnTo>
                </a:path>
              </a:pathLst>
            </a:custGeom>
            <a:solidFill>
              <a:srgbClr val="B2B2B2"/>
            </a:solidFill>
            <a:ln w="9525" cap="rnd">
              <a:noFill/>
              <a:round/>
              <a:headEnd type="none" w="sm" len="sm"/>
              <a:tailEnd type="none" w="sm" len="sm"/>
            </a:ln>
            <a:effectLst/>
          </p:spPr>
          <p:txBody>
            <a:bodyPr/>
            <a:lstStyle/>
            <a:p>
              <a:endParaRPr lang="en-US"/>
            </a:p>
          </p:txBody>
        </p:sp>
        <p:sp>
          <p:nvSpPr>
            <p:cNvPr id="204872" name="Freeform 72"/>
            <p:cNvSpPr>
              <a:spLocks/>
            </p:cNvSpPr>
            <p:nvPr/>
          </p:nvSpPr>
          <p:spPr bwMode="auto">
            <a:xfrm>
              <a:off x="4959" y="2473"/>
              <a:ext cx="122" cy="59"/>
            </a:xfrm>
            <a:custGeom>
              <a:avLst/>
              <a:gdLst/>
              <a:ahLst/>
              <a:cxnLst>
                <a:cxn ang="0">
                  <a:pos x="81" y="1"/>
                </a:cxn>
                <a:cxn ang="0">
                  <a:pos x="71" y="0"/>
                </a:cxn>
                <a:cxn ang="0">
                  <a:pos x="63" y="0"/>
                </a:cxn>
                <a:cxn ang="0">
                  <a:pos x="55" y="0"/>
                </a:cxn>
                <a:cxn ang="0">
                  <a:pos x="49" y="1"/>
                </a:cxn>
                <a:cxn ang="0">
                  <a:pos x="44" y="3"/>
                </a:cxn>
                <a:cxn ang="0">
                  <a:pos x="40" y="5"/>
                </a:cxn>
                <a:cxn ang="0">
                  <a:pos x="37" y="7"/>
                </a:cxn>
                <a:cxn ang="0">
                  <a:pos x="36" y="7"/>
                </a:cxn>
                <a:cxn ang="0">
                  <a:pos x="0" y="37"/>
                </a:cxn>
                <a:cxn ang="0">
                  <a:pos x="0" y="41"/>
                </a:cxn>
                <a:cxn ang="0">
                  <a:pos x="0" y="40"/>
                </a:cxn>
                <a:cxn ang="0">
                  <a:pos x="3" y="39"/>
                </a:cxn>
                <a:cxn ang="0">
                  <a:pos x="6" y="38"/>
                </a:cxn>
                <a:cxn ang="0">
                  <a:pos x="11" y="36"/>
                </a:cxn>
                <a:cxn ang="0">
                  <a:pos x="17" y="35"/>
                </a:cxn>
                <a:cxn ang="0">
                  <a:pos x="23" y="34"/>
                </a:cxn>
                <a:cxn ang="0">
                  <a:pos x="31" y="34"/>
                </a:cxn>
                <a:cxn ang="0">
                  <a:pos x="38" y="36"/>
                </a:cxn>
                <a:cxn ang="0">
                  <a:pos x="50" y="40"/>
                </a:cxn>
                <a:cxn ang="0">
                  <a:pos x="58" y="43"/>
                </a:cxn>
                <a:cxn ang="0">
                  <a:pos x="65" y="46"/>
                </a:cxn>
                <a:cxn ang="0">
                  <a:pos x="69" y="48"/>
                </a:cxn>
                <a:cxn ang="0">
                  <a:pos x="74" y="50"/>
                </a:cxn>
                <a:cxn ang="0">
                  <a:pos x="77" y="52"/>
                </a:cxn>
                <a:cxn ang="0">
                  <a:pos x="81" y="54"/>
                </a:cxn>
                <a:cxn ang="0">
                  <a:pos x="85" y="55"/>
                </a:cxn>
                <a:cxn ang="0">
                  <a:pos x="101" y="58"/>
                </a:cxn>
                <a:cxn ang="0">
                  <a:pos x="111" y="57"/>
                </a:cxn>
                <a:cxn ang="0">
                  <a:pos x="118" y="51"/>
                </a:cxn>
                <a:cxn ang="0">
                  <a:pos x="121" y="44"/>
                </a:cxn>
                <a:cxn ang="0">
                  <a:pos x="121" y="37"/>
                </a:cxn>
                <a:cxn ang="0">
                  <a:pos x="120" y="29"/>
                </a:cxn>
                <a:cxn ang="0">
                  <a:pos x="118" y="23"/>
                </a:cxn>
                <a:cxn ang="0">
                  <a:pos x="116" y="20"/>
                </a:cxn>
                <a:cxn ang="0">
                  <a:pos x="114" y="19"/>
                </a:cxn>
                <a:cxn ang="0">
                  <a:pos x="113" y="17"/>
                </a:cxn>
                <a:cxn ang="0">
                  <a:pos x="110" y="15"/>
                </a:cxn>
                <a:cxn ang="0">
                  <a:pos x="106" y="13"/>
                </a:cxn>
                <a:cxn ang="0">
                  <a:pos x="102" y="10"/>
                </a:cxn>
                <a:cxn ang="0">
                  <a:pos x="96" y="7"/>
                </a:cxn>
                <a:cxn ang="0">
                  <a:pos x="89" y="4"/>
                </a:cxn>
                <a:cxn ang="0">
                  <a:pos x="81" y="1"/>
                </a:cxn>
              </a:cxnLst>
              <a:rect l="0" t="0" r="r" b="b"/>
              <a:pathLst>
                <a:path w="122" h="59">
                  <a:moveTo>
                    <a:pt x="81" y="1"/>
                  </a:moveTo>
                  <a:lnTo>
                    <a:pt x="71" y="0"/>
                  </a:lnTo>
                  <a:lnTo>
                    <a:pt x="63" y="0"/>
                  </a:lnTo>
                  <a:lnTo>
                    <a:pt x="55" y="0"/>
                  </a:lnTo>
                  <a:lnTo>
                    <a:pt x="49" y="1"/>
                  </a:lnTo>
                  <a:lnTo>
                    <a:pt x="44" y="3"/>
                  </a:lnTo>
                  <a:lnTo>
                    <a:pt x="40" y="5"/>
                  </a:lnTo>
                  <a:lnTo>
                    <a:pt x="37" y="7"/>
                  </a:lnTo>
                  <a:lnTo>
                    <a:pt x="36" y="7"/>
                  </a:lnTo>
                  <a:lnTo>
                    <a:pt x="0" y="37"/>
                  </a:lnTo>
                  <a:lnTo>
                    <a:pt x="0" y="41"/>
                  </a:lnTo>
                  <a:lnTo>
                    <a:pt x="0" y="40"/>
                  </a:lnTo>
                  <a:lnTo>
                    <a:pt x="3" y="39"/>
                  </a:lnTo>
                  <a:lnTo>
                    <a:pt x="6" y="38"/>
                  </a:lnTo>
                  <a:lnTo>
                    <a:pt x="11" y="36"/>
                  </a:lnTo>
                  <a:lnTo>
                    <a:pt x="17" y="35"/>
                  </a:lnTo>
                  <a:lnTo>
                    <a:pt x="23" y="34"/>
                  </a:lnTo>
                  <a:lnTo>
                    <a:pt x="31" y="34"/>
                  </a:lnTo>
                  <a:lnTo>
                    <a:pt x="38" y="36"/>
                  </a:lnTo>
                  <a:lnTo>
                    <a:pt x="50" y="40"/>
                  </a:lnTo>
                  <a:lnTo>
                    <a:pt x="58" y="43"/>
                  </a:lnTo>
                  <a:lnTo>
                    <a:pt x="65" y="46"/>
                  </a:lnTo>
                  <a:lnTo>
                    <a:pt x="69" y="48"/>
                  </a:lnTo>
                  <a:lnTo>
                    <a:pt x="74" y="50"/>
                  </a:lnTo>
                  <a:lnTo>
                    <a:pt x="77" y="52"/>
                  </a:lnTo>
                  <a:lnTo>
                    <a:pt x="81" y="54"/>
                  </a:lnTo>
                  <a:lnTo>
                    <a:pt x="85" y="55"/>
                  </a:lnTo>
                  <a:lnTo>
                    <a:pt x="101" y="58"/>
                  </a:lnTo>
                  <a:lnTo>
                    <a:pt x="111" y="57"/>
                  </a:lnTo>
                  <a:lnTo>
                    <a:pt x="118" y="51"/>
                  </a:lnTo>
                  <a:lnTo>
                    <a:pt x="121" y="44"/>
                  </a:lnTo>
                  <a:lnTo>
                    <a:pt x="121" y="37"/>
                  </a:lnTo>
                  <a:lnTo>
                    <a:pt x="120" y="29"/>
                  </a:lnTo>
                  <a:lnTo>
                    <a:pt x="118" y="23"/>
                  </a:lnTo>
                  <a:lnTo>
                    <a:pt x="116" y="20"/>
                  </a:lnTo>
                  <a:lnTo>
                    <a:pt x="114" y="19"/>
                  </a:lnTo>
                  <a:lnTo>
                    <a:pt x="113" y="17"/>
                  </a:lnTo>
                  <a:lnTo>
                    <a:pt x="110" y="15"/>
                  </a:lnTo>
                  <a:lnTo>
                    <a:pt x="106" y="13"/>
                  </a:lnTo>
                  <a:lnTo>
                    <a:pt x="102" y="10"/>
                  </a:lnTo>
                  <a:lnTo>
                    <a:pt x="96" y="7"/>
                  </a:lnTo>
                  <a:lnTo>
                    <a:pt x="89" y="4"/>
                  </a:lnTo>
                  <a:lnTo>
                    <a:pt x="81" y="1"/>
                  </a:lnTo>
                </a:path>
              </a:pathLst>
            </a:custGeom>
            <a:solidFill>
              <a:srgbClr val="DDDDDD"/>
            </a:solidFill>
            <a:ln w="9525" cap="rnd">
              <a:noFill/>
              <a:round/>
              <a:headEnd type="none" w="sm" len="sm"/>
              <a:tailEnd type="none" w="sm" len="sm"/>
            </a:ln>
            <a:effectLst/>
          </p:spPr>
          <p:txBody>
            <a:bodyPr/>
            <a:lstStyle/>
            <a:p>
              <a:endParaRPr lang="en-US"/>
            </a:p>
          </p:txBody>
        </p:sp>
        <p:sp>
          <p:nvSpPr>
            <p:cNvPr id="204873" name="Freeform 73"/>
            <p:cNvSpPr>
              <a:spLocks/>
            </p:cNvSpPr>
            <p:nvPr/>
          </p:nvSpPr>
          <p:spPr bwMode="auto">
            <a:xfrm>
              <a:off x="4979" y="2473"/>
              <a:ext cx="38" cy="35"/>
            </a:xfrm>
            <a:custGeom>
              <a:avLst/>
              <a:gdLst/>
              <a:ahLst/>
              <a:cxnLst>
                <a:cxn ang="0">
                  <a:pos x="0" y="34"/>
                </a:cxn>
                <a:cxn ang="0">
                  <a:pos x="0" y="34"/>
                </a:cxn>
                <a:cxn ang="0">
                  <a:pos x="0" y="33"/>
                </a:cxn>
                <a:cxn ang="0">
                  <a:pos x="0" y="32"/>
                </a:cxn>
                <a:cxn ang="0">
                  <a:pos x="0" y="31"/>
                </a:cxn>
                <a:cxn ang="0">
                  <a:pos x="0" y="30"/>
                </a:cxn>
                <a:cxn ang="0">
                  <a:pos x="1" y="29"/>
                </a:cxn>
                <a:cxn ang="0">
                  <a:pos x="6" y="25"/>
                </a:cxn>
                <a:cxn ang="0">
                  <a:pos x="11" y="20"/>
                </a:cxn>
                <a:cxn ang="0">
                  <a:pos x="17" y="15"/>
                </a:cxn>
                <a:cxn ang="0">
                  <a:pos x="24" y="9"/>
                </a:cxn>
                <a:cxn ang="0">
                  <a:pos x="29" y="4"/>
                </a:cxn>
                <a:cxn ang="0">
                  <a:pos x="33" y="0"/>
                </a:cxn>
                <a:cxn ang="0">
                  <a:pos x="36" y="0"/>
                </a:cxn>
                <a:cxn ang="0">
                  <a:pos x="37" y="0"/>
                </a:cxn>
                <a:cxn ang="0">
                  <a:pos x="36" y="0"/>
                </a:cxn>
                <a:cxn ang="0">
                  <a:pos x="35" y="0"/>
                </a:cxn>
                <a:cxn ang="0">
                  <a:pos x="30" y="4"/>
                </a:cxn>
                <a:cxn ang="0">
                  <a:pos x="24" y="9"/>
                </a:cxn>
                <a:cxn ang="0">
                  <a:pos x="19" y="15"/>
                </a:cxn>
                <a:cxn ang="0">
                  <a:pos x="12" y="20"/>
                </a:cxn>
                <a:cxn ang="0">
                  <a:pos x="7" y="25"/>
                </a:cxn>
                <a:cxn ang="0">
                  <a:pos x="2" y="29"/>
                </a:cxn>
                <a:cxn ang="0">
                  <a:pos x="0" y="30"/>
                </a:cxn>
                <a:cxn ang="0">
                  <a:pos x="0" y="31"/>
                </a:cxn>
                <a:cxn ang="0">
                  <a:pos x="0" y="32"/>
                </a:cxn>
                <a:cxn ang="0">
                  <a:pos x="0" y="33"/>
                </a:cxn>
                <a:cxn ang="0">
                  <a:pos x="0" y="34"/>
                </a:cxn>
              </a:cxnLst>
              <a:rect l="0" t="0" r="r" b="b"/>
              <a:pathLst>
                <a:path w="38" h="35">
                  <a:moveTo>
                    <a:pt x="0" y="34"/>
                  </a:moveTo>
                  <a:lnTo>
                    <a:pt x="0" y="34"/>
                  </a:lnTo>
                  <a:lnTo>
                    <a:pt x="0" y="33"/>
                  </a:lnTo>
                  <a:lnTo>
                    <a:pt x="0" y="32"/>
                  </a:lnTo>
                  <a:lnTo>
                    <a:pt x="0" y="31"/>
                  </a:lnTo>
                  <a:lnTo>
                    <a:pt x="0" y="30"/>
                  </a:lnTo>
                  <a:lnTo>
                    <a:pt x="1" y="29"/>
                  </a:lnTo>
                  <a:lnTo>
                    <a:pt x="6" y="25"/>
                  </a:lnTo>
                  <a:lnTo>
                    <a:pt x="11" y="20"/>
                  </a:lnTo>
                  <a:lnTo>
                    <a:pt x="17" y="15"/>
                  </a:lnTo>
                  <a:lnTo>
                    <a:pt x="24" y="9"/>
                  </a:lnTo>
                  <a:lnTo>
                    <a:pt x="29" y="4"/>
                  </a:lnTo>
                  <a:lnTo>
                    <a:pt x="33" y="0"/>
                  </a:lnTo>
                  <a:lnTo>
                    <a:pt x="36" y="0"/>
                  </a:lnTo>
                  <a:lnTo>
                    <a:pt x="37" y="0"/>
                  </a:lnTo>
                  <a:lnTo>
                    <a:pt x="36" y="0"/>
                  </a:lnTo>
                  <a:lnTo>
                    <a:pt x="35" y="0"/>
                  </a:lnTo>
                  <a:lnTo>
                    <a:pt x="30" y="4"/>
                  </a:lnTo>
                  <a:lnTo>
                    <a:pt x="24" y="9"/>
                  </a:lnTo>
                  <a:lnTo>
                    <a:pt x="19" y="15"/>
                  </a:lnTo>
                  <a:lnTo>
                    <a:pt x="12" y="20"/>
                  </a:lnTo>
                  <a:lnTo>
                    <a:pt x="7" y="25"/>
                  </a:lnTo>
                  <a:lnTo>
                    <a:pt x="2" y="29"/>
                  </a:lnTo>
                  <a:lnTo>
                    <a:pt x="0" y="30"/>
                  </a:lnTo>
                  <a:lnTo>
                    <a:pt x="0" y="31"/>
                  </a:lnTo>
                  <a:lnTo>
                    <a:pt x="0" y="32"/>
                  </a:lnTo>
                  <a:lnTo>
                    <a:pt x="0" y="33"/>
                  </a:lnTo>
                  <a:lnTo>
                    <a:pt x="0" y="34"/>
                  </a:lnTo>
                </a:path>
              </a:pathLst>
            </a:custGeom>
            <a:solidFill>
              <a:srgbClr val="7F7F7F"/>
            </a:solidFill>
            <a:ln w="9525" cap="rnd">
              <a:noFill/>
              <a:round/>
              <a:headEnd type="none" w="sm" len="sm"/>
              <a:tailEnd type="none" w="sm" len="sm"/>
            </a:ln>
            <a:effectLst/>
          </p:spPr>
          <p:txBody>
            <a:bodyPr/>
            <a:lstStyle/>
            <a:p>
              <a:endParaRPr lang="en-US"/>
            </a:p>
          </p:txBody>
        </p:sp>
        <p:sp>
          <p:nvSpPr>
            <p:cNvPr id="204874" name="Freeform 74"/>
            <p:cNvSpPr>
              <a:spLocks/>
            </p:cNvSpPr>
            <p:nvPr/>
          </p:nvSpPr>
          <p:spPr bwMode="auto">
            <a:xfrm>
              <a:off x="4983" y="2487"/>
              <a:ext cx="17" cy="17"/>
            </a:xfrm>
            <a:custGeom>
              <a:avLst/>
              <a:gdLst/>
              <a:ahLst/>
              <a:cxnLst>
                <a:cxn ang="0">
                  <a:pos x="1" y="12"/>
                </a:cxn>
                <a:cxn ang="0">
                  <a:pos x="1" y="12"/>
                </a:cxn>
                <a:cxn ang="0">
                  <a:pos x="2" y="12"/>
                </a:cxn>
                <a:cxn ang="0">
                  <a:pos x="4" y="8"/>
                </a:cxn>
                <a:cxn ang="0">
                  <a:pos x="6" y="8"/>
                </a:cxn>
                <a:cxn ang="0">
                  <a:pos x="8" y="4"/>
                </a:cxn>
                <a:cxn ang="0">
                  <a:pos x="10" y="0"/>
                </a:cxn>
                <a:cxn ang="0">
                  <a:pos x="12" y="0"/>
                </a:cxn>
                <a:cxn ang="0">
                  <a:pos x="13" y="0"/>
                </a:cxn>
                <a:cxn ang="0">
                  <a:pos x="14" y="0"/>
                </a:cxn>
                <a:cxn ang="0">
                  <a:pos x="15" y="0"/>
                </a:cxn>
                <a:cxn ang="0">
                  <a:pos x="16" y="0"/>
                </a:cxn>
                <a:cxn ang="0">
                  <a:pos x="15" y="4"/>
                </a:cxn>
                <a:cxn ang="0">
                  <a:pos x="14" y="4"/>
                </a:cxn>
                <a:cxn ang="0">
                  <a:pos x="13" y="4"/>
                </a:cxn>
                <a:cxn ang="0">
                  <a:pos x="12" y="4"/>
                </a:cxn>
                <a:cxn ang="0">
                  <a:pos x="11" y="4"/>
                </a:cxn>
                <a:cxn ang="0">
                  <a:pos x="10" y="4"/>
                </a:cxn>
                <a:cxn ang="0">
                  <a:pos x="8" y="8"/>
                </a:cxn>
                <a:cxn ang="0">
                  <a:pos x="6" y="8"/>
                </a:cxn>
                <a:cxn ang="0">
                  <a:pos x="4" y="12"/>
                </a:cxn>
                <a:cxn ang="0">
                  <a:pos x="3" y="12"/>
                </a:cxn>
                <a:cxn ang="0">
                  <a:pos x="1" y="16"/>
                </a:cxn>
                <a:cxn ang="0">
                  <a:pos x="0" y="16"/>
                </a:cxn>
                <a:cxn ang="0">
                  <a:pos x="1" y="12"/>
                </a:cxn>
              </a:cxnLst>
              <a:rect l="0" t="0" r="r" b="b"/>
              <a:pathLst>
                <a:path w="17" h="17">
                  <a:moveTo>
                    <a:pt x="1" y="12"/>
                  </a:moveTo>
                  <a:lnTo>
                    <a:pt x="1" y="12"/>
                  </a:lnTo>
                  <a:lnTo>
                    <a:pt x="2" y="12"/>
                  </a:lnTo>
                  <a:lnTo>
                    <a:pt x="4" y="8"/>
                  </a:lnTo>
                  <a:lnTo>
                    <a:pt x="6" y="8"/>
                  </a:lnTo>
                  <a:lnTo>
                    <a:pt x="8" y="4"/>
                  </a:lnTo>
                  <a:lnTo>
                    <a:pt x="10" y="0"/>
                  </a:lnTo>
                  <a:lnTo>
                    <a:pt x="12" y="0"/>
                  </a:lnTo>
                  <a:lnTo>
                    <a:pt x="13" y="0"/>
                  </a:lnTo>
                  <a:lnTo>
                    <a:pt x="14" y="0"/>
                  </a:lnTo>
                  <a:lnTo>
                    <a:pt x="15" y="0"/>
                  </a:lnTo>
                  <a:lnTo>
                    <a:pt x="16" y="0"/>
                  </a:lnTo>
                  <a:lnTo>
                    <a:pt x="15" y="4"/>
                  </a:lnTo>
                  <a:lnTo>
                    <a:pt x="14" y="4"/>
                  </a:lnTo>
                  <a:lnTo>
                    <a:pt x="13" y="4"/>
                  </a:lnTo>
                  <a:lnTo>
                    <a:pt x="12" y="4"/>
                  </a:lnTo>
                  <a:lnTo>
                    <a:pt x="11" y="4"/>
                  </a:lnTo>
                  <a:lnTo>
                    <a:pt x="10" y="4"/>
                  </a:lnTo>
                  <a:lnTo>
                    <a:pt x="8" y="8"/>
                  </a:lnTo>
                  <a:lnTo>
                    <a:pt x="6" y="8"/>
                  </a:lnTo>
                  <a:lnTo>
                    <a:pt x="4" y="12"/>
                  </a:lnTo>
                  <a:lnTo>
                    <a:pt x="3" y="12"/>
                  </a:lnTo>
                  <a:lnTo>
                    <a:pt x="1" y="16"/>
                  </a:lnTo>
                  <a:lnTo>
                    <a:pt x="0" y="16"/>
                  </a:lnTo>
                  <a:lnTo>
                    <a:pt x="1" y="12"/>
                  </a:lnTo>
                </a:path>
              </a:pathLst>
            </a:custGeom>
            <a:solidFill>
              <a:srgbClr val="7F7F7F"/>
            </a:solidFill>
            <a:ln w="9525" cap="rnd">
              <a:noFill/>
              <a:round/>
              <a:headEnd type="none" w="sm" len="sm"/>
              <a:tailEnd type="none" w="sm" len="sm"/>
            </a:ln>
            <a:effectLst/>
          </p:spPr>
          <p:txBody>
            <a:bodyPr/>
            <a:lstStyle/>
            <a:p>
              <a:endParaRPr lang="en-US"/>
            </a:p>
          </p:txBody>
        </p:sp>
        <p:sp>
          <p:nvSpPr>
            <p:cNvPr id="204875" name="Freeform 75"/>
            <p:cNvSpPr>
              <a:spLocks/>
            </p:cNvSpPr>
            <p:nvPr/>
          </p:nvSpPr>
          <p:spPr bwMode="auto">
            <a:xfrm>
              <a:off x="4296" y="2291"/>
              <a:ext cx="535" cy="295"/>
            </a:xfrm>
            <a:custGeom>
              <a:avLst/>
              <a:gdLst/>
              <a:ahLst/>
              <a:cxnLst>
                <a:cxn ang="0">
                  <a:pos x="173" y="294"/>
                </a:cxn>
                <a:cxn ang="0">
                  <a:pos x="534" y="193"/>
                </a:cxn>
                <a:cxn ang="0">
                  <a:pos x="534" y="146"/>
                </a:cxn>
                <a:cxn ang="0">
                  <a:pos x="286" y="0"/>
                </a:cxn>
                <a:cxn ang="0">
                  <a:pos x="0" y="172"/>
                </a:cxn>
                <a:cxn ang="0">
                  <a:pos x="0" y="195"/>
                </a:cxn>
                <a:cxn ang="0">
                  <a:pos x="173" y="294"/>
                </a:cxn>
              </a:cxnLst>
              <a:rect l="0" t="0" r="r" b="b"/>
              <a:pathLst>
                <a:path w="535" h="295">
                  <a:moveTo>
                    <a:pt x="173" y="294"/>
                  </a:moveTo>
                  <a:lnTo>
                    <a:pt x="534" y="193"/>
                  </a:lnTo>
                  <a:lnTo>
                    <a:pt x="534" y="146"/>
                  </a:lnTo>
                  <a:lnTo>
                    <a:pt x="286" y="0"/>
                  </a:lnTo>
                  <a:lnTo>
                    <a:pt x="0" y="172"/>
                  </a:lnTo>
                  <a:lnTo>
                    <a:pt x="0" y="195"/>
                  </a:lnTo>
                  <a:lnTo>
                    <a:pt x="173" y="294"/>
                  </a:lnTo>
                </a:path>
              </a:pathLst>
            </a:custGeom>
            <a:solidFill>
              <a:srgbClr val="868686"/>
            </a:solidFill>
            <a:ln w="9525" cap="rnd">
              <a:noFill/>
              <a:round/>
              <a:headEnd type="none" w="sm" len="sm"/>
              <a:tailEnd type="none" w="sm" len="sm"/>
            </a:ln>
            <a:effectLst/>
          </p:spPr>
          <p:txBody>
            <a:bodyPr/>
            <a:lstStyle/>
            <a:p>
              <a:endParaRPr lang="en-US"/>
            </a:p>
          </p:txBody>
        </p:sp>
        <p:sp>
          <p:nvSpPr>
            <p:cNvPr id="204876" name="Freeform 76"/>
            <p:cNvSpPr>
              <a:spLocks/>
            </p:cNvSpPr>
            <p:nvPr/>
          </p:nvSpPr>
          <p:spPr bwMode="auto">
            <a:xfrm>
              <a:off x="4287" y="2238"/>
              <a:ext cx="550" cy="316"/>
            </a:xfrm>
            <a:custGeom>
              <a:avLst/>
              <a:gdLst/>
              <a:ahLst/>
              <a:cxnLst>
                <a:cxn ang="0">
                  <a:pos x="180" y="315"/>
                </a:cxn>
                <a:cxn ang="0">
                  <a:pos x="549" y="213"/>
                </a:cxn>
                <a:cxn ang="0">
                  <a:pos x="549" y="88"/>
                </a:cxn>
                <a:cxn ang="0">
                  <a:pos x="391" y="0"/>
                </a:cxn>
                <a:cxn ang="0">
                  <a:pos x="0" y="104"/>
                </a:cxn>
                <a:cxn ang="0">
                  <a:pos x="0" y="211"/>
                </a:cxn>
                <a:cxn ang="0">
                  <a:pos x="180" y="315"/>
                </a:cxn>
              </a:cxnLst>
              <a:rect l="0" t="0" r="r" b="b"/>
              <a:pathLst>
                <a:path w="550" h="316">
                  <a:moveTo>
                    <a:pt x="180" y="315"/>
                  </a:moveTo>
                  <a:lnTo>
                    <a:pt x="549" y="213"/>
                  </a:lnTo>
                  <a:lnTo>
                    <a:pt x="549" y="88"/>
                  </a:lnTo>
                  <a:lnTo>
                    <a:pt x="391" y="0"/>
                  </a:lnTo>
                  <a:lnTo>
                    <a:pt x="0" y="104"/>
                  </a:lnTo>
                  <a:lnTo>
                    <a:pt x="0" y="211"/>
                  </a:lnTo>
                  <a:lnTo>
                    <a:pt x="180" y="315"/>
                  </a:lnTo>
                </a:path>
              </a:pathLst>
            </a:custGeom>
            <a:solidFill>
              <a:srgbClr val="DDDDDD"/>
            </a:solidFill>
            <a:ln w="9525" cap="rnd">
              <a:noFill/>
              <a:round/>
              <a:headEnd type="none" w="sm" len="sm"/>
              <a:tailEnd type="none" w="sm" len="sm"/>
            </a:ln>
            <a:effectLst/>
          </p:spPr>
          <p:txBody>
            <a:bodyPr/>
            <a:lstStyle/>
            <a:p>
              <a:endParaRPr lang="en-US"/>
            </a:p>
          </p:txBody>
        </p:sp>
        <p:sp>
          <p:nvSpPr>
            <p:cNvPr id="204877" name="Freeform 77"/>
            <p:cNvSpPr>
              <a:spLocks/>
            </p:cNvSpPr>
            <p:nvPr/>
          </p:nvSpPr>
          <p:spPr bwMode="auto">
            <a:xfrm>
              <a:off x="4293" y="2354"/>
              <a:ext cx="175" cy="190"/>
            </a:xfrm>
            <a:custGeom>
              <a:avLst/>
              <a:gdLst/>
              <a:ahLst/>
              <a:cxnLst>
                <a:cxn ang="0">
                  <a:pos x="0" y="92"/>
                </a:cxn>
                <a:cxn ang="0">
                  <a:pos x="0" y="0"/>
                </a:cxn>
                <a:cxn ang="0">
                  <a:pos x="169" y="84"/>
                </a:cxn>
                <a:cxn ang="0">
                  <a:pos x="174" y="189"/>
                </a:cxn>
                <a:cxn ang="0">
                  <a:pos x="0" y="92"/>
                </a:cxn>
              </a:cxnLst>
              <a:rect l="0" t="0" r="r" b="b"/>
              <a:pathLst>
                <a:path w="175" h="190">
                  <a:moveTo>
                    <a:pt x="0" y="92"/>
                  </a:moveTo>
                  <a:lnTo>
                    <a:pt x="0" y="0"/>
                  </a:lnTo>
                  <a:lnTo>
                    <a:pt x="169" y="84"/>
                  </a:lnTo>
                  <a:lnTo>
                    <a:pt x="174" y="189"/>
                  </a:lnTo>
                  <a:lnTo>
                    <a:pt x="0" y="92"/>
                  </a:lnTo>
                </a:path>
              </a:pathLst>
            </a:custGeom>
            <a:solidFill>
              <a:srgbClr val="B2B2B2"/>
            </a:solidFill>
            <a:ln w="9525" cap="rnd">
              <a:noFill/>
              <a:round/>
              <a:headEnd type="none" w="sm" len="sm"/>
              <a:tailEnd type="none" w="sm" len="sm"/>
            </a:ln>
            <a:effectLst/>
          </p:spPr>
          <p:txBody>
            <a:bodyPr/>
            <a:lstStyle/>
            <a:p>
              <a:endParaRPr lang="en-US"/>
            </a:p>
          </p:txBody>
        </p:sp>
        <p:sp>
          <p:nvSpPr>
            <p:cNvPr id="204878" name="Freeform 78"/>
            <p:cNvSpPr>
              <a:spLocks/>
            </p:cNvSpPr>
            <p:nvPr/>
          </p:nvSpPr>
          <p:spPr bwMode="auto">
            <a:xfrm>
              <a:off x="4485" y="2484"/>
              <a:ext cx="464" cy="179"/>
            </a:xfrm>
            <a:custGeom>
              <a:avLst/>
              <a:gdLst/>
              <a:ahLst/>
              <a:cxnLst>
                <a:cxn ang="0">
                  <a:pos x="83" y="178"/>
                </a:cxn>
                <a:cxn ang="0">
                  <a:pos x="463" y="74"/>
                </a:cxn>
                <a:cxn ang="0">
                  <a:pos x="332" y="0"/>
                </a:cxn>
                <a:cxn ang="0">
                  <a:pos x="0" y="83"/>
                </a:cxn>
                <a:cxn ang="0">
                  <a:pos x="83" y="178"/>
                </a:cxn>
              </a:cxnLst>
              <a:rect l="0" t="0" r="r" b="b"/>
              <a:pathLst>
                <a:path w="464" h="179">
                  <a:moveTo>
                    <a:pt x="83" y="178"/>
                  </a:moveTo>
                  <a:lnTo>
                    <a:pt x="463" y="74"/>
                  </a:lnTo>
                  <a:lnTo>
                    <a:pt x="332" y="0"/>
                  </a:lnTo>
                  <a:lnTo>
                    <a:pt x="0" y="83"/>
                  </a:lnTo>
                  <a:lnTo>
                    <a:pt x="83" y="178"/>
                  </a:lnTo>
                </a:path>
              </a:pathLst>
            </a:custGeom>
            <a:solidFill>
              <a:srgbClr val="868686"/>
            </a:solidFill>
            <a:ln w="9525" cap="rnd">
              <a:noFill/>
              <a:round/>
              <a:headEnd type="none" w="sm" len="sm"/>
              <a:tailEnd type="none" w="sm" len="sm"/>
            </a:ln>
            <a:effectLst/>
          </p:spPr>
          <p:txBody>
            <a:bodyPr/>
            <a:lstStyle/>
            <a:p>
              <a:endParaRPr lang="en-US"/>
            </a:p>
          </p:txBody>
        </p:sp>
        <p:sp>
          <p:nvSpPr>
            <p:cNvPr id="204879" name="Freeform 79"/>
            <p:cNvSpPr>
              <a:spLocks/>
            </p:cNvSpPr>
            <p:nvPr/>
          </p:nvSpPr>
          <p:spPr bwMode="auto">
            <a:xfrm>
              <a:off x="4488" y="2473"/>
              <a:ext cx="464" cy="180"/>
            </a:xfrm>
            <a:custGeom>
              <a:avLst/>
              <a:gdLst/>
              <a:ahLst/>
              <a:cxnLst>
                <a:cxn ang="0">
                  <a:pos x="82" y="179"/>
                </a:cxn>
                <a:cxn ang="0">
                  <a:pos x="463" y="74"/>
                </a:cxn>
                <a:cxn ang="0">
                  <a:pos x="331" y="0"/>
                </a:cxn>
                <a:cxn ang="0">
                  <a:pos x="0" y="87"/>
                </a:cxn>
                <a:cxn ang="0">
                  <a:pos x="82" y="179"/>
                </a:cxn>
              </a:cxnLst>
              <a:rect l="0" t="0" r="r" b="b"/>
              <a:pathLst>
                <a:path w="464" h="180">
                  <a:moveTo>
                    <a:pt x="82" y="179"/>
                  </a:moveTo>
                  <a:lnTo>
                    <a:pt x="463" y="74"/>
                  </a:lnTo>
                  <a:lnTo>
                    <a:pt x="331" y="0"/>
                  </a:lnTo>
                  <a:lnTo>
                    <a:pt x="0" y="87"/>
                  </a:lnTo>
                  <a:lnTo>
                    <a:pt x="82" y="179"/>
                  </a:lnTo>
                </a:path>
              </a:pathLst>
            </a:custGeom>
            <a:solidFill>
              <a:srgbClr val="DDDDDD"/>
            </a:solidFill>
            <a:ln w="9525" cap="rnd">
              <a:noFill/>
              <a:round/>
              <a:headEnd type="none" w="sm" len="sm"/>
              <a:tailEnd type="none" w="sm" len="sm"/>
            </a:ln>
            <a:effectLst/>
          </p:spPr>
          <p:txBody>
            <a:bodyPr/>
            <a:lstStyle/>
            <a:p>
              <a:endParaRPr lang="en-US"/>
            </a:p>
          </p:txBody>
        </p:sp>
        <p:sp>
          <p:nvSpPr>
            <p:cNvPr id="204880" name="Line 80"/>
            <p:cNvSpPr>
              <a:spLocks noChangeShapeType="1"/>
            </p:cNvSpPr>
            <p:nvPr/>
          </p:nvSpPr>
          <p:spPr bwMode="auto">
            <a:xfrm flipV="1">
              <a:off x="4499" y="2356"/>
              <a:ext cx="298" cy="81"/>
            </a:xfrm>
            <a:prstGeom prst="line">
              <a:avLst/>
            </a:prstGeom>
            <a:noFill/>
            <a:ln w="9525">
              <a:noFill/>
              <a:round/>
              <a:headEnd type="none" w="sm" len="sm"/>
              <a:tailEnd type="none" w="sm" len="sm"/>
            </a:ln>
            <a:effectLst/>
          </p:spPr>
          <p:txBody>
            <a:bodyPr/>
            <a:lstStyle/>
            <a:p>
              <a:endParaRPr lang="en-US"/>
            </a:p>
          </p:txBody>
        </p:sp>
        <p:sp>
          <p:nvSpPr>
            <p:cNvPr id="204881" name="Freeform 81"/>
            <p:cNvSpPr>
              <a:spLocks/>
            </p:cNvSpPr>
            <p:nvPr/>
          </p:nvSpPr>
          <p:spPr bwMode="auto">
            <a:xfrm>
              <a:off x="4499" y="2365"/>
              <a:ext cx="299" cy="82"/>
            </a:xfrm>
            <a:custGeom>
              <a:avLst/>
              <a:gdLst/>
              <a:ahLst/>
              <a:cxnLst>
                <a:cxn ang="0">
                  <a:pos x="0" y="81"/>
                </a:cxn>
                <a:cxn ang="0">
                  <a:pos x="298" y="0"/>
                </a:cxn>
                <a:cxn ang="0">
                  <a:pos x="0" y="81"/>
                </a:cxn>
              </a:cxnLst>
              <a:rect l="0" t="0" r="r" b="b"/>
              <a:pathLst>
                <a:path w="299" h="82">
                  <a:moveTo>
                    <a:pt x="0" y="81"/>
                  </a:moveTo>
                  <a:lnTo>
                    <a:pt x="298" y="0"/>
                  </a:lnTo>
                  <a:lnTo>
                    <a:pt x="0" y="81"/>
                  </a:lnTo>
                </a:path>
              </a:pathLst>
            </a:custGeom>
            <a:noFill/>
            <a:ln w="12700" cap="rnd" cmpd="sng">
              <a:solidFill>
                <a:srgbClr val="B2B2B2"/>
              </a:solidFill>
              <a:prstDash val="solid"/>
              <a:round/>
              <a:headEnd type="none" w="sm" len="sm"/>
              <a:tailEnd type="none" w="sm" len="sm"/>
            </a:ln>
            <a:effectLst/>
          </p:spPr>
          <p:txBody>
            <a:bodyPr/>
            <a:lstStyle/>
            <a:p>
              <a:endParaRPr lang="en-US"/>
            </a:p>
          </p:txBody>
        </p:sp>
        <p:sp>
          <p:nvSpPr>
            <p:cNvPr id="204882" name="Freeform 82"/>
            <p:cNvSpPr>
              <a:spLocks/>
            </p:cNvSpPr>
            <p:nvPr/>
          </p:nvSpPr>
          <p:spPr bwMode="auto">
            <a:xfrm>
              <a:off x="4517" y="2427"/>
              <a:ext cx="63" cy="25"/>
            </a:xfrm>
            <a:custGeom>
              <a:avLst/>
              <a:gdLst/>
              <a:ahLst/>
              <a:cxnLst>
                <a:cxn ang="0">
                  <a:pos x="0" y="16"/>
                </a:cxn>
                <a:cxn ang="0">
                  <a:pos x="61" y="0"/>
                </a:cxn>
                <a:cxn ang="0">
                  <a:pos x="62" y="7"/>
                </a:cxn>
                <a:cxn ang="0">
                  <a:pos x="0" y="24"/>
                </a:cxn>
                <a:cxn ang="0">
                  <a:pos x="0" y="16"/>
                </a:cxn>
              </a:cxnLst>
              <a:rect l="0" t="0" r="r" b="b"/>
              <a:pathLst>
                <a:path w="63" h="25">
                  <a:moveTo>
                    <a:pt x="0" y="16"/>
                  </a:moveTo>
                  <a:lnTo>
                    <a:pt x="61" y="0"/>
                  </a:lnTo>
                  <a:lnTo>
                    <a:pt x="62" y="7"/>
                  </a:lnTo>
                  <a:lnTo>
                    <a:pt x="0" y="24"/>
                  </a:lnTo>
                  <a:lnTo>
                    <a:pt x="0" y="16"/>
                  </a:lnTo>
                </a:path>
              </a:pathLst>
            </a:custGeom>
            <a:solidFill>
              <a:srgbClr val="4C4C4C"/>
            </a:solidFill>
            <a:ln w="9525" cap="rnd">
              <a:noFill/>
              <a:round/>
              <a:headEnd type="none" w="sm" len="sm"/>
              <a:tailEnd type="none" w="sm" len="sm"/>
            </a:ln>
            <a:effectLst/>
          </p:spPr>
          <p:txBody>
            <a:bodyPr/>
            <a:lstStyle/>
            <a:p>
              <a:endParaRPr lang="en-US"/>
            </a:p>
          </p:txBody>
        </p:sp>
        <p:sp>
          <p:nvSpPr>
            <p:cNvPr id="204883" name="Freeform 83"/>
            <p:cNvSpPr>
              <a:spLocks/>
            </p:cNvSpPr>
            <p:nvPr/>
          </p:nvSpPr>
          <p:spPr bwMode="auto">
            <a:xfrm>
              <a:off x="4517" y="2427"/>
              <a:ext cx="63" cy="25"/>
            </a:xfrm>
            <a:custGeom>
              <a:avLst/>
              <a:gdLst/>
              <a:ahLst/>
              <a:cxnLst>
                <a:cxn ang="0">
                  <a:pos x="0" y="16"/>
                </a:cxn>
                <a:cxn ang="0">
                  <a:pos x="61" y="0"/>
                </a:cxn>
                <a:cxn ang="0">
                  <a:pos x="62" y="7"/>
                </a:cxn>
                <a:cxn ang="0">
                  <a:pos x="0" y="24"/>
                </a:cxn>
                <a:cxn ang="0">
                  <a:pos x="0" y="16"/>
                </a:cxn>
              </a:cxnLst>
              <a:rect l="0" t="0" r="r" b="b"/>
              <a:pathLst>
                <a:path w="63" h="25">
                  <a:moveTo>
                    <a:pt x="0" y="16"/>
                  </a:moveTo>
                  <a:lnTo>
                    <a:pt x="61" y="0"/>
                  </a:lnTo>
                  <a:lnTo>
                    <a:pt x="62" y="7"/>
                  </a:lnTo>
                  <a:lnTo>
                    <a:pt x="0" y="24"/>
                  </a:lnTo>
                  <a:lnTo>
                    <a:pt x="0" y="16"/>
                  </a:lnTo>
                </a:path>
              </a:pathLst>
            </a:custGeom>
            <a:solidFill>
              <a:srgbClr val="B2B2B2"/>
            </a:solidFill>
            <a:ln w="9525" cap="rnd">
              <a:noFill/>
              <a:round/>
              <a:headEnd type="none" w="sm" len="sm"/>
              <a:tailEnd type="none" w="sm" len="sm"/>
            </a:ln>
            <a:effectLst/>
          </p:spPr>
          <p:txBody>
            <a:bodyPr/>
            <a:lstStyle/>
            <a:p>
              <a:endParaRPr lang="en-US"/>
            </a:p>
          </p:txBody>
        </p:sp>
        <p:sp>
          <p:nvSpPr>
            <p:cNvPr id="204884" name="Freeform 84"/>
            <p:cNvSpPr>
              <a:spLocks/>
            </p:cNvSpPr>
            <p:nvPr/>
          </p:nvSpPr>
          <p:spPr bwMode="auto">
            <a:xfrm>
              <a:off x="4601" y="2405"/>
              <a:ext cx="65" cy="25"/>
            </a:xfrm>
            <a:custGeom>
              <a:avLst/>
              <a:gdLst/>
              <a:ahLst/>
              <a:cxnLst>
                <a:cxn ang="0">
                  <a:pos x="0" y="16"/>
                </a:cxn>
                <a:cxn ang="0">
                  <a:pos x="63" y="0"/>
                </a:cxn>
                <a:cxn ang="0">
                  <a:pos x="64" y="7"/>
                </a:cxn>
                <a:cxn ang="0">
                  <a:pos x="1" y="24"/>
                </a:cxn>
                <a:cxn ang="0">
                  <a:pos x="0" y="16"/>
                </a:cxn>
              </a:cxnLst>
              <a:rect l="0" t="0" r="r" b="b"/>
              <a:pathLst>
                <a:path w="65" h="25">
                  <a:moveTo>
                    <a:pt x="0" y="16"/>
                  </a:moveTo>
                  <a:lnTo>
                    <a:pt x="63" y="0"/>
                  </a:lnTo>
                  <a:lnTo>
                    <a:pt x="64" y="7"/>
                  </a:lnTo>
                  <a:lnTo>
                    <a:pt x="1" y="24"/>
                  </a:lnTo>
                  <a:lnTo>
                    <a:pt x="0" y="16"/>
                  </a:lnTo>
                </a:path>
              </a:pathLst>
            </a:custGeom>
            <a:solidFill>
              <a:srgbClr val="4C4C4C"/>
            </a:solidFill>
            <a:ln w="9525" cap="rnd">
              <a:noFill/>
              <a:round/>
              <a:headEnd type="none" w="sm" len="sm"/>
              <a:tailEnd type="none" w="sm" len="sm"/>
            </a:ln>
            <a:effectLst/>
          </p:spPr>
          <p:txBody>
            <a:bodyPr/>
            <a:lstStyle/>
            <a:p>
              <a:endParaRPr lang="en-US"/>
            </a:p>
          </p:txBody>
        </p:sp>
        <p:sp>
          <p:nvSpPr>
            <p:cNvPr id="204885" name="Freeform 85"/>
            <p:cNvSpPr>
              <a:spLocks/>
            </p:cNvSpPr>
            <p:nvPr/>
          </p:nvSpPr>
          <p:spPr bwMode="auto">
            <a:xfrm>
              <a:off x="4601" y="2405"/>
              <a:ext cx="65" cy="25"/>
            </a:xfrm>
            <a:custGeom>
              <a:avLst/>
              <a:gdLst/>
              <a:ahLst/>
              <a:cxnLst>
                <a:cxn ang="0">
                  <a:pos x="0" y="16"/>
                </a:cxn>
                <a:cxn ang="0">
                  <a:pos x="63" y="0"/>
                </a:cxn>
                <a:cxn ang="0">
                  <a:pos x="64" y="7"/>
                </a:cxn>
                <a:cxn ang="0">
                  <a:pos x="1" y="24"/>
                </a:cxn>
                <a:cxn ang="0">
                  <a:pos x="0" y="16"/>
                </a:cxn>
              </a:cxnLst>
              <a:rect l="0" t="0" r="r" b="b"/>
              <a:pathLst>
                <a:path w="65" h="25">
                  <a:moveTo>
                    <a:pt x="0" y="16"/>
                  </a:moveTo>
                  <a:lnTo>
                    <a:pt x="63" y="0"/>
                  </a:lnTo>
                  <a:lnTo>
                    <a:pt x="64" y="7"/>
                  </a:lnTo>
                  <a:lnTo>
                    <a:pt x="1" y="24"/>
                  </a:lnTo>
                  <a:lnTo>
                    <a:pt x="0" y="16"/>
                  </a:lnTo>
                </a:path>
              </a:pathLst>
            </a:custGeom>
            <a:solidFill>
              <a:srgbClr val="B2B2B2"/>
            </a:solidFill>
            <a:ln w="9525" cap="rnd">
              <a:noFill/>
              <a:round/>
              <a:headEnd type="none" w="sm" len="sm"/>
              <a:tailEnd type="none" w="sm" len="sm"/>
            </a:ln>
            <a:effectLst/>
          </p:spPr>
          <p:txBody>
            <a:bodyPr/>
            <a:lstStyle/>
            <a:p>
              <a:endParaRPr lang="en-US"/>
            </a:p>
          </p:txBody>
        </p:sp>
        <p:sp>
          <p:nvSpPr>
            <p:cNvPr id="204886" name="Freeform 86"/>
            <p:cNvSpPr>
              <a:spLocks/>
            </p:cNvSpPr>
            <p:nvPr/>
          </p:nvSpPr>
          <p:spPr bwMode="auto">
            <a:xfrm>
              <a:off x="4312" y="1988"/>
              <a:ext cx="508" cy="433"/>
            </a:xfrm>
            <a:custGeom>
              <a:avLst/>
              <a:gdLst/>
              <a:ahLst/>
              <a:cxnLst>
                <a:cxn ang="0">
                  <a:pos x="146" y="432"/>
                </a:cxn>
                <a:cxn ang="0">
                  <a:pos x="507" y="337"/>
                </a:cxn>
                <a:cxn ang="0">
                  <a:pos x="495" y="18"/>
                </a:cxn>
                <a:cxn ang="0">
                  <a:pos x="473" y="0"/>
                </a:cxn>
                <a:cxn ang="0">
                  <a:pos x="147" y="87"/>
                </a:cxn>
                <a:cxn ang="0">
                  <a:pos x="70" y="46"/>
                </a:cxn>
                <a:cxn ang="0">
                  <a:pos x="0" y="89"/>
                </a:cxn>
                <a:cxn ang="0">
                  <a:pos x="31" y="343"/>
                </a:cxn>
                <a:cxn ang="0">
                  <a:pos x="146" y="432"/>
                </a:cxn>
              </a:cxnLst>
              <a:rect l="0" t="0" r="r" b="b"/>
              <a:pathLst>
                <a:path w="508" h="433">
                  <a:moveTo>
                    <a:pt x="146" y="432"/>
                  </a:moveTo>
                  <a:lnTo>
                    <a:pt x="507" y="337"/>
                  </a:lnTo>
                  <a:lnTo>
                    <a:pt x="495" y="18"/>
                  </a:lnTo>
                  <a:lnTo>
                    <a:pt x="473" y="0"/>
                  </a:lnTo>
                  <a:lnTo>
                    <a:pt x="147" y="87"/>
                  </a:lnTo>
                  <a:lnTo>
                    <a:pt x="70" y="46"/>
                  </a:lnTo>
                  <a:lnTo>
                    <a:pt x="0" y="89"/>
                  </a:lnTo>
                  <a:lnTo>
                    <a:pt x="31" y="343"/>
                  </a:lnTo>
                  <a:lnTo>
                    <a:pt x="146" y="432"/>
                  </a:lnTo>
                </a:path>
              </a:pathLst>
            </a:custGeom>
            <a:solidFill>
              <a:srgbClr val="4C4C4C"/>
            </a:solidFill>
            <a:ln w="9525" cap="rnd">
              <a:noFill/>
              <a:round/>
              <a:headEnd type="none" w="sm" len="sm"/>
              <a:tailEnd type="none" w="sm" len="sm"/>
            </a:ln>
            <a:effectLst/>
          </p:spPr>
          <p:txBody>
            <a:bodyPr/>
            <a:lstStyle/>
            <a:p>
              <a:endParaRPr lang="en-US"/>
            </a:p>
          </p:txBody>
        </p:sp>
        <p:sp>
          <p:nvSpPr>
            <p:cNvPr id="204887" name="Freeform 87"/>
            <p:cNvSpPr>
              <a:spLocks/>
            </p:cNvSpPr>
            <p:nvPr/>
          </p:nvSpPr>
          <p:spPr bwMode="auto">
            <a:xfrm>
              <a:off x="4305" y="1971"/>
              <a:ext cx="521" cy="439"/>
            </a:xfrm>
            <a:custGeom>
              <a:avLst/>
              <a:gdLst/>
              <a:ahLst/>
              <a:cxnLst>
                <a:cxn ang="0">
                  <a:pos x="89" y="391"/>
                </a:cxn>
                <a:cxn ang="0">
                  <a:pos x="162" y="438"/>
                </a:cxn>
                <a:cxn ang="0">
                  <a:pos x="520" y="337"/>
                </a:cxn>
                <a:cxn ang="0">
                  <a:pos x="508" y="18"/>
                </a:cxn>
                <a:cxn ang="0">
                  <a:pos x="486" y="0"/>
                </a:cxn>
                <a:cxn ang="0">
                  <a:pos x="160" y="87"/>
                </a:cxn>
                <a:cxn ang="0">
                  <a:pos x="83" y="47"/>
                </a:cxn>
                <a:cxn ang="0">
                  <a:pos x="10" y="76"/>
                </a:cxn>
                <a:cxn ang="0">
                  <a:pos x="0" y="87"/>
                </a:cxn>
                <a:cxn ang="0">
                  <a:pos x="0" y="304"/>
                </a:cxn>
                <a:cxn ang="0">
                  <a:pos x="89" y="391"/>
                </a:cxn>
              </a:cxnLst>
              <a:rect l="0" t="0" r="r" b="b"/>
              <a:pathLst>
                <a:path w="521" h="439">
                  <a:moveTo>
                    <a:pt x="89" y="391"/>
                  </a:moveTo>
                  <a:lnTo>
                    <a:pt x="162" y="438"/>
                  </a:lnTo>
                  <a:lnTo>
                    <a:pt x="520" y="337"/>
                  </a:lnTo>
                  <a:lnTo>
                    <a:pt x="508" y="18"/>
                  </a:lnTo>
                  <a:lnTo>
                    <a:pt x="486" y="0"/>
                  </a:lnTo>
                  <a:lnTo>
                    <a:pt x="160" y="87"/>
                  </a:lnTo>
                  <a:lnTo>
                    <a:pt x="83" y="47"/>
                  </a:lnTo>
                  <a:lnTo>
                    <a:pt x="10" y="76"/>
                  </a:lnTo>
                  <a:lnTo>
                    <a:pt x="0" y="87"/>
                  </a:lnTo>
                  <a:lnTo>
                    <a:pt x="0" y="304"/>
                  </a:lnTo>
                  <a:lnTo>
                    <a:pt x="89" y="391"/>
                  </a:lnTo>
                </a:path>
              </a:pathLst>
            </a:custGeom>
            <a:solidFill>
              <a:srgbClr val="DDDDDD"/>
            </a:solidFill>
            <a:ln w="9525" cap="rnd">
              <a:noFill/>
              <a:round/>
              <a:headEnd type="none" w="sm" len="sm"/>
              <a:tailEnd type="none" w="sm" len="sm"/>
            </a:ln>
            <a:effectLst/>
          </p:spPr>
          <p:txBody>
            <a:bodyPr/>
            <a:lstStyle/>
            <a:p>
              <a:endParaRPr lang="en-US"/>
            </a:p>
          </p:txBody>
        </p:sp>
        <p:sp>
          <p:nvSpPr>
            <p:cNvPr id="204888" name="Freeform 88"/>
            <p:cNvSpPr>
              <a:spLocks/>
            </p:cNvSpPr>
            <p:nvPr/>
          </p:nvSpPr>
          <p:spPr bwMode="auto">
            <a:xfrm>
              <a:off x="4312" y="2032"/>
              <a:ext cx="68" cy="299"/>
            </a:xfrm>
            <a:custGeom>
              <a:avLst/>
              <a:gdLst/>
              <a:ahLst/>
              <a:cxnLst>
                <a:cxn ang="0">
                  <a:pos x="0" y="232"/>
                </a:cxn>
                <a:cxn ang="0">
                  <a:pos x="2" y="29"/>
                </a:cxn>
                <a:cxn ang="0">
                  <a:pos x="67" y="0"/>
                </a:cxn>
                <a:cxn ang="0">
                  <a:pos x="66" y="298"/>
                </a:cxn>
                <a:cxn ang="0">
                  <a:pos x="0" y="232"/>
                </a:cxn>
              </a:cxnLst>
              <a:rect l="0" t="0" r="r" b="b"/>
              <a:pathLst>
                <a:path w="68" h="299">
                  <a:moveTo>
                    <a:pt x="0" y="232"/>
                  </a:moveTo>
                  <a:lnTo>
                    <a:pt x="2" y="29"/>
                  </a:lnTo>
                  <a:lnTo>
                    <a:pt x="67" y="0"/>
                  </a:lnTo>
                  <a:lnTo>
                    <a:pt x="66" y="298"/>
                  </a:lnTo>
                  <a:lnTo>
                    <a:pt x="0" y="232"/>
                  </a:lnTo>
                </a:path>
              </a:pathLst>
            </a:custGeom>
            <a:solidFill>
              <a:srgbClr val="B2B2B2"/>
            </a:solidFill>
            <a:ln w="9525" cap="rnd">
              <a:noFill/>
              <a:round/>
              <a:headEnd type="none" w="sm" len="sm"/>
              <a:tailEnd type="none" w="sm" len="sm"/>
            </a:ln>
            <a:effectLst/>
          </p:spPr>
          <p:txBody>
            <a:bodyPr/>
            <a:lstStyle/>
            <a:p>
              <a:endParaRPr lang="en-US"/>
            </a:p>
          </p:txBody>
        </p:sp>
        <p:sp>
          <p:nvSpPr>
            <p:cNvPr id="204889" name="Freeform 89"/>
            <p:cNvSpPr>
              <a:spLocks/>
            </p:cNvSpPr>
            <p:nvPr/>
          </p:nvSpPr>
          <p:spPr bwMode="auto">
            <a:xfrm>
              <a:off x="4399" y="2041"/>
              <a:ext cx="60" cy="348"/>
            </a:xfrm>
            <a:custGeom>
              <a:avLst/>
              <a:gdLst/>
              <a:ahLst/>
              <a:cxnLst>
                <a:cxn ang="0">
                  <a:pos x="0" y="311"/>
                </a:cxn>
                <a:cxn ang="0">
                  <a:pos x="59" y="347"/>
                </a:cxn>
                <a:cxn ang="0">
                  <a:pos x="59" y="31"/>
                </a:cxn>
                <a:cxn ang="0">
                  <a:pos x="3" y="0"/>
                </a:cxn>
                <a:cxn ang="0">
                  <a:pos x="0" y="311"/>
                </a:cxn>
              </a:cxnLst>
              <a:rect l="0" t="0" r="r" b="b"/>
              <a:pathLst>
                <a:path w="60" h="348">
                  <a:moveTo>
                    <a:pt x="0" y="311"/>
                  </a:moveTo>
                  <a:lnTo>
                    <a:pt x="59" y="347"/>
                  </a:lnTo>
                  <a:lnTo>
                    <a:pt x="59" y="31"/>
                  </a:lnTo>
                  <a:lnTo>
                    <a:pt x="3" y="0"/>
                  </a:lnTo>
                  <a:lnTo>
                    <a:pt x="0" y="311"/>
                  </a:lnTo>
                </a:path>
              </a:pathLst>
            </a:custGeom>
            <a:solidFill>
              <a:srgbClr val="B2B2B2"/>
            </a:solidFill>
            <a:ln w="9525" cap="rnd">
              <a:noFill/>
              <a:round/>
              <a:headEnd type="none" w="sm" len="sm"/>
              <a:tailEnd type="none" w="sm" len="sm"/>
            </a:ln>
            <a:effectLst/>
          </p:spPr>
          <p:txBody>
            <a:bodyPr/>
            <a:lstStyle/>
            <a:p>
              <a:endParaRPr lang="en-US"/>
            </a:p>
          </p:txBody>
        </p:sp>
        <p:sp>
          <p:nvSpPr>
            <p:cNvPr id="204890" name="Freeform 90"/>
            <p:cNvSpPr>
              <a:spLocks/>
            </p:cNvSpPr>
            <p:nvPr/>
          </p:nvSpPr>
          <p:spPr bwMode="auto">
            <a:xfrm>
              <a:off x="4520" y="2024"/>
              <a:ext cx="259" cy="327"/>
            </a:xfrm>
            <a:custGeom>
              <a:avLst/>
              <a:gdLst/>
              <a:ahLst/>
              <a:cxnLst>
                <a:cxn ang="0">
                  <a:pos x="258" y="256"/>
                </a:cxn>
                <a:cxn ang="0">
                  <a:pos x="0" y="326"/>
                </a:cxn>
                <a:cxn ang="0">
                  <a:pos x="0" y="70"/>
                </a:cxn>
                <a:cxn ang="0">
                  <a:pos x="250" y="0"/>
                </a:cxn>
                <a:cxn ang="0">
                  <a:pos x="258" y="256"/>
                </a:cxn>
              </a:cxnLst>
              <a:rect l="0" t="0" r="r" b="b"/>
              <a:pathLst>
                <a:path w="259" h="327">
                  <a:moveTo>
                    <a:pt x="258" y="256"/>
                  </a:moveTo>
                  <a:lnTo>
                    <a:pt x="0" y="326"/>
                  </a:lnTo>
                  <a:lnTo>
                    <a:pt x="0" y="70"/>
                  </a:lnTo>
                  <a:lnTo>
                    <a:pt x="250" y="0"/>
                  </a:lnTo>
                  <a:lnTo>
                    <a:pt x="258" y="256"/>
                  </a:lnTo>
                </a:path>
              </a:pathLst>
            </a:custGeom>
            <a:solidFill>
              <a:srgbClr val="032896"/>
            </a:solidFill>
            <a:ln w="9525" cap="rnd">
              <a:noFill/>
              <a:round/>
              <a:headEnd type="none" w="sm" len="sm"/>
              <a:tailEnd type="none" w="sm" len="sm"/>
            </a:ln>
            <a:effectLst/>
          </p:spPr>
          <p:txBody>
            <a:bodyPr/>
            <a:lstStyle/>
            <a:p>
              <a:endParaRPr lang="en-US"/>
            </a:p>
          </p:txBody>
        </p:sp>
        <p:sp>
          <p:nvSpPr>
            <p:cNvPr id="204891" name="Freeform 91"/>
            <p:cNvSpPr>
              <a:spLocks/>
            </p:cNvSpPr>
            <p:nvPr/>
          </p:nvSpPr>
          <p:spPr bwMode="auto">
            <a:xfrm>
              <a:off x="4388" y="1931"/>
              <a:ext cx="405" cy="128"/>
            </a:xfrm>
            <a:custGeom>
              <a:avLst/>
              <a:gdLst/>
              <a:ahLst/>
              <a:cxnLst>
                <a:cxn ang="0">
                  <a:pos x="327" y="0"/>
                </a:cxn>
                <a:cxn ang="0">
                  <a:pos x="404" y="39"/>
                </a:cxn>
                <a:cxn ang="0">
                  <a:pos x="76" y="127"/>
                </a:cxn>
                <a:cxn ang="0">
                  <a:pos x="0" y="88"/>
                </a:cxn>
                <a:cxn ang="0">
                  <a:pos x="327" y="0"/>
                </a:cxn>
              </a:cxnLst>
              <a:rect l="0" t="0" r="r" b="b"/>
              <a:pathLst>
                <a:path w="405" h="128">
                  <a:moveTo>
                    <a:pt x="327" y="0"/>
                  </a:moveTo>
                  <a:lnTo>
                    <a:pt x="404" y="39"/>
                  </a:lnTo>
                  <a:lnTo>
                    <a:pt x="76" y="127"/>
                  </a:lnTo>
                  <a:lnTo>
                    <a:pt x="0" y="88"/>
                  </a:lnTo>
                  <a:lnTo>
                    <a:pt x="327" y="0"/>
                  </a:lnTo>
                </a:path>
              </a:pathLst>
            </a:custGeom>
            <a:solidFill>
              <a:srgbClr val="B2B2B2"/>
            </a:solidFill>
            <a:ln w="9525" cap="rnd">
              <a:noFill/>
              <a:round/>
              <a:headEnd type="none" w="sm" len="sm"/>
              <a:tailEnd type="none" w="sm" len="sm"/>
            </a:ln>
            <a:effectLst/>
          </p:spPr>
          <p:txBody>
            <a:bodyPr/>
            <a:lstStyle/>
            <a:p>
              <a:endParaRPr lang="en-US"/>
            </a:p>
          </p:txBody>
        </p:sp>
      </p:gr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
          <p:cNvSpPr>
            <a:spLocks noGrp="1"/>
          </p:cNvSpPr>
          <p:nvPr>
            <p:ph type="ftr" sz="quarter" idx="10"/>
          </p:nvPr>
        </p:nvSpPr>
        <p:spPr/>
        <p:txBody>
          <a:bodyPr/>
          <a:lstStyle/>
          <a:p>
            <a:r>
              <a:rPr lang="en-US"/>
              <a:t>PL/SQL</a:t>
            </a:r>
          </a:p>
        </p:txBody>
      </p:sp>
      <p:sp>
        <p:nvSpPr>
          <p:cNvPr id="8" name="Slide Number Placeholder 3"/>
          <p:cNvSpPr>
            <a:spLocks noGrp="1"/>
          </p:cNvSpPr>
          <p:nvPr>
            <p:ph type="sldNum" sz="quarter" idx="11"/>
          </p:nvPr>
        </p:nvSpPr>
        <p:spPr/>
        <p:txBody>
          <a:bodyPr/>
          <a:lstStyle/>
          <a:p>
            <a:fld id="{0D0D7E0D-0669-4CF0-ABAD-BA84E2B6E2EE}" type="slidenum">
              <a:rPr lang="en-US"/>
              <a:pPr/>
              <a:t>9</a:t>
            </a:fld>
            <a:r>
              <a:rPr lang="en-US"/>
              <a:t> of 1</a:t>
            </a:r>
          </a:p>
        </p:txBody>
      </p:sp>
      <p:sp>
        <p:nvSpPr>
          <p:cNvPr id="26626"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lnSpc>
                <a:spcPct val="120000"/>
              </a:lnSpc>
              <a:spcBef>
                <a:spcPct val="60000"/>
              </a:spcBef>
            </a:pPr>
            <a:endParaRPr lang="en-US" sz="2400">
              <a:latin typeface="Times New Roman" pitchFamily="18" charset="0"/>
            </a:endParaRPr>
          </a:p>
        </p:txBody>
      </p:sp>
      <p:sp>
        <p:nvSpPr>
          <p:cNvPr id="26627"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algn="ctr" eaLnBrk="0" hangingPunct="0">
              <a:lnSpc>
                <a:spcPct val="120000"/>
              </a:lnSpc>
              <a:spcBef>
                <a:spcPct val="60000"/>
              </a:spcBef>
            </a:pPr>
            <a:endParaRPr lang="en-US" sz="2400">
              <a:latin typeface="Times New Roman" pitchFamily="18" charset="0"/>
            </a:endParaRPr>
          </a:p>
        </p:txBody>
      </p:sp>
      <p:sp>
        <p:nvSpPr>
          <p:cNvPr id="26628" name="Rectangle 4"/>
          <p:cNvSpPr>
            <a:spLocks noGrp="1" noChangeArrowheads="1"/>
          </p:cNvSpPr>
          <p:nvPr>
            <p:ph type="title"/>
          </p:nvPr>
        </p:nvSpPr>
        <p:spPr>
          <a:noFill/>
          <a:ln/>
        </p:spPr>
        <p:txBody>
          <a:bodyPr wrap="square" lIns="92075" tIns="46038" rIns="92075" bIns="46038" anchor="t"/>
          <a:lstStyle/>
          <a:p>
            <a:r>
              <a:rPr lang="en-US"/>
              <a:t>Cursors with Subqueries</a:t>
            </a:r>
          </a:p>
        </p:txBody>
      </p:sp>
      <p:sp>
        <p:nvSpPr>
          <p:cNvPr id="26629" name="Rectangle 5"/>
          <p:cNvSpPr>
            <a:spLocks noChangeArrowheads="1"/>
          </p:cNvSpPr>
          <p:nvPr/>
        </p:nvSpPr>
        <p:spPr bwMode="auto">
          <a:xfrm>
            <a:off x="900113" y="2363788"/>
            <a:ext cx="7862887" cy="3155950"/>
          </a:xfrm>
          <a:prstGeom prst="rect">
            <a:avLst/>
          </a:prstGeom>
          <a:solidFill>
            <a:srgbClr val="FFFFCC"/>
          </a:solidFill>
          <a:ln w="12700">
            <a:solidFill>
              <a:schemeClr val="bg2"/>
            </a:solidFill>
            <a:miter lim="800000"/>
            <a:headEnd/>
            <a:tailEnd/>
          </a:ln>
          <a:effectLst/>
        </p:spPr>
        <p:txBody>
          <a:bodyPr lIns="92075" tIns="46038" rIns="92075" bIns="46038">
            <a:spAutoFit/>
          </a:bodyPr>
          <a:lstStyle/>
          <a:p>
            <a:pPr eaLnBrk="0" hangingPunct="0">
              <a:lnSpc>
                <a:spcPct val="65000"/>
              </a:lnSpc>
              <a:spcBef>
                <a:spcPct val="40000"/>
              </a:spcBef>
            </a:pPr>
            <a:r>
              <a:rPr lang="en-US">
                <a:solidFill>
                  <a:srgbClr val="000000"/>
                </a:solidFill>
                <a:latin typeface="Verdana" pitchFamily="34" charset="0"/>
              </a:rPr>
              <a:t>DECLARE</a:t>
            </a:r>
          </a:p>
          <a:p>
            <a:pPr eaLnBrk="0" hangingPunct="0">
              <a:lnSpc>
                <a:spcPct val="65000"/>
              </a:lnSpc>
              <a:spcBef>
                <a:spcPct val="40000"/>
              </a:spcBef>
            </a:pPr>
            <a:r>
              <a:rPr lang="en-US">
                <a:solidFill>
                  <a:srgbClr val="000000"/>
                </a:solidFill>
                <a:latin typeface="Verdana" pitchFamily="34" charset="0"/>
              </a:rPr>
              <a:t>  CURSOR my_cursor IS</a:t>
            </a:r>
          </a:p>
          <a:p>
            <a:pPr eaLnBrk="0" hangingPunct="0">
              <a:lnSpc>
                <a:spcPct val="65000"/>
              </a:lnSpc>
              <a:spcBef>
                <a:spcPct val="40000"/>
              </a:spcBef>
            </a:pPr>
            <a:r>
              <a:rPr lang="en-US">
                <a:solidFill>
                  <a:srgbClr val="000000"/>
                </a:solidFill>
                <a:latin typeface="Verdana" pitchFamily="34" charset="0"/>
              </a:rPr>
              <a:t>    SELECT t1.department_id, t1.department_name, </a:t>
            </a:r>
          </a:p>
          <a:p>
            <a:pPr eaLnBrk="0" hangingPunct="0">
              <a:lnSpc>
                <a:spcPct val="65000"/>
              </a:lnSpc>
              <a:spcBef>
                <a:spcPct val="40000"/>
              </a:spcBef>
            </a:pPr>
            <a:r>
              <a:rPr lang="en-US">
                <a:solidFill>
                  <a:srgbClr val="000000"/>
                </a:solidFill>
                <a:latin typeface="Verdana" pitchFamily="34" charset="0"/>
              </a:rPr>
              <a:t>           t2.staff</a:t>
            </a:r>
          </a:p>
          <a:p>
            <a:pPr eaLnBrk="0" hangingPunct="0">
              <a:lnSpc>
                <a:spcPct val="65000"/>
              </a:lnSpc>
              <a:spcBef>
                <a:spcPct val="40000"/>
              </a:spcBef>
            </a:pPr>
            <a:r>
              <a:rPr lang="en-US">
                <a:solidFill>
                  <a:srgbClr val="000000"/>
                </a:solidFill>
                <a:latin typeface="Verdana" pitchFamily="34" charset="0"/>
              </a:rPr>
              <a:t>    FROM   departments t1, (SELECT department_id,</a:t>
            </a:r>
          </a:p>
          <a:p>
            <a:pPr eaLnBrk="0" hangingPunct="0">
              <a:lnSpc>
                <a:spcPct val="65000"/>
              </a:lnSpc>
              <a:spcBef>
                <a:spcPct val="40000"/>
              </a:spcBef>
            </a:pPr>
            <a:r>
              <a:rPr lang="en-US">
                <a:solidFill>
                  <a:srgbClr val="000000"/>
                </a:solidFill>
                <a:latin typeface="Verdana" pitchFamily="34" charset="0"/>
              </a:rPr>
              <a:t>                                   COUNT(*) AS STAFF</a:t>
            </a:r>
          </a:p>
          <a:p>
            <a:pPr eaLnBrk="0" hangingPunct="0">
              <a:lnSpc>
                <a:spcPct val="65000"/>
              </a:lnSpc>
              <a:spcBef>
                <a:spcPct val="40000"/>
              </a:spcBef>
            </a:pPr>
            <a:r>
              <a:rPr lang="en-US">
                <a:solidFill>
                  <a:srgbClr val="000000"/>
                </a:solidFill>
                <a:latin typeface="Verdana" pitchFamily="34" charset="0"/>
              </a:rPr>
              <a:t>                            FROM employees</a:t>
            </a:r>
          </a:p>
          <a:p>
            <a:pPr eaLnBrk="0" hangingPunct="0">
              <a:lnSpc>
                <a:spcPct val="65000"/>
              </a:lnSpc>
              <a:spcBef>
                <a:spcPct val="40000"/>
              </a:spcBef>
            </a:pPr>
            <a:r>
              <a:rPr lang="en-US">
                <a:solidFill>
                  <a:srgbClr val="000000"/>
                </a:solidFill>
                <a:latin typeface="Verdana" pitchFamily="34" charset="0"/>
              </a:rPr>
              <a:t>                            GROUP BY department_id) t2</a:t>
            </a:r>
          </a:p>
          <a:p>
            <a:pPr eaLnBrk="0" hangingPunct="0">
              <a:lnSpc>
                <a:spcPct val="65000"/>
              </a:lnSpc>
              <a:spcBef>
                <a:spcPct val="40000"/>
              </a:spcBef>
            </a:pPr>
            <a:r>
              <a:rPr lang="en-US">
                <a:solidFill>
                  <a:srgbClr val="000000"/>
                </a:solidFill>
                <a:latin typeface="Verdana" pitchFamily="34" charset="0"/>
              </a:rPr>
              <a:t>    WHERE t1.department_id = t2.department_id</a:t>
            </a:r>
          </a:p>
          <a:p>
            <a:pPr eaLnBrk="0" hangingPunct="0">
              <a:lnSpc>
                <a:spcPct val="65000"/>
              </a:lnSpc>
              <a:spcBef>
                <a:spcPct val="40000"/>
              </a:spcBef>
            </a:pPr>
            <a:r>
              <a:rPr lang="en-US">
                <a:solidFill>
                  <a:srgbClr val="000000"/>
                </a:solidFill>
                <a:latin typeface="Verdana" pitchFamily="34" charset="0"/>
              </a:rPr>
              <a:t>    AND   t2.staff &gt;= 3;</a:t>
            </a:r>
          </a:p>
          <a:p>
            <a:pPr eaLnBrk="0" hangingPunct="0">
              <a:lnSpc>
                <a:spcPct val="65000"/>
              </a:lnSpc>
              <a:spcBef>
                <a:spcPct val="40000"/>
              </a:spcBef>
            </a:pPr>
            <a:r>
              <a:rPr lang="en-US">
                <a:solidFill>
                  <a:srgbClr val="000000"/>
                </a:solidFill>
                <a:latin typeface="Verdana" pitchFamily="34" charset="0"/>
              </a:rPr>
              <a:t>...</a:t>
            </a:r>
          </a:p>
        </p:txBody>
      </p:sp>
      <p:sp>
        <p:nvSpPr>
          <p:cNvPr id="26630" name="Rectangle 6"/>
          <p:cNvSpPr>
            <a:spLocks noChangeArrowheads="1"/>
          </p:cNvSpPr>
          <p:nvPr/>
        </p:nvSpPr>
        <p:spPr bwMode="auto">
          <a:xfrm>
            <a:off x="850900" y="1822450"/>
            <a:ext cx="7359650" cy="409575"/>
          </a:xfrm>
          <a:prstGeom prst="rect">
            <a:avLst/>
          </a:prstGeom>
          <a:noFill/>
          <a:ln w="9525">
            <a:noFill/>
            <a:miter lim="800000"/>
            <a:headEnd/>
            <a:tailEnd/>
          </a:ln>
          <a:effectLst/>
        </p:spPr>
        <p:txBody>
          <a:bodyPr lIns="92075" tIns="46038" rIns="92075" bIns="46038">
            <a:spAutoFit/>
          </a:bodyPr>
          <a:lstStyle/>
          <a:p>
            <a:pPr defTabSz="346075" eaLnBrk="0" hangingPunct="0">
              <a:lnSpc>
                <a:spcPct val="95000"/>
              </a:lnSpc>
              <a:spcBef>
                <a:spcPct val="35000"/>
              </a:spcBef>
              <a:tabLst>
                <a:tab pos="571500" algn="l"/>
              </a:tabLst>
            </a:pPr>
            <a:r>
              <a:rPr lang="en-US" sz="2200" b="1">
                <a:latin typeface="Verdana" pitchFamily="34" charset="0"/>
              </a:rPr>
              <a:t>Example:</a:t>
            </a:r>
          </a:p>
        </p:txBody>
      </p:sp>
    </p:spTree>
  </p:cSld>
  <p:clrMapOvr>
    <a:masterClrMapping/>
  </p:clrMapOvr>
  <p:transition spd="slow">
    <p:cut/>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2"/>
          <p:cNvSpPr>
            <a:spLocks noGrp="1"/>
          </p:cNvSpPr>
          <p:nvPr>
            <p:ph type="ftr" sz="quarter" idx="10"/>
          </p:nvPr>
        </p:nvSpPr>
        <p:spPr/>
        <p:txBody>
          <a:bodyPr/>
          <a:lstStyle/>
          <a:p>
            <a:r>
              <a:rPr lang="en-US"/>
              <a:t>PL/SQL</a:t>
            </a:r>
          </a:p>
        </p:txBody>
      </p:sp>
      <p:sp>
        <p:nvSpPr>
          <p:cNvPr id="15" name="Slide Number Placeholder 3"/>
          <p:cNvSpPr>
            <a:spLocks noGrp="1"/>
          </p:cNvSpPr>
          <p:nvPr>
            <p:ph type="sldNum" sz="quarter" idx="11"/>
          </p:nvPr>
        </p:nvSpPr>
        <p:spPr/>
        <p:txBody>
          <a:bodyPr/>
          <a:lstStyle/>
          <a:p>
            <a:fld id="{E55E1517-D0B4-4B86-B454-794F008961B6}" type="slidenum">
              <a:rPr lang="en-US"/>
              <a:pPr/>
              <a:t>90</a:t>
            </a:fld>
            <a:r>
              <a:rPr lang="en-US"/>
              <a:t> of 1</a:t>
            </a:r>
          </a:p>
        </p:txBody>
      </p:sp>
      <p:sp>
        <p:nvSpPr>
          <p:cNvPr id="206850" name="Rectangle 2"/>
          <p:cNvSpPr>
            <a:spLocks noGrp="1" noChangeArrowheads="1"/>
          </p:cNvSpPr>
          <p:nvPr>
            <p:ph type="title"/>
          </p:nvPr>
        </p:nvSpPr>
        <p:spPr>
          <a:noFill/>
          <a:ln/>
        </p:spPr>
        <p:txBody>
          <a:bodyPr wrap="square" lIns="92075" tIns="46038" rIns="92075" bIns="46038" anchor="t"/>
          <a:lstStyle/>
          <a:p>
            <a:r>
              <a:rPr lang="en-US">
                <a:latin typeface="Courier New" pitchFamily="49" charset="0"/>
              </a:rPr>
              <a:t>USER_OBJECTS</a:t>
            </a:r>
          </a:p>
        </p:txBody>
      </p:sp>
      <p:grpSp>
        <p:nvGrpSpPr>
          <p:cNvPr id="2" name="Group 3"/>
          <p:cNvGrpSpPr>
            <a:grpSpLocks/>
          </p:cNvGrpSpPr>
          <p:nvPr/>
        </p:nvGrpSpPr>
        <p:grpSpPr bwMode="auto">
          <a:xfrm>
            <a:off x="919163" y="1444625"/>
            <a:ext cx="7327900" cy="3948113"/>
            <a:chOff x="579" y="910"/>
            <a:chExt cx="4616" cy="2487"/>
          </a:xfrm>
        </p:grpSpPr>
        <p:sp>
          <p:nvSpPr>
            <p:cNvPr id="206852" name="Rectangle 4"/>
            <p:cNvSpPr>
              <a:spLocks noChangeArrowheads="1"/>
            </p:cNvSpPr>
            <p:nvPr/>
          </p:nvSpPr>
          <p:spPr bwMode="blackWhite">
            <a:xfrm>
              <a:off x="579" y="910"/>
              <a:ext cx="1377" cy="2487"/>
            </a:xfrm>
            <a:prstGeom prst="rect">
              <a:avLst/>
            </a:prstGeom>
            <a:solidFill>
              <a:schemeClr val="accent1"/>
            </a:solidFill>
            <a:ln w="25400">
              <a:solidFill>
                <a:srgbClr val="000000"/>
              </a:solidFill>
              <a:miter lim="800000"/>
              <a:headEnd/>
              <a:tailEnd/>
            </a:ln>
            <a:effectLst/>
          </p:spPr>
          <p:txBody>
            <a:bodyPr lIns="92075" tIns="46038" rIns="92075" bIns="46038">
              <a:spAutoFit/>
            </a:bodyPr>
            <a:lstStyle/>
            <a:p>
              <a:pPr eaLnBrk="0" hangingPunct="0">
                <a:lnSpc>
                  <a:spcPct val="95000"/>
                </a:lnSpc>
                <a:spcBef>
                  <a:spcPct val="50000"/>
                </a:spcBef>
              </a:pPr>
              <a:r>
                <a:rPr lang="en-US">
                  <a:solidFill>
                    <a:srgbClr val="000000"/>
                  </a:solidFill>
                  <a:latin typeface="Verdana" pitchFamily="34" charset="0"/>
                </a:rPr>
                <a:t>Column</a:t>
              </a:r>
            </a:p>
            <a:p>
              <a:pPr eaLnBrk="0" hangingPunct="0">
                <a:lnSpc>
                  <a:spcPct val="95000"/>
                </a:lnSpc>
                <a:spcBef>
                  <a:spcPct val="50000"/>
                </a:spcBef>
              </a:pPr>
              <a:r>
                <a:rPr lang="en-US">
                  <a:solidFill>
                    <a:srgbClr val="000000"/>
                  </a:solidFill>
                  <a:latin typeface="Verdana" pitchFamily="34" charset="0"/>
                </a:rPr>
                <a:t>OBJECT_NAME</a:t>
              </a:r>
            </a:p>
            <a:p>
              <a:pPr eaLnBrk="0" hangingPunct="0">
                <a:lnSpc>
                  <a:spcPct val="95000"/>
                </a:lnSpc>
                <a:spcBef>
                  <a:spcPct val="50000"/>
                </a:spcBef>
              </a:pPr>
              <a:r>
                <a:rPr lang="en-US">
                  <a:solidFill>
                    <a:srgbClr val="000000"/>
                  </a:solidFill>
                  <a:latin typeface="Verdana" pitchFamily="34" charset="0"/>
                </a:rPr>
                <a:t>OBJECT_ID</a:t>
              </a:r>
            </a:p>
            <a:p>
              <a:pPr eaLnBrk="0" hangingPunct="0">
                <a:lnSpc>
                  <a:spcPct val="95000"/>
                </a:lnSpc>
                <a:spcBef>
                  <a:spcPct val="50000"/>
                </a:spcBef>
              </a:pPr>
              <a:r>
                <a:rPr lang="en-US">
                  <a:solidFill>
                    <a:srgbClr val="000000"/>
                  </a:solidFill>
                  <a:latin typeface="Verdana" pitchFamily="34" charset="0"/>
                </a:rPr>
                <a:t>OBJECT_TYPE</a:t>
              </a:r>
              <a:br>
                <a:rPr lang="en-US">
                  <a:solidFill>
                    <a:srgbClr val="000000"/>
                  </a:solidFill>
                  <a:latin typeface="Verdana" pitchFamily="34" charset="0"/>
                </a:rPr>
              </a:br>
              <a:r>
                <a:rPr lang="en-US">
                  <a:solidFill>
                    <a:srgbClr val="000000"/>
                  </a:solidFill>
                  <a:latin typeface="Verdana" pitchFamily="34" charset="0"/>
                </a:rPr>
                <a:t/>
              </a:r>
              <a:br>
                <a:rPr lang="en-US">
                  <a:solidFill>
                    <a:srgbClr val="000000"/>
                  </a:solidFill>
                  <a:latin typeface="Verdana" pitchFamily="34" charset="0"/>
                </a:rPr>
              </a:br>
              <a:endParaRPr lang="en-US">
                <a:solidFill>
                  <a:srgbClr val="000000"/>
                </a:solidFill>
                <a:latin typeface="Verdana" pitchFamily="34" charset="0"/>
              </a:endParaRPr>
            </a:p>
            <a:p>
              <a:pPr eaLnBrk="0" hangingPunct="0">
                <a:lnSpc>
                  <a:spcPct val="95000"/>
                </a:lnSpc>
                <a:spcBef>
                  <a:spcPct val="50000"/>
                </a:spcBef>
              </a:pPr>
              <a:r>
                <a:rPr lang="en-US">
                  <a:solidFill>
                    <a:srgbClr val="000000"/>
                  </a:solidFill>
                  <a:latin typeface="Verdana" pitchFamily="34" charset="0"/>
                </a:rPr>
                <a:t>CREATED</a:t>
              </a:r>
            </a:p>
            <a:p>
              <a:pPr eaLnBrk="0" hangingPunct="0">
                <a:lnSpc>
                  <a:spcPct val="95000"/>
                </a:lnSpc>
                <a:spcBef>
                  <a:spcPct val="50000"/>
                </a:spcBef>
              </a:pPr>
              <a:r>
                <a:rPr lang="en-US">
                  <a:solidFill>
                    <a:srgbClr val="000000"/>
                  </a:solidFill>
                  <a:latin typeface="Verdana" pitchFamily="34" charset="0"/>
                </a:rPr>
                <a:t>LAST_DDL_TIME</a:t>
              </a:r>
            </a:p>
            <a:p>
              <a:pPr eaLnBrk="0" hangingPunct="0">
                <a:lnSpc>
                  <a:spcPct val="95000"/>
                </a:lnSpc>
                <a:spcBef>
                  <a:spcPct val="50000"/>
                </a:spcBef>
              </a:pPr>
              <a:r>
                <a:rPr lang="en-US">
                  <a:solidFill>
                    <a:srgbClr val="000000"/>
                  </a:solidFill>
                  <a:latin typeface="Verdana" pitchFamily="34" charset="0"/>
                </a:rPr>
                <a:t>TIMESTAMP</a:t>
              </a:r>
              <a:br>
                <a:rPr lang="en-US">
                  <a:solidFill>
                    <a:srgbClr val="000000"/>
                  </a:solidFill>
                  <a:latin typeface="Verdana" pitchFamily="34" charset="0"/>
                </a:rPr>
              </a:br>
              <a:endParaRPr lang="en-US">
                <a:solidFill>
                  <a:srgbClr val="000000"/>
                </a:solidFill>
                <a:latin typeface="Verdana" pitchFamily="34" charset="0"/>
              </a:endParaRPr>
            </a:p>
            <a:p>
              <a:pPr eaLnBrk="0" hangingPunct="0">
                <a:lnSpc>
                  <a:spcPct val="95000"/>
                </a:lnSpc>
                <a:spcBef>
                  <a:spcPct val="50000"/>
                </a:spcBef>
              </a:pPr>
              <a:r>
                <a:rPr lang="en-US">
                  <a:solidFill>
                    <a:srgbClr val="000000"/>
                  </a:solidFill>
                  <a:latin typeface="Verdana" pitchFamily="34" charset="0"/>
                </a:rPr>
                <a:t>STATUS</a:t>
              </a:r>
            </a:p>
          </p:txBody>
        </p:sp>
        <p:sp>
          <p:nvSpPr>
            <p:cNvPr id="206853" name="Rectangle 5"/>
            <p:cNvSpPr>
              <a:spLocks noChangeArrowheads="1"/>
            </p:cNvSpPr>
            <p:nvPr/>
          </p:nvSpPr>
          <p:spPr bwMode="blackWhite">
            <a:xfrm>
              <a:off x="1954" y="910"/>
              <a:ext cx="3241" cy="2487"/>
            </a:xfrm>
            <a:prstGeom prst="rect">
              <a:avLst/>
            </a:prstGeom>
            <a:solidFill>
              <a:schemeClr val="accent1"/>
            </a:solidFill>
            <a:ln w="25400">
              <a:solidFill>
                <a:srgbClr val="000000"/>
              </a:solidFill>
              <a:miter lim="800000"/>
              <a:headEnd/>
              <a:tailEnd/>
            </a:ln>
            <a:effectLst/>
          </p:spPr>
          <p:txBody>
            <a:bodyPr lIns="92075" tIns="46038" rIns="92075" bIns="46038">
              <a:spAutoFit/>
            </a:bodyPr>
            <a:lstStyle/>
            <a:p>
              <a:pPr eaLnBrk="0" hangingPunct="0">
                <a:lnSpc>
                  <a:spcPct val="95000"/>
                </a:lnSpc>
                <a:spcBef>
                  <a:spcPct val="50000"/>
                </a:spcBef>
              </a:pPr>
              <a:r>
                <a:rPr lang="en-US">
                  <a:solidFill>
                    <a:srgbClr val="000000"/>
                  </a:solidFill>
                  <a:latin typeface="Verdana" pitchFamily="34" charset="0"/>
                </a:rPr>
                <a:t>Column Description</a:t>
              </a:r>
            </a:p>
            <a:p>
              <a:pPr eaLnBrk="0" hangingPunct="0">
                <a:lnSpc>
                  <a:spcPct val="95000"/>
                </a:lnSpc>
                <a:spcBef>
                  <a:spcPct val="50000"/>
                </a:spcBef>
              </a:pPr>
              <a:r>
                <a:rPr lang="en-US">
                  <a:solidFill>
                    <a:srgbClr val="000000"/>
                  </a:solidFill>
                  <a:latin typeface="Verdana" pitchFamily="34" charset="0"/>
                </a:rPr>
                <a:t>Name of the object</a:t>
              </a:r>
            </a:p>
            <a:p>
              <a:pPr eaLnBrk="0" hangingPunct="0">
                <a:lnSpc>
                  <a:spcPct val="95000"/>
                </a:lnSpc>
                <a:spcBef>
                  <a:spcPct val="50000"/>
                </a:spcBef>
              </a:pPr>
              <a:r>
                <a:rPr lang="en-US">
                  <a:solidFill>
                    <a:srgbClr val="000000"/>
                  </a:solidFill>
                  <a:latin typeface="Verdana" pitchFamily="34" charset="0"/>
                </a:rPr>
                <a:t>Internal identifier for the object</a:t>
              </a:r>
            </a:p>
            <a:p>
              <a:pPr eaLnBrk="0" hangingPunct="0">
                <a:lnSpc>
                  <a:spcPct val="95000"/>
                </a:lnSpc>
                <a:spcBef>
                  <a:spcPct val="50000"/>
                </a:spcBef>
              </a:pPr>
              <a:r>
                <a:rPr lang="en-US">
                  <a:solidFill>
                    <a:srgbClr val="000000"/>
                  </a:solidFill>
                  <a:latin typeface="Verdana" pitchFamily="34" charset="0"/>
                </a:rPr>
                <a:t>Type of object, for example, TABLE, PROCEDURE, FUNCTION, PACKAGE, PACKAGE BODY, TRIGGER</a:t>
              </a:r>
            </a:p>
            <a:p>
              <a:pPr eaLnBrk="0" hangingPunct="0">
                <a:lnSpc>
                  <a:spcPct val="95000"/>
                </a:lnSpc>
                <a:spcBef>
                  <a:spcPct val="50000"/>
                </a:spcBef>
              </a:pPr>
              <a:r>
                <a:rPr lang="en-US">
                  <a:solidFill>
                    <a:srgbClr val="000000"/>
                  </a:solidFill>
                  <a:latin typeface="Verdana" pitchFamily="34" charset="0"/>
                </a:rPr>
                <a:t>Date when the object was created</a:t>
              </a:r>
            </a:p>
            <a:p>
              <a:pPr eaLnBrk="0" hangingPunct="0">
                <a:lnSpc>
                  <a:spcPct val="95000"/>
                </a:lnSpc>
                <a:spcBef>
                  <a:spcPct val="50000"/>
                </a:spcBef>
              </a:pPr>
              <a:r>
                <a:rPr lang="en-US">
                  <a:solidFill>
                    <a:srgbClr val="000000"/>
                  </a:solidFill>
                  <a:latin typeface="Verdana" pitchFamily="34" charset="0"/>
                </a:rPr>
                <a:t>Date when the object was last modified</a:t>
              </a:r>
            </a:p>
            <a:p>
              <a:pPr eaLnBrk="0" hangingPunct="0">
                <a:lnSpc>
                  <a:spcPct val="95000"/>
                </a:lnSpc>
                <a:spcBef>
                  <a:spcPct val="50000"/>
                </a:spcBef>
              </a:pPr>
              <a:r>
                <a:rPr lang="en-US">
                  <a:solidFill>
                    <a:srgbClr val="000000"/>
                  </a:solidFill>
                  <a:latin typeface="Verdana" pitchFamily="34" charset="0"/>
                </a:rPr>
                <a:t>Date and time when the object was last recompiled</a:t>
              </a:r>
            </a:p>
            <a:p>
              <a:pPr eaLnBrk="0" hangingPunct="0">
                <a:lnSpc>
                  <a:spcPct val="95000"/>
                </a:lnSpc>
                <a:spcBef>
                  <a:spcPct val="50000"/>
                </a:spcBef>
              </a:pPr>
              <a:r>
                <a:rPr lang="en-US">
                  <a:solidFill>
                    <a:srgbClr val="000000"/>
                  </a:solidFill>
                  <a:latin typeface="Verdana" pitchFamily="34" charset="0"/>
                </a:rPr>
                <a:t>VALID or INVALID</a:t>
              </a:r>
            </a:p>
          </p:txBody>
        </p:sp>
      </p:grpSp>
      <p:sp>
        <p:nvSpPr>
          <p:cNvPr id="206854" name="Line 6"/>
          <p:cNvSpPr>
            <a:spLocks noChangeShapeType="1"/>
          </p:cNvSpPr>
          <p:nvPr/>
        </p:nvSpPr>
        <p:spPr bwMode="blackWhite">
          <a:xfrm>
            <a:off x="933450" y="2244725"/>
            <a:ext cx="7305675" cy="0"/>
          </a:xfrm>
          <a:prstGeom prst="line">
            <a:avLst/>
          </a:prstGeom>
          <a:noFill/>
          <a:ln w="25400">
            <a:solidFill>
              <a:srgbClr val="000000"/>
            </a:solidFill>
            <a:round/>
            <a:headEnd type="none" w="sm" len="sm"/>
            <a:tailEnd type="none" w="sm" len="sm"/>
          </a:ln>
          <a:effectLst/>
        </p:spPr>
        <p:txBody>
          <a:bodyPr/>
          <a:lstStyle/>
          <a:p>
            <a:endParaRPr lang="en-US"/>
          </a:p>
        </p:txBody>
      </p:sp>
      <p:sp>
        <p:nvSpPr>
          <p:cNvPr id="206855" name="Line 7"/>
          <p:cNvSpPr>
            <a:spLocks noChangeShapeType="1"/>
          </p:cNvSpPr>
          <p:nvPr/>
        </p:nvSpPr>
        <p:spPr bwMode="blackWhite">
          <a:xfrm>
            <a:off x="912813" y="2632075"/>
            <a:ext cx="7332662" cy="0"/>
          </a:xfrm>
          <a:prstGeom prst="line">
            <a:avLst/>
          </a:prstGeom>
          <a:noFill/>
          <a:ln w="25400">
            <a:solidFill>
              <a:srgbClr val="000000"/>
            </a:solidFill>
            <a:round/>
            <a:headEnd type="none" w="sm" len="sm"/>
            <a:tailEnd type="none" w="sm" len="sm"/>
          </a:ln>
          <a:effectLst/>
        </p:spPr>
        <p:txBody>
          <a:bodyPr/>
          <a:lstStyle/>
          <a:p>
            <a:endParaRPr lang="en-US"/>
          </a:p>
        </p:txBody>
      </p:sp>
      <p:sp>
        <p:nvSpPr>
          <p:cNvPr id="206856" name="Line 8"/>
          <p:cNvSpPr>
            <a:spLocks noChangeShapeType="1"/>
          </p:cNvSpPr>
          <p:nvPr/>
        </p:nvSpPr>
        <p:spPr bwMode="blackWhite">
          <a:xfrm>
            <a:off x="933450" y="3551238"/>
            <a:ext cx="7312025" cy="0"/>
          </a:xfrm>
          <a:prstGeom prst="line">
            <a:avLst/>
          </a:prstGeom>
          <a:noFill/>
          <a:ln w="25400">
            <a:solidFill>
              <a:srgbClr val="000000"/>
            </a:solidFill>
            <a:round/>
            <a:headEnd type="none" w="sm" len="sm"/>
            <a:tailEnd type="none" w="sm" len="sm"/>
          </a:ln>
          <a:effectLst/>
        </p:spPr>
        <p:txBody>
          <a:bodyPr/>
          <a:lstStyle/>
          <a:p>
            <a:endParaRPr lang="en-US"/>
          </a:p>
        </p:txBody>
      </p:sp>
      <p:sp>
        <p:nvSpPr>
          <p:cNvPr id="206857" name="Line 9"/>
          <p:cNvSpPr>
            <a:spLocks noChangeShapeType="1"/>
          </p:cNvSpPr>
          <p:nvPr/>
        </p:nvSpPr>
        <p:spPr bwMode="blackWhite">
          <a:xfrm>
            <a:off x="933450" y="3951288"/>
            <a:ext cx="7312025" cy="0"/>
          </a:xfrm>
          <a:prstGeom prst="line">
            <a:avLst/>
          </a:prstGeom>
          <a:noFill/>
          <a:ln w="25400">
            <a:solidFill>
              <a:srgbClr val="000000"/>
            </a:solidFill>
            <a:round/>
            <a:headEnd type="none" w="sm" len="sm"/>
            <a:tailEnd type="none" w="sm" len="sm"/>
          </a:ln>
          <a:effectLst/>
        </p:spPr>
        <p:txBody>
          <a:bodyPr/>
          <a:lstStyle/>
          <a:p>
            <a:endParaRPr lang="en-US"/>
          </a:p>
        </p:txBody>
      </p:sp>
      <p:sp>
        <p:nvSpPr>
          <p:cNvPr id="206858" name="Line 10"/>
          <p:cNvSpPr>
            <a:spLocks noChangeShapeType="1"/>
          </p:cNvSpPr>
          <p:nvPr/>
        </p:nvSpPr>
        <p:spPr bwMode="blackWhite">
          <a:xfrm>
            <a:off x="912813" y="4357688"/>
            <a:ext cx="7326312" cy="0"/>
          </a:xfrm>
          <a:prstGeom prst="line">
            <a:avLst/>
          </a:prstGeom>
          <a:noFill/>
          <a:ln w="25400">
            <a:solidFill>
              <a:srgbClr val="000000"/>
            </a:solidFill>
            <a:round/>
            <a:headEnd type="none" w="sm" len="sm"/>
            <a:tailEnd type="none" w="sm" len="sm"/>
          </a:ln>
          <a:effectLst/>
        </p:spPr>
        <p:txBody>
          <a:bodyPr/>
          <a:lstStyle/>
          <a:p>
            <a:endParaRPr lang="en-US"/>
          </a:p>
        </p:txBody>
      </p:sp>
      <p:sp>
        <p:nvSpPr>
          <p:cNvPr id="206859" name="Line 11"/>
          <p:cNvSpPr>
            <a:spLocks noChangeShapeType="1"/>
          </p:cNvSpPr>
          <p:nvPr/>
        </p:nvSpPr>
        <p:spPr bwMode="blackWhite">
          <a:xfrm>
            <a:off x="912813" y="5011738"/>
            <a:ext cx="7326312" cy="0"/>
          </a:xfrm>
          <a:prstGeom prst="line">
            <a:avLst/>
          </a:prstGeom>
          <a:noFill/>
          <a:ln w="25400">
            <a:solidFill>
              <a:srgbClr val="000000"/>
            </a:solidFill>
            <a:round/>
            <a:headEnd type="none" w="sm" len="sm"/>
            <a:tailEnd type="none" w="sm" len="sm"/>
          </a:ln>
          <a:effectLst/>
        </p:spPr>
        <p:txBody>
          <a:bodyPr/>
          <a:lstStyle/>
          <a:p>
            <a:endParaRPr lang="en-US"/>
          </a:p>
        </p:txBody>
      </p:sp>
      <p:sp>
        <p:nvSpPr>
          <p:cNvPr id="206860" name="Line 12"/>
          <p:cNvSpPr>
            <a:spLocks noChangeShapeType="1"/>
          </p:cNvSpPr>
          <p:nvPr/>
        </p:nvSpPr>
        <p:spPr bwMode="blackWhite">
          <a:xfrm>
            <a:off x="928688" y="1806575"/>
            <a:ext cx="7313612" cy="0"/>
          </a:xfrm>
          <a:prstGeom prst="line">
            <a:avLst/>
          </a:prstGeom>
          <a:noFill/>
          <a:ln w="25400">
            <a:solidFill>
              <a:srgbClr val="000000"/>
            </a:solidFill>
            <a:round/>
            <a:headEnd type="none" w="sm" len="sm"/>
            <a:tailEnd type="none" w="sm" len="sm"/>
          </a:ln>
          <a:effectLst/>
        </p:spPr>
        <p:txBody>
          <a:bodyPr/>
          <a:lstStyle/>
          <a:p>
            <a:endParaRPr lang="en-US"/>
          </a:p>
        </p:txBody>
      </p:sp>
      <p:sp>
        <p:nvSpPr>
          <p:cNvPr id="206861" name="Rectangle 13"/>
          <p:cNvSpPr>
            <a:spLocks noChangeArrowheads="1"/>
          </p:cNvSpPr>
          <p:nvPr/>
        </p:nvSpPr>
        <p:spPr bwMode="auto">
          <a:xfrm>
            <a:off x="798513" y="5416550"/>
            <a:ext cx="2546350" cy="366713"/>
          </a:xfrm>
          <a:prstGeom prst="rect">
            <a:avLst/>
          </a:prstGeom>
          <a:noFill/>
          <a:ln w="9525">
            <a:noFill/>
            <a:miter lim="800000"/>
            <a:headEnd/>
            <a:tailEnd/>
          </a:ln>
          <a:effectLst/>
        </p:spPr>
        <p:txBody>
          <a:bodyPr wrap="none" lIns="92075" tIns="46038" rIns="92075" bIns="46038">
            <a:spAutoFit/>
          </a:bodyPr>
          <a:lstStyle/>
          <a:p>
            <a:pPr algn="ctr" eaLnBrk="0" hangingPunct="0"/>
            <a:r>
              <a:rPr lang="en-US" b="1">
                <a:effectLst>
                  <a:outerShdw blurRad="38100" dist="38100" dir="2700000" algn="tl">
                    <a:srgbClr val="C0C0C0"/>
                  </a:outerShdw>
                </a:effectLst>
              </a:rPr>
              <a:t>*Abridged column list</a:t>
            </a:r>
          </a:p>
        </p:txBody>
      </p:sp>
    </p:spTree>
  </p:cSld>
  <p:clrMapOvr>
    <a:masterClrMapping/>
  </p:clrMapOvr>
  <p:transition spd="slow">
    <p:cut/>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2"/>
          <p:cNvSpPr>
            <a:spLocks noGrp="1"/>
          </p:cNvSpPr>
          <p:nvPr>
            <p:ph type="ftr" sz="quarter" idx="10"/>
          </p:nvPr>
        </p:nvSpPr>
        <p:spPr/>
        <p:txBody>
          <a:bodyPr/>
          <a:lstStyle/>
          <a:p>
            <a:r>
              <a:rPr lang="en-US"/>
              <a:t>PL/SQL</a:t>
            </a:r>
          </a:p>
        </p:txBody>
      </p:sp>
      <p:sp>
        <p:nvSpPr>
          <p:cNvPr id="11" name="Slide Number Placeholder 3"/>
          <p:cNvSpPr>
            <a:spLocks noGrp="1"/>
          </p:cNvSpPr>
          <p:nvPr>
            <p:ph type="sldNum" sz="quarter" idx="11"/>
          </p:nvPr>
        </p:nvSpPr>
        <p:spPr/>
        <p:txBody>
          <a:bodyPr/>
          <a:lstStyle/>
          <a:p>
            <a:fld id="{BA65E534-7839-48FD-9271-41447BEC97D6}" type="slidenum">
              <a:rPr lang="en-US"/>
              <a:pPr/>
              <a:t>91</a:t>
            </a:fld>
            <a:r>
              <a:rPr lang="en-US"/>
              <a:t> of 1</a:t>
            </a:r>
          </a:p>
        </p:txBody>
      </p:sp>
      <p:sp>
        <p:nvSpPr>
          <p:cNvPr id="208898" name="Rectangle 2"/>
          <p:cNvSpPr>
            <a:spLocks noGrp="1" noChangeArrowheads="1"/>
          </p:cNvSpPr>
          <p:nvPr>
            <p:ph type="title"/>
          </p:nvPr>
        </p:nvSpPr>
        <p:spPr>
          <a:noFill/>
          <a:ln/>
        </p:spPr>
        <p:txBody>
          <a:bodyPr wrap="square" lIns="92075" tIns="46038" rIns="92075" bIns="46038" anchor="t"/>
          <a:lstStyle/>
          <a:p>
            <a:r>
              <a:rPr lang="en-US"/>
              <a:t>List All Procedures and Functions</a:t>
            </a:r>
          </a:p>
        </p:txBody>
      </p:sp>
      <p:sp>
        <p:nvSpPr>
          <p:cNvPr id="208899" name="Rectangle 3"/>
          <p:cNvSpPr>
            <a:spLocks noChangeArrowheads="1"/>
          </p:cNvSpPr>
          <p:nvPr/>
        </p:nvSpPr>
        <p:spPr bwMode="blackWhite">
          <a:xfrm>
            <a:off x="1220788" y="1881188"/>
            <a:ext cx="6746875" cy="1219200"/>
          </a:xfrm>
          <a:prstGeom prst="rect">
            <a:avLst/>
          </a:prstGeom>
          <a:solidFill>
            <a:srgbClr val="FFFFCC"/>
          </a:solidFill>
          <a:ln w="9525">
            <a:noFill/>
            <a:miter lim="800000"/>
            <a:headEnd/>
            <a:tailEnd/>
          </a:ln>
          <a:effectLst/>
        </p:spPr>
        <p:txBody>
          <a:bodyPr wrap="none" anchor="ctr"/>
          <a:lstStyle/>
          <a:p>
            <a:endParaRPr lang="en-US"/>
          </a:p>
        </p:txBody>
      </p:sp>
      <p:sp>
        <p:nvSpPr>
          <p:cNvPr id="208900" name="Rectangle 4"/>
          <p:cNvSpPr>
            <a:spLocks noChangeArrowheads="1"/>
          </p:cNvSpPr>
          <p:nvPr/>
        </p:nvSpPr>
        <p:spPr bwMode="auto">
          <a:xfrm>
            <a:off x="1220788" y="1971675"/>
            <a:ext cx="6588125" cy="1082675"/>
          </a:xfrm>
          <a:prstGeom prst="rect">
            <a:avLst/>
          </a:prstGeom>
          <a:noFill/>
          <a:ln w="9525">
            <a:noFill/>
            <a:miter lim="800000"/>
            <a:headEnd/>
            <a:tailEnd/>
          </a:ln>
          <a:effectLst/>
        </p:spPr>
        <p:txBody>
          <a:bodyPr lIns="92075" tIns="46038" rIns="92075" bIns="46038">
            <a:spAutoFit/>
          </a:bodyPr>
          <a:lstStyle/>
          <a:p>
            <a:pPr eaLnBrk="0" hangingPunct="0">
              <a:lnSpc>
                <a:spcPct val="90000"/>
              </a:lnSpc>
            </a:pPr>
            <a:r>
              <a:rPr lang="en-US">
                <a:solidFill>
                  <a:srgbClr val="000000"/>
                </a:solidFill>
                <a:latin typeface="Verdana" pitchFamily="34" charset="0"/>
              </a:rPr>
              <a:t>SELECT object_name, object_type</a:t>
            </a:r>
          </a:p>
          <a:p>
            <a:pPr eaLnBrk="0" hangingPunct="0">
              <a:lnSpc>
                <a:spcPct val="90000"/>
              </a:lnSpc>
            </a:pPr>
            <a:r>
              <a:rPr lang="en-US">
                <a:solidFill>
                  <a:srgbClr val="000000"/>
                </a:solidFill>
                <a:latin typeface="Verdana" pitchFamily="34" charset="0"/>
              </a:rPr>
              <a:t>FROM  user_objects</a:t>
            </a:r>
          </a:p>
          <a:p>
            <a:pPr eaLnBrk="0" hangingPunct="0">
              <a:lnSpc>
                <a:spcPct val="90000"/>
              </a:lnSpc>
            </a:pPr>
            <a:r>
              <a:rPr lang="en-US">
                <a:solidFill>
                  <a:srgbClr val="000000"/>
                </a:solidFill>
                <a:latin typeface="Verdana" pitchFamily="34" charset="0"/>
              </a:rPr>
              <a:t>WHERE object_type in ('PROCEDURE','FUNCTION') </a:t>
            </a:r>
          </a:p>
          <a:p>
            <a:pPr eaLnBrk="0" hangingPunct="0">
              <a:lnSpc>
                <a:spcPct val="90000"/>
              </a:lnSpc>
            </a:pPr>
            <a:r>
              <a:rPr lang="en-US">
                <a:solidFill>
                  <a:srgbClr val="000000"/>
                </a:solidFill>
                <a:latin typeface="Verdana" pitchFamily="34" charset="0"/>
              </a:rPr>
              <a:t>ORDER BY object_name;</a:t>
            </a:r>
          </a:p>
        </p:txBody>
      </p:sp>
      <p:grpSp>
        <p:nvGrpSpPr>
          <p:cNvPr id="2" name="Group 5"/>
          <p:cNvGrpSpPr>
            <a:grpSpLocks/>
          </p:cNvGrpSpPr>
          <p:nvPr/>
        </p:nvGrpSpPr>
        <p:grpSpPr bwMode="auto">
          <a:xfrm>
            <a:off x="1230313" y="3243263"/>
            <a:ext cx="6767512" cy="2598737"/>
            <a:chOff x="775" y="2043"/>
            <a:chExt cx="4263" cy="1637"/>
          </a:xfrm>
        </p:grpSpPr>
        <p:sp>
          <p:nvSpPr>
            <p:cNvPr id="208902" name="Text Box 6"/>
            <p:cNvSpPr txBox="1">
              <a:spLocks noChangeArrowheads="1"/>
            </p:cNvSpPr>
            <p:nvPr/>
          </p:nvSpPr>
          <p:spPr bwMode="auto">
            <a:xfrm>
              <a:off x="807" y="2834"/>
              <a:ext cx="234" cy="246"/>
            </a:xfrm>
            <a:prstGeom prst="rect">
              <a:avLst/>
            </a:prstGeom>
            <a:noFill/>
            <a:ln w="25400">
              <a:noFill/>
              <a:miter lim="800000"/>
              <a:headEnd type="none" w="sm" len="sm"/>
              <a:tailEnd type="none" w="med" len="lg"/>
            </a:ln>
            <a:effectLst/>
          </p:spPr>
          <p:txBody>
            <a:bodyPr lIns="12700" tIns="12700" rIns="12700" bIns="12700">
              <a:spAutoFit/>
            </a:bodyPr>
            <a:lstStyle/>
            <a:p>
              <a:pPr algn="ctr" defTabSz="822325">
                <a:buClr>
                  <a:srgbClr val="000000"/>
                </a:buClr>
                <a:buFont typeface="Arial" charset="0"/>
                <a:buNone/>
              </a:pPr>
              <a:r>
                <a:rPr lang="en-US" sz="2400" b="1"/>
                <a:t>…</a:t>
              </a:r>
            </a:p>
          </p:txBody>
        </p:sp>
        <p:pic>
          <p:nvPicPr>
            <p:cNvPr id="208903" name="Picture 7" descr="04_08s_top"/>
            <p:cNvPicPr>
              <a:picLocks noChangeAspect="1" noChangeArrowheads="1"/>
            </p:cNvPicPr>
            <p:nvPr/>
          </p:nvPicPr>
          <p:blipFill>
            <a:blip r:embed="rId3"/>
            <a:srcRect/>
            <a:stretch>
              <a:fillRect/>
            </a:stretch>
          </p:blipFill>
          <p:spPr bwMode="auto">
            <a:xfrm>
              <a:off x="780" y="2043"/>
              <a:ext cx="4238" cy="933"/>
            </a:xfrm>
            <a:prstGeom prst="rect">
              <a:avLst/>
            </a:prstGeom>
            <a:noFill/>
          </p:spPr>
        </p:pic>
        <p:pic>
          <p:nvPicPr>
            <p:cNvPr id="208904" name="Picture 8" descr="Intro_les11_08s_middle"/>
            <p:cNvPicPr>
              <a:picLocks noChangeAspect="1" noChangeArrowheads="1"/>
            </p:cNvPicPr>
            <p:nvPr/>
          </p:nvPicPr>
          <p:blipFill>
            <a:blip r:embed="rId4"/>
            <a:srcRect/>
            <a:stretch>
              <a:fillRect/>
            </a:stretch>
          </p:blipFill>
          <p:spPr bwMode="auto">
            <a:xfrm>
              <a:off x="781" y="3053"/>
              <a:ext cx="4253" cy="417"/>
            </a:xfrm>
            <a:prstGeom prst="rect">
              <a:avLst/>
            </a:prstGeom>
            <a:noFill/>
          </p:spPr>
        </p:pic>
        <p:pic>
          <p:nvPicPr>
            <p:cNvPr id="208905" name="Picture 9" descr="Intro_les11_08s_bottom"/>
            <p:cNvPicPr>
              <a:picLocks noChangeAspect="1" noChangeArrowheads="1"/>
            </p:cNvPicPr>
            <p:nvPr/>
          </p:nvPicPr>
          <p:blipFill>
            <a:blip r:embed="rId5"/>
            <a:srcRect/>
            <a:stretch>
              <a:fillRect/>
            </a:stretch>
          </p:blipFill>
          <p:spPr bwMode="auto">
            <a:xfrm>
              <a:off x="775" y="3526"/>
              <a:ext cx="4263" cy="154"/>
            </a:xfrm>
            <a:prstGeom prst="rect">
              <a:avLst/>
            </a:prstGeom>
            <a:noFill/>
          </p:spPr>
        </p:pic>
      </p:grpSp>
    </p:spTree>
  </p:cSld>
  <p:clrMapOvr>
    <a:masterClrMapping/>
  </p:clrMapOvr>
  <p:transition spd="slow">
    <p:cut/>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2"/>
          <p:cNvSpPr>
            <a:spLocks noGrp="1"/>
          </p:cNvSpPr>
          <p:nvPr>
            <p:ph type="ftr" sz="quarter" idx="10"/>
          </p:nvPr>
        </p:nvSpPr>
        <p:spPr/>
        <p:txBody>
          <a:bodyPr/>
          <a:lstStyle/>
          <a:p>
            <a:r>
              <a:rPr lang="en-US"/>
              <a:t>PL/SQL</a:t>
            </a:r>
          </a:p>
        </p:txBody>
      </p:sp>
      <p:sp>
        <p:nvSpPr>
          <p:cNvPr id="10" name="Slide Number Placeholder 3"/>
          <p:cNvSpPr>
            <a:spLocks noGrp="1"/>
          </p:cNvSpPr>
          <p:nvPr>
            <p:ph type="sldNum" sz="quarter" idx="11"/>
          </p:nvPr>
        </p:nvSpPr>
        <p:spPr/>
        <p:txBody>
          <a:bodyPr/>
          <a:lstStyle/>
          <a:p>
            <a:fld id="{D4E79AF2-0964-48D5-AB26-919D5BCE0D7C}" type="slidenum">
              <a:rPr lang="en-US"/>
              <a:pPr/>
              <a:t>92</a:t>
            </a:fld>
            <a:r>
              <a:rPr lang="en-US"/>
              <a:t> of 1</a:t>
            </a:r>
          </a:p>
        </p:txBody>
      </p:sp>
      <p:sp>
        <p:nvSpPr>
          <p:cNvPr id="210946" name="Rectangle 2"/>
          <p:cNvSpPr>
            <a:spLocks noChangeArrowheads="1"/>
          </p:cNvSpPr>
          <p:nvPr/>
        </p:nvSpPr>
        <p:spPr bwMode="blackWhite">
          <a:xfrm>
            <a:off x="936625" y="1901825"/>
            <a:ext cx="2200275" cy="2809875"/>
          </a:xfrm>
          <a:prstGeom prst="rect">
            <a:avLst/>
          </a:prstGeom>
          <a:solidFill>
            <a:schemeClr val="accent1"/>
          </a:solidFill>
          <a:ln w="25400">
            <a:solidFill>
              <a:schemeClr val="bg2"/>
            </a:solidFill>
            <a:miter lim="800000"/>
            <a:headEnd/>
            <a:tailEnd/>
          </a:ln>
          <a:effectLst/>
        </p:spPr>
        <p:txBody>
          <a:bodyPr lIns="92075" tIns="46038" rIns="92075" bIns="46038"/>
          <a:lstStyle/>
          <a:p>
            <a:pPr eaLnBrk="0" hangingPunct="0">
              <a:lnSpc>
                <a:spcPct val="120000"/>
              </a:lnSpc>
              <a:spcBef>
                <a:spcPct val="60000"/>
              </a:spcBef>
            </a:pPr>
            <a:r>
              <a:rPr lang="en-US">
                <a:latin typeface="Verdana" pitchFamily="34" charset="0"/>
              </a:rPr>
              <a:t>Column</a:t>
            </a:r>
          </a:p>
          <a:p>
            <a:pPr eaLnBrk="0" hangingPunct="0">
              <a:lnSpc>
                <a:spcPct val="120000"/>
              </a:lnSpc>
              <a:spcBef>
                <a:spcPct val="60000"/>
              </a:spcBef>
            </a:pPr>
            <a:r>
              <a:rPr lang="en-US">
                <a:latin typeface="Verdana" pitchFamily="34" charset="0"/>
              </a:rPr>
              <a:t>NAME</a:t>
            </a:r>
          </a:p>
          <a:p>
            <a:pPr eaLnBrk="0" hangingPunct="0">
              <a:lnSpc>
                <a:spcPct val="120000"/>
              </a:lnSpc>
              <a:spcBef>
                <a:spcPct val="60000"/>
              </a:spcBef>
            </a:pPr>
            <a:r>
              <a:rPr lang="en-US">
                <a:latin typeface="Verdana" pitchFamily="34" charset="0"/>
              </a:rPr>
              <a:t>TYPE</a:t>
            </a:r>
            <a:br>
              <a:rPr lang="en-US">
                <a:latin typeface="Verdana" pitchFamily="34" charset="0"/>
              </a:rPr>
            </a:br>
            <a:endParaRPr lang="en-US">
              <a:latin typeface="Verdana" pitchFamily="34" charset="0"/>
            </a:endParaRPr>
          </a:p>
          <a:p>
            <a:pPr eaLnBrk="0" hangingPunct="0">
              <a:lnSpc>
                <a:spcPct val="120000"/>
              </a:lnSpc>
              <a:spcBef>
                <a:spcPct val="60000"/>
              </a:spcBef>
            </a:pPr>
            <a:r>
              <a:rPr lang="en-US">
                <a:latin typeface="Verdana" pitchFamily="34" charset="0"/>
              </a:rPr>
              <a:t>LINE</a:t>
            </a:r>
          </a:p>
          <a:p>
            <a:pPr eaLnBrk="0" hangingPunct="0">
              <a:lnSpc>
                <a:spcPct val="120000"/>
              </a:lnSpc>
              <a:spcBef>
                <a:spcPct val="60000"/>
              </a:spcBef>
            </a:pPr>
            <a:r>
              <a:rPr lang="en-US">
                <a:latin typeface="Verdana" pitchFamily="34" charset="0"/>
              </a:rPr>
              <a:t>TEXT</a:t>
            </a:r>
          </a:p>
        </p:txBody>
      </p:sp>
      <p:sp>
        <p:nvSpPr>
          <p:cNvPr id="210947" name="Rectangle 3"/>
          <p:cNvSpPr>
            <a:spLocks noChangeArrowheads="1"/>
          </p:cNvSpPr>
          <p:nvPr/>
        </p:nvSpPr>
        <p:spPr bwMode="blackWhite">
          <a:xfrm>
            <a:off x="3130550" y="1901825"/>
            <a:ext cx="5116513" cy="2806700"/>
          </a:xfrm>
          <a:prstGeom prst="rect">
            <a:avLst/>
          </a:prstGeom>
          <a:solidFill>
            <a:schemeClr val="accent1"/>
          </a:solidFill>
          <a:ln w="25400">
            <a:solidFill>
              <a:schemeClr val="bg2"/>
            </a:solidFill>
            <a:miter lim="800000"/>
            <a:headEnd/>
            <a:tailEnd/>
          </a:ln>
          <a:effectLst/>
        </p:spPr>
        <p:txBody>
          <a:bodyPr lIns="92075" tIns="46038" rIns="92075" bIns="46038"/>
          <a:lstStyle/>
          <a:p>
            <a:pPr eaLnBrk="0" hangingPunct="0">
              <a:lnSpc>
                <a:spcPct val="120000"/>
              </a:lnSpc>
              <a:spcBef>
                <a:spcPct val="60000"/>
              </a:spcBef>
            </a:pPr>
            <a:r>
              <a:rPr lang="en-US">
                <a:latin typeface="Verdana" pitchFamily="34" charset="0"/>
              </a:rPr>
              <a:t>Column Description</a:t>
            </a:r>
          </a:p>
          <a:p>
            <a:pPr eaLnBrk="0" hangingPunct="0">
              <a:lnSpc>
                <a:spcPct val="120000"/>
              </a:lnSpc>
              <a:spcBef>
                <a:spcPct val="60000"/>
              </a:spcBef>
            </a:pPr>
            <a:r>
              <a:rPr lang="en-US">
                <a:latin typeface="Verdana" pitchFamily="34" charset="0"/>
              </a:rPr>
              <a:t>Name of the object</a:t>
            </a:r>
          </a:p>
          <a:p>
            <a:pPr eaLnBrk="0" hangingPunct="0">
              <a:lnSpc>
                <a:spcPct val="120000"/>
              </a:lnSpc>
              <a:spcBef>
                <a:spcPct val="60000"/>
              </a:spcBef>
            </a:pPr>
            <a:r>
              <a:rPr lang="en-US">
                <a:latin typeface="Verdana" pitchFamily="34" charset="0"/>
              </a:rPr>
              <a:t>Type of object, for example, PROCEDURE, FUNCTION, PACKAGE, PACKAGE BODY</a:t>
            </a:r>
          </a:p>
          <a:p>
            <a:pPr eaLnBrk="0" hangingPunct="0">
              <a:lnSpc>
                <a:spcPct val="120000"/>
              </a:lnSpc>
              <a:spcBef>
                <a:spcPct val="60000"/>
              </a:spcBef>
            </a:pPr>
            <a:r>
              <a:rPr lang="en-US">
                <a:latin typeface="Verdana" pitchFamily="34" charset="0"/>
              </a:rPr>
              <a:t>Line number of the source code</a:t>
            </a:r>
          </a:p>
          <a:p>
            <a:pPr eaLnBrk="0" hangingPunct="0">
              <a:lnSpc>
                <a:spcPct val="120000"/>
              </a:lnSpc>
              <a:spcBef>
                <a:spcPct val="60000"/>
              </a:spcBef>
            </a:pPr>
            <a:r>
              <a:rPr lang="en-US">
                <a:latin typeface="Verdana" pitchFamily="34" charset="0"/>
              </a:rPr>
              <a:t>Text of the source code line</a:t>
            </a:r>
          </a:p>
        </p:txBody>
      </p:sp>
      <p:sp>
        <p:nvSpPr>
          <p:cNvPr id="210948" name="Line 4"/>
          <p:cNvSpPr>
            <a:spLocks noChangeShapeType="1"/>
          </p:cNvSpPr>
          <p:nvPr/>
        </p:nvSpPr>
        <p:spPr bwMode="blackWhite">
          <a:xfrm>
            <a:off x="944563" y="2347913"/>
            <a:ext cx="7297737" cy="0"/>
          </a:xfrm>
          <a:prstGeom prst="line">
            <a:avLst/>
          </a:prstGeom>
          <a:noFill/>
          <a:ln w="25400">
            <a:solidFill>
              <a:srgbClr val="000000"/>
            </a:solidFill>
            <a:round/>
            <a:headEnd type="none" w="sm" len="sm"/>
            <a:tailEnd type="none" w="sm" len="sm"/>
          </a:ln>
          <a:effectLst/>
        </p:spPr>
        <p:txBody>
          <a:bodyPr/>
          <a:lstStyle/>
          <a:p>
            <a:endParaRPr lang="en-US"/>
          </a:p>
        </p:txBody>
      </p:sp>
      <p:sp>
        <p:nvSpPr>
          <p:cNvPr id="210949" name="Line 5"/>
          <p:cNvSpPr>
            <a:spLocks noChangeShapeType="1"/>
          </p:cNvSpPr>
          <p:nvPr/>
        </p:nvSpPr>
        <p:spPr bwMode="blackWhite">
          <a:xfrm>
            <a:off x="944563" y="2855913"/>
            <a:ext cx="7300912" cy="0"/>
          </a:xfrm>
          <a:prstGeom prst="line">
            <a:avLst/>
          </a:prstGeom>
          <a:noFill/>
          <a:ln w="12700">
            <a:solidFill>
              <a:srgbClr val="000000"/>
            </a:solidFill>
            <a:round/>
            <a:headEnd type="none" w="sm" len="sm"/>
            <a:tailEnd type="none" w="sm" len="sm"/>
          </a:ln>
          <a:effectLst/>
        </p:spPr>
        <p:txBody>
          <a:bodyPr/>
          <a:lstStyle/>
          <a:p>
            <a:endParaRPr lang="en-US"/>
          </a:p>
        </p:txBody>
      </p:sp>
      <p:sp>
        <p:nvSpPr>
          <p:cNvPr id="210950" name="Line 6"/>
          <p:cNvSpPr>
            <a:spLocks noChangeShapeType="1"/>
          </p:cNvSpPr>
          <p:nvPr/>
        </p:nvSpPr>
        <p:spPr bwMode="blackWhite">
          <a:xfrm>
            <a:off x="944563" y="3668713"/>
            <a:ext cx="7300912" cy="0"/>
          </a:xfrm>
          <a:prstGeom prst="line">
            <a:avLst/>
          </a:prstGeom>
          <a:noFill/>
          <a:ln w="12700">
            <a:solidFill>
              <a:srgbClr val="000000"/>
            </a:solidFill>
            <a:round/>
            <a:headEnd type="none" w="sm" len="sm"/>
            <a:tailEnd type="none" w="sm" len="sm"/>
          </a:ln>
          <a:effectLst/>
        </p:spPr>
        <p:txBody>
          <a:bodyPr/>
          <a:lstStyle/>
          <a:p>
            <a:endParaRPr lang="en-US"/>
          </a:p>
        </p:txBody>
      </p:sp>
      <p:sp>
        <p:nvSpPr>
          <p:cNvPr id="210951" name="Line 7"/>
          <p:cNvSpPr>
            <a:spLocks noChangeShapeType="1"/>
          </p:cNvSpPr>
          <p:nvPr/>
        </p:nvSpPr>
        <p:spPr bwMode="blackWhite">
          <a:xfrm>
            <a:off x="944563" y="4189413"/>
            <a:ext cx="7297737" cy="0"/>
          </a:xfrm>
          <a:prstGeom prst="line">
            <a:avLst/>
          </a:prstGeom>
          <a:noFill/>
          <a:ln w="12700">
            <a:solidFill>
              <a:srgbClr val="000000"/>
            </a:solidFill>
            <a:round/>
            <a:headEnd type="none" w="sm" len="sm"/>
            <a:tailEnd type="none" w="sm" len="sm"/>
          </a:ln>
          <a:effectLst/>
        </p:spPr>
        <p:txBody>
          <a:bodyPr/>
          <a:lstStyle/>
          <a:p>
            <a:endParaRPr lang="en-US"/>
          </a:p>
        </p:txBody>
      </p:sp>
      <p:sp>
        <p:nvSpPr>
          <p:cNvPr id="210952" name="Rectangle 8"/>
          <p:cNvSpPr>
            <a:spLocks noGrp="1" noChangeArrowheads="1"/>
          </p:cNvSpPr>
          <p:nvPr>
            <p:ph type="title"/>
          </p:nvPr>
        </p:nvSpPr>
        <p:spPr>
          <a:noFill/>
          <a:ln/>
        </p:spPr>
        <p:txBody>
          <a:bodyPr wrap="square" lIns="92075" tIns="46038" rIns="92075" bIns="46038" anchor="t"/>
          <a:lstStyle/>
          <a:p>
            <a:r>
              <a:rPr lang="en-US">
                <a:latin typeface="Courier New" pitchFamily="49" charset="0"/>
              </a:rPr>
              <a:t>USER_SOURCE</a:t>
            </a:r>
            <a:r>
              <a:rPr lang="en-US"/>
              <a:t> Data Dictionary View</a:t>
            </a:r>
          </a:p>
        </p:txBody>
      </p:sp>
    </p:spTree>
  </p:cSld>
  <p:clrMapOvr>
    <a:masterClrMapping/>
  </p:clrMapOvr>
  <p:transition spd="slow">
    <p:cut/>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p:txBody>
          <a:bodyPr/>
          <a:lstStyle/>
          <a:p>
            <a:r>
              <a:rPr lang="en-US"/>
              <a:t>PL/SQL</a:t>
            </a:r>
          </a:p>
        </p:txBody>
      </p:sp>
      <p:sp>
        <p:nvSpPr>
          <p:cNvPr id="7" name="Slide Number Placeholder 3"/>
          <p:cNvSpPr>
            <a:spLocks noGrp="1"/>
          </p:cNvSpPr>
          <p:nvPr>
            <p:ph type="sldNum" sz="quarter" idx="11"/>
          </p:nvPr>
        </p:nvSpPr>
        <p:spPr/>
        <p:txBody>
          <a:bodyPr/>
          <a:lstStyle/>
          <a:p>
            <a:fld id="{310E05E5-05AE-4CDF-B796-89E524CFACEC}" type="slidenum">
              <a:rPr lang="en-US"/>
              <a:pPr/>
              <a:t>93</a:t>
            </a:fld>
            <a:r>
              <a:rPr lang="en-US"/>
              <a:t> of 1</a:t>
            </a:r>
          </a:p>
        </p:txBody>
      </p:sp>
      <p:sp>
        <p:nvSpPr>
          <p:cNvPr id="212994" name="Rectangle 2"/>
          <p:cNvSpPr>
            <a:spLocks noGrp="1" noChangeArrowheads="1"/>
          </p:cNvSpPr>
          <p:nvPr>
            <p:ph type="title"/>
          </p:nvPr>
        </p:nvSpPr>
        <p:spPr>
          <a:noFill/>
          <a:ln/>
        </p:spPr>
        <p:txBody>
          <a:bodyPr wrap="square" lIns="92075" tIns="46038" rIns="92075" bIns="46038" anchor="t"/>
          <a:lstStyle/>
          <a:p>
            <a:r>
              <a:rPr lang="en-US"/>
              <a:t>List the Code of Procedures </a:t>
            </a:r>
            <a:br>
              <a:rPr lang="en-US"/>
            </a:br>
            <a:r>
              <a:rPr lang="en-US"/>
              <a:t>and Functions</a:t>
            </a:r>
          </a:p>
        </p:txBody>
      </p:sp>
      <p:sp>
        <p:nvSpPr>
          <p:cNvPr id="212995" name="Rectangle 3"/>
          <p:cNvSpPr>
            <a:spLocks noChangeArrowheads="1"/>
          </p:cNvSpPr>
          <p:nvPr/>
        </p:nvSpPr>
        <p:spPr bwMode="blackWhite">
          <a:xfrm>
            <a:off x="1254125" y="2017713"/>
            <a:ext cx="6491288" cy="1049337"/>
          </a:xfrm>
          <a:prstGeom prst="rect">
            <a:avLst/>
          </a:prstGeom>
          <a:solidFill>
            <a:srgbClr val="FFFFCC"/>
          </a:solidFill>
          <a:ln w="9525">
            <a:noFill/>
            <a:miter lim="800000"/>
            <a:headEnd/>
            <a:tailEnd/>
          </a:ln>
          <a:effectLst/>
        </p:spPr>
        <p:txBody>
          <a:bodyPr wrap="none" anchor="ctr"/>
          <a:lstStyle/>
          <a:p>
            <a:endParaRPr lang="en-US"/>
          </a:p>
        </p:txBody>
      </p:sp>
      <p:sp>
        <p:nvSpPr>
          <p:cNvPr id="212996" name="Rectangle 4"/>
          <p:cNvSpPr>
            <a:spLocks noChangeArrowheads="1"/>
          </p:cNvSpPr>
          <p:nvPr/>
        </p:nvSpPr>
        <p:spPr bwMode="auto">
          <a:xfrm>
            <a:off x="1263650" y="2003425"/>
            <a:ext cx="5449888" cy="1082675"/>
          </a:xfrm>
          <a:prstGeom prst="rect">
            <a:avLst/>
          </a:prstGeom>
          <a:noFill/>
          <a:ln w="9525">
            <a:noFill/>
            <a:miter lim="800000"/>
            <a:headEnd/>
            <a:tailEnd/>
          </a:ln>
          <a:effectLst/>
        </p:spPr>
        <p:txBody>
          <a:bodyPr lIns="92075" tIns="46038" rIns="92075" bIns="46038">
            <a:spAutoFit/>
          </a:bodyPr>
          <a:lstStyle/>
          <a:p>
            <a:pPr eaLnBrk="0" hangingPunct="0">
              <a:lnSpc>
                <a:spcPct val="90000"/>
              </a:lnSpc>
            </a:pPr>
            <a:r>
              <a:rPr lang="en-US">
                <a:solidFill>
                  <a:srgbClr val="000000"/>
                </a:solidFill>
                <a:latin typeface="Verdana" pitchFamily="34" charset="0"/>
              </a:rPr>
              <a:t>SELECT  text</a:t>
            </a:r>
          </a:p>
          <a:p>
            <a:pPr eaLnBrk="0" hangingPunct="0">
              <a:lnSpc>
                <a:spcPct val="90000"/>
              </a:lnSpc>
            </a:pPr>
            <a:r>
              <a:rPr lang="en-US">
                <a:solidFill>
                  <a:srgbClr val="000000"/>
                </a:solidFill>
                <a:latin typeface="Verdana" pitchFamily="34" charset="0"/>
              </a:rPr>
              <a:t>FROM  user_source</a:t>
            </a:r>
          </a:p>
          <a:p>
            <a:pPr eaLnBrk="0" hangingPunct="0">
              <a:lnSpc>
                <a:spcPct val="90000"/>
              </a:lnSpc>
            </a:pPr>
            <a:r>
              <a:rPr lang="en-US">
                <a:solidFill>
                  <a:srgbClr val="000000"/>
                </a:solidFill>
                <a:latin typeface="Verdana" pitchFamily="34" charset="0"/>
              </a:rPr>
              <a:t>WHERE  name = 'QUERY_EMPLOYEE'</a:t>
            </a:r>
          </a:p>
          <a:p>
            <a:pPr eaLnBrk="0" hangingPunct="0">
              <a:lnSpc>
                <a:spcPct val="90000"/>
              </a:lnSpc>
            </a:pPr>
            <a:r>
              <a:rPr lang="en-US">
                <a:solidFill>
                  <a:srgbClr val="000000"/>
                </a:solidFill>
                <a:latin typeface="Verdana" pitchFamily="34" charset="0"/>
              </a:rPr>
              <a:t>ORDER BY  line</a:t>
            </a:r>
            <a:r>
              <a:rPr lang="en-US" b="1">
                <a:solidFill>
                  <a:srgbClr val="000000"/>
                </a:solidFill>
                <a:latin typeface="Courier New" pitchFamily="49" charset="0"/>
              </a:rPr>
              <a:t>;</a:t>
            </a:r>
          </a:p>
        </p:txBody>
      </p:sp>
      <p:pic>
        <p:nvPicPr>
          <p:cNvPr id="212997" name="Picture 5" descr="04_10s"/>
          <p:cNvPicPr>
            <a:picLocks noChangeAspect="1" noChangeArrowheads="1"/>
          </p:cNvPicPr>
          <p:nvPr/>
        </p:nvPicPr>
        <p:blipFill>
          <a:blip r:embed="rId3"/>
          <a:srcRect/>
          <a:stretch>
            <a:fillRect/>
          </a:stretch>
        </p:blipFill>
        <p:spPr bwMode="auto">
          <a:xfrm>
            <a:off x="1227138" y="3136900"/>
            <a:ext cx="6591300" cy="2968625"/>
          </a:xfrm>
          <a:prstGeom prst="rect">
            <a:avLst/>
          </a:prstGeom>
          <a:noFill/>
        </p:spPr>
      </p:pic>
    </p:spTree>
  </p:cSld>
  <p:clrMapOvr>
    <a:masterClrMapping/>
  </p:clrMapOvr>
  <p:transition spd="slow">
    <p:cut/>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2"/>
          <p:cNvSpPr>
            <a:spLocks noGrp="1"/>
          </p:cNvSpPr>
          <p:nvPr>
            <p:ph type="ftr" sz="quarter" idx="10"/>
          </p:nvPr>
        </p:nvSpPr>
        <p:spPr/>
        <p:txBody>
          <a:bodyPr/>
          <a:lstStyle/>
          <a:p>
            <a:r>
              <a:rPr lang="en-US"/>
              <a:t>PL/SQL</a:t>
            </a:r>
          </a:p>
        </p:txBody>
      </p:sp>
      <p:sp>
        <p:nvSpPr>
          <p:cNvPr id="12" name="Slide Number Placeholder 3"/>
          <p:cNvSpPr>
            <a:spLocks noGrp="1"/>
          </p:cNvSpPr>
          <p:nvPr>
            <p:ph type="sldNum" sz="quarter" idx="11"/>
          </p:nvPr>
        </p:nvSpPr>
        <p:spPr/>
        <p:txBody>
          <a:bodyPr/>
          <a:lstStyle/>
          <a:p>
            <a:fld id="{640F673D-FBCC-431A-BD24-743BE3711885}" type="slidenum">
              <a:rPr lang="en-US"/>
              <a:pPr/>
              <a:t>94</a:t>
            </a:fld>
            <a:r>
              <a:rPr lang="en-US"/>
              <a:t> of 1</a:t>
            </a:r>
          </a:p>
        </p:txBody>
      </p:sp>
      <p:sp>
        <p:nvSpPr>
          <p:cNvPr id="215042" name="Rectangle 2"/>
          <p:cNvSpPr>
            <a:spLocks noChangeArrowheads="1"/>
          </p:cNvSpPr>
          <p:nvPr/>
        </p:nvSpPr>
        <p:spPr bwMode="blackWhite">
          <a:xfrm>
            <a:off x="930275" y="1328738"/>
            <a:ext cx="2192338" cy="4090987"/>
          </a:xfrm>
          <a:prstGeom prst="rect">
            <a:avLst/>
          </a:prstGeom>
          <a:solidFill>
            <a:schemeClr val="accent1"/>
          </a:solidFill>
          <a:ln w="25400">
            <a:solidFill>
              <a:srgbClr val="000000"/>
            </a:solidFill>
            <a:miter lim="800000"/>
            <a:headEnd/>
            <a:tailEnd/>
          </a:ln>
          <a:effectLst/>
        </p:spPr>
        <p:txBody>
          <a:bodyPr lIns="92075" tIns="46038" rIns="92075" bIns="46038">
            <a:spAutoFit/>
          </a:bodyPr>
          <a:lstStyle/>
          <a:p>
            <a:pPr eaLnBrk="0" hangingPunct="0">
              <a:lnSpc>
                <a:spcPct val="120000"/>
              </a:lnSpc>
              <a:spcBef>
                <a:spcPct val="60000"/>
              </a:spcBef>
            </a:pPr>
            <a:r>
              <a:rPr lang="en-US">
                <a:solidFill>
                  <a:srgbClr val="000000"/>
                </a:solidFill>
                <a:latin typeface="Verdana" pitchFamily="34" charset="0"/>
              </a:rPr>
              <a:t>Column</a:t>
            </a:r>
          </a:p>
          <a:p>
            <a:pPr eaLnBrk="0" hangingPunct="0">
              <a:lnSpc>
                <a:spcPct val="120000"/>
              </a:lnSpc>
              <a:spcBef>
                <a:spcPct val="60000"/>
              </a:spcBef>
            </a:pPr>
            <a:r>
              <a:rPr lang="en-US">
                <a:solidFill>
                  <a:srgbClr val="000000"/>
                </a:solidFill>
                <a:latin typeface="Verdana" pitchFamily="34" charset="0"/>
              </a:rPr>
              <a:t>NAME</a:t>
            </a:r>
          </a:p>
          <a:p>
            <a:pPr eaLnBrk="0" hangingPunct="0">
              <a:lnSpc>
                <a:spcPct val="140000"/>
              </a:lnSpc>
              <a:spcBef>
                <a:spcPct val="25000"/>
              </a:spcBef>
            </a:pPr>
            <a:r>
              <a:rPr lang="en-US">
                <a:solidFill>
                  <a:srgbClr val="000000"/>
                </a:solidFill>
                <a:latin typeface="Verdana" pitchFamily="34" charset="0"/>
              </a:rPr>
              <a:t>TYPE</a:t>
            </a:r>
            <a:br>
              <a:rPr lang="en-US">
                <a:solidFill>
                  <a:srgbClr val="000000"/>
                </a:solidFill>
                <a:latin typeface="Verdana" pitchFamily="34" charset="0"/>
              </a:rPr>
            </a:br>
            <a:endParaRPr lang="en-US">
              <a:solidFill>
                <a:srgbClr val="000000"/>
              </a:solidFill>
              <a:latin typeface="Verdana" pitchFamily="34" charset="0"/>
            </a:endParaRPr>
          </a:p>
          <a:p>
            <a:pPr eaLnBrk="0" hangingPunct="0">
              <a:lnSpc>
                <a:spcPct val="120000"/>
              </a:lnSpc>
              <a:spcBef>
                <a:spcPct val="60000"/>
              </a:spcBef>
            </a:pPr>
            <a:r>
              <a:rPr lang="en-US">
                <a:solidFill>
                  <a:srgbClr val="000000"/>
                </a:solidFill>
                <a:latin typeface="Verdana" pitchFamily="34" charset="0"/>
              </a:rPr>
              <a:t>SEQUENCE</a:t>
            </a:r>
          </a:p>
          <a:p>
            <a:pPr eaLnBrk="0" hangingPunct="0">
              <a:lnSpc>
                <a:spcPct val="120000"/>
              </a:lnSpc>
              <a:spcBef>
                <a:spcPct val="60000"/>
              </a:spcBef>
            </a:pPr>
            <a:r>
              <a:rPr lang="en-US">
                <a:solidFill>
                  <a:srgbClr val="000000"/>
                </a:solidFill>
                <a:latin typeface="Verdana" pitchFamily="34" charset="0"/>
              </a:rPr>
              <a:t>LINE</a:t>
            </a:r>
            <a:br>
              <a:rPr lang="en-US">
                <a:solidFill>
                  <a:srgbClr val="000000"/>
                </a:solidFill>
                <a:latin typeface="Verdana" pitchFamily="34" charset="0"/>
              </a:rPr>
            </a:br>
            <a:endParaRPr lang="en-US">
              <a:solidFill>
                <a:srgbClr val="000000"/>
              </a:solidFill>
              <a:latin typeface="Verdana" pitchFamily="34" charset="0"/>
            </a:endParaRPr>
          </a:p>
          <a:p>
            <a:pPr eaLnBrk="0" hangingPunct="0">
              <a:lnSpc>
                <a:spcPct val="120000"/>
              </a:lnSpc>
              <a:spcBef>
                <a:spcPct val="60000"/>
              </a:spcBef>
            </a:pPr>
            <a:r>
              <a:rPr lang="en-US">
                <a:solidFill>
                  <a:srgbClr val="000000"/>
                </a:solidFill>
                <a:latin typeface="Verdana" pitchFamily="34" charset="0"/>
              </a:rPr>
              <a:t>POSITION</a:t>
            </a:r>
          </a:p>
          <a:p>
            <a:pPr eaLnBrk="0" hangingPunct="0">
              <a:lnSpc>
                <a:spcPct val="120000"/>
              </a:lnSpc>
              <a:spcBef>
                <a:spcPct val="60000"/>
              </a:spcBef>
            </a:pPr>
            <a:r>
              <a:rPr lang="en-US">
                <a:solidFill>
                  <a:srgbClr val="000000"/>
                </a:solidFill>
                <a:latin typeface="Verdana" pitchFamily="34" charset="0"/>
              </a:rPr>
              <a:t>TEXT</a:t>
            </a:r>
          </a:p>
        </p:txBody>
      </p:sp>
      <p:sp>
        <p:nvSpPr>
          <p:cNvPr id="215043" name="Rectangle 3"/>
          <p:cNvSpPr>
            <a:spLocks noChangeArrowheads="1"/>
          </p:cNvSpPr>
          <p:nvPr/>
        </p:nvSpPr>
        <p:spPr bwMode="blackWhite">
          <a:xfrm>
            <a:off x="2711450" y="1328738"/>
            <a:ext cx="5899150" cy="4079875"/>
          </a:xfrm>
          <a:prstGeom prst="rect">
            <a:avLst/>
          </a:prstGeom>
          <a:solidFill>
            <a:schemeClr val="accent1"/>
          </a:solidFill>
          <a:ln w="25400">
            <a:solidFill>
              <a:srgbClr val="000000"/>
            </a:solidFill>
            <a:miter lim="800000"/>
            <a:headEnd/>
            <a:tailEnd/>
          </a:ln>
          <a:effectLst/>
        </p:spPr>
        <p:txBody>
          <a:bodyPr lIns="92075" tIns="46038" rIns="92075" bIns="46038">
            <a:spAutoFit/>
          </a:bodyPr>
          <a:lstStyle/>
          <a:p>
            <a:pPr eaLnBrk="0" hangingPunct="0">
              <a:lnSpc>
                <a:spcPct val="120000"/>
              </a:lnSpc>
              <a:spcBef>
                <a:spcPct val="60000"/>
              </a:spcBef>
            </a:pPr>
            <a:r>
              <a:rPr lang="en-US">
                <a:solidFill>
                  <a:srgbClr val="000000"/>
                </a:solidFill>
                <a:latin typeface="Verdana" pitchFamily="34" charset="0"/>
              </a:rPr>
              <a:t>Column Description</a:t>
            </a:r>
          </a:p>
          <a:p>
            <a:pPr eaLnBrk="0" hangingPunct="0">
              <a:lnSpc>
                <a:spcPct val="120000"/>
              </a:lnSpc>
              <a:spcBef>
                <a:spcPct val="60000"/>
              </a:spcBef>
            </a:pPr>
            <a:r>
              <a:rPr lang="en-US">
                <a:solidFill>
                  <a:srgbClr val="000000"/>
                </a:solidFill>
                <a:latin typeface="Verdana" pitchFamily="34" charset="0"/>
              </a:rPr>
              <a:t>Name of the object</a:t>
            </a:r>
          </a:p>
          <a:p>
            <a:pPr eaLnBrk="0" hangingPunct="0">
              <a:lnSpc>
                <a:spcPct val="120000"/>
              </a:lnSpc>
              <a:spcBef>
                <a:spcPct val="60000"/>
              </a:spcBef>
            </a:pPr>
            <a:r>
              <a:rPr lang="en-US">
                <a:solidFill>
                  <a:srgbClr val="000000"/>
                </a:solidFill>
                <a:latin typeface="Verdana" pitchFamily="34" charset="0"/>
              </a:rPr>
              <a:t>Type of object, for example, PROCEDURE, FUNCTION, PACKAGE, PACKAGE BODY, TRIGGER</a:t>
            </a:r>
          </a:p>
          <a:p>
            <a:pPr eaLnBrk="0" hangingPunct="0">
              <a:lnSpc>
                <a:spcPct val="120000"/>
              </a:lnSpc>
              <a:spcBef>
                <a:spcPct val="60000"/>
              </a:spcBef>
            </a:pPr>
            <a:r>
              <a:rPr lang="en-US">
                <a:solidFill>
                  <a:srgbClr val="000000"/>
                </a:solidFill>
                <a:latin typeface="Verdana" pitchFamily="34" charset="0"/>
              </a:rPr>
              <a:t>Sequence number, for ordering</a:t>
            </a:r>
          </a:p>
          <a:p>
            <a:pPr eaLnBrk="0" hangingPunct="0">
              <a:lnSpc>
                <a:spcPct val="120000"/>
              </a:lnSpc>
              <a:spcBef>
                <a:spcPct val="60000"/>
              </a:spcBef>
            </a:pPr>
            <a:r>
              <a:rPr lang="en-US">
                <a:solidFill>
                  <a:srgbClr val="000000"/>
                </a:solidFill>
                <a:latin typeface="Verdana" pitchFamily="34" charset="0"/>
              </a:rPr>
              <a:t>Line number of the source code at which the error occurs</a:t>
            </a:r>
          </a:p>
          <a:p>
            <a:pPr eaLnBrk="0" hangingPunct="0">
              <a:lnSpc>
                <a:spcPct val="120000"/>
              </a:lnSpc>
              <a:spcBef>
                <a:spcPct val="60000"/>
              </a:spcBef>
            </a:pPr>
            <a:r>
              <a:rPr lang="en-US">
                <a:solidFill>
                  <a:srgbClr val="000000"/>
                </a:solidFill>
                <a:latin typeface="Verdana" pitchFamily="34" charset="0"/>
              </a:rPr>
              <a:t>Position in the line at which the error occurs</a:t>
            </a:r>
          </a:p>
          <a:p>
            <a:pPr eaLnBrk="0" hangingPunct="0">
              <a:lnSpc>
                <a:spcPct val="120000"/>
              </a:lnSpc>
              <a:spcBef>
                <a:spcPct val="60000"/>
              </a:spcBef>
            </a:pPr>
            <a:r>
              <a:rPr lang="en-US">
                <a:solidFill>
                  <a:srgbClr val="000000"/>
                </a:solidFill>
                <a:latin typeface="Verdana" pitchFamily="34" charset="0"/>
              </a:rPr>
              <a:t>Text of the error message</a:t>
            </a:r>
          </a:p>
        </p:txBody>
      </p:sp>
      <p:sp>
        <p:nvSpPr>
          <p:cNvPr id="215044" name="Line 4"/>
          <p:cNvSpPr>
            <a:spLocks noChangeShapeType="1"/>
          </p:cNvSpPr>
          <p:nvPr/>
        </p:nvSpPr>
        <p:spPr bwMode="blackWhite">
          <a:xfrm>
            <a:off x="938213" y="1776413"/>
            <a:ext cx="7148512" cy="0"/>
          </a:xfrm>
          <a:prstGeom prst="line">
            <a:avLst/>
          </a:prstGeom>
          <a:noFill/>
          <a:ln w="25400">
            <a:solidFill>
              <a:srgbClr val="000000"/>
            </a:solidFill>
            <a:round/>
            <a:headEnd type="none" w="sm" len="sm"/>
            <a:tailEnd type="none" w="sm" len="sm"/>
          </a:ln>
          <a:effectLst/>
        </p:spPr>
        <p:txBody>
          <a:bodyPr/>
          <a:lstStyle/>
          <a:p>
            <a:endParaRPr lang="en-US"/>
          </a:p>
        </p:txBody>
      </p:sp>
      <p:sp>
        <p:nvSpPr>
          <p:cNvPr id="215045" name="Line 5"/>
          <p:cNvSpPr>
            <a:spLocks noChangeShapeType="1"/>
          </p:cNvSpPr>
          <p:nvPr/>
        </p:nvSpPr>
        <p:spPr bwMode="blackWhite">
          <a:xfrm>
            <a:off x="938213" y="2314575"/>
            <a:ext cx="7162800" cy="0"/>
          </a:xfrm>
          <a:prstGeom prst="line">
            <a:avLst/>
          </a:prstGeom>
          <a:noFill/>
          <a:ln w="12700">
            <a:solidFill>
              <a:srgbClr val="000000"/>
            </a:solidFill>
            <a:round/>
            <a:headEnd type="none" w="sm" len="sm"/>
            <a:tailEnd type="none" w="sm" len="sm"/>
          </a:ln>
          <a:effectLst/>
        </p:spPr>
        <p:txBody>
          <a:bodyPr/>
          <a:lstStyle/>
          <a:p>
            <a:endParaRPr lang="en-US"/>
          </a:p>
        </p:txBody>
      </p:sp>
      <p:sp>
        <p:nvSpPr>
          <p:cNvPr id="215046" name="Line 6"/>
          <p:cNvSpPr>
            <a:spLocks noChangeShapeType="1"/>
          </p:cNvSpPr>
          <p:nvPr/>
        </p:nvSpPr>
        <p:spPr bwMode="blackWhite">
          <a:xfrm>
            <a:off x="938213" y="3065463"/>
            <a:ext cx="7162800" cy="0"/>
          </a:xfrm>
          <a:prstGeom prst="line">
            <a:avLst/>
          </a:prstGeom>
          <a:noFill/>
          <a:ln w="12700">
            <a:solidFill>
              <a:srgbClr val="000000"/>
            </a:solidFill>
            <a:round/>
            <a:headEnd type="none" w="sm" len="sm"/>
            <a:tailEnd type="none" w="sm" len="sm"/>
          </a:ln>
          <a:effectLst/>
        </p:spPr>
        <p:txBody>
          <a:bodyPr/>
          <a:lstStyle/>
          <a:p>
            <a:endParaRPr lang="en-US"/>
          </a:p>
        </p:txBody>
      </p:sp>
      <p:sp>
        <p:nvSpPr>
          <p:cNvPr id="215047" name="Line 7"/>
          <p:cNvSpPr>
            <a:spLocks noChangeShapeType="1"/>
          </p:cNvSpPr>
          <p:nvPr/>
        </p:nvSpPr>
        <p:spPr bwMode="blackWhite">
          <a:xfrm>
            <a:off x="938213" y="3657600"/>
            <a:ext cx="7162800" cy="0"/>
          </a:xfrm>
          <a:prstGeom prst="line">
            <a:avLst/>
          </a:prstGeom>
          <a:noFill/>
          <a:ln w="12700">
            <a:solidFill>
              <a:srgbClr val="000000"/>
            </a:solidFill>
            <a:round/>
            <a:headEnd type="none" w="sm" len="sm"/>
            <a:tailEnd type="none" w="sm" len="sm"/>
          </a:ln>
          <a:effectLst/>
        </p:spPr>
        <p:txBody>
          <a:bodyPr/>
          <a:lstStyle/>
          <a:p>
            <a:endParaRPr lang="en-US"/>
          </a:p>
        </p:txBody>
      </p:sp>
      <p:sp>
        <p:nvSpPr>
          <p:cNvPr id="215048" name="Line 8"/>
          <p:cNvSpPr>
            <a:spLocks noChangeShapeType="1"/>
          </p:cNvSpPr>
          <p:nvPr/>
        </p:nvSpPr>
        <p:spPr bwMode="blackWhite">
          <a:xfrm>
            <a:off x="938213" y="4930775"/>
            <a:ext cx="7162800" cy="0"/>
          </a:xfrm>
          <a:prstGeom prst="line">
            <a:avLst/>
          </a:prstGeom>
          <a:noFill/>
          <a:ln w="12700">
            <a:solidFill>
              <a:srgbClr val="000000"/>
            </a:solidFill>
            <a:round/>
            <a:headEnd type="none" w="sm" len="sm"/>
            <a:tailEnd type="none" w="sm" len="sm"/>
          </a:ln>
          <a:effectLst/>
        </p:spPr>
        <p:txBody>
          <a:bodyPr/>
          <a:lstStyle/>
          <a:p>
            <a:endParaRPr lang="en-US"/>
          </a:p>
        </p:txBody>
      </p:sp>
      <p:sp>
        <p:nvSpPr>
          <p:cNvPr id="215049" name="Line 9"/>
          <p:cNvSpPr>
            <a:spLocks noChangeShapeType="1"/>
          </p:cNvSpPr>
          <p:nvPr/>
        </p:nvSpPr>
        <p:spPr bwMode="blackWhite">
          <a:xfrm>
            <a:off x="935038" y="4367213"/>
            <a:ext cx="7170737" cy="4762"/>
          </a:xfrm>
          <a:prstGeom prst="line">
            <a:avLst/>
          </a:prstGeom>
          <a:noFill/>
          <a:ln w="12700">
            <a:solidFill>
              <a:srgbClr val="000000"/>
            </a:solidFill>
            <a:round/>
            <a:headEnd type="none" w="sm" len="sm"/>
            <a:tailEnd type="none" w="sm" len="sm"/>
          </a:ln>
          <a:effectLst/>
        </p:spPr>
        <p:txBody>
          <a:bodyPr/>
          <a:lstStyle/>
          <a:p>
            <a:endParaRPr lang="en-US"/>
          </a:p>
        </p:txBody>
      </p:sp>
      <p:sp>
        <p:nvSpPr>
          <p:cNvPr id="215050" name="Rectangle 10"/>
          <p:cNvSpPr>
            <a:spLocks noGrp="1" noChangeArrowheads="1"/>
          </p:cNvSpPr>
          <p:nvPr>
            <p:ph type="title"/>
          </p:nvPr>
        </p:nvSpPr>
        <p:spPr>
          <a:noFill/>
          <a:ln/>
        </p:spPr>
        <p:txBody>
          <a:bodyPr wrap="square" lIns="92075" tIns="46038" rIns="92075" bIns="46038" anchor="t"/>
          <a:lstStyle/>
          <a:p>
            <a:r>
              <a:rPr lang="en-US">
                <a:latin typeface="Courier New" pitchFamily="49" charset="0"/>
              </a:rPr>
              <a:t>USER_ERRORS</a:t>
            </a:r>
          </a:p>
        </p:txBody>
      </p:sp>
    </p:spTree>
  </p:cSld>
  <p:clrMapOvr>
    <a:masterClrMapping/>
  </p:clrMapOvr>
  <p:transition spd="slow">
    <p:cut/>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p:txBody>
          <a:bodyPr/>
          <a:lstStyle/>
          <a:p>
            <a:r>
              <a:rPr lang="en-US"/>
              <a:t>PL/SQL</a:t>
            </a:r>
          </a:p>
        </p:txBody>
      </p:sp>
      <p:sp>
        <p:nvSpPr>
          <p:cNvPr id="7" name="Slide Number Placeholder 3"/>
          <p:cNvSpPr>
            <a:spLocks noGrp="1"/>
          </p:cNvSpPr>
          <p:nvPr>
            <p:ph type="sldNum" sz="quarter" idx="11"/>
          </p:nvPr>
        </p:nvSpPr>
        <p:spPr/>
        <p:txBody>
          <a:bodyPr/>
          <a:lstStyle/>
          <a:p>
            <a:fld id="{9D22CF86-ADBE-45BA-97A0-85B226EFE03C}" type="slidenum">
              <a:rPr lang="en-US"/>
              <a:pPr/>
              <a:t>95</a:t>
            </a:fld>
            <a:r>
              <a:rPr lang="en-US"/>
              <a:t> of 1</a:t>
            </a:r>
          </a:p>
        </p:txBody>
      </p:sp>
      <p:sp>
        <p:nvSpPr>
          <p:cNvPr id="217090" name="Rectangle 2"/>
          <p:cNvSpPr>
            <a:spLocks noGrp="1" noChangeArrowheads="1"/>
          </p:cNvSpPr>
          <p:nvPr>
            <p:ph type="title"/>
          </p:nvPr>
        </p:nvSpPr>
        <p:spPr>
          <a:noFill/>
          <a:ln/>
        </p:spPr>
        <p:txBody>
          <a:bodyPr wrap="square" lIns="92075" tIns="46038" rIns="92075" bIns="46038" anchor="t"/>
          <a:lstStyle/>
          <a:p>
            <a:r>
              <a:rPr lang="en-US"/>
              <a:t>Detecting Compilation Errors: Example</a:t>
            </a:r>
          </a:p>
        </p:txBody>
      </p:sp>
      <p:sp>
        <p:nvSpPr>
          <p:cNvPr id="217091" name="Rectangle 3"/>
          <p:cNvSpPr>
            <a:spLocks noChangeArrowheads="1"/>
          </p:cNvSpPr>
          <p:nvPr/>
        </p:nvSpPr>
        <p:spPr bwMode="blackWhite">
          <a:xfrm>
            <a:off x="1312863" y="2286000"/>
            <a:ext cx="6538912" cy="2028825"/>
          </a:xfrm>
          <a:prstGeom prst="rect">
            <a:avLst/>
          </a:prstGeom>
          <a:solidFill>
            <a:srgbClr val="FFFFCC"/>
          </a:solidFill>
          <a:ln w="9525">
            <a:noFill/>
            <a:miter lim="800000"/>
            <a:headEnd/>
            <a:tailEnd/>
          </a:ln>
          <a:effectLst/>
        </p:spPr>
        <p:txBody>
          <a:bodyPr wrap="none" anchor="ctr"/>
          <a:lstStyle/>
          <a:p>
            <a:endParaRPr lang="en-US"/>
          </a:p>
        </p:txBody>
      </p:sp>
      <p:sp>
        <p:nvSpPr>
          <p:cNvPr id="217092" name="Rectangle 4"/>
          <p:cNvSpPr>
            <a:spLocks noChangeArrowheads="1"/>
          </p:cNvSpPr>
          <p:nvPr/>
        </p:nvSpPr>
        <p:spPr bwMode="auto">
          <a:xfrm>
            <a:off x="1284288" y="2271713"/>
            <a:ext cx="6400800" cy="2073275"/>
          </a:xfrm>
          <a:prstGeom prst="rect">
            <a:avLst/>
          </a:prstGeom>
          <a:noFill/>
          <a:ln w="9525">
            <a:noFill/>
            <a:miter lim="800000"/>
            <a:headEnd/>
            <a:tailEnd/>
          </a:ln>
          <a:effectLst/>
        </p:spPr>
        <p:txBody>
          <a:bodyPr lIns="92075" tIns="46038" rIns="92075" bIns="46038">
            <a:spAutoFit/>
          </a:bodyPr>
          <a:lstStyle/>
          <a:p>
            <a:pPr eaLnBrk="0" hangingPunct="0">
              <a:lnSpc>
                <a:spcPct val="90000"/>
              </a:lnSpc>
            </a:pPr>
            <a:r>
              <a:rPr lang="en-US">
                <a:solidFill>
                  <a:schemeClr val="accent2"/>
                </a:solidFill>
                <a:latin typeface="Verdana" pitchFamily="34" charset="0"/>
              </a:rPr>
              <a:t>CREATE OR REPLACE PROCEDURE log_execution</a:t>
            </a:r>
          </a:p>
          <a:p>
            <a:pPr eaLnBrk="0" hangingPunct="0">
              <a:lnSpc>
                <a:spcPct val="90000"/>
              </a:lnSpc>
            </a:pPr>
            <a:r>
              <a:rPr lang="en-US">
                <a:solidFill>
                  <a:schemeClr val="accent2"/>
                </a:solidFill>
                <a:latin typeface="Verdana" pitchFamily="34" charset="0"/>
              </a:rPr>
              <a:t>IS</a:t>
            </a:r>
          </a:p>
          <a:p>
            <a:pPr eaLnBrk="0" hangingPunct="0">
              <a:lnSpc>
                <a:spcPct val="90000"/>
              </a:lnSpc>
            </a:pPr>
            <a:r>
              <a:rPr lang="en-US">
                <a:solidFill>
                  <a:schemeClr val="accent2"/>
                </a:solidFill>
                <a:latin typeface="Verdana" pitchFamily="34" charset="0"/>
              </a:rPr>
              <a:t>BEGIN</a:t>
            </a:r>
          </a:p>
          <a:p>
            <a:pPr eaLnBrk="0" hangingPunct="0">
              <a:lnSpc>
                <a:spcPct val="90000"/>
              </a:lnSpc>
            </a:pPr>
            <a:r>
              <a:rPr lang="en-US">
                <a:solidFill>
                  <a:schemeClr val="accent2"/>
                </a:solidFill>
                <a:latin typeface="Verdana" pitchFamily="34" charset="0"/>
              </a:rPr>
              <a:t>INPUT INTO log_table (user_id, log_date)  					-- wrong</a:t>
            </a:r>
          </a:p>
          <a:p>
            <a:pPr eaLnBrk="0" hangingPunct="0">
              <a:lnSpc>
                <a:spcPct val="90000"/>
              </a:lnSpc>
            </a:pPr>
            <a:r>
              <a:rPr lang="en-US">
                <a:solidFill>
                  <a:schemeClr val="accent2"/>
                </a:solidFill>
                <a:latin typeface="Verdana" pitchFamily="34" charset="0"/>
              </a:rPr>
              <a:t>VALUES (USER, SYSDATE);</a:t>
            </a:r>
          </a:p>
          <a:p>
            <a:pPr eaLnBrk="0" hangingPunct="0">
              <a:lnSpc>
                <a:spcPct val="90000"/>
              </a:lnSpc>
            </a:pPr>
            <a:r>
              <a:rPr lang="en-US">
                <a:solidFill>
                  <a:schemeClr val="accent2"/>
                </a:solidFill>
                <a:latin typeface="Verdana" pitchFamily="34" charset="0"/>
              </a:rPr>
              <a:t>END;</a:t>
            </a:r>
          </a:p>
          <a:p>
            <a:pPr eaLnBrk="0" hangingPunct="0">
              <a:lnSpc>
                <a:spcPct val="90000"/>
              </a:lnSpc>
            </a:pPr>
            <a:r>
              <a:rPr lang="en-US">
                <a:solidFill>
                  <a:schemeClr val="accent2"/>
                </a:solidFill>
                <a:latin typeface="Verdana" pitchFamily="34" charset="0"/>
              </a:rPr>
              <a:t>/</a:t>
            </a:r>
          </a:p>
        </p:txBody>
      </p:sp>
      <p:pic>
        <p:nvPicPr>
          <p:cNvPr id="217093" name="Picture 5"/>
          <p:cNvPicPr>
            <a:picLocks noChangeAspect="1" noChangeArrowheads="1"/>
          </p:cNvPicPr>
          <p:nvPr/>
        </p:nvPicPr>
        <p:blipFill>
          <a:blip r:embed="rId3"/>
          <a:srcRect/>
          <a:stretch>
            <a:fillRect/>
          </a:stretch>
        </p:blipFill>
        <p:spPr bwMode="auto">
          <a:xfrm>
            <a:off x="1287463" y="4410075"/>
            <a:ext cx="6572250" cy="390525"/>
          </a:xfrm>
          <a:prstGeom prst="rect">
            <a:avLst/>
          </a:prstGeom>
          <a:noFill/>
          <a:ln w="25400">
            <a:noFill/>
            <a:miter lim="800000"/>
            <a:headEnd type="none" w="sm" len="sm"/>
            <a:tailEnd type="none" w="med" len="lg"/>
          </a:ln>
          <a:effectLst/>
        </p:spPr>
      </p:pic>
    </p:spTree>
  </p:cSld>
  <p:clrMapOvr>
    <a:masterClrMapping/>
  </p:clrMapOvr>
  <p:transition spd="slow">
    <p:cut/>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p:txBody>
          <a:bodyPr/>
          <a:lstStyle/>
          <a:p>
            <a:r>
              <a:rPr lang="en-US"/>
              <a:t>PL/SQL</a:t>
            </a:r>
          </a:p>
        </p:txBody>
      </p:sp>
      <p:sp>
        <p:nvSpPr>
          <p:cNvPr id="7" name="Slide Number Placeholder 3"/>
          <p:cNvSpPr>
            <a:spLocks noGrp="1"/>
          </p:cNvSpPr>
          <p:nvPr>
            <p:ph type="sldNum" sz="quarter" idx="11"/>
          </p:nvPr>
        </p:nvSpPr>
        <p:spPr/>
        <p:txBody>
          <a:bodyPr/>
          <a:lstStyle/>
          <a:p>
            <a:fld id="{EB194C44-8963-496B-9BA3-F3007467E0DC}" type="slidenum">
              <a:rPr lang="en-US"/>
              <a:pPr/>
              <a:t>96</a:t>
            </a:fld>
            <a:r>
              <a:rPr lang="en-US"/>
              <a:t> of 1</a:t>
            </a:r>
          </a:p>
        </p:txBody>
      </p:sp>
      <p:sp>
        <p:nvSpPr>
          <p:cNvPr id="219138" name="Rectangle 2"/>
          <p:cNvSpPr>
            <a:spLocks noGrp="1" noChangeArrowheads="1"/>
          </p:cNvSpPr>
          <p:nvPr>
            <p:ph type="title"/>
          </p:nvPr>
        </p:nvSpPr>
        <p:spPr>
          <a:noFill/>
          <a:ln/>
        </p:spPr>
        <p:txBody>
          <a:bodyPr wrap="square" lIns="92075" tIns="46038" rIns="92075" bIns="46038" anchor="t"/>
          <a:lstStyle/>
          <a:p>
            <a:r>
              <a:rPr lang="en-US"/>
              <a:t>List Compilation Errors by Using </a:t>
            </a:r>
            <a:r>
              <a:rPr lang="en-US">
                <a:latin typeface="Courier New" pitchFamily="49" charset="0"/>
              </a:rPr>
              <a:t>USER_ERRORS</a:t>
            </a:r>
          </a:p>
        </p:txBody>
      </p:sp>
      <p:sp>
        <p:nvSpPr>
          <p:cNvPr id="219139" name="Rectangle 3"/>
          <p:cNvSpPr>
            <a:spLocks noChangeArrowheads="1"/>
          </p:cNvSpPr>
          <p:nvPr/>
        </p:nvSpPr>
        <p:spPr bwMode="blackWhite">
          <a:xfrm>
            <a:off x="1025525" y="2409825"/>
            <a:ext cx="7089775" cy="1250950"/>
          </a:xfrm>
          <a:prstGeom prst="rect">
            <a:avLst/>
          </a:prstGeom>
          <a:solidFill>
            <a:srgbClr val="FFFFCC"/>
          </a:solidFill>
          <a:ln w="9525">
            <a:noFill/>
            <a:miter lim="800000"/>
            <a:headEnd/>
            <a:tailEnd/>
          </a:ln>
          <a:effectLst/>
        </p:spPr>
        <p:txBody>
          <a:bodyPr wrap="none" anchor="ctr"/>
          <a:lstStyle/>
          <a:p>
            <a:endParaRPr lang="en-US"/>
          </a:p>
        </p:txBody>
      </p:sp>
      <p:sp>
        <p:nvSpPr>
          <p:cNvPr id="219140" name="Rectangle 4"/>
          <p:cNvSpPr>
            <a:spLocks noChangeArrowheads="1"/>
          </p:cNvSpPr>
          <p:nvPr/>
        </p:nvSpPr>
        <p:spPr bwMode="auto">
          <a:xfrm>
            <a:off x="1042988" y="2525713"/>
            <a:ext cx="6400800" cy="1082675"/>
          </a:xfrm>
          <a:prstGeom prst="rect">
            <a:avLst/>
          </a:prstGeom>
          <a:noFill/>
          <a:ln w="9525">
            <a:noFill/>
            <a:miter lim="800000"/>
            <a:headEnd/>
            <a:tailEnd/>
          </a:ln>
          <a:effectLst/>
        </p:spPr>
        <p:txBody>
          <a:bodyPr lIns="92075" tIns="46038" rIns="92075" bIns="46038">
            <a:spAutoFit/>
          </a:bodyPr>
          <a:lstStyle/>
          <a:p>
            <a:pPr eaLnBrk="0" hangingPunct="0">
              <a:lnSpc>
                <a:spcPct val="90000"/>
              </a:lnSpc>
            </a:pPr>
            <a:r>
              <a:rPr lang="en-US">
                <a:solidFill>
                  <a:schemeClr val="accent2"/>
                </a:solidFill>
                <a:latin typeface="Verdana" pitchFamily="34" charset="0"/>
              </a:rPr>
              <a:t>SELECT line || '/' || position POS, text</a:t>
            </a:r>
          </a:p>
          <a:p>
            <a:pPr eaLnBrk="0" hangingPunct="0">
              <a:lnSpc>
                <a:spcPct val="90000"/>
              </a:lnSpc>
            </a:pPr>
            <a:r>
              <a:rPr lang="en-US">
                <a:solidFill>
                  <a:schemeClr val="accent2"/>
                </a:solidFill>
                <a:latin typeface="Verdana" pitchFamily="34" charset="0"/>
              </a:rPr>
              <a:t>FROM   user_errors</a:t>
            </a:r>
          </a:p>
          <a:p>
            <a:pPr eaLnBrk="0" hangingPunct="0">
              <a:lnSpc>
                <a:spcPct val="90000"/>
              </a:lnSpc>
            </a:pPr>
            <a:r>
              <a:rPr lang="en-US">
                <a:solidFill>
                  <a:schemeClr val="accent2"/>
                </a:solidFill>
                <a:latin typeface="Verdana" pitchFamily="34" charset="0"/>
              </a:rPr>
              <a:t>WHERE  name = 'LOG_EXECUTION'</a:t>
            </a:r>
          </a:p>
          <a:p>
            <a:pPr eaLnBrk="0" hangingPunct="0">
              <a:lnSpc>
                <a:spcPct val="90000"/>
              </a:lnSpc>
            </a:pPr>
            <a:r>
              <a:rPr lang="en-US">
                <a:solidFill>
                  <a:schemeClr val="accent2"/>
                </a:solidFill>
                <a:latin typeface="Verdana" pitchFamily="34" charset="0"/>
              </a:rPr>
              <a:t>ORDER BY line;</a:t>
            </a:r>
          </a:p>
        </p:txBody>
      </p:sp>
      <p:pic>
        <p:nvPicPr>
          <p:cNvPr id="219141" name="Picture 5" descr="04_13s"/>
          <p:cNvPicPr>
            <a:picLocks noChangeAspect="1" noChangeArrowheads="1"/>
          </p:cNvPicPr>
          <p:nvPr/>
        </p:nvPicPr>
        <p:blipFill>
          <a:blip r:embed="rId3"/>
          <a:srcRect/>
          <a:stretch>
            <a:fillRect/>
          </a:stretch>
        </p:blipFill>
        <p:spPr bwMode="auto">
          <a:xfrm>
            <a:off x="1033463" y="3790950"/>
            <a:ext cx="7105650" cy="1184275"/>
          </a:xfrm>
          <a:prstGeom prst="rect">
            <a:avLst/>
          </a:prstGeom>
          <a:noFill/>
        </p:spPr>
      </p:pic>
    </p:spTree>
  </p:cSld>
  <p:clrMapOvr>
    <a:masterClrMapping/>
  </p:clrMapOvr>
  <p:transition spd="slow">
    <p:cut/>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p:txBody>
          <a:bodyPr/>
          <a:lstStyle/>
          <a:p>
            <a:r>
              <a:rPr lang="en-US"/>
              <a:t>PL/SQL</a:t>
            </a:r>
          </a:p>
        </p:txBody>
      </p:sp>
      <p:sp>
        <p:nvSpPr>
          <p:cNvPr id="7" name="Slide Number Placeholder 3"/>
          <p:cNvSpPr>
            <a:spLocks noGrp="1"/>
          </p:cNvSpPr>
          <p:nvPr>
            <p:ph type="sldNum" sz="quarter" idx="11"/>
          </p:nvPr>
        </p:nvSpPr>
        <p:spPr/>
        <p:txBody>
          <a:bodyPr/>
          <a:lstStyle/>
          <a:p>
            <a:fld id="{41F7752A-BE84-4C3E-B3CE-8E62DAD29F56}" type="slidenum">
              <a:rPr lang="en-US"/>
              <a:pPr/>
              <a:t>97</a:t>
            </a:fld>
            <a:r>
              <a:rPr lang="en-US"/>
              <a:t> of 1</a:t>
            </a:r>
          </a:p>
        </p:txBody>
      </p:sp>
      <p:sp>
        <p:nvSpPr>
          <p:cNvPr id="221186" name="Rectangle 2"/>
          <p:cNvSpPr>
            <a:spLocks noGrp="1" noChangeArrowheads="1"/>
          </p:cNvSpPr>
          <p:nvPr>
            <p:ph type="title"/>
          </p:nvPr>
        </p:nvSpPr>
        <p:spPr>
          <a:noFill/>
          <a:ln/>
        </p:spPr>
        <p:txBody>
          <a:bodyPr wrap="square" lIns="92075" tIns="46038" rIns="92075" bIns="46038" anchor="t"/>
          <a:lstStyle/>
          <a:p>
            <a:r>
              <a:rPr lang="en-US"/>
              <a:t>List Compilation Errors by Using </a:t>
            </a:r>
            <a:br>
              <a:rPr lang="en-US"/>
            </a:br>
            <a:r>
              <a:rPr lang="en-US">
                <a:latin typeface="Courier New" pitchFamily="49" charset="0"/>
              </a:rPr>
              <a:t>SHOW ERRORS</a:t>
            </a:r>
          </a:p>
        </p:txBody>
      </p:sp>
      <p:sp>
        <p:nvSpPr>
          <p:cNvPr id="221187" name="Rectangle 3"/>
          <p:cNvSpPr>
            <a:spLocks noChangeArrowheads="1"/>
          </p:cNvSpPr>
          <p:nvPr/>
        </p:nvSpPr>
        <p:spPr bwMode="blackWhite">
          <a:xfrm>
            <a:off x="814388" y="2511425"/>
            <a:ext cx="7743825" cy="592138"/>
          </a:xfrm>
          <a:prstGeom prst="rect">
            <a:avLst/>
          </a:prstGeom>
          <a:solidFill>
            <a:srgbClr val="FFFFCC"/>
          </a:solidFill>
          <a:ln w="9525">
            <a:noFill/>
            <a:miter lim="800000"/>
            <a:headEnd/>
            <a:tailEnd/>
          </a:ln>
          <a:effectLst/>
        </p:spPr>
        <p:txBody>
          <a:bodyPr wrap="none" anchor="ctr"/>
          <a:lstStyle/>
          <a:p>
            <a:endParaRPr lang="en-US"/>
          </a:p>
        </p:txBody>
      </p:sp>
      <p:sp>
        <p:nvSpPr>
          <p:cNvPr id="221188" name="Rectangle 4"/>
          <p:cNvSpPr>
            <a:spLocks noChangeArrowheads="1"/>
          </p:cNvSpPr>
          <p:nvPr/>
        </p:nvSpPr>
        <p:spPr bwMode="auto">
          <a:xfrm>
            <a:off x="785813" y="2625725"/>
            <a:ext cx="6400800" cy="339725"/>
          </a:xfrm>
          <a:prstGeom prst="rect">
            <a:avLst/>
          </a:prstGeom>
          <a:noFill/>
          <a:ln w="9525">
            <a:noFill/>
            <a:miter lim="800000"/>
            <a:headEnd/>
            <a:tailEnd/>
          </a:ln>
          <a:effectLst/>
        </p:spPr>
        <p:txBody>
          <a:bodyPr lIns="92075" tIns="46038" rIns="92075" bIns="46038">
            <a:spAutoFit/>
          </a:bodyPr>
          <a:lstStyle/>
          <a:p>
            <a:pPr eaLnBrk="0" hangingPunct="0">
              <a:lnSpc>
                <a:spcPct val="90000"/>
              </a:lnSpc>
            </a:pPr>
            <a:r>
              <a:rPr lang="en-US">
                <a:solidFill>
                  <a:schemeClr val="accent2"/>
                </a:solidFill>
                <a:latin typeface="Verdana" pitchFamily="34" charset="0"/>
              </a:rPr>
              <a:t>SHOW ERRORS PROCEDURE log_execution</a:t>
            </a:r>
          </a:p>
        </p:txBody>
      </p:sp>
      <p:pic>
        <p:nvPicPr>
          <p:cNvPr id="221189" name="Picture 5" descr="04_14s"/>
          <p:cNvPicPr>
            <a:picLocks noChangeAspect="1" noChangeArrowheads="1"/>
          </p:cNvPicPr>
          <p:nvPr/>
        </p:nvPicPr>
        <p:blipFill>
          <a:blip r:embed="rId3"/>
          <a:srcRect/>
          <a:stretch>
            <a:fillRect/>
          </a:stretch>
        </p:blipFill>
        <p:spPr bwMode="auto">
          <a:xfrm>
            <a:off x="815975" y="3159125"/>
            <a:ext cx="7759700" cy="1624013"/>
          </a:xfrm>
          <a:prstGeom prst="rect">
            <a:avLst/>
          </a:prstGeom>
          <a:noFill/>
        </p:spPr>
      </p:pic>
    </p:spTree>
  </p:cSld>
  <p:clrMapOvr>
    <a:masterClrMapping/>
  </p:clrMapOvr>
  <p:transition spd="slow">
    <p:cut/>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PL/SQL</a:t>
            </a:r>
          </a:p>
        </p:txBody>
      </p:sp>
      <p:sp>
        <p:nvSpPr>
          <p:cNvPr id="5" name="Slide Number Placeholder 4"/>
          <p:cNvSpPr>
            <a:spLocks noGrp="1"/>
          </p:cNvSpPr>
          <p:nvPr>
            <p:ph type="sldNum" sz="quarter" idx="11"/>
          </p:nvPr>
        </p:nvSpPr>
        <p:spPr/>
        <p:txBody>
          <a:bodyPr/>
          <a:lstStyle/>
          <a:p>
            <a:fld id="{F7EAFEF3-CEA8-4FF3-B54C-8A2EDF8280A9}" type="slidenum">
              <a:rPr lang="en-US"/>
              <a:pPr/>
              <a:t>98</a:t>
            </a:fld>
            <a:r>
              <a:rPr lang="en-US"/>
              <a:t> of 1</a:t>
            </a:r>
          </a:p>
        </p:txBody>
      </p:sp>
      <p:sp>
        <p:nvSpPr>
          <p:cNvPr id="291842" name="Rectangle 2"/>
          <p:cNvSpPr>
            <a:spLocks noGrp="1" noChangeArrowheads="1"/>
          </p:cNvSpPr>
          <p:nvPr>
            <p:ph type="title"/>
          </p:nvPr>
        </p:nvSpPr>
        <p:spPr/>
        <p:txBody>
          <a:bodyPr/>
          <a:lstStyle/>
          <a:p>
            <a:r>
              <a:rPr lang="en-US"/>
              <a:t>Exercise</a:t>
            </a:r>
          </a:p>
        </p:txBody>
      </p:sp>
      <p:sp>
        <p:nvSpPr>
          <p:cNvPr id="291843" name="Rectangle 3"/>
          <p:cNvSpPr>
            <a:spLocks noGrp="1" noChangeArrowheads="1"/>
          </p:cNvSpPr>
          <p:nvPr>
            <p:ph type="body" idx="1"/>
          </p:nvPr>
        </p:nvSpPr>
        <p:spPr>
          <a:xfrm>
            <a:off x="685800" y="1981200"/>
            <a:ext cx="7696200" cy="3733800"/>
          </a:xfrm>
        </p:spPr>
        <p:txBody>
          <a:bodyPr/>
          <a:lstStyle/>
          <a:p>
            <a:r>
              <a:rPr lang="en-US"/>
              <a:t>Write a program to maintain cashbook using procedures and functions</a:t>
            </a:r>
          </a:p>
          <a:p>
            <a:r>
              <a:rPr lang="en-US"/>
              <a:t>Write a procedure to get the name and salary of a particular employee.</a:t>
            </a:r>
          </a:p>
          <a:p>
            <a:r>
              <a:rPr lang="en-US"/>
              <a:t>Write a procedure to get the all the details of an employee</a:t>
            </a:r>
          </a:p>
          <a:p>
            <a:r>
              <a:rPr lang="en-US"/>
              <a:t>Write a function to get all the details of an employee</a:t>
            </a:r>
          </a:p>
        </p:txBody>
      </p:sp>
    </p:spTree>
  </p:cSld>
  <p:clrMapOvr>
    <a:masterClrMapping/>
  </p:clrMapOvr>
</p:sld>
</file>

<file path=ppt/theme/theme1.xml><?xml version="1.0" encoding="utf-8"?>
<a:theme xmlns:a="http://schemas.openxmlformats.org/drawingml/2006/main" name="Mahindra Satyam PPT Template_2010">
  <a:themeElements>
    <a:clrScheme name="Satyam_New_Template_2009">
      <a:dk1>
        <a:sysClr val="windowText" lastClr="000000"/>
      </a:dk1>
      <a:lt1>
        <a:sysClr val="window" lastClr="FFFFFF"/>
      </a:lt1>
      <a:dk2>
        <a:srgbClr val="C0504D"/>
      </a:dk2>
      <a:lt2>
        <a:srgbClr val="625756"/>
      </a:lt2>
      <a:accent1>
        <a:srgbClr val="E6E3E2"/>
      </a:accent1>
      <a:accent2>
        <a:srgbClr val="A092B4"/>
      </a:accent2>
      <a:accent3>
        <a:srgbClr val="625753"/>
      </a:accent3>
      <a:accent4>
        <a:srgbClr val="BE3A3A"/>
      </a:accent4>
      <a:accent5>
        <a:srgbClr val="FFC000"/>
      </a:accent5>
      <a:accent6>
        <a:srgbClr val="00B050"/>
      </a:accent6>
      <a:hlink>
        <a:srgbClr val="625753"/>
      </a:hlink>
      <a:folHlink>
        <a:srgbClr val="BE3A3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ln w="9525">
          <a:noFill/>
          <a:miter lim="800000"/>
          <a:headEnd/>
          <a:tailEnd/>
        </a:ln>
      </a:spPr>
      <a:bodyPr vert="horz" wrap="square" lIns="0" tIns="0" rIns="0" bIns="0" numCol="1" anchor="t" anchorCtr="0" compatLnSpc="1">
        <a:prstTxWarp prst="textNoShape">
          <a:avLst/>
        </a:prstTxWarp>
        <a:spAutoFit/>
      </a:bodyPr>
      <a:lstStyle>
        <a:defPPr fontAlgn="base">
          <a:buFont typeface="Arial" pitchFamily="34" charset="0"/>
          <a:defRPr dirty="0" smtClean="0">
            <a:latin typeface="+mj-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88715D36CCD664C92487F0B78E69BFE" ma:contentTypeVersion="0" ma:contentTypeDescription="Create a new document." ma:contentTypeScope="" ma:versionID="68ba96136a3f689d73eda38406cf5090">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6FD0560-CBEE-498C-8884-72515059B7FB}">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openxmlformats.org/package/2006/metadata/core-properties"/>
  </ds:schemaRefs>
</ds:datastoreItem>
</file>

<file path=customXml/itemProps2.xml><?xml version="1.0" encoding="utf-8"?>
<ds:datastoreItem xmlns:ds="http://schemas.openxmlformats.org/officeDocument/2006/customXml" ds:itemID="{C745C364-CC8C-4BB5-A6B4-50053F8DF331}">
  <ds:schemaRefs>
    <ds:schemaRef ds:uri="http://schemas.microsoft.com/sharepoint/v3/contenttype/forms"/>
  </ds:schemaRefs>
</ds:datastoreItem>
</file>

<file path=customXml/itemProps3.xml><?xml version="1.0" encoding="utf-8"?>
<ds:datastoreItem xmlns:ds="http://schemas.openxmlformats.org/officeDocument/2006/customXml" ds:itemID="{0242C922-48A9-448B-9D31-86F592EABA9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Mahindra Satyam PPT Template_2010</Template>
  <TotalTime>0</TotalTime>
  <Words>13941</Words>
  <Application>Microsoft Office PowerPoint</Application>
  <PresentationFormat>On-screen Show (4:3)</PresentationFormat>
  <Paragraphs>2211</Paragraphs>
  <Slides>98</Slides>
  <Notes>96</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98</vt:i4>
      </vt:variant>
    </vt:vector>
  </HeadingPairs>
  <TitlesOfParts>
    <vt:vector size="101" baseType="lpstr">
      <vt:lpstr>Mahindra Satyam PPT Template_2010</vt:lpstr>
      <vt:lpstr>Document</vt:lpstr>
      <vt:lpstr>Microsoft Word Document</vt:lpstr>
      <vt:lpstr>Advanced Explicit Cursor Concepts</vt:lpstr>
      <vt:lpstr>Objectives</vt:lpstr>
      <vt:lpstr>Cursors with Parameters</vt:lpstr>
      <vt:lpstr>Cursors with Parameters</vt:lpstr>
      <vt:lpstr>The FOR UPDATE Clause</vt:lpstr>
      <vt:lpstr>The FOR UPDATE Clause</vt:lpstr>
      <vt:lpstr>The WHERE CURRENT OF Clause</vt:lpstr>
      <vt:lpstr>The WHERE CURRENT OF Clause</vt:lpstr>
      <vt:lpstr>Cursors with Subqueries</vt:lpstr>
      <vt:lpstr>Summary</vt:lpstr>
      <vt:lpstr>Exercise</vt:lpstr>
      <vt:lpstr>Handling Exceptions</vt:lpstr>
      <vt:lpstr>Objectives</vt:lpstr>
      <vt:lpstr>Handling Exceptions with PL/SQL</vt:lpstr>
      <vt:lpstr>Handling Exceptions</vt:lpstr>
      <vt:lpstr>Exception Types</vt:lpstr>
      <vt:lpstr>Trapping Exceptions</vt:lpstr>
      <vt:lpstr>Trapping Exceptions Guidelines</vt:lpstr>
      <vt:lpstr>Trapping Predefined Oracle Server Errors</vt:lpstr>
      <vt:lpstr>Predefined Exceptions</vt:lpstr>
      <vt:lpstr>Trapping Nonpredefined Oracle  Server Errors</vt:lpstr>
      <vt:lpstr>Nonpredefined Error</vt:lpstr>
      <vt:lpstr>Functions for Trapping Exceptions</vt:lpstr>
      <vt:lpstr>Functions for Trapping Exceptions</vt:lpstr>
      <vt:lpstr>Trapping User-Defined Exceptions</vt:lpstr>
      <vt:lpstr>User-Defined Exceptions</vt:lpstr>
      <vt:lpstr>The RAISE_APPLICATION_ERROR Procedure</vt:lpstr>
      <vt:lpstr>The RAISE_APPLICATION_ERROR Procedure</vt:lpstr>
      <vt:lpstr>RAISE_APPLICATION_ERROR</vt:lpstr>
      <vt:lpstr>Summary</vt:lpstr>
      <vt:lpstr>Creating Procedures</vt:lpstr>
      <vt:lpstr>Objectives</vt:lpstr>
      <vt:lpstr>Objectives</vt:lpstr>
      <vt:lpstr>PL/SQL Program Constructs</vt:lpstr>
      <vt:lpstr>Overview of Subprograms</vt:lpstr>
      <vt:lpstr>Block Structure for Anonymous PL/SQL Blocks</vt:lpstr>
      <vt:lpstr>Block Structure for PL/SQL Subprograms</vt:lpstr>
      <vt:lpstr>PL/SQL Subprograms</vt:lpstr>
      <vt:lpstr>Benefits of Subprograms</vt:lpstr>
      <vt:lpstr>Invoking Stored Procedures  and Functions</vt:lpstr>
      <vt:lpstr>What Is a Procedure?</vt:lpstr>
      <vt:lpstr>Syntax for Creating Procedures</vt:lpstr>
      <vt:lpstr>Developing Procedures</vt:lpstr>
      <vt:lpstr>Formal Versus Actual Parameters</vt:lpstr>
      <vt:lpstr>Procedural Parameter Modes</vt:lpstr>
      <vt:lpstr>Creating Procedures with Parameters</vt:lpstr>
      <vt:lpstr>IN Parameters: Example</vt:lpstr>
      <vt:lpstr>OUT Parameters: Example</vt:lpstr>
      <vt:lpstr>OUT Parameters: Example</vt:lpstr>
      <vt:lpstr>Viewing OUT Parameters</vt:lpstr>
      <vt:lpstr>IN OUT Parameters</vt:lpstr>
      <vt:lpstr>Viewing IN OUT Parameters</vt:lpstr>
      <vt:lpstr>Methods for Passing Parameters</vt:lpstr>
      <vt:lpstr>DEFAULT Option for Parameters</vt:lpstr>
      <vt:lpstr>Examples of Passing Parameters</vt:lpstr>
      <vt:lpstr>Invoking a Procedure from an Anonymous PL/SQL Block</vt:lpstr>
      <vt:lpstr>Invoking a Procedure from Another Procedure</vt:lpstr>
      <vt:lpstr>Handled Exceptions</vt:lpstr>
      <vt:lpstr>Handled Exceptions</vt:lpstr>
      <vt:lpstr>Unhandled Exceptions</vt:lpstr>
      <vt:lpstr>Unhandled Exceptions</vt:lpstr>
      <vt:lpstr>Removing Procedures</vt:lpstr>
      <vt:lpstr>Summary</vt:lpstr>
      <vt:lpstr>Summary</vt:lpstr>
      <vt:lpstr>Creating Functions</vt:lpstr>
      <vt:lpstr>Objectives</vt:lpstr>
      <vt:lpstr>Overview of Stored Functions</vt:lpstr>
      <vt:lpstr>Syntax for Creating Functions</vt:lpstr>
      <vt:lpstr>Creating a Function</vt:lpstr>
      <vt:lpstr>Creating a Stored Function  by Using iSQL*Plus</vt:lpstr>
      <vt:lpstr>Creating a Stored Function by Using iSQL*Plus: Example</vt:lpstr>
      <vt:lpstr>Executing Functions</vt:lpstr>
      <vt:lpstr>Executing Functions: Example</vt:lpstr>
      <vt:lpstr>Advantages of User-Defined Functions in SQL Expressions</vt:lpstr>
      <vt:lpstr>Invoking Functions in SQL Expressions: Example</vt:lpstr>
      <vt:lpstr>Locations to Call User-Defined Functions</vt:lpstr>
      <vt:lpstr>Restrictions on Calling Functions from SQL Expressions</vt:lpstr>
      <vt:lpstr>Restrictions on Calling Functions from SQL Expressions</vt:lpstr>
      <vt:lpstr>Restrictions on Calling from SQL</vt:lpstr>
      <vt:lpstr>Removing Functions</vt:lpstr>
      <vt:lpstr>Procedure or Function?</vt:lpstr>
      <vt:lpstr>Comparing Procedures  and Functions</vt:lpstr>
      <vt:lpstr>Benefits of Stored  Procedures and Functions</vt:lpstr>
      <vt:lpstr>Summary</vt:lpstr>
      <vt:lpstr>Managing Subprograms</vt:lpstr>
      <vt:lpstr>Objectives</vt:lpstr>
      <vt:lpstr>Required Privileges </vt:lpstr>
      <vt:lpstr>Granting Access to Data</vt:lpstr>
      <vt:lpstr>Managing Stored PL/SQL Objects</vt:lpstr>
      <vt:lpstr>USER_OBJECTS</vt:lpstr>
      <vt:lpstr>List All Procedures and Functions</vt:lpstr>
      <vt:lpstr>USER_SOURCE Data Dictionary View</vt:lpstr>
      <vt:lpstr>List the Code of Procedures  and Functions</vt:lpstr>
      <vt:lpstr>USER_ERRORS</vt:lpstr>
      <vt:lpstr>Detecting Compilation Errors: Example</vt:lpstr>
      <vt:lpstr>List Compilation Errors by Using USER_ERRORS</vt:lpstr>
      <vt:lpstr>List Compilation Errors by Using  SHOW ERRORS</vt:lpstr>
      <vt:lpstr>Exercise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Explicit Cursor Concepts</dc:title>
  <dc:creator>Administrator</dc:creator>
  <cp:lastModifiedBy>Administrator</cp:lastModifiedBy>
  <cp:revision>1</cp:revision>
  <dcterms:created xsi:type="dcterms:W3CDTF">2010-02-15T09:33:52Z</dcterms:created>
  <dcterms:modified xsi:type="dcterms:W3CDTF">2010-02-15T09:34:33Z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0x010100288715D36CCD664C92487F0B78E69BFE</vt:lpwstr>
  </property>
</Properties>
</file>