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409" autoAdjust="0"/>
  </p:normalViewPr>
  <p:slideViewPr>
    <p:cSldViewPr>
      <p:cViewPr varScale="1">
        <p:scale>
          <a:sx n="62" d="100"/>
          <a:sy n="62" d="100"/>
        </p:scale>
        <p:origin x="-312" y="-90"/>
      </p:cViewPr>
      <p:guideLst>
        <p:guide orient="horz" pos="2160"/>
        <p:guide pos="2880"/>
      </p:guideLst>
    </p:cSldViewPr>
  </p:slideViewPr>
  <p:outlineViewPr>
    <p:cViewPr>
      <p:scale>
        <a:sx n="33" d="100"/>
        <a:sy n="33" d="100"/>
      </p:scale>
      <p:origin x="18" y="112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00D609-B78B-426D-8160-CFDCE5842570}" type="datetimeFigureOut">
              <a:rPr lang="en-US" smtClean="0"/>
              <a:pPr/>
              <a:t>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8EA25-0127-4E14-8FA2-042738683D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E8EA25-0127-4E14-8FA2-042738683D8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E8EA25-0127-4E14-8FA2-042738683D8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
        <p:nvSpPr>
          <p:cNvPr id="12" name="Rectangle 11"/>
          <p:cNvSpPr>
            <a:spLocks noChangeArrowheads="1"/>
          </p:cNvSpPr>
          <p:nvPr/>
        </p:nvSpPr>
        <p:spPr bwMode="auto">
          <a:xfrm>
            <a:off x="146050" y="6370638"/>
            <a:ext cx="381000" cy="228600"/>
          </a:xfrm>
          <a:prstGeom prst="rect">
            <a:avLst/>
          </a:prstGeom>
          <a:noFill/>
          <a:ln w="9525">
            <a:noFill/>
            <a:miter lim="800000"/>
            <a:headEnd/>
            <a:tailEnd/>
          </a:ln>
          <a:effectLst/>
        </p:spPr>
        <p:txBody>
          <a:bodyPr wrap="none" lIns="92075" tIns="46038" rIns="92075" bIns="46038" anchor="ctr"/>
          <a:lstStyle/>
          <a:p>
            <a:pPr defTabSz="762000" eaLnBrk="0" hangingPunct="0">
              <a:lnSpc>
                <a:spcPct val="100000"/>
              </a:lnSpc>
              <a:spcBef>
                <a:spcPct val="0"/>
              </a:spcBef>
              <a:defRPr/>
            </a:pPr>
            <a:endParaRPr lang="en-US" sz="1200" b="1" i="0" dirty="0">
              <a:solidFill>
                <a:schemeClr val="bg2"/>
              </a:solidFill>
              <a:latin typeface="Arial" charset="0"/>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28"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394161"/>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title"/>
          </p:nvPr>
        </p:nvSpPr>
        <p:spPr/>
        <p:txBody>
          <a:bodyPr/>
          <a:lstStyle/>
          <a:p>
            <a:r>
              <a:rPr lang="en-US" dirty="0" smtClean="0"/>
              <a:t>SQL</a:t>
            </a:r>
            <a:r>
              <a:rPr lang="en-US" baseline="0" dirty="0" smtClean="0"/>
              <a:t> Assignments</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a:t>
            </a:r>
            <a:r>
              <a:rPr lang="en-US" baseline="0" dirty="0" smtClean="0"/>
              <a:t> 1</a:t>
            </a:r>
            <a:endParaRPr lang="en-US" dirty="0"/>
          </a:p>
        </p:txBody>
      </p:sp>
      <p:sp>
        <p:nvSpPr>
          <p:cNvPr id="3" name="Content Placeholder 2"/>
          <p:cNvSpPr>
            <a:spLocks noGrp="1"/>
          </p:cNvSpPr>
          <p:nvPr>
            <p:ph idx="1"/>
          </p:nvPr>
        </p:nvSpPr>
        <p:spPr/>
        <p:txBody>
          <a:bodyPr>
            <a:noAutofit/>
          </a:bodyPr>
          <a:lstStyle/>
          <a:p>
            <a:pPr>
              <a:buFontTx/>
              <a:buNone/>
            </a:pPr>
            <a:r>
              <a:rPr lang="en-US" sz="1400" dirty="0" smtClean="0"/>
              <a:t>1) Display the details of all employees</a:t>
            </a:r>
          </a:p>
          <a:p>
            <a:pPr>
              <a:buFontTx/>
              <a:buNone/>
            </a:pPr>
            <a:endParaRPr lang="en-US" sz="1400" dirty="0" smtClean="0"/>
          </a:p>
          <a:p>
            <a:pPr>
              <a:buFontTx/>
              <a:buNone/>
            </a:pPr>
            <a:r>
              <a:rPr lang="en-US" sz="1400" dirty="0" smtClean="0"/>
              <a:t>2) Display the depart information from employees table</a:t>
            </a:r>
          </a:p>
          <a:p>
            <a:pPr>
              <a:buFontTx/>
              <a:buNone/>
            </a:pPr>
            <a:endParaRPr lang="en-US" sz="1400" dirty="0" smtClean="0"/>
          </a:p>
          <a:p>
            <a:pPr>
              <a:buFontTx/>
              <a:buNone/>
            </a:pPr>
            <a:r>
              <a:rPr lang="en-US" sz="1400" dirty="0" smtClean="0"/>
              <a:t>3) Display the name and job for all the employees</a:t>
            </a:r>
          </a:p>
          <a:p>
            <a:pPr>
              <a:buFontTx/>
              <a:buNone/>
            </a:pPr>
            <a:endParaRPr lang="en-US" sz="1400" dirty="0" smtClean="0"/>
          </a:p>
          <a:p>
            <a:pPr>
              <a:buFontTx/>
              <a:buNone/>
            </a:pPr>
            <a:r>
              <a:rPr lang="en-US" sz="1400" dirty="0" smtClean="0"/>
              <a:t>4) Display the name and salary  for all the employees</a:t>
            </a:r>
          </a:p>
          <a:p>
            <a:pPr>
              <a:buFontTx/>
              <a:buNone/>
            </a:pPr>
            <a:endParaRPr lang="en-US" sz="1400" dirty="0" smtClean="0"/>
          </a:p>
          <a:p>
            <a:pPr>
              <a:buFontTx/>
              <a:buNone/>
            </a:pPr>
            <a:r>
              <a:rPr lang="en-US" sz="1400" dirty="0" smtClean="0"/>
              <a:t>5) Display the employee no and total salary  for all the employees</a:t>
            </a:r>
          </a:p>
          <a:p>
            <a:pPr>
              <a:buFontTx/>
              <a:buNone/>
            </a:pPr>
            <a:endParaRPr lang="en-US" sz="1400" dirty="0" smtClean="0"/>
          </a:p>
          <a:p>
            <a:pPr>
              <a:buFontTx/>
              <a:buNone/>
            </a:pPr>
            <a:r>
              <a:rPr lang="en-US" sz="1400" dirty="0" smtClean="0"/>
              <a:t>6) Display the employee name and annual salary for all employees.</a:t>
            </a:r>
          </a:p>
          <a:p>
            <a:pPr>
              <a:buFontTx/>
              <a:buNone/>
            </a:pPr>
            <a:endParaRPr lang="en-US" sz="1400" dirty="0" smtClean="0"/>
          </a:p>
          <a:p>
            <a:pPr>
              <a:buFontTx/>
              <a:buNone/>
            </a:pPr>
            <a:r>
              <a:rPr lang="en-US" sz="1400" dirty="0" smtClean="0"/>
              <a:t>7) Display the names of all the employees who are working in depart number 10.</a:t>
            </a:r>
          </a:p>
          <a:p>
            <a:pPr>
              <a:buFontTx/>
              <a:buNone/>
            </a:pPr>
            <a:endParaRPr lang="en-US" sz="1400" dirty="0" smtClean="0"/>
          </a:p>
          <a:p>
            <a:pPr>
              <a:buFontTx/>
              <a:buNone/>
            </a:pPr>
            <a:r>
              <a:rPr lang="en-US" sz="1400" dirty="0" smtClean="0"/>
              <a:t>8) Display the names of all the employees who are working as clerks and drawing a salary more than 3000.</a:t>
            </a:r>
          </a:p>
          <a:p>
            <a:pPr>
              <a:buFontTx/>
              <a:buNone/>
            </a:pPr>
            <a:endParaRPr lang="en-US" sz="1400" dirty="0" smtClean="0"/>
          </a:p>
          <a:p>
            <a:pPr>
              <a:buFontTx/>
              <a:buNone/>
            </a:pPr>
            <a:r>
              <a:rPr lang="en-US" sz="1400" dirty="0" smtClean="0"/>
              <a:t>9) Display the employee number and name  who are earning comm.</a:t>
            </a:r>
          </a:p>
          <a:p>
            <a:pPr>
              <a:buFontTx/>
              <a:buNone/>
            </a:pPr>
            <a:endParaRPr lang="en-US" sz="1400" dirty="0" smtClean="0"/>
          </a:p>
          <a:p>
            <a:pPr>
              <a:buFontTx/>
              <a:buNone/>
            </a:pPr>
            <a:r>
              <a:rPr lang="en-US" sz="1400" dirty="0" smtClean="0"/>
              <a:t>10) Display the employee number and name  who do not earn any comm.</a:t>
            </a:r>
          </a:p>
          <a:p>
            <a:pPr>
              <a:buFontTx/>
              <a:buNone/>
            </a:pPr>
            <a:endParaRPr lang="en-US" sz="1400" dirty="0" smtClean="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en-US" dirty="0"/>
          </a:p>
        </p:txBody>
      </p:sp>
      <p:sp>
        <p:nvSpPr>
          <p:cNvPr id="3" name="Content Placeholder 2"/>
          <p:cNvSpPr>
            <a:spLocks noGrp="1"/>
          </p:cNvSpPr>
          <p:nvPr>
            <p:ph idx="1"/>
          </p:nvPr>
        </p:nvSpPr>
        <p:spPr>
          <a:xfrm>
            <a:off x="304799" y="1262568"/>
            <a:ext cx="8539164" cy="5232202"/>
          </a:xfrm>
        </p:spPr>
        <p:txBody>
          <a:bodyPr/>
          <a:lstStyle/>
          <a:p>
            <a:pPr>
              <a:buFontTx/>
              <a:buNone/>
            </a:pPr>
            <a:r>
              <a:rPr lang="en-US" sz="1400" dirty="0" smtClean="0"/>
              <a:t>11) Display the names of employees who are working as clerks, salesman or analyst and drawing a salary more than 3000.</a:t>
            </a:r>
          </a:p>
          <a:p>
            <a:pPr>
              <a:buFontTx/>
              <a:buNone/>
            </a:pPr>
            <a:endParaRPr lang="en-US" sz="1400" dirty="0" smtClean="0"/>
          </a:p>
          <a:p>
            <a:pPr>
              <a:buFontTx/>
              <a:buNone/>
            </a:pPr>
            <a:r>
              <a:rPr lang="en-US" sz="1400" dirty="0" smtClean="0"/>
              <a:t>12) Display the names of the employees who are working in the company for the past 5 years;</a:t>
            </a:r>
          </a:p>
          <a:p>
            <a:pPr>
              <a:buFontTx/>
              <a:buNone/>
            </a:pPr>
            <a:endParaRPr lang="en-US" sz="1400" dirty="0" smtClean="0"/>
          </a:p>
          <a:p>
            <a:pPr>
              <a:buFontTx/>
              <a:buNone/>
            </a:pPr>
            <a:r>
              <a:rPr lang="en-US" sz="1400" dirty="0" smtClean="0"/>
              <a:t>13) Display the list of employees who have joined the company before 30-JUN-90 or after 31-DEC-90.</a:t>
            </a:r>
          </a:p>
          <a:p>
            <a:pPr>
              <a:buFontTx/>
              <a:buNone/>
            </a:pPr>
            <a:endParaRPr lang="en-US" sz="1400" dirty="0" smtClean="0"/>
          </a:p>
          <a:p>
            <a:pPr>
              <a:buFontTx/>
              <a:buNone/>
            </a:pPr>
            <a:r>
              <a:rPr lang="en-US" sz="1400" dirty="0" smtClean="0"/>
              <a:t>14) Display the names of employees working in depart number 10 or 20 or 40 or employees working as CLERKS,SALESMAN or ANALYST.</a:t>
            </a:r>
          </a:p>
          <a:p>
            <a:pPr>
              <a:buFontTx/>
              <a:buNone/>
            </a:pPr>
            <a:endParaRPr lang="en-US" sz="1400" dirty="0" smtClean="0"/>
          </a:p>
          <a:p>
            <a:pPr>
              <a:buFontTx/>
              <a:buNone/>
            </a:pPr>
            <a:r>
              <a:rPr lang="en-US" sz="1400" dirty="0" smtClean="0"/>
              <a:t>15) Display the names of employees whose name starts with alphabet S.</a:t>
            </a:r>
          </a:p>
          <a:p>
            <a:pPr>
              <a:buFontTx/>
              <a:buNone/>
            </a:pPr>
            <a:endParaRPr lang="en-US" sz="1400" dirty="0" smtClean="0"/>
          </a:p>
          <a:p>
            <a:pPr>
              <a:buFontTx/>
              <a:buNone/>
            </a:pPr>
            <a:r>
              <a:rPr lang="en-US" sz="1400" dirty="0" smtClean="0"/>
              <a:t>16) Display the Employee names for employees whose name ends with alphabet S.</a:t>
            </a:r>
          </a:p>
          <a:p>
            <a:pPr>
              <a:buFontTx/>
              <a:buNone/>
            </a:pPr>
            <a:endParaRPr lang="en-US" sz="1400" dirty="0" smtClean="0"/>
          </a:p>
          <a:p>
            <a:pPr>
              <a:buFontTx/>
              <a:buNone/>
            </a:pPr>
            <a:r>
              <a:rPr lang="en-US" sz="1400" dirty="0" smtClean="0"/>
              <a:t>17) Display the names of employees whose names have second alphabet A in </a:t>
            </a:r>
          </a:p>
          <a:p>
            <a:pPr>
              <a:buFontTx/>
              <a:buNone/>
            </a:pPr>
            <a:r>
              <a:rPr lang="en-US" sz="1400" dirty="0" smtClean="0"/>
              <a:t>their names.</a:t>
            </a:r>
          </a:p>
          <a:p>
            <a:pPr>
              <a:buFontTx/>
              <a:buNone/>
            </a:pPr>
            <a:endParaRPr lang="en-US" sz="1400" dirty="0" smtClean="0"/>
          </a:p>
          <a:p>
            <a:pPr>
              <a:buFontTx/>
              <a:buNone/>
            </a:pPr>
            <a:r>
              <a:rPr lang="en-US" sz="1400" dirty="0" smtClean="0"/>
              <a:t>18) select the names of the employee whose names is exactly five characters </a:t>
            </a:r>
          </a:p>
          <a:p>
            <a:pPr>
              <a:buFontTx/>
              <a:buNone/>
            </a:pPr>
            <a:r>
              <a:rPr lang="en-US" sz="1400" dirty="0" smtClean="0"/>
              <a:t>in length.</a:t>
            </a:r>
          </a:p>
          <a:p>
            <a:pPr>
              <a:buFontTx/>
              <a:buNone/>
            </a:pPr>
            <a:endParaRPr lang="en-US" sz="1400" dirty="0" smtClean="0"/>
          </a:p>
          <a:p>
            <a:pPr>
              <a:buFontTx/>
              <a:buNone/>
            </a:pPr>
            <a:r>
              <a:rPr lang="en-US" sz="1400" dirty="0" smtClean="0"/>
              <a:t>19) Display the names of the employee who are not working as MANAGERS.</a:t>
            </a:r>
          </a:p>
          <a:p>
            <a:pPr>
              <a:buFontTx/>
              <a:buNone/>
            </a:pPr>
            <a:endParaRPr lang="en-US" sz="1400" dirty="0" smtClean="0"/>
          </a:p>
          <a:p>
            <a:pPr>
              <a:buFontTx/>
              <a:buNone/>
            </a:pPr>
            <a:r>
              <a:rPr lang="en-US" sz="1400" dirty="0" smtClean="0"/>
              <a:t>20) Display the names of the employee who are not working as SALESMAN OR CLERK OR ANALYST.</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smtClean="0"/>
              <a:t>Part – 3</a:t>
            </a:r>
            <a:endParaRPr lang="en-US" dirty="0"/>
          </a:p>
        </p:txBody>
      </p:sp>
      <p:sp>
        <p:nvSpPr>
          <p:cNvPr id="3" name="Content Placeholder 2"/>
          <p:cNvSpPr>
            <a:spLocks noGrp="1"/>
          </p:cNvSpPr>
          <p:nvPr>
            <p:ph idx="1"/>
          </p:nvPr>
        </p:nvSpPr>
        <p:spPr>
          <a:xfrm>
            <a:off x="304799" y="1262568"/>
            <a:ext cx="8539164" cy="4431983"/>
          </a:xfrm>
        </p:spPr>
        <p:txBody>
          <a:bodyPr/>
          <a:lstStyle/>
          <a:p>
            <a:pPr marL="57150" lvl="0" indent="-342900">
              <a:buFont typeface="+mj-lt"/>
              <a:buAutoNum type="arabicPeriod"/>
            </a:pPr>
            <a:r>
              <a:rPr lang="en-US" dirty="0" smtClean="0"/>
              <a:t>Display total number of employees in the company</a:t>
            </a:r>
          </a:p>
          <a:p>
            <a:pPr marL="57150" lvl="0" indent="-342900">
              <a:buFont typeface="+mj-lt"/>
              <a:buAutoNum type="arabicPeriod"/>
            </a:pPr>
            <a:r>
              <a:rPr lang="en-US" dirty="0" smtClean="0"/>
              <a:t>Display</a:t>
            </a:r>
            <a:r>
              <a:rPr lang="en-US" baseline="0" dirty="0" smtClean="0"/>
              <a:t> total cumulative salary (excluding commission) paid to all employees</a:t>
            </a:r>
          </a:p>
          <a:p>
            <a:pPr marL="57150" lvl="0" indent="-342900">
              <a:buFont typeface="+mj-lt"/>
              <a:buAutoNum type="arabicPeriod"/>
            </a:pPr>
            <a:r>
              <a:rPr lang="en-US" baseline="0" dirty="0" smtClean="0"/>
              <a:t>Display total cumulative commission paid to all employees</a:t>
            </a:r>
          </a:p>
          <a:p>
            <a:pPr marL="57150" lvl="0" indent="-342900">
              <a:buFont typeface="+mj-lt"/>
              <a:buAutoNum type="arabicPeriod"/>
            </a:pPr>
            <a:r>
              <a:rPr lang="en-US" baseline="0" dirty="0" smtClean="0"/>
              <a:t>Display the max salary &amp; max </a:t>
            </a:r>
            <a:r>
              <a:rPr lang="en-US" baseline="0" dirty="0" err="1" smtClean="0"/>
              <a:t>comm</a:t>
            </a:r>
            <a:r>
              <a:rPr lang="en-US" baseline="0" dirty="0" smtClean="0"/>
              <a:t> from employee table</a:t>
            </a:r>
          </a:p>
          <a:p>
            <a:pPr marL="57150" lvl="0" indent="-342900">
              <a:buFont typeface="+mj-lt"/>
              <a:buAutoNum type="arabicPeriod"/>
            </a:pPr>
            <a:r>
              <a:rPr lang="en-US" baseline="0" dirty="0" smtClean="0"/>
              <a:t>Display the min salary &amp; min </a:t>
            </a:r>
            <a:r>
              <a:rPr lang="en-US" baseline="0" dirty="0" err="1" smtClean="0"/>
              <a:t>comm</a:t>
            </a:r>
            <a:r>
              <a:rPr lang="en-US" baseline="0" dirty="0" smtClean="0"/>
              <a:t> from employee table</a:t>
            </a:r>
          </a:p>
          <a:p>
            <a:pPr marL="57150" lvl="0" indent="-342900">
              <a:buFont typeface="+mj-lt"/>
              <a:buAutoNum type="arabicPeriod"/>
            </a:pPr>
            <a:r>
              <a:rPr lang="en-US" baseline="0" dirty="0" smtClean="0"/>
              <a:t>Display the average salary from employee table</a:t>
            </a:r>
          </a:p>
          <a:p>
            <a:pPr marL="57150" lvl="0" indent="-342900">
              <a:buFont typeface="+mj-lt"/>
              <a:buAutoNum type="arabicPeriod"/>
            </a:pPr>
            <a:r>
              <a:rPr lang="en-US" baseline="0" dirty="0" smtClean="0"/>
              <a:t>Display the average commission paid to employees</a:t>
            </a:r>
          </a:p>
          <a:p>
            <a:pPr marL="57150" lvl="0" indent="-342900">
              <a:buFont typeface="+mj-lt"/>
              <a:buAutoNum type="arabicPeriod"/>
            </a:pPr>
            <a:r>
              <a:rPr lang="en-US" baseline="0" dirty="0" smtClean="0"/>
              <a:t>Display the maximum salary paid to any MANAGER</a:t>
            </a:r>
          </a:p>
          <a:p>
            <a:pPr marL="57150" lvl="0" indent="-342900">
              <a:buFont typeface="+mj-lt"/>
              <a:buAutoNum type="arabicPeriod"/>
            </a:pPr>
            <a:r>
              <a:rPr lang="en-US" baseline="0" dirty="0" smtClean="0"/>
              <a:t>Display the minimum salary paid to any SALESMAN</a:t>
            </a:r>
          </a:p>
          <a:p>
            <a:pPr marL="57150" lvl="0" indent="-342900">
              <a:buFont typeface="+mj-lt"/>
              <a:buAutoNum type="arabicPeriod"/>
            </a:pPr>
            <a:r>
              <a:rPr lang="en-US" dirty="0" smtClean="0"/>
              <a:t>Display</a:t>
            </a:r>
            <a:r>
              <a:rPr lang="en-US" baseline="0" dirty="0" smtClean="0"/>
              <a:t> the average salary drawn by ANALYST</a:t>
            </a:r>
          </a:p>
          <a:p>
            <a:pPr marL="57150" lvl="0" indent="-342900">
              <a:buFont typeface="+mj-lt"/>
              <a:buAutoNum type="arabicPeriod"/>
            </a:pPr>
            <a:r>
              <a:rPr lang="en-US" dirty="0" smtClean="0"/>
              <a:t>Display the total salary</a:t>
            </a:r>
            <a:r>
              <a:rPr lang="en-US" baseline="0" dirty="0" smtClean="0"/>
              <a:t> of MANAGER working in Department No. 40</a:t>
            </a:r>
          </a:p>
          <a:p>
            <a:pPr marL="57150" lvl="0" indent="-342900">
              <a:buFont typeface="+mj-lt"/>
              <a:buAutoNum type="arabicPeriod"/>
            </a:pPr>
            <a:r>
              <a:rPr lang="en-US" baseline="0" dirty="0" smtClean="0"/>
              <a:t>Display the names of employees in order of their basic salary and the amounts</a:t>
            </a:r>
          </a:p>
          <a:p>
            <a:pPr marL="57150" lvl="0" indent="-342900">
              <a:buFont typeface="+mj-lt"/>
              <a:buAutoNum type="arabicPeriod"/>
            </a:pPr>
            <a:r>
              <a:rPr lang="en-US" baseline="0" dirty="0" smtClean="0"/>
              <a:t>Display the names of the employees along with their annual salaries</a:t>
            </a:r>
            <a:r>
              <a:rPr lang="en-US" baseline="0" dirty="0" smtClean="0"/>
              <a:t>. The </a:t>
            </a:r>
            <a:r>
              <a:rPr lang="en-US" baseline="0" dirty="0" smtClean="0"/>
              <a:t>name of the employee earning highest annual salary should appear first.</a:t>
            </a:r>
          </a:p>
          <a:p>
            <a:pPr marL="57150" lvl="0" indent="-342900">
              <a:buFont typeface="+mj-lt"/>
              <a:buAutoNum type="arabicPeriod"/>
            </a:pPr>
            <a:r>
              <a:rPr lang="en-US" dirty="0" smtClean="0"/>
              <a:t>Display department numbers</a:t>
            </a:r>
            <a:r>
              <a:rPr lang="en-US" baseline="0" dirty="0" smtClean="0"/>
              <a:t> and total salary for each department</a:t>
            </a:r>
          </a:p>
          <a:p>
            <a:pPr marL="57150" lvl="0" indent="-342900">
              <a:buFont typeface="+mj-lt"/>
              <a:buAutoNum type="arabicPeriod"/>
            </a:pPr>
            <a:r>
              <a:rPr lang="en-US" baseline="0" dirty="0" smtClean="0"/>
              <a:t>Display the various job titles and total number of employees with that job title.</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 4</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Display Name, Salary,</a:t>
            </a:r>
            <a:r>
              <a:rPr lang="en-US" baseline="0" dirty="0" smtClean="0"/>
              <a:t> HRA, PF, DA and Total salary for each employee. Assume these criteria: HRA= 15% of Salary, DA= 10% of Salary, PF= 5% of Salary, Total Salary = (Salary + HRA + DA) – PF</a:t>
            </a:r>
          </a:p>
          <a:p>
            <a:pPr marL="342900" indent="-342900">
              <a:buFont typeface="+mj-lt"/>
              <a:buAutoNum type="arabicPeriod"/>
            </a:pPr>
            <a:r>
              <a:rPr lang="en-US" dirty="0" smtClean="0"/>
              <a:t>Display department nos.</a:t>
            </a:r>
            <a:r>
              <a:rPr lang="en-US" baseline="0" dirty="0" smtClean="0"/>
              <a:t> and max salary for each department</a:t>
            </a:r>
          </a:p>
          <a:p>
            <a:pPr marL="342900" indent="-342900">
              <a:buFont typeface="+mj-lt"/>
              <a:buAutoNum type="arabicPeriod"/>
            </a:pPr>
            <a:r>
              <a:rPr lang="en-US" baseline="0" dirty="0" smtClean="0"/>
              <a:t>Display the various jobs and total salary for each job</a:t>
            </a:r>
          </a:p>
          <a:p>
            <a:pPr marL="342900" indent="-342900">
              <a:buFont typeface="+mj-lt"/>
              <a:buAutoNum type="arabicPeriod"/>
            </a:pPr>
            <a:r>
              <a:rPr lang="en-US" baseline="0" dirty="0" smtClean="0"/>
              <a:t>Display department numbers with more than 3 employees and list their names</a:t>
            </a:r>
          </a:p>
          <a:p>
            <a:pPr marL="342900" indent="-342900">
              <a:buFont typeface="+mj-lt"/>
              <a:buAutoNum type="arabicPeriod"/>
            </a:pPr>
            <a:r>
              <a:rPr lang="en-US" baseline="0" dirty="0" smtClean="0"/>
              <a:t>Display the various jobs along with total salary for each of the jobs where total salary is greater than 50000</a:t>
            </a:r>
          </a:p>
          <a:p>
            <a:pPr marL="342900" indent="-342900">
              <a:buFont typeface="+mj-lt"/>
              <a:buAutoNum type="arabicPeriod"/>
            </a:pPr>
            <a:r>
              <a:rPr lang="en-US" baseline="0" dirty="0" smtClean="0"/>
              <a:t>Display the name of the employee who draws the highest salary</a:t>
            </a:r>
          </a:p>
          <a:p>
            <a:pPr marL="342900" indent="-342900">
              <a:buFont typeface="+mj-lt"/>
              <a:buAutoNum type="arabicPeriod"/>
            </a:pPr>
            <a:r>
              <a:rPr lang="en-US" dirty="0" smtClean="0"/>
              <a:t>Display the various jobs along with</a:t>
            </a:r>
            <a:r>
              <a:rPr lang="en-US" baseline="0" dirty="0" smtClean="0"/>
              <a:t> total number of employees in each job. The output should contain only those jobs with more than 3 employees</a:t>
            </a:r>
          </a:p>
          <a:p>
            <a:pPr marL="342900" indent="-342900">
              <a:buFont typeface="+mj-lt"/>
              <a:buAutoNum type="arabicPeriod"/>
            </a:pPr>
            <a:r>
              <a:rPr lang="en-US" dirty="0" smtClean="0"/>
              <a:t>Display the employee number and name for employee</a:t>
            </a:r>
            <a:r>
              <a:rPr lang="en-US" baseline="0" dirty="0" smtClean="0"/>
              <a:t> working as clerk and earning highest salary among clerks.</a:t>
            </a:r>
          </a:p>
          <a:p>
            <a:pPr marL="342900" indent="-342900">
              <a:buFont typeface="+mj-lt"/>
              <a:buAutoNum type="arabicPeriod"/>
            </a:pPr>
            <a:r>
              <a:rPr lang="en-US" baseline="0" dirty="0" smtClean="0"/>
              <a:t>Display the names of SALESMAN who earns a salary more than the highest salary of any CLERK.</a:t>
            </a:r>
          </a:p>
          <a:p>
            <a:pPr marL="342900" indent="-342900">
              <a:buFont typeface="+mj-lt"/>
              <a:buAutoNum type="arabicPeriod"/>
            </a:pPr>
            <a:r>
              <a:rPr lang="en-US" baseline="0" dirty="0" smtClean="0"/>
              <a:t>Display the names of CLERK who earns a salary more than the lowest salary of any SALESMAN.</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Part- 5</a:t>
            </a:r>
            <a:endParaRPr lang="en-US" dirty="0"/>
          </a:p>
        </p:txBody>
      </p:sp>
      <p:sp>
        <p:nvSpPr>
          <p:cNvPr id="3" name="Content Placeholder 2"/>
          <p:cNvSpPr>
            <a:spLocks noGrp="1"/>
          </p:cNvSpPr>
          <p:nvPr>
            <p:ph idx="1"/>
          </p:nvPr>
        </p:nvSpPr>
        <p:spPr/>
        <p:txBody>
          <a:bodyPr/>
          <a:lstStyle/>
          <a:p>
            <a:pPr marL="342900" lvl="1" indent="-342900">
              <a:buFont typeface="+mj-lt"/>
              <a:buAutoNum type="arabicPeriod"/>
            </a:pPr>
            <a:r>
              <a:rPr lang="en-US" dirty="0" smtClean="0"/>
              <a:t>Display the names of employees</a:t>
            </a:r>
            <a:r>
              <a:rPr lang="en-US" baseline="0" dirty="0" smtClean="0"/>
              <a:t> who earn a salary more than that of ‘Jones’ or a salary more than that of ‘Scott’</a:t>
            </a:r>
          </a:p>
          <a:p>
            <a:pPr marL="342900" lvl="1" indent="-342900">
              <a:buFont typeface="+mj-lt"/>
              <a:buAutoNum type="arabicPeriod"/>
            </a:pPr>
            <a:r>
              <a:rPr lang="en-US" baseline="0" dirty="0" smtClean="0"/>
              <a:t>Display the names of employees who earn highest salary in their respective departments</a:t>
            </a:r>
          </a:p>
          <a:p>
            <a:pPr marL="342900" lvl="1" indent="-342900">
              <a:buFont typeface="+mj-lt"/>
              <a:buAutoNum type="arabicPeriod"/>
            </a:pPr>
            <a:r>
              <a:rPr lang="en-US" baseline="0" dirty="0" smtClean="0"/>
              <a:t>Display the names of employees who earn highest salaries in their respective job titles.</a:t>
            </a:r>
          </a:p>
          <a:p>
            <a:pPr marL="342900" lvl="1" indent="-342900">
              <a:buFont typeface="+mj-lt"/>
              <a:buAutoNum type="arabicPeriod"/>
            </a:pPr>
            <a:r>
              <a:rPr lang="en-US" baseline="0" dirty="0" smtClean="0"/>
              <a:t>Display the names of employees in alphabetical order who are working in Accounting department</a:t>
            </a:r>
          </a:p>
          <a:p>
            <a:pPr marL="342900" lvl="1" indent="-342900">
              <a:buFont typeface="+mj-lt"/>
              <a:buAutoNum type="arabicPeriod"/>
            </a:pPr>
            <a:r>
              <a:rPr lang="en-US" baseline="0" dirty="0" smtClean="0"/>
              <a:t>Display the names of employees who are working in ‘Chicago’</a:t>
            </a:r>
          </a:p>
          <a:p>
            <a:pPr marL="342900" lvl="1" indent="-342900">
              <a:buFont typeface="+mj-lt"/>
              <a:buAutoNum type="arabicPeriod"/>
            </a:pPr>
            <a:r>
              <a:rPr lang="en-US" baseline="0" dirty="0" smtClean="0"/>
              <a:t>Display the job groups having total salary greater than the maximum salary of managers</a:t>
            </a:r>
          </a:p>
          <a:p>
            <a:pPr marL="342900" lvl="1" indent="-342900">
              <a:buFont typeface="+mj-lt"/>
              <a:buAutoNum type="arabicPeriod"/>
            </a:pPr>
            <a:r>
              <a:rPr lang="en-US" baseline="0" dirty="0" smtClean="0"/>
              <a:t>Display the names of employees from department 10 with salary greater than that of any employee working in other departments</a:t>
            </a:r>
          </a:p>
          <a:p>
            <a:pPr marL="342900" lvl="1" indent="-342900">
              <a:buFont typeface="+mj-lt"/>
              <a:buAutoNum type="arabicPeriod"/>
            </a:pPr>
            <a:r>
              <a:rPr lang="en-US" dirty="0" smtClean="0"/>
              <a:t>Display the names of all employees in</a:t>
            </a:r>
            <a:r>
              <a:rPr lang="en-US" baseline="0" dirty="0" smtClean="0"/>
              <a:t> Upper Case</a:t>
            </a:r>
          </a:p>
          <a:p>
            <a:pPr marL="342900" lvl="1" indent="-342900">
              <a:buFont typeface="+mj-lt"/>
              <a:buAutoNum type="arabicPeriod"/>
            </a:pPr>
            <a:r>
              <a:rPr lang="en-US" baseline="0" dirty="0" smtClean="0"/>
              <a:t>Display the length of all employee names</a:t>
            </a:r>
          </a:p>
          <a:p>
            <a:pPr marL="342900" lvl="1" indent="-342900">
              <a:buFont typeface="+mj-lt"/>
              <a:buAutoNum type="arabicPeriod"/>
            </a:pPr>
            <a:r>
              <a:rPr lang="en-US" baseline="0" dirty="0" smtClean="0"/>
              <a:t> Display the names of employees concatenated with their employee number</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 6</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spd="med">
    <p:fade/>
  </p:transition>
</p:sld>
</file>

<file path=ppt/theme/theme1.xml><?xml version="1.0" encoding="utf-8"?>
<a:theme xmlns:a="http://schemas.openxmlformats.org/drawingml/2006/main" name="MSAT">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MSAT</Template>
  <TotalTime>613</TotalTime>
  <Words>832</Words>
  <Application>Microsoft Office PowerPoint</Application>
  <PresentationFormat>On-screen Show (4:3)</PresentationFormat>
  <Paragraphs>84</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MSAT</vt:lpstr>
      <vt:lpstr>SQL Assignments</vt:lpstr>
      <vt:lpstr>Part 1</vt:lpstr>
      <vt:lpstr>Part 2</vt:lpstr>
      <vt:lpstr>Part – 3</vt:lpstr>
      <vt:lpstr>Part – 4</vt:lpstr>
      <vt:lpstr>Part- 5</vt:lpstr>
      <vt:lpstr>Part – 6</vt:lpstr>
      <vt:lpstr>Slide 8</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Assignments</dc:title>
  <dc:creator>sa93268</dc:creator>
  <cp:lastModifiedBy>sa93268</cp:lastModifiedBy>
  <cp:revision>36</cp:revision>
  <dcterms:created xsi:type="dcterms:W3CDTF">2011-02-08T10:01:45Z</dcterms:created>
  <dcterms:modified xsi:type="dcterms:W3CDTF">2011-02-09T11:28:19Z</dcterms:modified>
</cp:coreProperties>
</file>