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media/audio1" ContentType="audio/x-wav"/>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68" r:id="rId1"/>
  </p:sldMasterIdLst>
  <p:notesMasterIdLst>
    <p:notesMasterId r:id="rId29"/>
  </p:notesMasterIdLst>
  <p:handoutMasterIdLst>
    <p:handoutMasterId r:id="rId30"/>
  </p:handoutMasterIdLst>
  <p:sldIdLst>
    <p:sldId id="606" r:id="rId2"/>
    <p:sldId id="607" r:id="rId3"/>
    <p:sldId id="608" r:id="rId4"/>
    <p:sldId id="609" r:id="rId5"/>
    <p:sldId id="610" r:id="rId6"/>
    <p:sldId id="611" r:id="rId7"/>
    <p:sldId id="612" r:id="rId8"/>
    <p:sldId id="613" r:id="rId9"/>
    <p:sldId id="614" r:id="rId10"/>
    <p:sldId id="627" r:id="rId11"/>
    <p:sldId id="628" r:id="rId12"/>
    <p:sldId id="629" r:id="rId13"/>
    <p:sldId id="630" r:id="rId14"/>
    <p:sldId id="631" r:id="rId15"/>
    <p:sldId id="632" r:id="rId16"/>
    <p:sldId id="633" r:id="rId17"/>
    <p:sldId id="634" r:id="rId18"/>
    <p:sldId id="635" r:id="rId19"/>
    <p:sldId id="636" r:id="rId20"/>
    <p:sldId id="637" r:id="rId21"/>
    <p:sldId id="638" r:id="rId22"/>
    <p:sldId id="639" r:id="rId23"/>
    <p:sldId id="640" r:id="rId24"/>
    <p:sldId id="641" r:id="rId25"/>
    <p:sldId id="642" r:id="rId26"/>
    <p:sldId id="643" r:id="rId27"/>
    <p:sldId id="644" r:id="rId28"/>
  </p:sldIdLst>
  <p:sldSz cx="9144000" cy="6858000" type="screen4x3"/>
  <p:notesSz cx="6883400" cy="10033000"/>
  <p:defaultTextStyle>
    <a:defPPr>
      <a:defRPr lang="en-US"/>
    </a:defPPr>
    <a:lvl1pPr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1pPr>
    <a:lvl2pPr marL="4572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2pPr>
    <a:lvl3pPr marL="9144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3pPr>
    <a:lvl4pPr marL="13716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4pPr>
    <a:lvl5pPr marL="18288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5pPr>
    <a:lvl6pPr marL="2286000" algn="l" defTabSz="914400" rtl="0" eaLnBrk="1" latinLnBrk="0" hangingPunct="1">
      <a:defRPr sz="1300" i="1" kern="1200">
        <a:solidFill>
          <a:schemeClr val="bg1"/>
        </a:solidFill>
        <a:latin typeface="Arial" pitchFamily="34" charset="0"/>
        <a:ea typeface="ＭＳ Ｐゴシック" pitchFamily="-60" charset="-128"/>
        <a:cs typeface="+mn-cs"/>
      </a:defRPr>
    </a:lvl6pPr>
    <a:lvl7pPr marL="2743200" algn="l" defTabSz="914400" rtl="0" eaLnBrk="1" latinLnBrk="0" hangingPunct="1">
      <a:defRPr sz="1300" i="1" kern="1200">
        <a:solidFill>
          <a:schemeClr val="bg1"/>
        </a:solidFill>
        <a:latin typeface="Arial" pitchFamily="34" charset="0"/>
        <a:ea typeface="ＭＳ Ｐゴシック" pitchFamily="-60" charset="-128"/>
        <a:cs typeface="+mn-cs"/>
      </a:defRPr>
    </a:lvl7pPr>
    <a:lvl8pPr marL="3200400" algn="l" defTabSz="914400" rtl="0" eaLnBrk="1" latinLnBrk="0" hangingPunct="1">
      <a:defRPr sz="1300" i="1" kern="1200">
        <a:solidFill>
          <a:schemeClr val="bg1"/>
        </a:solidFill>
        <a:latin typeface="Arial" pitchFamily="34" charset="0"/>
        <a:ea typeface="ＭＳ Ｐゴシック" pitchFamily="-60" charset="-128"/>
        <a:cs typeface="+mn-cs"/>
      </a:defRPr>
    </a:lvl8pPr>
    <a:lvl9pPr marL="3657600" algn="l" defTabSz="914400" rtl="0" eaLnBrk="1" latinLnBrk="0" hangingPunct="1">
      <a:defRPr sz="1300" i="1" kern="1200">
        <a:solidFill>
          <a:schemeClr val="bg1"/>
        </a:solidFill>
        <a:latin typeface="Arial" pitchFamily="34" charset="0"/>
        <a:ea typeface="ＭＳ Ｐゴシック" pitchFamily="-6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A26C"/>
    <a:srgbClr val="E2CFB4"/>
    <a:srgbClr val="C8D3B5"/>
    <a:srgbClr val="EEE3D2"/>
    <a:srgbClr val="800080"/>
    <a:srgbClr val="CC00CC"/>
    <a:srgbClr val="FFCC00"/>
    <a:srgbClr val="1F316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53" autoAdjust="0"/>
    <p:restoredTop sz="93762" autoAdjust="0"/>
  </p:normalViewPr>
  <p:slideViewPr>
    <p:cSldViewPr snapToGrid="0">
      <p:cViewPr>
        <p:scale>
          <a:sx n="70" d="100"/>
          <a:sy n="70" d="100"/>
        </p:scale>
        <p:origin x="-408" y="-192"/>
      </p:cViewPr>
      <p:guideLst>
        <p:guide orient="horz" pos="2139"/>
        <p:guide pos="20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20"/>
    </p:cViewPr>
  </p:sorterViewPr>
  <p:notesViewPr>
    <p:cSldViewPr snapToGrid="0">
      <p:cViewPr varScale="1">
        <p:scale>
          <a:sx n="66" d="100"/>
          <a:sy n="66" d="100"/>
        </p:scale>
        <p:origin x="0" y="0"/>
      </p:cViewPr>
      <p:guideLst/>
    </p:cSldViewPr>
  </p:notesViewPr>
  <p:gridSpacing cx="39327138" cy="3932713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2981325" cy="501650"/>
          </a:xfrm>
          <a:prstGeom prst="rect">
            <a:avLst/>
          </a:prstGeom>
          <a:noFill/>
          <a:ln w="9525">
            <a:noFill/>
            <a:miter lim="800000"/>
            <a:headEnd/>
            <a:tailEnd/>
          </a:ln>
          <a:effectLst/>
        </p:spPr>
        <p:txBody>
          <a:bodyPr vert="horz" wrap="square" lIns="93916" tIns="46958" rIns="93916" bIns="46958" numCol="1" anchor="t"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23907" name="Rectangle 3"/>
          <p:cNvSpPr>
            <a:spLocks noGrp="1" noChangeArrowheads="1"/>
          </p:cNvSpPr>
          <p:nvPr>
            <p:ph type="dt" sz="quarter" idx="1"/>
          </p:nvPr>
        </p:nvSpPr>
        <p:spPr bwMode="auto">
          <a:xfrm>
            <a:off x="3898900" y="0"/>
            <a:ext cx="2982913" cy="501650"/>
          </a:xfrm>
          <a:prstGeom prst="rect">
            <a:avLst/>
          </a:prstGeom>
          <a:noFill/>
          <a:ln w="9525">
            <a:noFill/>
            <a:miter lim="800000"/>
            <a:headEnd/>
            <a:tailEnd/>
          </a:ln>
          <a:effectLst/>
        </p:spPr>
        <p:txBody>
          <a:bodyPr vert="horz" wrap="square" lIns="93916" tIns="46958" rIns="93916" bIns="46958" numCol="1" anchor="t"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23908" name="Rectangle 4"/>
          <p:cNvSpPr>
            <a:spLocks noGrp="1" noChangeArrowheads="1"/>
          </p:cNvSpPr>
          <p:nvPr>
            <p:ph type="ftr" sz="quarter" idx="2"/>
          </p:nvPr>
        </p:nvSpPr>
        <p:spPr bwMode="auto">
          <a:xfrm>
            <a:off x="0" y="9529763"/>
            <a:ext cx="2981325" cy="501650"/>
          </a:xfrm>
          <a:prstGeom prst="rect">
            <a:avLst/>
          </a:prstGeom>
          <a:noFill/>
          <a:ln w="9525">
            <a:noFill/>
            <a:miter lim="800000"/>
            <a:headEnd/>
            <a:tailEnd/>
          </a:ln>
          <a:effectLst/>
        </p:spPr>
        <p:txBody>
          <a:bodyPr vert="horz" wrap="square" lIns="93916" tIns="46958" rIns="93916" bIns="46958" numCol="1" anchor="b"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23909" name="Rectangle 5"/>
          <p:cNvSpPr>
            <a:spLocks noGrp="1" noChangeArrowheads="1"/>
          </p:cNvSpPr>
          <p:nvPr>
            <p:ph type="sldNum" sz="quarter" idx="3"/>
          </p:nvPr>
        </p:nvSpPr>
        <p:spPr bwMode="auto">
          <a:xfrm>
            <a:off x="3898900" y="9529763"/>
            <a:ext cx="2982913" cy="501650"/>
          </a:xfrm>
          <a:prstGeom prst="rect">
            <a:avLst/>
          </a:prstGeom>
          <a:noFill/>
          <a:ln w="9525">
            <a:noFill/>
            <a:miter lim="800000"/>
            <a:headEnd/>
            <a:tailEnd/>
          </a:ln>
          <a:effectLst/>
        </p:spPr>
        <p:txBody>
          <a:bodyPr vert="horz" wrap="square" lIns="93916" tIns="46958" rIns="93916" bIns="46958" numCol="1" anchor="b"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fld id="{31C7B3D6-4D88-4580-A1B3-C4C8DD3090C1}"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81325" cy="501650"/>
          </a:xfrm>
          <a:prstGeom prst="rect">
            <a:avLst/>
          </a:prstGeom>
          <a:noFill/>
          <a:ln w="9525">
            <a:noFill/>
            <a:miter lim="800000"/>
            <a:headEnd/>
            <a:tailEnd/>
          </a:ln>
        </p:spPr>
        <p:txBody>
          <a:bodyPr vert="horz" wrap="square" lIns="93916" tIns="46958" rIns="93916" bIns="46958" numCol="1" anchor="t"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0243" name="Rectangle 3"/>
          <p:cNvSpPr>
            <a:spLocks noGrp="1" noChangeArrowheads="1"/>
          </p:cNvSpPr>
          <p:nvPr>
            <p:ph type="dt" idx="1"/>
          </p:nvPr>
        </p:nvSpPr>
        <p:spPr bwMode="auto">
          <a:xfrm>
            <a:off x="3902075" y="0"/>
            <a:ext cx="2981325" cy="501650"/>
          </a:xfrm>
          <a:prstGeom prst="rect">
            <a:avLst/>
          </a:prstGeom>
          <a:noFill/>
          <a:ln w="9525">
            <a:noFill/>
            <a:miter lim="800000"/>
            <a:headEnd/>
            <a:tailEnd/>
          </a:ln>
        </p:spPr>
        <p:txBody>
          <a:bodyPr vert="horz" wrap="square" lIns="93916" tIns="46958" rIns="93916" bIns="46958" numCol="1" anchor="t"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933450" y="752475"/>
            <a:ext cx="5016500" cy="3762375"/>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917575" y="4765675"/>
            <a:ext cx="5048250" cy="4514850"/>
          </a:xfrm>
          <a:prstGeom prst="rect">
            <a:avLst/>
          </a:prstGeom>
          <a:noFill/>
          <a:ln w="9525">
            <a:noFill/>
            <a:miter lim="800000"/>
            <a:headEnd/>
            <a:tailEnd/>
          </a:ln>
        </p:spPr>
        <p:txBody>
          <a:bodyPr vert="horz" wrap="square" lIns="93916" tIns="46958" rIns="93916" bIns="4695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9531350"/>
            <a:ext cx="2981325" cy="501650"/>
          </a:xfrm>
          <a:prstGeom prst="rect">
            <a:avLst/>
          </a:prstGeom>
          <a:noFill/>
          <a:ln w="9525">
            <a:noFill/>
            <a:miter lim="800000"/>
            <a:headEnd/>
            <a:tailEnd/>
          </a:ln>
        </p:spPr>
        <p:txBody>
          <a:bodyPr vert="horz" wrap="square" lIns="93916" tIns="46958" rIns="93916" bIns="46958" numCol="1" anchor="b"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0247" name="Rectangle 7"/>
          <p:cNvSpPr>
            <a:spLocks noGrp="1" noChangeArrowheads="1"/>
          </p:cNvSpPr>
          <p:nvPr>
            <p:ph type="sldNum" sz="quarter" idx="5"/>
          </p:nvPr>
        </p:nvSpPr>
        <p:spPr bwMode="auto">
          <a:xfrm>
            <a:off x="3902075" y="9531350"/>
            <a:ext cx="2981325" cy="501650"/>
          </a:xfrm>
          <a:prstGeom prst="rect">
            <a:avLst/>
          </a:prstGeom>
          <a:noFill/>
          <a:ln w="9525">
            <a:noFill/>
            <a:miter lim="800000"/>
            <a:headEnd/>
            <a:tailEnd/>
          </a:ln>
        </p:spPr>
        <p:txBody>
          <a:bodyPr vert="horz" wrap="square" lIns="93916" tIns="46958" rIns="93916" bIns="46958" numCol="1" anchor="b"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fld id="{B3F35CB8-09E9-4E61-9595-A95BDDDBD07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72DFC2-0811-4359-A676-2724F8609669}" type="slidenum">
              <a:rPr lang="en-US"/>
              <a:pPr/>
              <a:t>10</a:t>
            </a:fld>
            <a:endParaRPr lang="en-US"/>
          </a:p>
        </p:txBody>
      </p:sp>
      <p:sp>
        <p:nvSpPr>
          <p:cNvPr id="45058" name="Rectangle 2"/>
          <p:cNvSpPr>
            <a:spLocks noGrp="1" noRot="1" noChangeAspect="1" noChangeArrowheads="1" noTextEdit="1"/>
          </p:cNvSpPr>
          <p:nvPr>
            <p:ph type="sldImg"/>
          </p:nvPr>
        </p:nvSpPr>
        <p:spPr>
          <a:xfrm>
            <a:off x="942975" y="758825"/>
            <a:ext cx="4997450" cy="3749675"/>
          </a:xfrm>
          <a:ln/>
        </p:spPr>
      </p:sp>
      <p:sp>
        <p:nvSpPr>
          <p:cNvPr id="45059" name="Rectangle 3"/>
          <p:cNvSpPr>
            <a:spLocks noGrp="1" noChangeArrowheads="1"/>
          </p:cNvSpPr>
          <p:nvPr>
            <p:ph type="body" idx="1"/>
          </p:nvPr>
        </p:nvSpPr>
        <p:spPr>
          <a:xfrm>
            <a:off x="917787" y="4763934"/>
            <a:ext cx="5046234" cy="4514850"/>
          </a:xfrm>
        </p:spPr>
        <p:txBody>
          <a:bodyPr/>
          <a:lstStyle/>
          <a:p>
            <a:r>
              <a:rPr lang="en-US"/>
              <a:t>Database models can be grouped into two categories : Conceptual models and implementation models. Conceptual model is concerned with what is represented in the database rather than how it is represented. Conceptual models include Entity-Relationship model and the Object-Oriented model</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38A098-CBAF-4124-8816-0C1210EF0C9E}" type="slidenum">
              <a:rPr lang="en-US"/>
              <a:pPr/>
              <a:t>23</a:t>
            </a:fld>
            <a:endParaRPr lang="en-US"/>
          </a:p>
        </p:txBody>
      </p:sp>
      <p:sp>
        <p:nvSpPr>
          <p:cNvPr id="30722" name="Rectangle 2"/>
          <p:cNvSpPr>
            <a:spLocks noGrp="1" noRot="1" noChangeAspect="1" noChangeArrowheads="1" noTextEdit="1"/>
          </p:cNvSpPr>
          <p:nvPr>
            <p:ph type="sldImg"/>
          </p:nvPr>
        </p:nvSpPr>
        <p:spPr>
          <a:xfrm>
            <a:off x="942975" y="758825"/>
            <a:ext cx="4997450" cy="3749675"/>
          </a:xfrm>
          <a:ln/>
        </p:spPr>
      </p:sp>
      <p:sp>
        <p:nvSpPr>
          <p:cNvPr id="30723" name="Rectangle 3"/>
          <p:cNvSpPr>
            <a:spLocks noGrp="1" noChangeArrowheads="1"/>
          </p:cNvSpPr>
          <p:nvPr>
            <p:ph type="body" idx="1"/>
          </p:nvPr>
        </p:nvSpPr>
        <p:spPr>
          <a:xfrm>
            <a:off x="917787" y="4763934"/>
            <a:ext cx="5046234" cy="4514850"/>
          </a:xfrm>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C717EF-81D3-46AC-A4AF-21AB23E3CCFC}" type="slidenum">
              <a:rPr lang="en-US"/>
              <a:pPr/>
              <a:t>24</a:t>
            </a:fld>
            <a:endParaRPr lang="en-US"/>
          </a:p>
        </p:txBody>
      </p:sp>
      <p:sp>
        <p:nvSpPr>
          <p:cNvPr id="32770" name="Rectangle 2"/>
          <p:cNvSpPr>
            <a:spLocks noGrp="1" noRot="1" noChangeAspect="1" noChangeArrowheads="1" noTextEdit="1"/>
          </p:cNvSpPr>
          <p:nvPr>
            <p:ph type="sldImg"/>
          </p:nvPr>
        </p:nvSpPr>
        <p:spPr>
          <a:xfrm>
            <a:off x="942975" y="758825"/>
            <a:ext cx="4997450" cy="3749675"/>
          </a:xfrm>
          <a:ln/>
        </p:spPr>
      </p:sp>
      <p:sp>
        <p:nvSpPr>
          <p:cNvPr id="32771" name="Rectangle 3"/>
          <p:cNvSpPr>
            <a:spLocks noGrp="1" noChangeArrowheads="1"/>
          </p:cNvSpPr>
          <p:nvPr>
            <p:ph type="body" idx="1"/>
          </p:nvPr>
        </p:nvSpPr>
        <p:spPr>
          <a:xfrm>
            <a:off x="917787" y="4763934"/>
            <a:ext cx="5046234" cy="4514850"/>
          </a:xfrm>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AB24DB-180A-4C40-AF36-D33AD42C6671}" type="slidenum">
              <a:rPr lang="en-US"/>
              <a:pPr/>
              <a:t>11</a:t>
            </a:fld>
            <a:endParaRPr lang="en-US"/>
          </a:p>
        </p:txBody>
      </p:sp>
      <p:sp>
        <p:nvSpPr>
          <p:cNvPr id="10242" name="Rectangle 2"/>
          <p:cNvSpPr>
            <a:spLocks noGrp="1" noRot="1" noChangeAspect="1" noChangeArrowheads="1" noTextEdit="1"/>
          </p:cNvSpPr>
          <p:nvPr>
            <p:ph type="sldImg"/>
          </p:nvPr>
        </p:nvSpPr>
        <p:spPr>
          <a:xfrm>
            <a:off x="942975" y="758825"/>
            <a:ext cx="4997450" cy="3749675"/>
          </a:xfrm>
          <a:ln/>
        </p:spPr>
      </p:sp>
      <p:sp>
        <p:nvSpPr>
          <p:cNvPr id="10243" name="Rectangle 3"/>
          <p:cNvSpPr>
            <a:spLocks noGrp="1" noChangeArrowheads="1"/>
          </p:cNvSpPr>
          <p:nvPr>
            <p:ph type="body" idx="1"/>
          </p:nvPr>
        </p:nvSpPr>
        <p:spPr>
          <a:xfrm>
            <a:off x="917787" y="4763934"/>
            <a:ext cx="5046234" cy="4514850"/>
          </a:xfrm>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B422F0-43C9-4B92-A941-3C06C829AF3B}" type="slidenum">
              <a:rPr lang="en-US"/>
              <a:pPr/>
              <a:t>13</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xfrm>
            <a:off x="917787" y="4765675"/>
            <a:ext cx="5047827" cy="4514850"/>
          </a:xfrm>
        </p:spPr>
        <p:txBody>
          <a:bodyPr/>
          <a:lstStyle/>
          <a:p>
            <a:r>
              <a:rPr lang="en-US"/>
              <a:t>Fields or records structured in nodes; viewed as branches of an upside-down tree</a:t>
            </a:r>
          </a:p>
          <a:p>
            <a:r>
              <a:rPr lang="en-US"/>
              <a:t>Each item is subordinate to its parent node; only one parent per node; parent can have several child nodes</a:t>
            </a:r>
          </a:p>
          <a:p>
            <a:r>
              <a:rPr lang="en-US"/>
              <a:t>The subordinate item is the child node to the parent</a:t>
            </a:r>
          </a:p>
          <a:p>
            <a:r>
              <a:rPr lang="en-US"/>
              <a:t>If parent node is deleted, all the child nodes deleted</a:t>
            </a:r>
          </a:p>
          <a:p>
            <a:r>
              <a:rPr lang="en-US"/>
              <a:t>New parent node must be created before adding new child node</a:t>
            </a:r>
          </a:p>
          <a:p>
            <a:r>
              <a:rPr lang="en-US"/>
              <a:t>Limited by rigid structure</a:t>
            </a:r>
          </a:p>
          <a:p>
            <a:r>
              <a:rPr lang="en-US"/>
              <a:t>No direct relationships between child nodes between child nodes</a:t>
            </a:r>
          </a:p>
          <a:p>
            <a:endParaRPr lang="en-US"/>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104790-D8A5-403D-A901-DD51280B6150}" type="slidenum">
              <a:rPr lang="en-US"/>
              <a:pPr/>
              <a:t>14</a:t>
            </a:fld>
            <a:endParaRPr lang="en-US"/>
          </a:p>
        </p:txBody>
      </p:sp>
      <p:sp>
        <p:nvSpPr>
          <p:cNvPr id="15362" name="Rectangle 2"/>
          <p:cNvSpPr>
            <a:spLocks noGrp="1" noRot="1" noChangeAspect="1" noChangeArrowheads="1" noTextEdit="1"/>
          </p:cNvSpPr>
          <p:nvPr>
            <p:ph type="sldImg"/>
          </p:nvPr>
        </p:nvSpPr>
        <p:spPr>
          <a:xfrm>
            <a:off x="942975" y="758825"/>
            <a:ext cx="4997450" cy="3749675"/>
          </a:xfrm>
          <a:ln/>
        </p:spPr>
      </p:sp>
      <p:sp>
        <p:nvSpPr>
          <p:cNvPr id="15363" name="Rectangle 3"/>
          <p:cNvSpPr>
            <a:spLocks noGrp="1" noChangeArrowheads="1"/>
          </p:cNvSpPr>
          <p:nvPr>
            <p:ph type="body" idx="1"/>
          </p:nvPr>
        </p:nvSpPr>
        <p:spPr>
          <a:xfrm>
            <a:off x="917787" y="4763934"/>
            <a:ext cx="5046234" cy="4514850"/>
          </a:xfr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DCDED6-7137-4F7C-AD96-3CA4FC230A7D}" type="slidenum">
              <a:rPr lang="en-US"/>
              <a:pPr/>
              <a:t>15</a:t>
            </a:fld>
            <a:endParaRPr lang="en-US"/>
          </a:p>
        </p:txBody>
      </p:sp>
      <p:sp>
        <p:nvSpPr>
          <p:cNvPr id="17410" name="Rectangle 2"/>
          <p:cNvSpPr>
            <a:spLocks noGrp="1" noRot="1" noChangeAspect="1" noChangeArrowheads="1" noTextEdit="1"/>
          </p:cNvSpPr>
          <p:nvPr>
            <p:ph type="sldImg"/>
          </p:nvPr>
        </p:nvSpPr>
        <p:spPr>
          <a:xfrm>
            <a:off x="942975" y="758825"/>
            <a:ext cx="4997450" cy="3749675"/>
          </a:xfrm>
          <a:ln/>
        </p:spPr>
      </p:sp>
      <p:sp>
        <p:nvSpPr>
          <p:cNvPr id="17411" name="Rectangle 3"/>
          <p:cNvSpPr>
            <a:spLocks noGrp="1" noChangeArrowheads="1"/>
          </p:cNvSpPr>
          <p:nvPr>
            <p:ph type="body" idx="1"/>
          </p:nvPr>
        </p:nvSpPr>
        <p:spPr>
          <a:xfrm>
            <a:off x="917787" y="4763934"/>
            <a:ext cx="5046234" cy="4514850"/>
          </a:xfrm>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EE9A31-14F6-44A7-90B8-82ED2F0EFDEC}" type="slidenum">
              <a:rPr lang="en-US"/>
              <a:pPr/>
              <a:t>16</a:t>
            </a:fld>
            <a:endParaRPr lang="en-US"/>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xfrm>
            <a:off x="917787" y="4765675"/>
            <a:ext cx="5047827" cy="4514850"/>
          </a:xfrm>
        </p:spPr>
        <p:txBody>
          <a:bodyPr/>
          <a:lstStyle/>
          <a:p>
            <a:r>
              <a:rPr lang="en-US"/>
              <a:t>Also has hierarchical node arrangement -- but here child nodes may have more than one parent node.</a:t>
            </a:r>
          </a:p>
          <a:p>
            <a:r>
              <a:rPr lang="en-US"/>
              <a:t>This makes many-to-many relationships possible.</a:t>
            </a:r>
          </a:p>
          <a:p>
            <a:r>
              <a:rPr lang="en-US"/>
              <a:t>The interconnected design allows for access via multiple pathways; i.e., more flexible and powerful.</a:t>
            </a:r>
          </a:p>
          <a:p>
            <a:endParaRPr lang="en-US"/>
          </a:p>
          <a:p>
            <a:endParaRPr lang="en-US"/>
          </a:p>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1E937B-3808-4FCC-8962-7A3D2A04C157}" type="slidenum">
              <a:rPr lang="en-US"/>
              <a:pPr/>
              <a:t>17</a:t>
            </a:fld>
            <a:endParaRPr lang="en-US"/>
          </a:p>
        </p:txBody>
      </p:sp>
      <p:sp>
        <p:nvSpPr>
          <p:cNvPr id="21506" name="Rectangle 2"/>
          <p:cNvSpPr>
            <a:spLocks noGrp="1" noRot="1" noChangeAspect="1" noChangeArrowheads="1" noTextEdit="1"/>
          </p:cNvSpPr>
          <p:nvPr>
            <p:ph type="sldImg"/>
          </p:nvPr>
        </p:nvSpPr>
        <p:spPr>
          <a:xfrm>
            <a:off x="942975" y="758825"/>
            <a:ext cx="4997450" cy="3749675"/>
          </a:xfrm>
          <a:ln/>
        </p:spPr>
      </p:sp>
      <p:sp>
        <p:nvSpPr>
          <p:cNvPr id="21507" name="Rectangle 3"/>
          <p:cNvSpPr>
            <a:spLocks noGrp="1" noChangeArrowheads="1"/>
          </p:cNvSpPr>
          <p:nvPr>
            <p:ph type="body" idx="1"/>
          </p:nvPr>
        </p:nvSpPr>
        <p:spPr>
          <a:xfrm>
            <a:off x="917787" y="4763934"/>
            <a:ext cx="5046234" cy="4514850"/>
          </a:xfrm>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21212E-73EF-478E-9050-DED0CFDF45C3}" type="slidenum">
              <a:rPr lang="en-US"/>
              <a:pPr/>
              <a:t>19</a:t>
            </a:fld>
            <a:endParaRPr lang="en-U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r>
              <a:rPr lang="en-US" b="1" u="sng">
                <a:solidFill>
                  <a:srgbClr val="95174D"/>
                </a:solidFill>
              </a:rPr>
              <a:t>Some examples of databases</a:t>
            </a:r>
          </a:p>
          <a:p>
            <a:r>
              <a:rPr lang="en-US">
                <a:solidFill>
                  <a:srgbClr val="95174D"/>
                </a:solidFill>
              </a:rPr>
              <a:t>   Banking system (ODBS)</a:t>
            </a:r>
          </a:p>
          <a:p>
            <a:pPr lvl="1"/>
            <a:r>
              <a:rPr lang="en-US">
                <a:solidFill>
                  <a:srgbClr val="95174D"/>
                </a:solidFill>
              </a:rPr>
              <a:t>Factory shop floor system</a:t>
            </a:r>
          </a:p>
          <a:p>
            <a:pPr lvl="1"/>
            <a:r>
              <a:rPr lang="en-US">
                <a:solidFill>
                  <a:srgbClr val="95174D"/>
                </a:solidFill>
              </a:rPr>
              <a:t>Airline reservation system</a:t>
            </a:r>
          </a:p>
          <a:p>
            <a:pPr lvl="1"/>
            <a:r>
              <a:rPr lang="en-US">
                <a:solidFill>
                  <a:srgbClr val="95174D"/>
                </a:solidFill>
              </a:rPr>
              <a:t>Credit checking system</a:t>
            </a:r>
          </a:p>
          <a:p>
            <a:pPr lvl="1"/>
            <a:r>
              <a:rPr lang="en-US">
                <a:solidFill>
                  <a:srgbClr val="95174D"/>
                </a:solidFill>
              </a:rPr>
              <a:t>Air traffic control system</a:t>
            </a:r>
          </a:p>
          <a:p>
            <a:r>
              <a:rPr lang="en-US">
                <a:solidFill>
                  <a:srgbClr val="95174D"/>
                </a:solidFill>
              </a:rPr>
              <a:t>Library and information system (IDBS)</a:t>
            </a:r>
          </a:p>
          <a:p>
            <a:pPr lvl="1"/>
            <a:r>
              <a:rPr lang="en-US">
                <a:solidFill>
                  <a:srgbClr val="95174D"/>
                </a:solidFill>
              </a:rPr>
              <a:t>Marketing information system</a:t>
            </a:r>
          </a:p>
          <a:p>
            <a:pPr lvl="1"/>
            <a:r>
              <a:rPr lang="en-US">
                <a:solidFill>
                  <a:srgbClr val="95174D"/>
                </a:solidFill>
              </a:rPr>
              <a:t>Police detective system</a:t>
            </a:r>
          </a:p>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180A8-2A9C-4C96-B938-7BD3AE1E2BA9}" type="slidenum">
              <a:rPr lang="en-US"/>
              <a:pPr/>
              <a:t>21</a:t>
            </a:fld>
            <a:endParaRPr 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xfrm>
            <a:off x="917787" y="4765675"/>
            <a:ext cx="5047827" cy="4514850"/>
          </a:xfrm>
        </p:spPr>
        <p:txBody>
          <a:bodyPr/>
          <a:lstStyle/>
          <a:p>
            <a:r>
              <a:rPr lang="en-US"/>
              <a:t>No pre-determined access paths</a:t>
            </a:r>
          </a:p>
          <a:p>
            <a:r>
              <a:rPr lang="en-US"/>
              <a:t>Data stored in a collection of columns and rows called a table, or a relation</a:t>
            </a:r>
          </a:p>
          <a:p>
            <a:r>
              <a:rPr lang="en-US"/>
              <a:t>Tables may be logically linked via a key field containing common data</a:t>
            </a:r>
          </a:p>
          <a:p>
            <a:r>
              <a:rPr lang="en-US"/>
              <a:t>Most valuable feature of relational database: simplicity</a:t>
            </a:r>
          </a:p>
          <a:p>
            <a:pPr lvl="1"/>
            <a:r>
              <a:rPr lang="en-US"/>
              <a:t>Easy to add, delete and modify the data </a:t>
            </a:r>
          </a:p>
          <a:p>
            <a:pPr lvl="1"/>
            <a:r>
              <a:rPr lang="en-US"/>
              <a:t>Easy to add to, delete and modify table structures</a:t>
            </a:r>
          </a:p>
          <a:p>
            <a:r>
              <a:rPr lang="en-US"/>
              <a:t>Common for microcomputers:</a:t>
            </a:r>
          </a:p>
          <a:p>
            <a:pPr lvl="1"/>
            <a:r>
              <a:rPr lang="en-US"/>
              <a:t>Access</a:t>
            </a:r>
          </a:p>
          <a:p>
            <a:pPr lvl="1"/>
            <a:r>
              <a:rPr lang="en-US"/>
              <a:t>Paradox</a:t>
            </a:r>
          </a:p>
          <a:p>
            <a:pPr lvl="1"/>
            <a:r>
              <a:rPr lang="en-US"/>
              <a:t>dBASE</a:t>
            </a:r>
          </a:p>
          <a:p>
            <a:pPr lvl="1"/>
            <a:r>
              <a:rPr lang="en-US"/>
              <a:t>R:Base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image" Target="../media/image2.jpeg"/><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6" name="Rectangle 5"/>
          <p:cNvSpPr/>
          <p:nvPr/>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3" name="Subtitle 2"/>
          <p:cNvSpPr>
            <a:spLocks noGrp="1"/>
          </p:cNvSpPr>
          <p:nvPr>
            <p:ph type="subTitle" idx="1" hasCustomPrompt="1"/>
          </p:nvPr>
        </p:nvSpPr>
        <p:spPr>
          <a:xfrm>
            <a:off x="1366839" y="4580751"/>
            <a:ext cx="5341936"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sp>
        <p:nvSpPr>
          <p:cNvPr id="7" name="TextBox 20"/>
          <p:cNvSpPr txBox="1">
            <a:spLocks noChangeArrowheads="1"/>
          </p:cNvSpPr>
          <p:nvPr/>
        </p:nvSpPr>
        <p:spPr bwMode="auto">
          <a:xfrm>
            <a:off x="413981" y="6175799"/>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Satyam 2009</a:t>
            </a:r>
            <a:endParaRPr lang="en-US" sz="800" kern="1200" dirty="0">
              <a:solidFill>
                <a:schemeClr val="accent3"/>
              </a:solidFill>
              <a:latin typeface="+mn-lt"/>
              <a:ea typeface="+mn-ea"/>
              <a:cs typeface="+mn-cs"/>
            </a:endParaRPr>
          </a:p>
        </p:txBody>
      </p:sp>
      <p:pic>
        <p:nvPicPr>
          <p:cNvPr id="8" name="Picture 7" descr="small.png"/>
          <p:cNvPicPr>
            <a:picLocks noChangeAspect="1"/>
          </p:cNvPicPr>
          <p:nvPr/>
        </p:nvPicPr>
        <p:blipFill>
          <a:blip r:embed="rId2" cstate="print"/>
          <a:stretch>
            <a:fillRect/>
          </a:stretch>
        </p:blipFill>
        <p:spPr>
          <a:xfrm>
            <a:off x="5498630" y="404815"/>
            <a:ext cx="3048000" cy="246486"/>
          </a:xfrm>
          <a:prstGeom prst="rect">
            <a:avLst/>
          </a:prstGeom>
        </p:spPr>
      </p:pic>
      <p:sp>
        <p:nvSpPr>
          <p:cNvPr id="16" name="Rectangle 15"/>
          <p:cNvSpPr/>
          <p:nvPr userDrawn="1"/>
        </p:nvSpPr>
        <p:spPr bwMode="auto">
          <a:xfrm>
            <a:off x="519113" y="941388"/>
            <a:ext cx="7983537" cy="887412"/>
          </a:xfrm>
          <a:prstGeom prst="rect">
            <a:avLst/>
          </a:prstGeom>
          <a:noFill/>
          <a:ln w="19050" cap="flat" cmpd="sng" algn="ctr">
            <a:solidFill>
              <a:srgbClr val="C8D3B5"/>
            </a:solidFill>
            <a:prstDash val="solid"/>
            <a:round/>
            <a:headEnd type="none" w="med" len="med"/>
            <a:tailEnd type="none" w="med" len="med"/>
          </a:ln>
          <a:effectLst/>
        </p:spPr>
        <p:txBody>
          <a:bodyPr lIns="0" tIns="0" rIns="0" bIns="0"/>
          <a:lstStyle/>
          <a:p>
            <a:pPr>
              <a:defRPr/>
            </a:pPr>
            <a:endParaRPr lang="en-US">
              <a:latin typeface="Arial" charset="0"/>
            </a:endParaRPr>
          </a:p>
        </p:txBody>
      </p:sp>
    </p:spTree>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8_Two Content">
    <p:spTree>
      <p:nvGrpSpPr>
        <p:cNvPr id="1" name=""/>
        <p:cNvGrpSpPr/>
        <p:nvPr/>
      </p:nvGrpSpPr>
      <p:grpSpPr>
        <a:xfrm>
          <a:off x="0" y="0"/>
          <a:ext cx="0" cy="0"/>
          <a:chOff x="0" y="0"/>
          <a:chExt cx="0" cy="0"/>
        </a:xfrm>
      </p:grpSpPr>
      <p:sp>
        <p:nvSpPr>
          <p:cNvPr id="19" name="Rectangle 5"/>
          <p:cNvSpPr>
            <a:spLocks noChangeArrowheads="1"/>
          </p:cNvSpPr>
          <p:nvPr/>
        </p:nvSpPr>
        <p:spPr bwMode="auto">
          <a:xfrm>
            <a:off x="300037" y="1143000"/>
            <a:ext cx="4218580" cy="962025"/>
          </a:xfrm>
          <a:prstGeom prst="rect">
            <a:avLst/>
          </a:prstGeom>
          <a:solidFill>
            <a:schemeClr val="bg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1" name="Rectangle 5"/>
          <p:cNvSpPr>
            <a:spLocks noChangeArrowheads="1"/>
          </p:cNvSpPr>
          <p:nvPr/>
        </p:nvSpPr>
        <p:spPr bwMode="auto">
          <a:xfrm>
            <a:off x="4631732" y="1143000"/>
            <a:ext cx="4218580" cy="962025"/>
          </a:xfrm>
          <a:prstGeom prst="rect">
            <a:avLst/>
          </a:prstGeom>
          <a:solidFill>
            <a:schemeClr val="bg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35" name="Text Placeholder 20"/>
          <p:cNvSpPr>
            <a:spLocks noGrp="1"/>
          </p:cNvSpPr>
          <p:nvPr>
            <p:ph type="body" sz="quarter" idx="13"/>
          </p:nvPr>
        </p:nvSpPr>
        <p:spPr>
          <a:xfrm>
            <a:off x="781182" y="1312346"/>
            <a:ext cx="3581400" cy="623332"/>
          </a:xfrm>
        </p:spPr>
        <p:txBody>
          <a:bodyPr anchor="ctr">
            <a:noAutofit/>
          </a:bodyPr>
          <a:lstStyle>
            <a:lvl1pPr marL="0">
              <a:spcBef>
                <a:spcPts val="0"/>
              </a:spcBef>
              <a:buFontTx/>
              <a:buNone/>
              <a:defRPr sz="1800" b="1">
                <a:solidFill>
                  <a:schemeClr val="bg1"/>
                </a:solidFill>
                <a:latin typeface="Arial" pitchFamily="34" charset="0"/>
                <a:cs typeface="Arial" pitchFamily="34" charset="0"/>
              </a:defRPr>
            </a:lvl1pPr>
          </a:lstStyle>
          <a:p>
            <a:pPr lvl="0"/>
            <a:r>
              <a:rPr lang="en-US" smtClean="0"/>
              <a:t>Click to edit Master text styles</a:t>
            </a:r>
          </a:p>
        </p:txBody>
      </p:sp>
      <p:sp>
        <p:nvSpPr>
          <p:cNvPr id="14" name="AutoShape 39"/>
          <p:cNvSpPr>
            <a:spLocks noChangeArrowheads="1"/>
          </p:cNvSpPr>
          <p:nvPr/>
        </p:nvSpPr>
        <p:spPr bwMode="auto">
          <a:xfrm>
            <a:off x="381000" y="1285081"/>
            <a:ext cx="298450" cy="677862"/>
          </a:xfrm>
          <a:prstGeom prst="flowChartProcess">
            <a:avLst/>
          </a:prstGeom>
          <a:noFill/>
          <a:ln w="12700" algn="ctr">
            <a:solidFill>
              <a:schemeClr val="bg1"/>
            </a:solidFill>
            <a:miter lim="800000"/>
            <a:headEnd/>
            <a:tailEnd/>
          </a:ln>
        </p:spPr>
        <p:txBody>
          <a:bodyPr wrap="none" lIns="0" tIns="0" rIns="0" bIns="0" anchor="ctr"/>
          <a:lstStyle/>
          <a:p>
            <a:pPr algn="ctr" fontAlgn="auto">
              <a:spcBef>
                <a:spcPts val="0"/>
              </a:spcBef>
              <a:spcAft>
                <a:spcPts val="0"/>
              </a:spcAft>
              <a:defRPr/>
            </a:pPr>
            <a:endParaRPr lang="en-US" sz="3200" dirty="0">
              <a:latin typeface="Arial" pitchFamily="34" charset="0"/>
              <a:cs typeface="Arial" pitchFamily="34" charset="0"/>
            </a:endParaRPr>
          </a:p>
        </p:txBody>
      </p:sp>
      <p:sp>
        <p:nvSpPr>
          <p:cNvPr id="15" name="Title 14"/>
          <p:cNvSpPr>
            <a:spLocks noGrp="1"/>
          </p:cNvSpPr>
          <p:nvPr>
            <p:ph type="title"/>
          </p:nvPr>
        </p:nvSpPr>
        <p:spPr/>
        <p:txBody>
          <a:bodyPr/>
          <a:lstStyle/>
          <a:p>
            <a:r>
              <a:rPr lang="en-US" smtClean="0"/>
              <a:t>Click to edit Master title style</a:t>
            </a:r>
            <a:endParaRPr lang="en-US"/>
          </a:p>
        </p:txBody>
      </p:sp>
      <p:sp>
        <p:nvSpPr>
          <p:cNvPr id="13" name="Rectangle 5"/>
          <p:cNvSpPr>
            <a:spLocks noChangeArrowheads="1"/>
          </p:cNvSpPr>
          <p:nvPr/>
        </p:nvSpPr>
        <p:spPr bwMode="auto">
          <a:xfrm>
            <a:off x="300037" y="2095500"/>
            <a:ext cx="4218580" cy="4006850"/>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6" name="Rectangle 5"/>
          <p:cNvSpPr>
            <a:spLocks noChangeArrowheads="1"/>
          </p:cNvSpPr>
          <p:nvPr/>
        </p:nvSpPr>
        <p:spPr bwMode="auto">
          <a:xfrm>
            <a:off x="4631732" y="2095500"/>
            <a:ext cx="4218580" cy="4006850"/>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7" name="Text Placeholder 10"/>
          <p:cNvSpPr>
            <a:spLocks noGrp="1"/>
          </p:cNvSpPr>
          <p:nvPr>
            <p:ph type="body" sz="quarter" idx="15"/>
          </p:nvPr>
        </p:nvSpPr>
        <p:spPr>
          <a:xfrm>
            <a:off x="456072" y="2257425"/>
            <a:ext cx="3906510" cy="3665631"/>
          </a:xfrm>
        </p:spPr>
        <p:txBody>
          <a:bodyPr/>
          <a:lstStyle/>
          <a:p>
            <a:pPr lvl="0"/>
            <a:r>
              <a:rPr lang="en-US" smtClean="0"/>
              <a:t>Click to edit Master text styles</a:t>
            </a:r>
          </a:p>
        </p:txBody>
      </p:sp>
      <p:sp>
        <p:nvSpPr>
          <p:cNvPr id="18" name="Text Placeholder 10"/>
          <p:cNvSpPr>
            <a:spLocks noGrp="1"/>
          </p:cNvSpPr>
          <p:nvPr>
            <p:ph type="body" sz="quarter" idx="17"/>
          </p:nvPr>
        </p:nvSpPr>
        <p:spPr>
          <a:xfrm>
            <a:off x="4787767" y="2257425"/>
            <a:ext cx="3906510" cy="3665631"/>
          </a:xfrm>
        </p:spPr>
        <p:txBody>
          <a:bodyPr/>
          <a:lstStyle/>
          <a:p>
            <a:pPr lvl="0"/>
            <a:r>
              <a:rPr lang="en-US" smtClean="0"/>
              <a:t>Click to edit Master text styles</a:t>
            </a:r>
          </a:p>
        </p:txBody>
      </p:sp>
      <p:sp>
        <p:nvSpPr>
          <p:cNvPr id="22" name="Text Placeholder 20"/>
          <p:cNvSpPr>
            <a:spLocks noGrp="1"/>
          </p:cNvSpPr>
          <p:nvPr>
            <p:ph type="body" sz="quarter" idx="18"/>
          </p:nvPr>
        </p:nvSpPr>
        <p:spPr>
          <a:xfrm>
            <a:off x="5112877" y="1312346"/>
            <a:ext cx="3581400" cy="623332"/>
          </a:xfrm>
        </p:spPr>
        <p:txBody>
          <a:bodyPr anchor="ctr">
            <a:noAutofit/>
          </a:bodyPr>
          <a:lstStyle>
            <a:lvl1pPr marL="0">
              <a:spcBef>
                <a:spcPts val="0"/>
              </a:spcBef>
              <a:buFontTx/>
              <a:buNone/>
              <a:defRPr sz="1800" b="1">
                <a:solidFill>
                  <a:schemeClr val="bg1"/>
                </a:solidFill>
                <a:latin typeface="Arial" pitchFamily="34" charset="0"/>
                <a:cs typeface="Arial" pitchFamily="34" charset="0"/>
              </a:defRPr>
            </a:lvl1pPr>
          </a:lstStyle>
          <a:p>
            <a:pPr lvl="0"/>
            <a:r>
              <a:rPr lang="en-US" smtClean="0"/>
              <a:t>Click to edit Master text styles</a:t>
            </a:r>
          </a:p>
        </p:txBody>
      </p:sp>
      <p:sp>
        <p:nvSpPr>
          <p:cNvPr id="23" name="AutoShape 39"/>
          <p:cNvSpPr>
            <a:spLocks noChangeArrowheads="1"/>
          </p:cNvSpPr>
          <p:nvPr/>
        </p:nvSpPr>
        <p:spPr bwMode="auto">
          <a:xfrm>
            <a:off x="4714743" y="1285081"/>
            <a:ext cx="298450" cy="677862"/>
          </a:xfrm>
          <a:prstGeom prst="flowChartProcess">
            <a:avLst/>
          </a:prstGeom>
          <a:noFill/>
          <a:ln w="12700" algn="ctr">
            <a:solidFill>
              <a:schemeClr val="bg1"/>
            </a:solidFill>
            <a:miter lim="800000"/>
            <a:headEnd/>
            <a:tailEnd/>
          </a:ln>
        </p:spPr>
        <p:txBody>
          <a:bodyPr wrap="none" lIns="0" tIns="0" rIns="0" bIns="0" anchor="ctr"/>
          <a:lstStyle/>
          <a:p>
            <a:pPr algn="ctr" fontAlgn="auto">
              <a:spcBef>
                <a:spcPts val="0"/>
              </a:spcBef>
              <a:spcAft>
                <a:spcPts val="0"/>
              </a:spcAft>
              <a:defRPr/>
            </a:pPr>
            <a:endParaRPr lang="en-US" sz="3200" dirty="0">
              <a:latin typeface="Arial" pitchFamily="34" charset="0"/>
              <a:cs typeface="Arial"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9_Two Content">
    <p:spTree>
      <p:nvGrpSpPr>
        <p:cNvPr id="1" name=""/>
        <p:cNvGrpSpPr/>
        <p:nvPr/>
      </p:nvGrpSpPr>
      <p:grpSpPr>
        <a:xfrm>
          <a:off x="0" y="0"/>
          <a:ext cx="0" cy="0"/>
          <a:chOff x="0" y="0"/>
          <a:chExt cx="0" cy="0"/>
        </a:xfrm>
      </p:grpSpPr>
      <p:sp>
        <p:nvSpPr>
          <p:cNvPr id="8" name="Rectangle 5"/>
          <p:cNvSpPr>
            <a:spLocks noChangeArrowheads="1"/>
          </p:cNvSpPr>
          <p:nvPr/>
        </p:nvSpPr>
        <p:spPr bwMode="auto">
          <a:xfrm>
            <a:off x="300037" y="1157288"/>
            <a:ext cx="4218580" cy="494506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0" name="Rectangle 5"/>
          <p:cNvSpPr>
            <a:spLocks noChangeArrowheads="1"/>
          </p:cNvSpPr>
          <p:nvPr/>
        </p:nvSpPr>
        <p:spPr bwMode="auto">
          <a:xfrm>
            <a:off x="4631732" y="1157288"/>
            <a:ext cx="4218580" cy="49450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41" name="Text Placeholder 9"/>
          <p:cNvSpPr>
            <a:spLocks noGrp="1"/>
          </p:cNvSpPr>
          <p:nvPr>
            <p:ph type="body" sz="quarter" idx="11"/>
          </p:nvPr>
        </p:nvSpPr>
        <p:spPr>
          <a:xfrm>
            <a:off x="465819" y="1330324"/>
            <a:ext cx="3849006" cy="4575175"/>
          </a:xfrm>
        </p:spPr>
        <p:txBody>
          <a:bodyPr>
            <a:normAutofit/>
          </a:bodyPr>
          <a:lstStyle>
            <a:lvl1pPr marL="0" indent="0" algn="l">
              <a:lnSpc>
                <a:spcPct val="100000"/>
              </a:lnSpc>
              <a:spcBef>
                <a:spcPts val="0"/>
              </a:spcBef>
              <a:buFontTx/>
              <a:buNone/>
              <a:defRPr sz="3200">
                <a:solidFill>
                  <a:schemeClr val="bg1"/>
                </a:solidFill>
              </a:defRPr>
            </a:lvl1pPr>
            <a:lvl2pPr>
              <a:buFontTx/>
              <a:buNone/>
              <a:defRPr/>
            </a:lvl2pPr>
          </a:lstStyle>
          <a:p>
            <a:pPr lvl="0"/>
            <a:r>
              <a:rPr lang="en-US" smtClean="0"/>
              <a:t>Click to edit Master text styles</a:t>
            </a:r>
          </a:p>
        </p:txBody>
      </p:sp>
      <p:sp>
        <p:nvSpPr>
          <p:cNvPr id="9" name="Title 8"/>
          <p:cNvSpPr>
            <a:spLocks noGrp="1"/>
          </p:cNvSpPr>
          <p:nvPr>
            <p:ph type="title"/>
          </p:nvPr>
        </p:nvSpPr>
        <p:spPr/>
        <p:txBody>
          <a:bodyPr/>
          <a:lstStyle/>
          <a:p>
            <a:r>
              <a:rPr lang="en-US" smtClean="0"/>
              <a:t>Click to edit Master title style</a:t>
            </a:r>
            <a:endParaRPr lang="en-US"/>
          </a:p>
        </p:txBody>
      </p:sp>
      <p:sp>
        <p:nvSpPr>
          <p:cNvPr id="12" name="Text Placeholder 10"/>
          <p:cNvSpPr>
            <a:spLocks noGrp="1"/>
          </p:cNvSpPr>
          <p:nvPr>
            <p:ph type="body" sz="quarter" idx="17"/>
          </p:nvPr>
        </p:nvSpPr>
        <p:spPr>
          <a:xfrm>
            <a:off x="4787767" y="1330324"/>
            <a:ext cx="3906510" cy="4581526"/>
          </a:xfrm>
        </p:spPr>
        <p:txBody>
          <a:body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0_Two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1" name="Rectangle 5"/>
          <p:cNvSpPr>
            <a:spLocks noChangeArrowheads="1"/>
          </p:cNvSpPr>
          <p:nvPr/>
        </p:nvSpPr>
        <p:spPr bwMode="auto">
          <a:xfrm>
            <a:off x="300036" y="1157288"/>
            <a:ext cx="4621587" cy="494506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Rectangle 5"/>
          <p:cNvSpPr>
            <a:spLocks noChangeArrowheads="1"/>
          </p:cNvSpPr>
          <p:nvPr/>
        </p:nvSpPr>
        <p:spPr bwMode="auto">
          <a:xfrm>
            <a:off x="5047128" y="1157288"/>
            <a:ext cx="3803183" cy="49450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3" name="Text Placeholder 9"/>
          <p:cNvSpPr>
            <a:spLocks noGrp="1"/>
          </p:cNvSpPr>
          <p:nvPr>
            <p:ph type="body" sz="quarter" idx="11" hasCustomPrompt="1"/>
          </p:nvPr>
        </p:nvSpPr>
        <p:spPr>
          <a:xfrm>
            <a:off x="465819" y="1330091"/>
            <a:ext cx="4294440" cy="4575175"/>
          </a:xfrm>
        </p:spPr>
        <p:txBody>
          <a:bodyPr>
            <a:normAutofit/>
          </a:bodyPr>
          <a:lstStyle>
            <a:lvl1pPr marL="0" indent="0" algn="l">
              <a:lnSpc>
                <a:spcPct val="100000"/>
              </a:lnSpc>
              <a:spcBef>
                <a:spcPts val="0"/>
              </a:spcBef>
              <a:buFontTx/>
              <a:buNone/>
              <a:defRPr sz="3200">
                <a:solidFill>
                  <a:schemeClr val="bg1"/>
                </a:solidFill>
              </a:defRPr>
            </a:lvl1pPr>
            <a:lvl2pPr>
              <a:buFontTx/>
              <a:buNone/>
              <a:defRPr/>
            </a:lvl2pPr>
          </a:lstStyle>
          <a:p>
            <a:pPr lvl="0"/>
            <a:r>
              <a:rPr lang="en-US" dirty="0" smtClean="0"/>
              <a:t>Click to edit Master </a:t>
            </a:r>
            <a:br>
              <a:rPr lang="en-US" dirty="0" smtClean="0"/>
            </a:br>
            <a:r>
              <a:rPr lang="en-US" dirty="0" smtClean="0"/>
              <a:t>text styles</a:t>
            </a:r>
          </a:p>
        </p:txBody>
      </p:sp>
      <p:sp>
        <p:nvSpPr>
          <p:cNvPr id="14" name="Text Placeholder 10"/>
          <p:cNvSpPr>
            <a:spLocks noGrp="1"/>
          </p:cNvSpPr>
          <p:nvPr>
            <p:ph type="body" sz="quarter" idx="17"/>
          </p:nvPr>
        </p:nvSpPr>
        <p:spPr>
          <a:xfrm>
            <a:off x="5219275" y="1330091"/>
            <a:ext cx="3458889" cy="4581526"/>
          </a:xfrm>
        </p:spPr>
        <p:txBody>
          <a:body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1_Two Content">
    <p:spTree>
      <p:nvGrpSpPr>
        <p:cNvPr id="1" name=""/>
        <p:cNvGrpSpPr/>
        <p:nvPr/>
      </p:nvGrpSpPr>
      <p:grpSpPr>
        <a:xfrm>
          <a:off x="0" y="0"/>
          <a:ext cx="0" cy="0"/>
          <a:chOff x="0" y="0"/>
          <a:chExt cx="0" cy="0"/>
        </a:xfrm>
      </p:grpSpPr>
      <p:sp>
        <p:nvSpPr>
          <p:cNvPr id="9" name="Rectangle 5"/>
          <p:cNvSpPr>
            <a:spLocks noChangeArrowheads="1"/>
          </p:cNvSpPr>
          <p:nvPr/>
        </p:nvSpPr>
        <p:spPr bwMode="auto">
          <a:xfrm>
            <a:off x="300037" y="1144588"/>
            <a:ext cx="8555038" cy="1580683"/>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6" name="Text Placeholder 7"/>
          <p:cNvSpPr>
            <a:spLocks noGrp="1"/>
          </p:cNvSpPr>
          <p:nvPr>
            <p:ph type="body" sz="quarter" idx="11"/>
          </p:nvPr>
        </p:nvSpPr>
        <p:spPr>
          <a:xfrm>
            <a:off x="428602" y="1278124"/>
            <a:ext cx="8297909" cy="1313610"/>
          </a:xfrm>
        </p:spPr>
        <p:txBody>
          <a:bodyPr/>
          <a:lstStyle/>
          <a:p>
            <a:pPr lvl="0"/>
            <a:r>
              <a:rPr lang="en-US" smtClean="0"/>
              <a:t>Click to edit Master text styles</a:t>
            </a:r>
          </a:p>
        </p:txBody>
      </p:sp>
      <p:sp>
        <p:nvSpPr>
          <p:cNvPr id="10" name="Title 9"/>
          <p:cNvSpPr>
            <a:spLocks noGrp="1"/>
          </p:cNvSpPr>
          <p:nvPr>
            <p:ph type="title"/>
          </p:nvPr>
        </p:nvSpPr>
        <p:spPr/>
        <p:txBody>
          <a:bodyPr/>
          <a:lstStyle/>
          <a:p>
            <a:r>
              <a:rPr lang="en-US" smtClean="0"/>
              <a:t>Click to edit Master title style</a:t>
            </a:r>
            <a:endParaRPr lang="en-US"/>
          </a:p>
        </p:txBody>
      </p:sp>
      <p:sp>
        <p:nvSpPr>
          <p:cNvPr id="11" name="Rectangle 5"/>
          <p:cNvSpPr>
            <a:spLocks noChangeArrowheads="1"/>
          </p:cNvSpPr>
          <p:nvPr/>
        </p:nvSpPr>
        <p:spPr bwMode="auto">
          <a:xfrm>
            <a:off x="300037" y="2829159"/>
            <a:ext cx="8555038" cy="1580683"/>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Text Placeholder 7"/>
          <p:cNvSpPr>
            <a:spLocks noGrp="1"/>
          </p:cNvSpPr>
          <p:nvPr>
            <p:ph type="body" sz="quarter" idx="12"/>
          </p:nvPr>
        </p:nvSpPr>
        <p:spPr>
          <a:xfrm>
            <a:off x="428602" y="2962695"/>
            <a:ext cx="8297909" cy="1313610"/>
          </a:xfrm>
        </p:spPr>
        <p:txBody>
          <a:bodyPr/>
          <a:lstStyle/>
          <a:p>
            <a:pPr lvl="0"/>
            <a:r>
              <a:rPr lang="en-US" smtClean="0"/>
              <a:t>Click to edit Master text styles</a:t>
            </a:r>
          </a:p>
        </p:txBody>
      </p:sp>
      <p:sp>
        <p:nvSpPr>
          <p:cNvPr id="13" name="Rectangle 5"/>
          <p:cNvSpPr>
            <a:spLocks noChangeArrowheads="1"/>
          </p:cNvSpPr>
          <p:nvPr/>
        </p:nvSpPr>
        <p:spPr bwMode="auto">
          <a:xfrm>
            <a:off x="300037" y="4513730"/>
            <a:ext cx="8555038" cy="1580683"/>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4" name="Text Placeholder 7"/>
          <p:cNvSpPr>
            <a:spLocks noGrp="1"/>
          </p:cNvSpPr>
          <p:nvPr>
            <p:ph type="body" sz="quarter" idx="13"/>
          </p:nvPr>
        </p:nvSpPr>
        <p:spPr>
          <a:xfrm>
            <a:off x="428602" y="4647266"/>
            <a:ext cx="8297909" cy="1313610"/>
          </a:xfrm>
        </p:spPr>
        <p:txBody>
          <a:body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2_Two Content">
    <p:spTree>
      <p:nvGrpSpPr>
        <p:cNvPr id="1" name=""/>
        <p:cNvGrpSpPr/>
        <p:nvPr/>
      </p:nvGrpSpPr>
      <p:grpSpPr>
        <a:xfrm>
          <a:off x="0" y="0"/>
          <a:ext cx="0" cy="0"/>
          <a:chOff x="0" y="0"/>
          <a:chExt cx="0" cy="0"/>
        </a:xfrm>
      </p:grpSpPr>
      <p:sp>
        <p:nvSpPr>
          <p:cNvPr id="20" name="Rectangle 5"/>
          <p:cNvSpPr>
            <a:spLocks noChangeArrowheads="1"/>
          </p:cNvSpPr>
          <p:nvPr/>
        </p:nvSpPr>
        <p:spPr bwMode="auto">
          <a:xfrm>
            <a:off x="300038" y="1954304"/>
            <a:ext cx="2774856" cy="4148045"/>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8" name="Rectangle 5"/>
          <p:cNvSpPr>
            <a:spLocks noChangeArrowheads="1"/>
          </p:cNvSpPr>
          <p:nvPr/>
        </p:nvSpPr>
        <p:spPr bwMode="auto">
          <a:xfrm>
            <a:off x="300038" y="1144589"/>
            <a:ext cx="2774856" cy="80075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47" name="Text Placeholder 15"/>
          <p:cNvSpPr>
            <a:spLocks noGrp="1"/>
          </p:cNvSpPr>
          <p:nvPr>
            <p:ph type="body" sz="quarter" idx="16"/>
          </p:nvPr>
        </p:nvSpPr>
        <p:spPr>
          <a:xfrm>
            <a:off x="425684" y="1252865"/>
            <a:ext cx="2535915" cy="584200"/>
          </a:xfrm>
        </p:spPr>
        <p:txBody>
          <a:bodyPr anchor="ctr">
            <a:noAutofit/>
          </a:bodyPr>
          <a:lstStyle>
            <a:lvl1pPr marL="0" algn="l">
              <a:lnSpc>
                <a:spcPct val="100000"/>
              </a:lnSpc>
              <a:spcBef>
                <a:spcPts val="0"/>
              </a:spcBef>
              <a:buFontTx/>
              <a:buNone/>
              <a:defRPr sz="1800" b="1">
                <a:solidFill>
                  <a:schemeClr val="bg1"/>
                </a:solidFill>
                <a:latin typeface="+mn-lt"/>
                <a:cs typeface="Arial" pitchFamily="34" charset="0"/>
              </a:defRPr>
            </a:lvl1pPr>
          </a:lstStyle>
          <a:p>
            <a:pPr lvl="0"/>
            <a:r>
              <a:rPr lang="en-US" smtClean="0"/>
              <a:t>Click to edit Master text styles</a:t>
            </a:r>
          </a:p>
        </p:txBody>
      </p:sp>
      <p:sp>
        <p:nvSpPr>
          <p:cNvPr id="19" name="Title 18"/>
          <p:cNvSpPr>
            <a:spLocks noGrp="1"/>
          </p:cNvSpPr>
          <p:nvPr>
            <p:ph type="title"/>
          </p:nvPr>
        </p:nvSpPr>
        <p:spPr/>
        <p:txBody>
          <a:bodyPr/>
          <a:lstStyle/>
          <a:p>
            <a:r>
              <a:rPr lang="en-US" smtClean="0"/>
              <a:t>Click to edit Master title style</a:t>
            </a:r>
            <a:endParaRPr lang="en-US"/>
          </a:p>
        </p:txBody>
      </p:sp>
      <p:sp>
        <p:nvSpPr>
          <p:cNvPr id="21" name="Text Placeholder 15"/>
          <p:cNvSpPr>
            <a:spLocks noGrp="1"/>
          </p:cNvSpPr>
          <p:nvPr>
            <p:ph type="body" sz="quarter" idx="20"/>
          </p:nvPr>
        </p:nvSpPr>
        <p:spPr>
          <a:xfrm>
            <a:off x="425684" y="2057399"/>
            <a:ext cx="2535915" cy="3935413"/>
          </a:xfrm>
        </p:spPr>
        <p:txBody>
          <a:bodyPr anchor="t" anchorCtr="0">
            <a:noAutofit/>
          </a:bodyPr>
          <a:lstStyle>
            <a:lvl1pPr marL="0" algn="l">
              <a:lnSpc>
                <a:spcPct val="100000"/>
              </a:lnSpc>
              <a:spcBef>
                <a:spcPts val="0"/>
              </a:spcBef>
              <a:buFontTx/>
              <a:buNone/>
              <a:defRPr sz="1800" b="0">
                <a:solidFill>
                  <a:schemeClr val="tx1"/>
                </a:solidFill>
                <a:latin typeface="+mn-lt"/>
                <a:cs typeface="Arial" pitchFamily="34" charset="0"/>
              </a:defRPr>
            </a:lvl1pPr>
          </a:lstStyle>
          <a:p>
            <a:pPr lvl="0"/>
            <a:r>
              <a:rPr lang="en-US" smtClean="0"/>
              <a:t>Click to edit Master text styles</a:t>
            </a:r>
          </a:p>
        </p:txBody>
      </p:sp>
      <p:sp>
        <p:nvSpPr>
          <p:cNvPr id="60" name="Rectangle 5"/>
          <p:cNvSpPr>
            <a:spLocks noChangeArrowheads="1"/>
          </p:cNvSpPr>
          <p:nvPr/>
        </p:nvSpPr>
        <p:spPr bwMode="auto">
          <a:xfrm>
            <a:off x="3189335" y="1954304"/>
            <a:ext cx="2774856" cy="4148045"/>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1" name="Rectangle 5"/>
          <p:cNvSpPr>
            <a:spLocks noChangeArrowheads="1"/>
          </p:cNvSpPr>
          <p:nvPr/>
        </p:nvSpPr>
        <p:spPr bwMode="auto">
          <a:xfrm>
            <a:off x="3189335" y="1144589"/>
            <a:ext cx="2774856" cy="80075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2" name="Text Placeholder 15"/>
          <p:cNvSpPr>
            <a:spLocks noGrp="1"/>
          </p:cNvSpPr>
          <p:nvPr>
            <p:ph type="body" sz="quarter" idx="21"/>
          </p:nvPr>
        </p:nvSpPr>
        <p:spPr>
          <a:xfrm>
            <a:off x="3308806" y="1252865"/>
            <a:ext cx="2535915" cy="584200"/>
          </a:xfrm>
        </p:spPr>
        <p:txBody>
          <a:bodyPr anchor="ctr">
            <a:noAutofit/>
          </a:bodyPr>
          <a:lstStyle>
            <a:lvl1pPr marL="0" algn="l">
              <a:lnSpc>
                <a:spcPct val="100000"/>
              </a:lnSpc>
              <a:spcBef>
                <a:spcPts val="0"/>
              </a:spcBef>
              <a:buFontTx/>
              <a:buNone/>
              <a:defRPr sz="1800" b="1">
                <a:solidFill>
                  <a:schemeClr val="bg1"/>
                </a:solidFill>
                <a:latin typeface="+mn-lt"/>
                <a:cs typeface="Arial" pitchFamily="34" charset="0"/>
              </a:defRPr>
            </a:lvl1pPr>
          </a:lstStyle>
          <a:p>
            <a:pPr lvl="0"/>
            <a:r>
              <a:rPr lang="en-US" smtClean="0"/>
              <a:t>Click to edit Master text styles</a:t>
            </a:r>
          </a:p>
        </p:txBody>
      </p:sp>
      <p:sp>
        <p:nvSpPr>
          <p:cNvPr id="63" name="Text Placeholder 15"/>
          <p:cNvSpPr>
            <a:spLocks noGrp="1"/>
          </p:cNvSpPr>
          <p:nvPr>
            <p:ph type="body" sz="quarter" idx="22"/>
          </p:nvPr>
        </p:nvSpPr>
        <p:spPr>
          <a:xfrm>
            <a:off x="3308806" y="2057399"/>
            <a:ext cx="2535915" cy="3935413"/>
          </a:xfrm>
        </p:spPr>
        <p:txBody>
          <a:bodyPr anchor="t" anchorCtr="0">
            <a:noAutofit/>
          </a:bodyPr>
          <a:lstStyle>
            <a:lvl1pPr marL="0" algn="l">
              <a:lnSpc>
                <a:spcPct val="100000"/>
              </a:lnSpc>
              <a:spcBef>
                <a:spcPts val="0"/>
              </a:spcBef>
              <a:buFontTx/>
              <a:buNone/>
              <a:defRPr sz="1800" b="0">
                <a:solidFill>
                  <a:schemeClr val="tx1"/>
                </a:solidFill>
                <a:latin typeface="+mn-lt"/>
                <a:cs typeface="Arial" pitchFamily="34" charset="0"/>
              </a:defRPr>
            </a:lvl1pPr>
          </a:lstStyle>
          <a:p>
            <a:pPr lvl="0"/>
            <a:r>
              <a:rPr lang="en-US" smtClean="0"/>
              <a:t>Click to edit Master text styles</a:t>
            </a:r>
          </a:p>
        </p:txBody>
      </p:sp>
      <p:sp>
        <p:nvSpPr>
          <p:cNvPr id="64" name="Rectangle 5"/>
          <p:cNvSpPr>
            <a:spLocks noChangeArrowheads="1"/>
          </p:cNvSpPr>
          <p:nvPr/>
        </p:nvSpPr>
        <p:spPr bwMode="auto">
          <a:xfrm>
            <a:off x="6078632" y="1954304"/>
            <a:ext cx="2774856" cy="4148045"/>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5" name="Rectangle 5"/>
          <p:cNvSpPr>
            <a:spLocks noChangeArrowheads="1"/>
          </p:cNvSpPr>
          <p:nvPr/>
        </p:nvSpPr>
        <p:spPr bwMode="auto">
          <a:xfrm>
            <a:off x="6078632" y="1144589"/>
            <a:ext cx="2774856" cy="80075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6" name="Text Placeholder 15"/>
          <p:cNvSpPr>
            <a:spLocks noGrp="1"/>
          </p:cNvSpPr>
          <p:nvPr>
            <p:ph type="body" sz="quarter" idx="23"/>
          </p:nvPr>
        </p:nvSpPr>
        <p:spPr>
          <a:xfrm>
            <a:off x="6204278" y="1252865"/>
            <a:ext cx="2535915" cy="584200"/>
          </a:xfrm>
        </p:spPr>
        <p:txBody>
          <a:bodyPr anchor="ctr">
            <a:noAutofit/>
          </a:bodyPr>
          <a:lstStyle>
            <a:lvl1pPr marL="0" algn="l">
              <a:lnSpc>
                <a:spcPct val="100000"/>
              </a:lnSpc>
              <a:spcBef>
                <a:spcPts val="0"/>
              </a:spcBef>
              <a:buFontTx/>
              <a:buNone/>
              <a:defRPr sz="1800" b="1">
                <a:solidFill>
                  <a:schemeClr val="bg1"/>
                </a:solidFill>
                <a:latin typeface="+mn-lt"/>
                <a:cs typeface="Arial" pitchFamily="34" charset="0"/>
              </a:defRPr>
            </a:lvl1pPr>
          </a:lstStyle>
          <a:p>
            <a:pPr lvl="0"/>
            <a:r>
              <a:rPr lang="en-US" smtClean="0"/>
              <a:t>Click to edit Master text styles</a:t>
            </a:r>
          </a:p>
        </p:txBody>
      </p:sp>
      <p:sp>
        <p:nvSpPr>
          <p:cNvPr id="67" name="Text Placeholder 15"/>
          <p:cNvSpPr>
            <a:spLocks noGrp="1"/>
          </p:cNvSpPr>
          <p:nvPr>
            <p:ph type="body" sz="quarter" idx="24"/>
          </p:nvPr>
        </p:nvSpPr>
        <p:spPr>
          <a:xfrm>
            <a:off x="6204278" y="2057399"/>
            <a:ext cx="2535915" cy="3935413"/>
          </a:xfrm>
        </p:spPr>
        <p:txBody>
          <a:bodyPr anchor="t" anchorCtr="0">
            <a:noAutofit/>
          </a:bodyPr>
          <a:lstStyle>
            <a:lvl1pPr marL="0" algn="l">
              <a:lnSpc>
                <a:spcPct val="100000"/>
              </a:lnSpc>
              <a:spcBef>
                <a:spcPts val="0"/>
              </a:spcBef>
              <a:buFontTx/>
              <a:buNone/>
              <a:defRPr sz="1800" b="0">
                <a:solidFill>
                  <a:schemeClr val="tx1"/>
                </a:solidFill>
                <a:latin typeface="+mn-lt"/>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4_Two Content">
    <p:spTree>
      <p:nvGrpSpPr>
        <p:cNvPr id="1" name=""/>
        <p:cNvGrpSpPr/>
        <p:nvPr/>
      </p:nvGrpSpPr>
      <p:grpSpPr>
        <a:xfrm>
          <a:off x="0" y="0"/>
          <a:ext cx="0" cy="0"/>
          <a:chOff x="0" y="0"/>
          <a:chExt cx="0" cy="0"/>
        </a:xfrm>
      </p:grpSpPr>
      <p:grpSp>
        <p:nvGrpSpPr>
          <p:cNvPr id="2" name="Group 215"/>
          <p:cNvGrpSpPr>
            <a:grpSpLocks/>
          </p:cNvGrpSpPr>
          <p:nvPr/>
        </p:nvGrpSpPr>
        <p:grpSpPr bwMode="auto">
          <a:xfrm>
            <a:off x="134938" y="1244600"/>
            <a:ext cx="9009062" cy="4775200"/>
            <a:chOff x="107950" y="1074738"/>
            <a:chExt cx="9009063" cy="4775200"/>
          </a:xfrm>
        </p:grpSpPr>
        <p:pic>
          <p:nvPicPr>
            <p:cNvPr id="4" name="Picture 36" descr="FADE-WORLD"/>
            <p:cNvPicPr>
              <a:picLocks noChangeAspect="1" noChangeArrowheads="1"/>
            </p:cNvPicPr>
            <p:nvPr userDrawn="1"/>
          </p:nvPicPr>
          <p:blipFill>
            <a:blip r:embed="rId2" cstate="print">
              <a:clrChange>
                <a:clrFrom>
                  <a:srgbClr val="FFFFFF"/>
                </a:clrFrom>
                <a:clrTo>
                  <a:srgbClr val="FFFFFF">
                    <a:alpha val="0"/>
                  </a:srgbClr>
                </a:clrTo>
              </a:clrChange>
              <a:grayscl/>
            </a:blip>
            <a:srcRect b="20403"/>
            <a:stretch>
              <a:fillRect/>
            </a:stretch>
          </p:blipFill>
          <p:spPr bwMode="auto">
            <a:xfrm>
              <a:off x="107950" y="1074738"/>
              <a:ext cx="8928100" cy="4775200"/>
            </a:xfrm>
            <a:prstGeom prst="rect">
              <a:avLst/>
            </a:prstGeom>
            <a:noFill/>
            <a:ln w="9525">
              <a:noFill/>
              <a:miter lim="800000"/>
              <a:headEnd/>
              <a:tailEnd/>
            </a:ln>
          </p:spPr>
        </p:pic>
        <p:grpSp>
          <p:nvGrpSpPr>
            <p:cNvPr id="3" name="Group 71"/>
            <p:cNvGrpSpPr>
              <a:grpSpLocks/>
            </p:cNvGrpSpPr>
            <p:nvPr userDrawn="1"/>
          </p:nvGrpSpPr>
          <p:grpSpPr bwMode="auto">
            <a:xfrm>
              <a:off x="1506537" y="1731963"/>
              <a:ext cx="7610476" cy="3762375"/>
              <a:chOff x="1506537" y="1731963"/>
              <a:chExt cx="7610476" cy="3762375"/>
            </a:xfrm>
          </p:grpSpPr>
          <p:pic>
            <p:nvPicPr>
              <p:cNvPr id="6" name="Picture 37" descr="ireland"/>
              <p:cNvPicPr>
                <a:picLocks noChangeAspect="1" noChangeArrowheads="1"/>
              </p:cNvPicPr>
              <p:nvPr userDrawn="1"/>
            </p:nvPicPr>
            <p:blipFill>
              <a:blip r:embed="rId3" cstate="print"/>
              <a:srcRect/>
              <a:stretch>
                <a:fillRect/>
              </a:stretch>
            </p:blipFill>
            <p:spPr bwMode="auto">
              <a:xfrm>
                <a:off x="3841750" y="2205038"/>
                <a:ext cx="201613" cy="204787"/>
              </a:xfrm>
              <a:prstGeom prst="rect">
                <a:avLst/>
              </a:prstGeom>
              <a:noFill/>
              <a:ln w="9525">
                <a:noFill/>
                <a:miter lim="800000"/>
                <a:headEnd/>
                <a:tailEnd/>
              </a:ln>
            </p:spPr>
          </p:pic>
          <p:pic>
            <p:nvPicPr>
              <p:cNvPr id="7" name="Picture 38" descr="germany"/>
              <p:cNvPicPr>
                <a:picLocks noChangeAspect="1" noChangeArrowheads="1"/>
              </p:cNvPicPr>
              <p:nvPr userDrawn="1"/>
            </p:nvPicPr>
            <p:blipFill>
              <a:blip r:embed="rId4" cstate="print"/>
              <a:srcRect/>
              <a:stretch>
                <a:fillRect/>
              </a:stretch>
            </p:blipFill>
            <p:spPr bwMode="auto">
              <a:xfrm>
                <a:off x="4397375" y="2473325"/>
                <a:ext cx="201613" cy="204788"/>
              </a:xfrm>
              <a:prstGeom prst="rect">
                <a:avLst/>
              </a:prstGeom>
              <a:noFill/>
              <a:ln w="9525">
                <a:noFill/>
                <a:miter lim="800000"/>
                <a:headEnd/>
                <a:tailEnd/>
              </a:ln>
            </p:spPr>
          </p:pic>
          <p:sp>
            <p:nvSpPr>
              <p:cNvPr id="8" name="Text Box 6"/>
              <p:cNvSpPr txBox="1">
                <a:spLocks noChangeArrowheads="1"/>
              </p:cNvSpPr>
              <p:nvPr userDrawn="1"/>
            </p:nvSpPr>
            <p:spPr bwMode="auto">
              <a:xfrm>
                <a:off x="3865562" y="2511426"/>
                <a:ext cx="1144588"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England</a:t>
                </a:r>
              </a:p>
            </p:txBody>
          </p:sp>
          <p:sp>
            <p:nvSpPr>
              <p:cNvPr id="9" name="Text Box 7"/>
              <p:cNvSpPr txBox="1">
                <a:spLocks noChangeArrowheads="1"/>
              </p:cNvSpPr>
              <p:nvPr userDrawn="1"/>
            </p:nvSpPr>
            <p:spPr bwMode="auto">
              <a:xfrm>
                <a:off x="3509962" y="2262188"/>
                <a:ext cx="401638"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Ireland</a:t>
                </a:r>
                <a:endParaRPr lang="en-US" sz="600" dirty="0">
                  <a:latin typeface="Verdana" pitchFamily="34" charset="0"/>
                </a:endParaRPr>
              </a:p>
            </p:txBody>
          </p:sp>
          <p:sp>
            <p:nvSpPr>
              <p:cNvPr id="10" name="Text Box 8"/>
              <p:cNvSpPr txBox="1">
                <a:spLocks noChangeArrowheads="1"/>
              </p:cNvSpPr>
              <p:nvPr userDrawn="1"/>
            </p:nvSpPr>
            <p:spPr bwMode="auto">
              <a:xfrm>
                <a:off x="3752850" y="2397126"/>
                <a:ext cx="371475"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Wales</a:t>
                </a:r>
              </a:p>
            </p:txBody>
          </p:sp>
          <p:sp>
            <p:nvSpPr>
              <p:cNvPr id="11" name="Text Box 9"/>
              <p:cNvSpPr txBox="1">
                <a:spLocks noChangeArrowheads="1"/>
              </p:cNvSpPr>
              <p:nvPr userDrawn="1"/>
            </p:nvSpPr>
            <p:spPr bwMode="auto">
              <a:xfrm>
                <a:off x="3692525" y="2112963"/>
                <a:ext cx="515937"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Scotland</a:t>
                </a:r>
                <a:endParaRPr lang="en-US" sz="600" dirty="0">
                  <a:latin typeface="Verdana" pitchFamily="34" charset="0"/>
                </a:endParaRPr>
              </a:p>
            </p:txBody>
          </p:sp>
          <p:sp>
            <p:nvSpPr>
              <p:cNvPr id="12" name="Text Box 10"/>
              <p:cNvSpPr txBox="1">
                <a:spLocks noChangeArrowheads="1"/>
              </p:cNvSpPr>
              <p:nvPr userDrawn="1"/>
            </p:nvSpPr>
            <p:spPr bwMode="auto">
              <a:xfrm>
                <a:off x="4418012" y="1731963"/>
                <a:ext cx="5143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Norway</a:t>
                </a:r>
                <a:endParaRPr lang="en-GB" sz="600" dirty="0">
                  <a:latin typeface="Verdana" pitchFamily="34" charset="0"/>
                </a:endParaRPr>
              </a:p>
            </p:txBody>
          </p:sp>
          <p:sp>
            <p:nvSpPr>
              <p:cNvPr id="13" name="Text Box 11"/>
              <p:cNvSpPr txBox="1">
                <a:spLocks noChangeArrowheads="1"/>
              </p:cNvSpPr>
              <p:nvPr userDrawn="1"/>
            </p:nvSpPr>
            <p:spPr bwMode="auto">
              <a:xfrm>
                <a:off x="3883025" y="2530476"/>
                <a:ext cx="569912"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Germany</a:t>
                </a:r>
                <a:endParaRPr lang="en-GB" sz="600" dirty="0">
                  <a:latin typeface="Verdana" pitchFamily="34" charset="0"/>
                </a:endParaRPr>
              </a:p>
            </p:txBody>
          </p:sp>
          <p:sp>
            <p:nvSpPr>
              <p:cNvPr id="14" name="Text Box 12"/>
              <p:cNvSpPr txBox="1">
                <a:spLocks noChangeArrowheads="1"/>
              </p:cNvSpPr>
              <p:nvPr userDrawn="1"/>
            </p:nvSpPr>
            <p:spPr bwMode="auto">
              <a:xfrm>
                <a:off x="4262437" y="2165351"/>
                <a:ext cx="706438"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Netherlands</a:t>
                </a:r>
              </a:p>
            </p:txBody>
          </p:sp>
          <p:sp>
            <p:nvSpPr>
              <p:cNvPr id="15" name="Text Box 13"/>
              <p:cNvSpPr txBox="1">
                <a:spLocks noChangeArrowheads="1"/>
              </p:cNvSpPr>
              <p:nvPr userDrawn="1"/>
            </p:nvSpPr>
            <p:spPr bwMode="auto">
              <a:xfrm>
                <a:off x="3656012" y="2643188"/>
                <a:ext cx="6921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Switzerland</a:t>
                </a:r>
              </a:p>
            </p:txBody>
          </p:sp>
          <p:sp>
            <p:nvSpPr>
              <p:cNvPr id="16" name="Text Box 14"/>
              <p:cNvSpPr txBox="1">
                <a:spLocks noChangeArrowheads="1"/>
              </p:cNvSpPr>
              <p:nvPr userDrawn="1"/>
            </p:nvSpPr>
            <p:spPr bwMode="auto">
              <a:xfrm>
                <a:off x="1506537" y="2473326"/>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Canada</a:t>
                </a:r>
              </a:p>
            </p:txBody>
          </p:sp>
          <p:sp>
            <p:nvSpPr>
              <p:cNvPr id="17" name="Text Box 15"/>
              <p:cNvSpPr txBox="1">
                <a:spLocks noChangeArrowheads="1"/>
              </p:cNvSpPr>
              <p:nvPr userDrawn="1"/>
            </p:nvSpPr>
            <p:spPr bwMode="auto">
              <a:xfrm>
                <a:off x="6910388" y="3548063"/>
                <a:ext cx="468313" cy="92075"/>
              </a:xfrm>
              <a:prstGeom prst="rect">
                <a:avLst/>
              </a:prstGeom>
              <a:noFill/>
              <a:ln w="12700">
                <a:noFill/>
                <a:miter lim="800000"/>
                <a:headEnd type="none" w="sm" len="sm"/>
                <a:tailEnd type="none" w="sm" len="sm"/>
              </a:ln>
            </p:spPr>
            <p:txBody>
              <a:bodyPr wrap="none" lIns="0" tIns="0" rIns="0" bIns="0">
                <a:spAutoFit/>
              </a:bodyPr>
              <a:lstStyle/>
              <a:p>
                <a:pPr algn="ctr" fontAlgn="auto">
                  <a:spcAft>
                    <a:spcPts val="0"/>
                  </a:spcAft>
                  <a:buClr>
                    <a:srgbClr val="336699"/>
                  </a:buClr>
                  <a:defRPr/>
                </a:pPr>
                <a:r>
                  <a:rPr lang="en-GB" sz="600" b="1" dirty="0">
                    <a:latin typeface="Verdana" pitchFamily="34" charset="0"/>
                  </a:rPr>
                  <a:t>Hong Kong</a:t>
                </a:r>
                <a:endParaRPr lang="en-GB" sz="600" dirty="0">
                  <a:latin typeface="Verdana" pitchFamily="34" charset="0"/>
                </a:endParaRPr>
              </a:p>
            </p:txBody>
          </p:sp>
          <p:sp>
            <p:nvSpPr>
              <p:cNvPr id="18" name="Text Box 16"/>
              <p:cNvSpPr txBox="1">
                <a:spLocks noChangeArrowheads="1"/>
              </p:cNvSpPr>
              <p:nvPr userDrawn="1"/>
            </p:nvSpPr>
            <p:spPr bwMode="auto">
              <a:xfrm>
                <a:off x="7412038" y="4859338"/>
                <a:ext cx="1192213"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Australia</a:t>
                </a:r>
                <a:endParaRPr lang="en-GB" sz="600" dirty="0">
                  <a:latin typeface="Verdana" pitchFamily="34" charset="0"/>
                </a:endParaRPr>
              </a:p>
            </p:txBody>
          </p:sp>
          <p:sp>
            <p:nvSpPr>
              <p:cNvPr id="19" name="Text Box 17"/>
              <p:cNvSpPr txBox="1">
                <a:spLocks noChangeArrowheads="1"/>
              </p:cNvSpPr>
              <p:nvPr userDrawn="1"/>
            </p:nvSpPr>
            <p:spPr bwMode="auto">
              <a:xfrm>
                <a:off x="7924801" y="5402263"/>
                <a:ext cx="1192212"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New Zealand</a:t>
                </a:r>
                <a:endParaRPr lang="en-US" sz="600" dirty="0">
                  <a:latin typeface="Verdana" pitchFamily="34" charset="0"/>
                </a:endParaRPr>
              </a:p>
            </p:txBody>
          </p:sp>
          <p:sp>
            <p:nvSpPr>
              <p:cNvPr id="20" name="Text Box 18"/>
              <p:cNvSpPr txBox="1">
                <a:spLocks noChangeArrowheads="1"/>
              </p:cNvSpPr>
              <p:nvPr userDrawn="1"/>
            </p:nvSpPr>
            <p:spPr bwMode="auto">
              <a:xfrm>
                <a:off x="6699251" y="4067176"/>
                <a:ext cx="433387" cy="92075"/>
              </a:xfrm>
              <a:prstGeom prst="rect">
                <a:avLst/>
              </a:prstGeom>
              <a:noFill/>
              <a:ln w="12700">
                <a:noFill/>
                <a:miter lim="800000"/>
                <a:headEnd type="none" w="sm" len="sm"/>
                <a:tailEnd type="none" w="sm" len="sm"/>
              </a:ln>
            </p:spPr>
            <p:txBody>
              <a:bodyPr wrap="none" lIns="0" tIns="0" rIns="0" bIns="0">
                <a:spAutoFit/>
              </a:bodyPr>
              <a:lstStyle/>
              <a:p>
                <a:pPr algn="ctr" fontAlgn="auto">
                  <a:spcAft>
                    <a:spcPts val="0"/>
                  </a:spcAft>
                  <a:buClr>
                    <a:srgbClr val="336699"/>
                  </a:buClr>
                  <a:defRPr/>
                </a:pPr>
                <a:r>
                  <a:rPr lang="en-GB" sz="600" b="1" dirty="0">
                    <a:latin typeface="Verdana" pitchFamily="34" charset="0"/>
                  </a:rPr>
                  <a:t>Singapore</a:t>
                </a:r>
                <a:endParaRPr lang="en-GB" sz="600" dirty="0">
                  <a:latin typeface="Verdana" pitchFamily="34" charset="0"/>
                </a:endParaRPr>
              </a:p>
            </p:txBody>
          </p:sp>
          <p:sp>
            <p:nvSpPr>
              <p:cNvPr id="21" name="Text Box 19"/>
              <p:cNvSpPr txBox="1">
                <a:spLocks noChangeArrowheads="1"/>
              </p:cNvSpPr>
              <p:nvPr userDrawn="1"/>
            </p:nvSpPr>
            <p:spPr bwMode="auto">
              <a:xfrm>
                <a:off x="4310062" y="3074988"/>
                <a:ext cx="417513"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Malta</a:t>
                </a:r>
                <a:endParaRPr lang="en-US" sz="600" dirty="0">
                  <a:latin typeface="Verdana" pitchFamily="34" charset="0"/>
                </a:endParaRPr>
              </a:p>
            </p:txBody>
          </p:sp>
          <p:sp>
            <p:nvSpPr>
              <p:cNvPr id="22" name="Text Box 20"/>
              <p:cNvSpPr txBox="1">
                <a:spLocks noChangeArrowheads="1"/>
              </p:cNvSpPr>
              <p:nvPr userDrawn="1"/>
            </p:nvSpPr>
            <p:spPr bwMode="auto">
              <a:xfrm>
                <a:off x="6588126" y="3243263"/>
                <a:ext cx="423862"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China</a:t>
                </a:r>
              </a:p>
            </p:txBody>
          </p:sp>
          <p:sp>
            <p:nvSpPr>
              <p:cNvPr id="23" name="Text Box 21"/>
              <p:cNvSpPr txBox="1">
                <a:spLocks noChangeArrowheads="1"/>
              </p:cNvSpPr>
              <p:nvPr userDrawn="1"/>
            </p:nvSpPr>
            <p:spPr bwMode="auto">
              <a:xfrm>
                <a:off x="4572000" y="4908551"/>
                <a:ext cx="708025"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South Africa</a:t>
                </a:r>
                <a:endParaRPr lang="en-US" sz="600" dirty="0">
                  <a:latin typeface="Verdana" pitchFamily="34" charset="0"/>
                </a:endParaRPr>
              </a:p>
            </p:txBody>
          </p:sp>
          <p:pic>
            <p:nvPicPr>
              <p:cNvPr id="24" name="Picture 55" descr="australia"/>
              <p:cNvPicPr>
                <a:picLocks noChangeAspect="1" noChangeArrowheads="1"/>
              </p:cNvPicPr>
              <p:nvPr userDrawn="1"/>
            </p:nvPicPr>
            <p:blipFill>
              <a:blip r:embed="rId5" cstate="print"/>
              <a:srcRect/>
              <a:stretch>
                <a:fillRect/>
              </a:stretch>
            </p:blipFill>
            <p:spPr bwMode="auto">
              <a:xfrm>
                <a:off x="7524750" y="4652963"/>
                <a:ext cx="201613" cy="204787"/>
              </a:xfrm>
              <a:prstGeom prst="rect">
                <a:avLst/>
              </a:prstGeom>
              <a:noFill/>
              <a:ln w="9525">
                <a:noFill/>
                <a:miter lim="800000"/>
                <a:headEnd/>
                <a:tailEnd/>
              </a:ln>
            </p:spPr>
          </p:pic>
          <p:pic>
            <p:nvPicPr>
              <p:cNvPr id="25" name="Picture 56" descr="austria"/>
              <p:cNvPicPr>
                <a:picLocks noChangeAspect="1" noChangeArrowheads="1"/>
              </p:cNvPicPr>
              <p:nvPr userDrawn="1"/>
            </p:nvPicPr>
            <p:blipFill>
              <a:blip r:embed="rId6" cstate="print"/>
              <a:srcRect/>
              <a:stretch>
                <a:fillRect/>
              </a:stretch>
            </p:blipFill>
            <p:spPr bwMode="auto">
              <a:xfrm rot="-1003870">
                <a:off x="4532313" y="2622550"/>
                <a:ext cx="201612" cy="204788"/>
              </a:xfrm>
              <a:prstGeom prst="rect">
                <a:avLst/>
              </a:prstGeom>
              <a:noFill/>
              <a:ln w="9525">
                <a:noFill/>
                <a:miter lim="800000"/>
                <a:headEnd/>
                <a:tailEnd/>
              </a:ln>
            </p:spPr>
          </p:pic>
          <p:sp>
            <p:nvSpPr>
              <p:cNvPr id="26" name="Text Box 24"/>
              <p:cNvSpPr txBox="1">
                <a:spLocks noChangeArrowheads="1"/>
              </p:cNvSpPr>
              <p:nvPr userDrawn="1"/>
            </p:nvSpPr>
            <p:spPr bwMode="auto">
              <a:xfrm>
                <a:off x="4384675" y="2762251"/>
                <a:ext cx="490537"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Austria</a:t>
                </a:r>
                <a:endParaRPr lang="en-US" sz="600" dirty="0">
                  <a:latin typeface="Verdana" pitchFamily="34" charset="0"/>
                </a:endParaRPr>
              </a:p>
            </p:txBody>
          </p:sp>
          <p:pic>
            <p:nvPicPr>
              <p:cNvPr id="27" name="Picture 58" descr="canada"/>
              <p:cNvPicPr>
                <a:picLocks noChangeAspect="1" noChangeArrowheads="1"/>
              </p:cNvPicPr>
              <p:nvPr userDrawn="1"/>
            </p:nvPicPr>
            <p:blipFill>
              <a:blip r:embed="rId7" cstate="print"/>
              <a:srcRect/>
              <a:stretch>
                <a:fillRect/>
              </a:stretch>
            </p:blipFill>
            <p:spPr bwMode="auto">
              <a:xfrm>
                <a:off x="1563688" y="2265363"/>
                <a:ext cx="201612" cy="204787"/>
              </a:xfrm>
              <a:prstGeom prst="rect">
                <a:avLst/>
              </a:prstGeom>
              <a:noFill/>
              <a:ln w="9525">
                <a:noFill/>
                <a:miter lim="800000"/>
                <a:headEnd/>
                <a:tailEnd/>
              </a:ln>
            </p:spPr>
          </p:pic>
          <p:pic>
            <p:nvPicPr>
              <p:cNvPr id="28" name="Picture 59" descr="china"/>
              <p:cNvPicPr>
                <a:picLocks noChangeAspect="1" noChangeArrowheads="1"/>
              </p:cNvPicPr>
              <p:nvPr userDrawn="1"/>
            </p:nvPicPr>
            <p:blipFill>
              <a:blip r:embed="rId8" cstate="print"/>
              <a:srcRect/>
              <a:stretch>
                <a:fillRect/>
              </a:stretch>
            </p:blipFill>
            <p:spPr bwMode="auto">
              <a:xfrm>
                <a:off x="6707188" y="3068638"/>
                <a:ext cx="201612" cy="204787"/>
              </a:xfrm>
              <a:prstGeom prst="rect">
                <a:avLst/>
              </a:prstGeom>
              <a:noFill/>
              <a:ln w="9525">
                <a:noFill/>
                <a:miter lim="800000"/>
                <a:headEnd/>
                <a:tailEnd/>
              </a:ln>
            </p:spPr>
          </p:pic>
          <p:pic>
            <p:nvPicPr>
              <p:cNvPr id="29" name="Picture 60" descr="england"/>
              <p:cNvPicPr>
                <a:picLocks noChangeAspect="1" noChangeArrowheads="1"/>
              </p:cNvPicPr>
              <p:nvPr userDrawn="1"/>
            </p:nvPicPr>
            <p:blipFill>
              <a:blip r:embed="rId9" cstate="print"/>
              <a:srcRect/>
              <a:stretch>
                <a:fillRect/>
              </a:stretch>
            </p:blipFill>
            <p:spPr bwMode="auto">
              <a:xfrm>
                <a:off x="4187825" y="2393950"/>
                <a:ext cx="201613" cy="204788"/>
              </a:xfrm>
              <a:prstGeom prst="rect">
                <a:avLst/>
              </a:prstGeom>
              <a:noFill/>
              <a:ln w="9525">
                <a:noFill/>
                <a:miter lim="800000"/>
                <a:headEnd/>
                <a:tailEnd/>
              </a:ln>
            </p:spPr>
          </p:pic>
          <p:pic>
            <p:nvPicPr>
              <p:cNvPr id="30" name="Picture 61" descr="hongkong"/>
              <p:cNvPicPr>
                <a:picLocks noChangeAspect="1" noChangeArrowheads="1"/>
              </p:cNvPicPr>
              <p:nvPr userDrawn="1"/>
            </p:nvPicPr>
            <p:blipFill>
              <a:blip r:embed="rId10" cstate="print"/>
              <a:srcRect/>
              <a:stretch>
                <a:fillRect/>
              </a:stretch>
            </p:blipFill>
            <p:spPr bwMode="auto">
              <a:xfrm>
                <a:off x="7019925" y="3325813"/>
                <a:ext cx="201613" cy="204787"/>
              </a:xfrm>
              <a:prstGeom prst="rect">
                <a:avLst/>
              </a:prstGeom>
              <a:noFill/>
              <a:ln w="9525">
                <a:noFill/>
                <a:miter lim="800000"/>
                <a:headEnd/>
                <a:tailEnd/>
              </a:ln>
            </p:spPr>
          </p:pic>
          <p:pic>
            <p:nvPicPr>
              <p:cNvPr id="31" name="Picture 62" descr="Malta"/>
              <p:cNvPicPr>
                <a:picLocks noChangeAspect="1" noChangeArrowheads="1"/>
              </p:cNvPicPr>
              <p:nvPr userDrawn="1"/>
            </p:nvPicPr>
            <p:blipFill>
              <a:blip r:embed="rId11" cstate="print"/>
              <a:srcRect/>
              <a:stretch>
                <a:fillRect/>
              </a:stretch>
            </p:blipFill>
            <p:spPr bwMode="auto">
              <a:xfrm>
                <a:off x="4460875" y="2914650"/>
                <a:ext cx="201613" cy="204788"/>
              </a:xfrm>
              <a:prstGeom prst="rect">
                <a:avLst/>
              </a:prstGeom>
              <a:noFill/>
              <a:ln w="9525">
                <a:noFill/>
                <a:miter lim="800000"/>
                <a:headEnd/>
                <a:tailEnd/>
              </a:ln>
            </p:spPr>
          </p:pic>
          <p:pic>
            <p:nvPicPr>
              <p:cNvPr id="32" name="Picture 63" descr="netherlands"/>
              <p:cNvPicPr>
                <a:picLocks noChangeAspect="1" noChangeArrowheads="1"/>
              </p:cNvPicPr>
              <p:nvPr userDrawn="1"/>
            </p:nvPicPr>
            <p:blipFill>
              <a:blip r:embed="rId12" cstate="print"/>
              <a:srcRect/>
              <a:stretch>
                <a:fillRect/>
              </a:stretch>
            </p:blipFill>
            <p:spPr bwMode="auto">
              <a:xfrm>
                <a:off x="4356100" y="2301875"/>
                <a:ext cx="201613" cy="204788"/>
              </a:xfrm>
              <a:prstGeom prst="rect">
                <a:avLst/>
              </a:prstGeom>
              <a:noFill/>
              <a:ln w="9525">
                <a:noFill/>
                <a:miter lim="800000"/>
                <a:headEnd/>
                <a:tailEnd/>
              </a:ln>
            </p:spPr>
          </p:pic>
          <p:pic>
            <p:nvPicPr>
              <p:cNvPr id="33" name="Picture 64" descr="norway"/>
              <p:cNvPicPr>
                <a:picLocks noChangeAspect="1" noChangeArrowheads="1"/>
              </p:cNvPicPr>
              <p:nvPr userDrawn="1"/>
            </p:nvPicPr>
            <p:blipFill>
              <a:blip r:embed="rId13" cstate="print"/>
              <a:srcRect/>
              <a:stretch>
                <a:fillRect/>
              </a:stretch>
            </p:blipFill>
            <p:spPr bwMode="auto">
              <a:xfrm>
                <a:off x="4454525" y="1954213"/>
                <a:ext cx="201613" cy="204787"/>
              </a:xfrm>
              <a:prstGeom prst="rect">
                <a:avLst/>
              </a:prstGeom>
              <a:noFill/>
              <a:ln w="9525">
                <a:noFill/>
                <a:miter lim="800000"/>
                <a:headEnd/>
                <a:tailEnd/>
              </a:ln>
            </p:spPr>
          </p:pic>
          <p:pic>
            <p:nvPicPr>
              <p:cNvPr id="34" name="Picture 65" descr="nzealand"/>
              <p:cNvPicPr>
                <a:picLocks noChangeAspect="1" noChangeArrowheads="1"/>
              </p:cNvPicPr>
              <p:nvPr userDrawn="1"/>
            </p:nvPicPr>
            <p:blipFill>
              <a:blip r:embed="rId14" cstate="print"/>
              <a:srcRect/>
              <a:stretch>
                <a:fillRect/>
              </a:stretch>
            </p:blipFill>
            <p:spPr bwMode="auto">
              <a:xfrm>
                <a:off x="8532813" y="5216525"/>
                <a:ext cx="201612" cy="204788"/>
              </a:xfrm>
              <a:prstGeom prst="rect">
                <a:avLst/>
              </a:prstGeom>
              <a:noFill/>
              <a:ln w="9525">
                <a:noFill/>
                <a:miter lim="800000"/>
                <a:headEnd/>
                <a:tailEnd/>
              </a:ln>
            </p:spPr>
          </p:pic>
          <p:pic>
            <p:nvPicPr>
              <p:cNvPr id="35" name="Picture 66" descr="sco"/>
              <p:cNvPicPr>
                <a:picLocks noChangeAspect="1" noChangeArrowheads="1"/>
              </p:cNvPicPr>
              <p:nvPr userDrawn="1"/>
            </p:nvPicPr>
            <p:blipFill>
              <a:blip r:embed="rId15" cstate="print"/>
              <a:srcRect/>
              <a:stretch>
                <a:fillRect/>
              </a:stretch>
            </p:blipFill>
            <p:spPr bwMode="auto">
              <a:xfrm>
                <a:off x="4083050" y="2071688"/>
                <a:ext cx="201613" cy="204787"/>
              </a:xfrm>
              <a:prstGeom prst="rect">
                <a:avLst/>
              </a:prstGeom>
              <a:noFill/>
              <a:ln w="9525">
                <a:noFill/>
                <a:miter lim="800000"/>
                <a:headEnd/>
                <a:tailEnd/>
              </a:ln>
            </p:spPr>
          </p:pic>
          <p:pic>
            <p:nvPicPr>
              <p:cNvPr id="36" name="Picture 67" descr="sing"/>
              <p:cNvPicPr>
                <a:picLocks noChangeAspect="1" noChangeArrowheads="1"/>
              </p:cNvPicPr>
              <p:nvPr userDrawn="1"/>
            </p:nvPicPr>
            <p:blipFill>
              <a:blip r:embed="rId16" cstate="print"/>
              <a:srcRect/>
              <a:stretch>
                <a:fillRect/>
              </a:stretch>
            </p:blipFill>
            <p:spPr bwMode="auto">
              <a:xfrm>
                <a:off x="6800850" y="3854450"/>
                <a:ext cx="201613" cy="204788"/>
              </a:xfrm>
              <a:prstGeom prst="rect">
                <a:avLst/>
              </a:prstGeom>
              <a:noFill/>
              <a:ln w="9525">
                <a:noFill/>
                <a:miter lim="800000"/>
                <a:headEnd/>
                <a:tailEnd/>
              </a:ln>
            </p:spPr>
          </p:pic>
          <p:pic>
            <p:nvPicPr>
              <p:cNvPr id="37" name="Picture 68" descr="southafrica"/>
              <p:cNvPicPr>
                <a:picLocks noChangeAspect="1" noChangeArrowheads="1"/>
              </p:cNvPicPr>
              <p:nvPr userDrawn="1"/>
            </p:nvPicPr>
            <p:blipFill>
              <a:blip r:embed="rId17" cstate="print"/>
              <a:srcRect/>
              <a:stretch>
                <a:fillRect/>
              </a:stretch>
            </p:blipFill>
            <p:spPr bwMode="auto">
              <a:xfrm>
                <a:off x="4805363" y="4724400"/>
                <a:ext cx="201612" cy="204788"/>
              </a:xfrm>
              <a:prstGeom prst="rect">
                <a:avLst/>
              </a:prstGeom>
              <a:noFill/>
              <a:ln w="9525">
                <a:noFill/>
                <a:miter lim="800000"/>
                <a:headEnd/>
                <a:tailEnd/>
              </a:ln>
            </p:spPr>
          </p:pic>
          <p:pic>
            <p:nvPicPr>
              <p:cNvPr id="38" name="Picture 69" descr="switzerland"/>
              <p:cNvPicPr>
                <a:picLocks noChangeAspect="1" noChangeArrowheads="1"/>
              </p:cNvPicPr>
              <p:nvPr userDrawn="1"/>
            </p:nvPicPr>
            <p:blipFill>
              <a:blip r:embed="rId18" cstate="print"/>
              <a:srcRect/>
              <a:stretch>
                <a:fillRect/>
              </a:stretch>
            </p:blipFill>
            <p:spPr bwMode="auto">
              <a:xfrm>
                <a:off x="4344988" y="2627313"/>
                <a:ext cx="201612" cy="204787"/>
              </a:xfrm>
              <a:prstGeom prst="rect">
                <a:avLst/>
              </a:prstGeom>
              <a:noFill/>
              <a:ln w="9525">
                <a:noFill/>
                <a:miter lim="800000"/>
                <a:headEnd/>
                <a:tailEnd/>
              </a:ln>
            </p:spPr>
          </p:pic>
          <p:pic>
            <p:nvPicPr>
              <p:cNvPr id="39" name="Picture 70" descr="wales"/>
              <p:cNvPicPr>
                <a:picLocks noChangeAspect="1" noChangeArrowheads="1"/>
              </p:cNvPicPr>
              <p:nvPr userDrawn="1"/>
            </p:nvPicPr>
            <p:blipFill>
              <a:blip r:embed="rId19" cstate="print"/>
              <a:srcRect/>
              <a:stretch>
                <a:fillRect/>
              </a:stretch>
            </p:blipFill>
            <p:spPr bwMode="auto">
              <a:xfrm>
                <a:off x="4024313" y="2292350"/>
                <a:ext cx="201612" cy="204788"/>
              </a:xfrm>
              <a:prstGeom prst="rect">
                <a:avLst/>
              </a:prstGeom>
              <a:noFill/>
              <a:ln w="9525">
                <a:noFill/>
                <a:miter lim="800000"/>
                <a:headEnd/>
                <a:tailEnd/>
              </a:ln>
            </p:spPr>
          </p:pic>
          <p:pic>
            <p:nvPicPr>
              <p:cNvPr id="40" name="Picture 71" descr="HUNGARY"/>
              <p:cNvPicPr>
                <a:picLocks noChangeAspect="1" noChangeArrowheads="1"/>
              </p:cNvPicPr>
              <p:nvPr userDrawn="1"/>
            </p:nvPicPr>
            <p:blipFill>
              <a:blip r:embed="rId20" cstate="print"/>
              <a:srcRect/>
              <a:stretch>
                <a:fillRect/>
              </a:stretch>
            </p:blipFill>
            <p:spPr bwMode="auto">
              <a:xfrm rot="-903839">
                <a:off x="4676775" y="2606675"/>
                <a:ext cx="201613" cy="204788"/>
              </a:xfrm>
              <a:prstGeom prst="rect">
                <a:avLst/>
              </a:prstGeom>
              <a:noFill/>
              <a:ln w="9525">
                <a:noFill/>
                <a:miter lim="800000"/>
                <a:headEnd/>
                <a:tailEnd/>
              </a:ln>
            </p:spPr>
          </p:pic>
          <p:sp>
            <p:nvSpPr>
              <p:cNvPr id="41" name="Text Box 39"/>
              <p:cNvSpPr txBox="1">
                <a:spLocks noChangeArrowheads="1"/>
              </p:cNvSpPr>
              <p:nvPr userDrawn="1"/>
            </p:nvSpPr>
            <p:spPr bwMode="auto">
              <a:xfrm>
                <a:off x="4816475" y="2546351"/>
                <a:ext cx="547687"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Hungary</a:t>
                </a:r>
              </a:p>
            </p:txBody>
          </p:sp>
          <p:pic>
            <p:nvPicPr>
              <p:cNvPr id="42" name="Picture 73" descr="poland"/>
              <p:cNvPicPr>
                <a:picLocks noChangeAspect="1" noChangeArrowheads="1"/>
              </p:cNvPicPr>
              <p:nvPr userDrawn="1"/>
            </p:nvPicPr>
            <p:blipFill>
              <a:blip r:embed="rId21" cstate="print"/>
              <a:srcRect/>
              <a:stretch>
                <a:fillRect/>
              </a:stretch>
            </p:blipFill>
            <p:spPr bwMode="auto">
              <a:xfrm rot="-789290">
                <a:off x="4572000" y="2349500"/>
                <a:ext cx="201613" cy="204788"/>
              </a:xfrm>
              <a:prstGeom prst="rect">
                <a:avLst/>
              </a:prstGeom>
              <a:noFill/>
              <a:ln w="9525">
                <a:noFill/>
                <a:miter lim="800000"/>
                <a:headEnd/>
                <a:tailEnd/>
              </a:ln>
            </p:spPr>
          </p:pic>
          <p:sp>
            <p:nvSpPr>
              <p:cNvPr id="43" name="Text Box 41"/>
              <p:cNvSpPr txBox="1">
                <a:spLocks noChangeArrowheads="1"/>
              </p:cNvSpPr>
              <p:nvPr userDrawn="1"/>
            </p:nvSpPr>
            <p:spPr bwMode="auto">
              <a:xfrm>
                <a:off x="4691062" y="2349501"/>
                <a:ext cx="4762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Poland</a:t>
                </a:r>
              </a:p>
            </p:txBody>
          </p:sp>
          <p:pic>
            <p:nvPicPr>
              <p:cNvPr id="44" name="Picture 75" descr="russia"/>
              <p:cNvPicPr>
                <a:picLocks noChangeAspect="1" noChangeArrowheads="1"/>
              </p:cNvPicPr>
              <p:nvPr userDrawn="1"/>
            </p:nvPicPr>
            <p:blipFill>
              <a:blip r:embed="rId22" cstate="print"/>
              <a:srcRect/>
              <a:stretch>
                <a:fillRect/>
              </a:stretch>
            </p:blipFill>
            <p:spPr bwMode="auto">
              <a:xfrm rot="-853182">
                <a:off x="5724525" y="2133600"/>
                <a:ext cx="201613" cy="204788"/>
              </a:xfrm>
              <a:prstGeom prst="rect">
                <a:avLst/>
              </a:prstGeom>
              <a:noFill/>
              <a:ln w="9525">
                <a:noFill/>
                <a:miter lim="800000"/>
                <a:headEnd/>
                <a:tailEnd/>
              </a:ln>
            </p:spPr>
          </p:pic>
          <p:sp>
            <p:nvSpPr>
              <p:cNvPr id="45" name="Text Box 43"/>
              <p:cNvSpPr txBox="1">
                <a:spLocks noChangeArrowheads="1"/>
              </p:cNvSpPr>
              <p:nvPr userDrawn="1"/>
            </p:nvSpPr>
            <p:spPr bwMode="auto">
              <a:xfrm>
                <a:off x="5605463" y="2293938"/>
                <a:ext cx="4635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Russia</a:t>
                </a:r>
              </a:p>
            </p:txBody>
          </p:sp>
          <p:pic>
            <p:nvPicPr>
              <p:cNvPr id="46" name="Picture 77" descr="ROMANIA"/>
              <p:cNvPicPr>
                <a:picLocks noChangeAspect="1" noChangeArrowheads="1"/>
              </p:cNvPicPr>
              <p:nvPr userDrawn="1"/>
            </p:nvPicPr>
            <p:blipFill>
              <a:blip r:embed="rId23" cstate="print"/>
              <a:srcRect/>
              <a:stretch>
                <a:fillRect/>
              </a:stretch>
            </p:blipFill>
            <p:spPr bwMode="auto">
              <a:xfrm rot="-1010783">
                <a:off x="4827588" y="2687638"/>
                <a:ext cx="201612" cy="204787"/>
              </a:xfrm>
              <a:prstGeom prst="rect">
                <a:avLst/>
              </a:prstGeom>
              <a:noFill/>
              <a:ln w="9525">
                <a:noFill/>
                <a:miter lim="800000"/>
                <a:headEnd/>
                <a:tailEnd/>
              </a:ln>
            </p:spPr>
          </p:pic>
          <p:sp>
            <p:nvSpPr>
              <p:cNvPr id="47" name="Text Box 45"/>
              <p:cNvSpPr txBox="1">
                <a:spLocks noChangeArrowheads="1"/>
              </p:cNvSpPr>
              <p:nvPr userDrawn="1"/>
            </p:nvSpPr>
            <p:spPr bwMode="auto">
              <a:xfrm>
                <a:off x="5043487" y="2747963"/>
                <a:ext cx="515938"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Romania</a:t>
                </a:r>
                <a:endParaRPr lang="en-US" sz="600" b="1" dirty="0">
                  <a:latin typeface="Verdana" pitchFamily="34" charset="0"/>
                </a:endParaRPr>
              </a:p>
            </p:txBody>
          </p:sp>
          <p:pic>
            <p:nvPicPr>
              <p:cNvPr id="48" name="Picture 79" descr="GREECE"/>
              <p:cNvPicPr>
                <a:picLocks noChangeAspect="1" noChangeArrowheads="1"/>
              </p:cNvPicPr>
              <p:nvPr userDrawn="1"/>
            </p:nvPicPr>
            <p:blipFill>
              <a:blip r:embed="rId24" cstate="print"/>
              <a:srcRect/>
              <a:stretch>
                <a:fillRect/>
              </a:stretch>
            </p:blipFill>
            <p:spPr bwMode="auto">
              <a:xfrm rot="-1003870">
                <a:off x="4787900" y="2924175"/>
                <a:ext cx="201613" cy="204788"/>
              </a:xfrm>
              <a:prstGeom prst="rect">
                <a:avLst/>
              </a:prstGeom>
              <a:noFill/>
              <a:ln w="9525">
                <a:noFill/>
                <a:miter lim="800000"/>
                <a:headEnd/>
                <a:tailEnd/>
              </a:ln>
            </p:spPr>
          </p:pic>
          <p:sp>
            <p:nvSpPr>
              <p:cNvPr id="49" name="Text Box 47"/>
              <p:cNvSpPr txBox="1">
                <a:spLocks noChangeArrowheads="1"/>
              </p:cNvSpPr>
              <p:nvPr userDrawn="1"/>
            </p:nvSpPr>
            <p:spPr bwMode="auto">
              <a:xfrm>
                <a:off x="4883150" y="2960688"/>
                <a:ext cx="481012"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Greece</a:t>
                </a:r>
                <a:endParaRPr lang="en-US" sz="600" dirty="0">
                  <a:latin typeface="Verdana" pitchFamily="34" charset="0"/>
                </a:endParaRPr>
              </a:p>
            </p:txBody>
          </p:sp>
          <p:pic>
            <p:nvPicPr>
              <p:cNvPr id="50" name="Picture 81" descr="esp"/>
              <p:cNvPicPr>
                <a:picLocks noChangeAspect="1" noChangeArrowheads="1"/>
              </p:cNvPicPr>
              <p:nvPr userDrawn="1"/>
            </p:nvPicPr>
            <p:blipFill>
              <a:blip r:embed="rId25" cstate="print"/>
              <a:srcRect/>
              <a:stretch>
                <a:fillRect/>
              </a:stretch>
            </p:blipFill>
            <p:spPr bwMode="auto">
              <a:xfrm>
                <a:off x="4105275" y="2820988"/>
                <a:ext cx="201613" cy="204787"/>
              </a:xfrm>
              <a:prstGeom prst="rect">
                <a:avLst/>
              </a:prstGeom>
              <a:noFill/>
              <a:ln w="9525">
                <a:noFill/>
                <a:miter lim="800000"/>
                <a:headEnd/>
                <a:tailEnd/>
              </a:ln>
            </p:spPr>
          </p:pic>
          <p:sp>
            <p:nvSpPr>
              <p:cNvPr id="51" name="Text Box 49"/>
              <p:cNvSpPr txBox="1">
                <a:spLocks noChangeArrowheads="1"/>
              </p:cNvSpPr>
              <p:nvPr userDrawn="1"/>
            </p:nvSpPr>
            <p:spPr bwMode="auto">
              <a:xfrm>
                <a:off x="3995737" y="2944813"/>
                <a:ext cx="422275"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Spain</a:t>
                </a:r>
              </a:p>
            </p:txBody>
          </p:sp>
          <p:pic>
            <p:nvPicPr>
              <p:cNvPr id="52" name="Picture 83" descr="MEXICO"/>
              <p:cNvPicPr>
                <a:picLocks noChangeAspect="1" noChangeArrowheads="1"/>
              </p:cNvPicPr>
              <p:nvPr userDrawn="1"/>
            </p:nvPicPr>
            <p:blipFill>
              <a:blip r:embed="rId26" cstate="print"/>
              <a:srcRect/>
              <a:stretch>
                <a:fillRect/>
              </a:stretch>
            </p:blipFill>
            <p:spPr bwMode="auto">
              <a:xfrm>
                <a:off x="1673225" y="3394075"/>
                <a:ext cx="201613" cy="204788"/>
              </a:xfrm>
              <a:prstGeom prst="rect">
                <a:avLst/>
              </a:prstGeom>
              <a:noFill/>
              <a:ln w="9525">
                <a:noFill/>
                <a:miter lim="800000"/>
                <a:headEnd/>
                <a:tailEnd/>
              </a:ln>
            </p:spPr>
          </p:pic>
          <p:sp>
            <p:nvSpPr>
              <p:cNvPr id="53" name="Text Box 51"/>
              <p:cNvSpPr txBox="1">
                <a:spLocks noChangeArrowheads="1"/>
              </p:cNvSpPr>
              <p:nvPr userDrawn="1"/>
            </p:nvSpPr>
            <p:spPr bwMode="auto">
              <a:xfrm>
                <a:off x="1624012" y="3590926"/>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Mexico</a:t>
                </a:r>
              </a:p>
            </p:txBody>
          </p:sp>
          <p:pic>
            <p:nvPicPr>
              <p:cNvPr id="54" name="Picture 85" descr="PORTUGAL"/>
              <p:cNvPicPr>
                <a:picLocks noChangeAspect="1" noChangeArrowheads="1"/>
              </p:cNvPicPr>
              <p:nvPr userDrawn="1"/>
            </p:nvPicPr>
            <p:blipFill>
              <a:blip r:embed="rId27" cstate="print"/>
              <a:srcRect/>
              <a:stretch>
                <a:fillRect/>
              </a:stretch>
            </p:blipFill>
            <p:spPr bwMode="auto">
              <a:xfrm>
                <a:off x="3917950" y="2773363"/>
                <a:ext cx="201613" cy="204787"/>
              </a:xfrm>
              <a:prstGeom prst="rect">
                <a:avLst/>
              </a:prstGeom>
              <a:noFill/>
              <a:ln w="9525">
                <a:noFill/>
                <a:miter lim="800000"/>
                <a:headEnd/>
                <a:tailEnd/>
              </a:ln>
            </p:spPr>
          </p:pic>
          <p:sp>
            <p:nvSpPr>
              <p:cNvPr id="55" name="Text Box 53"/>
              <p:cNvSpPr txBox="1">
                <a:spLocks noChangeArrowheads="1"/>
              </p:cNvSpPr>
              <p:nvPr userDrawn="1"/>
            </p:nvSpPr>
            <p:spPr bwMode="auto">
              <a:xfrm>
                <a:off x="3446462" y="2814638"/>
                <a:ext cx="549275"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Portugal</a:t>
                </a:r>
              </a:p>
            </p:txBody>
          </p:sp>
          <p:pic>
            <p:nvPicPr>
              <p:cNvPr id="56" name="Picture 87" descr="CHILE"/>
              <p:cNvPicPr>
                <a:picLocks noChangeAspect="1" noChangeArrowheads="1"/>
              </p:cNvPicPr>
              <p:nvPr userDrawn="1"/>
            </p:nvPicPr>
            <p:blipFill>
              <a:blip r:embed="rId28" cstate="print"/>
              <a:srcRect/>
              <a:stretch>
                <a:fillRect/>
              </a:stretch>
            </p:blipFill>
            <p:spPr bwMode="auto">
              <a:xfrm>
                <a:off x="2365375" y="5037138"/>
                <a:ext cx="201613" cy="204787"/>
              </a:xfrm>
              <a:prstGeom prst="rect">
                <a:avLst/>
              </a:prstGeom>
              <a:noFill/>
              <a:ln w="9525">
                <a:noFill/>
                <a:miter lim="800000"/>
                <a:headEnd/>
                <a:tailEnd/>
              </a:ln>
            </p:spPr>
          </p:pic>
          <p:sp>
            <p:nvSpPr>
              <p:cNvPr id="57" name="Text Box 55"/>
              <p:cNvSpPr txBox="1">
                <a:spLocks noChangeArrowheads="1"/>
              </p:cNvSpPr>
              <p:nvPr userDrawn="1"/>
            </p:nvSpPr>
            <p:spPr bwMode="auto">
              <a:xfrm>
                <a:off x="2336800" y="5310188"/>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Chile</a:t>
                </a:r>
              </a:p>
            </p:txBody>
          </p:sp>
          <p:pic>
            <p:nvPicPr>
              <p:cNvPr id="58" name="Picture 89" descr="ARGENTINA"/>
              <p:cNvPicPr>
                <a:picLocks noChangeAspect="1" noChangeArrowheads="1"/>
              </p:cNvPicPr>
              <p:nvPr userDrawn="1"/>
            </p:nvPicPr>
            <p:blipFill>
              <a:blip r:embed="rId29" cstate="print"/>
              <a:srcRect/>
              <a:stretch>
                <a:fillRect/>
              </a:stretch>
            </p:blipFill>
            <p:spPr bwMode="auto">
              <a:xfrm>
                <a:off x="2668588" y="4973638"/>
                <a:ext cx="201612" cy="204787"/>
              </a:xfrm>
              <a:prstGeom prst="rect">
                <a:avLst/>
              </a:prstGeom>
              <a:noFill/>
              <a:ln w="9525">
                <a:noFill/>
                <a:miter lim="800000"/>
                <a:headEnd/>
                <a:tailEnd/>
              </a:ln>
            </p:spPr>
          </p:pic>
          <p:sp>
            <p:nvSpPr>
              <p:cNvPr id="59" name="Text Box 57"/>
              <p:cNvSpPr txBox="1">
                <a:spLocks noChangeArrowheads="1"/>
              </p:cNvSpPr>
              <p:nvPr userDrawn="1"/>
            </p:nvSpPr>
            <p:spPr bwMode="auto">
              <a:xfrm>
                <a:off x="2692400" y="4883151"/>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Argentina</a:t>
                </a:r>
              </a:p>
            </p:txBody>
          </p:sp>
        </p:grpSp>
      </p:grpSp>
      <p:sp>
        <p:nvSpPr>
          <p:cNvPr id="61" name="Title 60"/>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5_Two Content">
    <p:spTree>
      <p:nvGrpSpPr>
        <p:cNvPr id="1" name=""/>
        <p:cNvGrpSpPr/>
        <p:nvPr/>
      </p:nvGrpSpPr>
      <p:grpSpPr>
        <a:xfrm>
          <a:off x="0" y="0"/>
          <a:ext cx="0" cy="0"/>
          <a:chOff x="0" y="0"/>
          <a:chExt cx="0" cy="0"/>
        </a:xfrm>
      </p:grpSpPr>
      <p:sp>
        <p:nvSpPr>
          <p:cNvPr id="5" name="Rectangle 4"/>
          <p:cNvSpPr/>
          <p:nvPr/>
        </p:nvSpPr>
        <p:spPr>
          <a:xfrm>
            <a:off x="5867400" y="1420813"/>
            <a:ext cx="2971800" cy="1689940"/>
          </a:xfrm>
          <a:prstGeom prst="rect">
            <a:avLst/>
          </a:prstGeom>
          <a:solidFill>
            <a:srgbClr val="6257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a:spLocks noChangeArrowheads="1"/>
          </p:cNvSpPr>
          <p:nvPr/>
        </p:nvSpPr>
        <p:spPr bwMode="auto">
          <a:xfrm>
            <a:off x="292100" y="1157288"/>
            <a:ext cx="5359400" cy="4945062"/>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7" name="Line 5"/>
          <p:cNvSpPr>
            <a:spLocks noChangeShapeType="1"/>
          </p:cNvSpPr>
          <p:nvPr/>
        </p:nvSpPr>
        <p:spPr bwMode="auto">
          <a:xfrm flipV="1">
            <a:off x="4343400" y="1839913"/>
            <a:ext cx="1562100" cy="1790700"/>
          </a:xfrm>
          <a:prstGeom prst="line">
            <a:avLst/>
          </a:prstGeom>
          <a:noFill/>
          <a:ln w="19050">
            <a:solidFill>
              <a:schemeClr val="bg2">
                <a:lumMod val="65000"/>
              </a:schemeClr>
            </a:solidFill>
            <a:prstDash val="dash"/>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19" name="Picture Placeholder 8"/>
          <p:cNvSpPr>
            <a:spLocks noGrp="1"/>
          </p:cNvSpPr>
          <p:nvPr>
            <p:ph type="pic" sz="quarter" idx="16"/>
          </p:nvPr>
        </p:nvSpPr>
        <p:spPr>
          <a:xfrm>
            <a:off x="457200" y="1313023"/>
            <a:ext cx="5029200" cy="4633593"/>
          </a:xfrm>
        </p:spPr>
        <p:txBody>
          <a:bodyPr rtlCol="0">
            <a:normAutofit/>
          </a:bodyPr>
          <a:lstStyle/>
          <a:p>
            <a:pPr lvl="0"/>
            <a:r>
              <a:rPr lang="en-US" noProof="0" smtClean="0"/>
              <a:t>Click icon to add picture</a:t>
            </a:r>
            <a:endParaRPr lang="en-US" noProof="0" dirty="0"/>
          </a:p>
        </p:txBody>
      </p:sp>
      <p:sp>
        <p:nvSpPr>
          <p:cNvPr id="20" name="Text Placeholder 10"/>
          <p:cNvSpPr>
            <a:spLocks noGrp="1"/>
          </p:cNvSpPr>
          <p:nvPr>
            <p:ph type="body" sz="quarter" idx="17"/>
          </p:nvPr>
        </p:nvSpPr>
        <p:spPr>
          <a:xfrm>
            <a:off x="5945606" y="1541883"/>
            <a:ext cx="2815389" cy="1447800"/>
          </a:xfrm>
        </p:spPr>
        <p:txBody>
          <a:bodyPr anchor="ctr"/>
          <a:lstStyle>
            <a:lvl1pPr algn="ctr">
              <a:buNone/>
              <a:defRPr sz="3000">
                <a:solidFill>
                  <a:schemeClr val="bg1"/>
                </a:solidFill>
              </a:defRPr>
            </a:lvl1pPr>
          </a:lstStyle>
          <a:p>
            <a:pPr lvl="0"/>
            <a:r>
              <a:rPr lang="en-US" smtClean="0"/>
              <a:t>Click to edit Master text styles</a:t>
            </a:r>
          </a:p>
        </p:txBody>
      </p:sp>
      <p:sp>
        <p:nvSpPr>
          <p:cNvPr id="9" name="Title 8"/>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6_Two Content">
    <p:spTree>
      <p:nvGrpSpPr>
        <p:cNvPr id="1" name=""/>
        <p:cNvGrpSpPr/>
        <p:nvPr/>
      </p:nvGrpSpPr>
      <p:grpSpPr>
        <a:xfrm>
          <a:off x="0" y="0"/>
          <a:ext cx="0" cy="0"/>
          <a:chOff x="0" y="0"/>
          <a:chExt cx="0" cy="0"/>
        </a:xfrm>
      </p:grpSpPr>
      <p:sp>
        <p:nvSpPr>
          <p:cNvPr id="9" name="Title 8"/>
          <p:cNvSpPr>
            <a:spLocks noGrp="1"/>
          </p:cNvSpPr>
          <p:nvPr>
            <p:ph type="title"/>
          </p:nvPr>
        </p:nvSpPr>
        <p:spPr>
          <a:xfrm>
            <a:off x="304799" y="469484"/>
            <a:ext cx="8539163" cy="338554"/>
          </a:xfrm>
        </p:spPr>
        <p:txBody>
          <a:bodyPr/>
          <a:lstStyle/>
          <a:p>
            <a:r>
              <a:rPr lang="en-US" smtClean="0"/>
              <a:t>Click to edit Master title style</a:t>
            </a:r>
            <a:endParaRPr lang="en-US"/>
          </a:p>
        </p:txBody>
      </p:sp>
      <p:sp>
        <p:nvSpPr>
          <p:cNvPr id="12" name="Line 6"/>
          <p:cNvSpPr>
            <a:spLocks noChangeShapeType="1"/>
          </p:cNvSpPr>
          <p:nvPr/>
        </p:nvSpPr>
        <p:spPr bwMode="auto">
          <a:xfrm>
            <a:off x="5552330" y="1963691"/>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13" name="Rectangle 12"/>
          <p:cNvSpPr>
            <a:spLocks noChangeArrowheads="1"/>
          </p:cNvSpPr>
          <p:nvPr/>
        </p:nvSpPr>
        <p:spPr bwMode="auto">
          <a:xfrm>
            <a:off x="6033246" y="1157288"/>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4" name="Rectangle 13"/>
          <p:cNvSpPr>
            <a:spLocks noChangeArrowheads="1"/>
          </p:cNvSpPr>
          <p:nvPr/>
        </p:nvSpPr>
        <p:spPr bwMode="auto">
          <a:xfrm>
            <a:off x="292100" y="1157288"/>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5" name="Text Placeholder 8"/>
          <p:cNvSpPr>
            <a:spLocks noGrp="1"/>
          </p:cNvSpPr>
          <p:nvPr>
            <p:ph type="body" sz="quarter" idx="16"/>
          </p:nvPr>
        </p:nvSpPr>
        <p:spPr>
          <a:xfrm>
            <a:off x="424703" y="1307236"/>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16" name="Text Placeholder 8"/>
          <p:cNvSpPr>
            <a:spLocks noGrp="1"/>
          </p:cNvSpPr>
          <p:nvPr>
            <p:ph type="body" sz="quarter" idx="17"/>
          </p:nvPr>
        </p:nvSpPr>
        <p:spPr>
          <a:xfrm>
            <a:off x="6172200" y="1307236"/>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7_Two Content">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smtClean="0"/>
              <a:t>Click to edit Master title style</a:t>
            </a:r>
            <a:endParaRPr lang="en-US"/>
          </a:p>
        </p:txBody>
      </p:sp>
      <p:sp>
        <p:nvSpPr>
          <p:cNvPr id="15" name="Line 6"/>
          <p:cNvSpPr>
            <a:spLocks noChangeShapeType="1"/>
          </p:cNvSpPr>
          <p:nvPr/>
        </p:nvSpPr>
        <p:spPr bwMode="auto">
          <a:xfrm>
            <a:off x="5552330" y="1963691"/>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18" name="Rectangle 17"/>
          <p:cNvSpPr>
            <a:spLocks noChangeArrowheads="1"/>
          </p:cNvSpPr>
          <p:nvPr/>
        </p:nvSpPr>
        <p:spPr bwMode="auto">
          <a:xfrm>
            <a:off x="6033246" y="1157288"/>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9" name="Rectangle 18"/>
          <p:cNvSpPr>
            <a:spLocks noChangeArrowheads="1"/>
          </p:cNvSpPr>
          <p:nvPr/>
        </p:nvSpPr>
        <p:spPr bwMode="auto">
          <a:xfrm>
            <a:off x="292100" y="1157288"/>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1" name="Text Placeholder 8"/>
          <p:cNvSpPr>
            <a:spLocks noGrp="1"/>
          </p:cNvSpPr>
          <p:nvPr>
            <p:ph type="body" sz="quarter" idx="16"/>
          </p:nvPr>
        </p:nvSpPr>
        <p:spPr>
          <a:xfrm>
            <a:off x="424703" y="1307236"/>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22" name="Text Placeholder 8"/>
          <p:cNvSpPr>
            <a:spLocks noGrp="1"/>
          </p:cNvSpPr>
          <p:nvPr>
            <p:ph type="body" sz="quarter" idx="17"/>
          </p:nvPr>
        </p:nvSpPr>
        <p:spPr>
          <a:xfrm>
            <a:off x="6172200" y="1307236"/>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
        <p:nvSpPr>
          <p:cNvPr id="23" name="Line 6"/>
          <p:cNvSpPr>
            <a:spLocks noChangeShapeType="1"/>
          </p:cNvSpPr>
          <p:nvPr/>
        </p:nvSpPr>
        <p:spPr bwMode="auto">
          <a:xfrm>
            <a:off x="5552330" y="3626223"/>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24" name="Rectangle 23"/>
          <p:cNvSpPr>
            <a:spLocks noChangeArrowheads="1"/>
          </p:cNvSpPr>
          <p:nvPr/>
        </p:nvSpPr>
        <p:spPr bwMode="auto">
          <a:xfrm>
            <a:off x="6033246" y="2851197"/>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5" name="Rectangle 24"/>
          <p:cNvSpPr>
            <a:spLocks noChangeArrowheads="1"/>
          </p:cNvSpPr>
          <p:nvPr/>
        </p:nvSpPr>
        <p:spPr bwMode="auto">
          <a:xfrm>
            <a:off x="292100" y="2851197"/>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6" name="Text Placeholder 8"/>
          <p:cNvSpPr>
            <a:spLocks noGrp="1"/>
          </p:cNvSpPr>
          <p:nvPr>
            <p:ph type="body" sz="quarter" idx="18"/>
          </p:nvPr>
        </p:nvSpPr>
        <p:spPr>
          <a:xfrm>
            <a:off x="424703" y="3001145"/>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27" name="Text Placeholder 8"/>
          <p:cNvSpPr>
            <a:spLocks noGrp="1"/>
          </p:cNvSpPr>
          <p:nvPr>
            <p:ph type="body" sz="quarter" idx="19"/>
          </p:nvPr>
        </p:nvSpPr>
        <p:spPr>
          <a:xfrm>
            <a:off x="6172200" y="3001145"/>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8_Two Content">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smtClean="0"/>
              <a:t>Click to edit Master title style</a:t>
            </a:r>
            <a:endParaRPr lang="en-US"/>
          </a:p>
        </p:txBody>
      </p:sp>
      <p:sp>
        <p:nvSpPr>
          <p:cNvPr id="24" name="Line 6"/>
          <p:cNvSpPr>
            <a:spLocks noChangeShapeType="1"/>
          </p:cNvSpPr>
          <p:nvPr/>
        </p:nvSpPr>
        <p:spPr bwMode="auto">
          <a:xfrm>
            <a:off x="5552330" y="1963691"/>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26" name="Rectangle 25"/>
          <p:cNvSpPr>
            <a:spLocks noChangeArrowheads="1"/>
          </p:cNvSpPr>
          <p:nvPr/>
        </p:nvSpPr>
        <p:spPr bwMode="auto">
          <a:xfrm>
            <a:off x="6033246" y="1157288"/>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7" name="Rectangle 26"/>
          <p:cNvSpPr>
            <a:spLocks noChangeArrowheads="1"/>
          </p:cNvSpPr>
          <p:nvPr/>
        </p:nvSpPr>
        <p:spPr bwMode="auto">
          <a:xfrm>
            <a:off x="292100" y="1157288"/>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8" name="Text Placeholder 8"/>
          <p:cNvSpPr>
            <a:spLocks noGrp="1"/>
          </p:cNvSpPr>
          <p:nvPr>
            <p:ph type="body" sz="quarter" idx="16"/>
          </p:nvPr>
        </p:nvSpPr>
        <p:spPr>
          <a:xfrm>
            <a:off x="424703" y="1307236"/>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40" name="Text Placeholder 8"/>
          <p:cNvSpPr>
            <a:spLocks noGrp="1"/>
          </p:cNvSpPr>
          <p:nvPr>
            <p:ph type="body" sz="quarter" idx="17"/>
          </p:nvPr>
        </p:nvSpPr>
        <p:spPr>
          <a:xfrm>
            <a:off x="6172200" y="1307236"/>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
        <p:nvSpPr>
          <p:cNvPr id="41" name="Line 6"/>
          <p:cNvSpPr>
            <a:spLocks noChangeShapeType="1"/>
          </p:cNvSpPr>
          <p:nvPr/>
        </p:nvSpPr>
        <p:spPr bwMode="auto">
          <a:xfrm>
            <a:off x="5552330" y="3626223"/>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42" name="Rectangle 41"/>
          <p:cNvSpPr>
            <a:spLocks noChangeArrowheads="1"/>
          </p:cNvSpPr>
          <p:nvPr/>
        </p:nvSpPr>
        <p:spPr bwMode="auto">
          <a:xfrm>
            <a:off x="6033246" y="2851197"/>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3" name="Rectangle 42"/>
          <p:cNvSpPr>
            <a:spLocks noChangeArrowheads="1"/>
          </p:cNvSpPr>
          <p:nvPr/>
        </p:nvSpPr>
        <p:spPr bwMode="auto">
          <a:xfrm>
            <a:off x="292100" y="2851197"/>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4" name="Text Placeholder 8"/>
          <p:cNvSpPr>
            <a:spLocks noGrp="1"/>
          </p:cNvSpPr>
          <p:nvPr>
            <p:ph type="body" sz="quarter" idx="18"/>
          </p:nvPr>
        </p:nvSpPr>
        <p:spPr>
          <a:xfrm>
            <a:off x="424703" y="3001145"/>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45" name="Text Placeholder 8"/>
          <p:cNvSpPr>
            <a:spLocks noGrp="1"/>
          </p:cNvSpPr>
          <p:nvPr>
            <p:ph type="body" sz="quarter" idx="19"/>
          </p:nvPr>
        </p:nvSpPr>
        <p:spPr>
          <a:xfrm>
            <a:off x="6172200" y="3001145"/>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
        <p:nvSpPr>
          <p:cNvPr id="46" name="Line 6"/>
          <p:cNvSpPr>
            <a:spLocks noChangeShapeType="1"/>
          </p:cNvSpPr>
          <p:nvPr/>
        </p:nvSpPr>
        <p:spPr bwMode="auto">
          <a:xfrm>
            <a:off x="5552330" y="5351508"/>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47" name="Rectangle 46"/>
          <p:cNvSpPr>
            <a:spLocks noChangeArrowheads="1"/>
          </p:cNvSpPr>
          <p:nvPr/>
        </p:nvSpPr>
        <p:spPr bwMode="auto">
          <a:xfrm>
            <a:off x="6033246" y="4545105"/>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8" name="Rectangle 47"/>
          <p:cNvSpPr>
            <a:spLocks noChangeArrowheads="1"/>
          </p:cNvSpPr>
          <p:nvPr/>
        </p:nvSpPr>
        <p:spPr bwMode="auto">
          <a:xfrm>
            <a:off x="292100" y="4545105"/>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9" name="Text Placeholder 8"/>
          <p:cNvSpPr>
            <a:spLocks noGrp="1"/>
          </p:cNvSpPr>
          <p:nvPr>
            <p:ph type="body" sz="quarter" idx="20"/>
          </p:nvPr>
        </p:nvSpPr>
        <p:spPr>
          <a:xfrm>
            <a:off x="424703" y="4695053"/>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50" name="Text Placeholder 8"/>
          <p:cNvSpPr>
            <a:spLocks noGrp="1"/>
          </p:cNvSpPr>
          <p:nvPr>
            <p:ph type="body" sz="quarter" idx="21"/>
          </p:nvPr>
        </p:nvSpPr>
        <p:spPr>
          <a:xfrm>
            <a:off x="6172200" y="4695053"/>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302931" y="1465507"/>
            <a:ext cx="8544207" cy="1938992"/>
          </a:xfrm>
        </p:spPr>
        <p:txBody>
          <a:bodyPr wrap="square">
            <a:sp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 </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9_Two Content">
    <p:spTree>
      <p:nvGrpSpPr>
        <p:cNvPr id="1" name=""/>
        <p:cNvGrpSpPr/>
        <p:nvPr/>
      </p:nvGrpSpPr>
      <p:grpSpPr>
        <a:xfrm>
          <a:off x="0" y="0"/>
          <a:ext cx="0" cy="0"/>
          <a:chOff x="0" y="0"/>
          <a:chExt cx="0" cy="0"/>
        </a:xfrm>
      </p:grpSpPr>
      <p:sp>
        <p:nvSpPr>
          <p:cNvPr id="23" name="Text Placeholder 11"/>
          <p:cNvSpPr>
            <a:spLocks noGrp="1"/>
          </p:cNvSpPr>
          <p:nvPr>
            <p:ph type="body" sz="quarter" idx="12"/>
          </p:nvPr>
        </p:nvSpPr>
        <p:spPr>
          <a:xfrm>
            <a:off x="5593977" y="1143000"/>
            <a:ext cx="3249986" cy="4959350"/>
          </a:xfrm>
        </p:spPr>
        <p:txBody>
          <a:bodyPr tIns="0" rIns="0" bIns="0" anchor="ctr"/>
          <a:lstStyle>
            <a:lvl1pPr marL="0" indent="-173736" algn="ctr">
              <a:lnSpc>
                <a:spcPct val="100000"/>
              </a:lnSpc>
              <a:spcBef>
                <a:spcPts val="0"/>
              </a:spcBef>
              <a:spcAft>
                <a:spcPts val="0"/>
              </a:spcAft>
              <a:buNone/>
              <a:defRPr sz="3200" b="0"/>
            </a:lvl1pPr>
          </a:lstStyle>
          <a:p>
            <a:pPr lvl="0"/>
            <a:r>
              <a:rPr lang="en-US" smtClean="0"/>
              <a:t>Click to edit Master text styles</a:t>
            </a:r>
          </a:p>
        </p:txBody>
      </p:sp>
      <p:sp>
        <p:nvSpPr>
          <p:cNvPr id="12" name="Title 11"/>
          <p:cNvSpPr>
            <a:spLocks noGrp="1"/>
          </p:cNvSpPr>
          <p:nvPr>
            <p:ph type="title"/>
          </p:nvPr>
        </p:nvSpPr>
        <p:spPr>
          <a:xfrm>
            <a:off x="304799" y="469484"/>
            <a:ext cx="8539163" cy="338554"/>
          </a:xfrm>
        </p:spPr>
        <p:txBody>
          <a:bodyPr/>
          <a:lstStyle/>
          <a:p>
            <a:r>
              <a:rPr lang="en-US" smtClean="0"/>
              <a:t>Click to edit Master title style</a:t>
            </a:r>
            <a:endParaRPr lang="en-US"/>
          </a:p>
        </p:txBody>
      </p:sp>
      <p:sp>
        <p:nvSpPr>
          <p:cNvPr id="10" name="Rectangle 9"/>
          <p:cNvSpPr>
            <a:spLocks noChangeArrowheads="1"/>
          </p:cNvSpPr>
          <p:nvPr/>
        </p:nvSpPr>
        <p:spPr bwMode="auto">
          <a:xfrm>
            <a:off x="292100" y="1157288"/>
            <a:ext cx="5122582"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3" name="Text Placeholder 8"/>
          <p:cNvSpPr>
            <a:spLocks noGrp="1"/>
          </p:cNvSpPr>
          <p:nvPr>
            <p:ph type="body" sz="quarter" idx="16"/>
          </p:nvPr>
        </p:nvSpPr>
        <p:spPr>
          <a:xfrm>
            <a:off x="424702" y="1307236"/>
            <a:ext cx="4869095"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14" name="Rectangle 13"/>
          <p:cNvSpPr>
            <a:spLocks noChangeArrowheads="1"/>
          </p:cNvSpPr>
          <p:nvPr/>
        </p:nvSpPr>
        <p:spPr bwMode="auto">
          <a:xfrm>
            <a:off x="292100" y="2851197"/>
            <a:ext cx="5122582"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5" name="Text Placeholder 8"/>
          <p:cNvSpPr>
            <a:spLocks noGrp="1"/>
          </p:cNvSpPr>
          <p:nvPr>
            <p:ph type="body" sz="quarter" idx="18"/>
          </p:nvPr>
        </p:nvSpPr>
        <p:spPr>
          <a:xfrm>
            <a:off x="424702" y="3001145"/>
            <a:ext cx="4869095"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16" name="Rectangle 15"/>
          <p:cNvSpPr>
            <a:spLocks noChangeArrowheads="1"/>
          </p:cNvSpPr>
          <p:nvPr/>
        </p:nvSpPr>
        <p:spPr bwMode="auto">
          <a:xfrm>
            <a:off x="292100" y="4545105"/>
            <a:ext cx="5122582"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8" name="Text Placeholder 8"/>
          <p:cNvSpPr>
            <a:spLocks noGrp="1"/>
          </p:cNvSpPr>
          <p:nvPr>
            <p:ph type="body" sz="quarter" idx="20"/>
          </p:nvPr>
        </p:nvSpPr>
        <p:spPr>
          <a:xfrm>
            <a:off x="424702" y="4695053"/>
            <a:ext cx="4869095" cy="1250156"/>
          </a:xfrm>
        </p:spPr>
        <p:txBody>
          <a:bodyPr anchor="ctr">
            <a:noAutofit/>
          </a:bodyPr>
          <a:lstStyle>
            <a:lvl1pPr algn="ctr">
              <a:buNone/>
              <a:defRPr>
                <a:solidFill>
                  <a:schemeClr val="tx1"/>
                </a:solidFill>
              </a:defRPr>
            </a:lvl1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302931"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ext Placeholder 4"/>
          <p:cNvSpPr>
            <a:spLocks noGrp="1"/>
          </p:cNvSpPr>
          <p:nvPr>
            <p:ph type="body" sz="quarter" idx="11" hasCustomPrompt="1"/>
          </p:nvPr>
        </p:nvSpPr>
        <p:spPr>
          <a:xfrm>
            <a:off x="4648200"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 Placeholder 4"/>
          <p:cNvSpPr>
            <a:spLocks noGrp="1"/>
          </p:cNvSpPr>
          <p:nvPr>
            <p:ph type="body" sz="quarter" idx="12" hasCustomPrompt="1"/>
          </p:nvPr>
        </p:nvSpPr>
        <p:spPr>
          <a:xfrm>
            <a:off x="302931"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a:xfrm>
            <a:off x="4648200"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469484"/>
            <a:ext cx="8539163" cy="338554"/>
          </a:xfrm>
        </p:spPr>
        <p:txBody>
          <a:bodyPr/>
          <a:lstStyle>
            <a:lvl1pPr algn="l">
              <a:defRPr/>
            </a:lvl1pPr>
          </a:lstStyle>
          <a:p>
            <a:r>
              <a:rPr lang="en-US" smtClean="0"/>
              <a:t>Click to edit Master title style</a:t>
            </a:r>
            <a:endParaRPr lang="en-US" dirty="0"/>
          </a:p>
        </p:txBody>
      </p:sp>
      <p:sp>
        <p:nvSpPr>
          <p:cNvPr id="11" name="Text Placeholder 4"/>
          <p:cNvSpPr>
            <a:spLocks noGrp="1"/>
          </p:cNvSpPr>
          <p:nvPr>
            <p:ph type="body" sz="quarter" idx="10" hasCustomPrompt="1"/>
          </p:nvPr>
        </p:nvSpPr>
        <p:spPr>
          <a:xfrm>
            <a:off x="302931"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Text Placeholder 4"/>
          <p:cNvSpPr>
            <a:spLocks noGrp="1"/>
          </p:cNvSpPr>
          <p:nvPr>
            <p:ph type="body" sz="quarter" idx="11" hasCustomPrompt="1"/>
          </p:nvPr>
        </p:nvSpPr>
        <p:spPr>
          <a:xfrm>
            <a:off x="4648200"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Text Placeholder 4"/>
          <p:cNvSpPr>
            <a:spLocks noGrp="1"/>
          </p:cNvSpPr>
          <p:nvPr>
            <p:ph type="body" sz="quarter" idx="12" hasCustomPrompt="1"/>
          </p:nvPr>
        </p:nvSpPr>
        <p:spPr>
          <a:xfrm>
            <a:off x="302931"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14" name="Text Placeholder 4"/>
          <p:cNvSpPr>
            <a:spLocks noGrp="1"/>
          </p:cNvSpPr>
          <p:nvPr>
            <p:ph type="body" sz="quarter" idx="13" hasCustomPrompt="1"/>
          </p:nvPr>
        </p:nvSpPr>
        <p:spPr>
          <a:xfrm>
            <a:off x="4648200"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
        <p:nvSpPr>
          <p:cNvPr id="15" name="Text Placeholder 4"/>
          <p:cNvSpPr>
            <a:spLocks noGrp="1"/>
          </p:cNvSpPr>
          <p:nvPr>
            <p:ph type="body" sz="quarter" idx="14" hasCustomPrompt="1"/>
          </p:nvPr>
        </p:nvSpPr>
        <p:spPr>
          <a:xfrm>
            <a:off x="302931"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6" name="Text Placeholder 4"/>
          <p:cNvSpPr>
            <a:spLocks noGrp="1"/>
          </p:cNvSpPr>
          <p:nvPr>
            <p:ph type="body" sz="quarter" idx="15" hasCustomPrompt="1"/>
          </p:nvPr>
        </p:nvSpPr>
        <p:spPr>
          <a:xfrm>
            <a:off x="4648200"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Text Placeholder 4"/>
          <p:cNvSpPr>
            <a:spLocks noGrp="1"/>
          </p:cNvSpPr>
          <p:nvPr>
            <p:ph type="body" sz="quarter" idx="16" hasCustomPrompt="1"/>
          </p:nvPr>
        </p:nvSpPr>
        <p:spPr>
          <a:xfrm>
            <a:off x="302931"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3</a:t>
            </a:r>
          </a:p>
        </p:txBody>
      </p:sp>
      <p:sp>
        <p:nvSpPr>
          <p:cNvPr id="18" name="Text Placeholder 4"/>
          <p:cNvSpPr>
            <a:spLocks noGrp="1"/>
          </p:cNvSpPr>
          <p:nvPr>
            <p:ph type="body" sz="quarter" idx="17" hasCustomPrompt="1"/>
          </p:nvPr>
        </p:nvSpPr>
        <p:spPr>
          <a:xfrm>
            <a:off x="4648200"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4</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6838" y="1367641"/>
            <a:ext cx="6729984" cy="338554"/>
          </a:xfrm>
        </p:spPr>
        <p:txBody>
          <a:bodyPr/>
          <a:lstStyle>
            <a:lvl1pPr algn="l">
              <a:defRPr/>
            </a:lvl1pPr>
          </a:lstStyle>
          <a:p>
            <a:r>
              <a:rPr lang="en-US" dirty="0" smtClean="0"/>
              <a:t>Click to edit master title style</a:t>
            </a:r>
            <a:endParaRPr lang="en-US" dirty="0"/>
          </a:p>
        </p:txBody>
      </p:sp>
      <p:sp>
        <p:nvSpPr>
          <p:cNvPr id="8" name="TextBox 7"/>
          <p:cNvSpPr txBox="1">
            <a:spLocks noChangeArrowheads="1"/>
          </p:cNvSpPr>
          <p:nvPr/>
        </p:nvSpPr>
        <p:spPr bwMode="gray">
          <a:xfrm>
            <a:off x="1366839" y="3517604"/>
            <a:ext cx="2244204" cy="276999"/>
          </a:xfrm>
          <a:prstGeom prst="rect">
            <a:avLst/>
          </a:prstGeom>
          <a:noFill/>
          <a:ln w="9525">
            <a:noFill/>
            <a:miter lim="800000"/>
            <a:headEnd/>
            <a:tailEnd/>
          </a:ln>
        </p:spPr>
        <p:txBody>
          <a:bodyPr wrap="none" lIns="0" tIns="0" rIns="0" bIns="0" anchor="b" anchorCtr="0">
            <a:spAutoFit/>
          </a:bodyPr>
          <a:lstStyle/>
          <a:p>
            <a:pPr algn="l"/>
            <a:r>
              <a:rPr lang="en-US" b="1" dirty="0" smtClean="0">
                <a:solidFill>
                  <a:schemeClr val="bg2"/>
                </a:solidFill>
                <a:latin typeface="Arial" pitchFamily="34" charset="0"/>
                <a:cs typeface="Arial" pitchFamily="34" charset="0"/>
              </a:rPr>
              <a:t>mahindrasatyam.net</a:t>
            </a:r>
            <a:endParaRPr lang="en-US" b="1" dirty="0">
              <a:solidFill>
                <a:schemeClr val="bg2"/>
              </a:solidFill>
              <a:latin typeface="Arial" pitchFamily="34" charset="0"/>
              <a:cs typeface="Arial" pitchFamily="34" charset="0"/>
            </a:endParaRPr>
          </a:p>
        </p:txBody>
      </p:sp>
      <p:sp>
        <p:nvSpPr>
          <p:cNvPr id="9" name="TextBox 8"/>
          <p:cNvSpPr txBox="1">
            <a:spLocks noChangeArrowheads="1"/>
          </p:cNvSpPr>
          <p:nvPr/>
        </p:nvSpPr>
        <p:spPr bwMode="gray">
          <a:xfrm>
            <a:off x="1366839" y="4233113"/>
            <a:ext cx="6729412" cy="1184940"/>
          </a:xfrm>
          <a:prstGeom prst="rect">
            <a:avLst/>
          </a:prstGeom>
          <a:noFill/>
          <a:ln w="9525">
            <a:noFill/>
            <a:miter lim="800000"/>
            <a:headEnd/>
            <a:tailEnd/>
          </a:ln>
        </p:spPr>
        <p:txBody>
          <a:bodyPr wrap="square" lIns="0" tIns="0" rIns="0" bIns="0">
            <a:spAutoFit/>
          </a:bodyPr>
          <a:lstStyle/>
          <a:p>
            <a:pPr algn="just">
              <a:spcBef>
                <a:spcPts val="600"/>
              </a:spcBef>
            </a:pPr>
            <a:r>
              <a:rPr lang="en-US" sz="900" b="1" dirty="0" smtClean="0">
                <a:solidFill>
                  <a:schemeClr val="bg2"/>
                </a:solidFill>
              </a:rPr>
              <a:t>Safe Harbor</a:t>
            </a:r>
          </a:p>
          <a:p>
            <a:pPr algn="just">
              <a:spcBef>
                <a:spcPts val="600"/>
              </a:spcBef>
            </a:pPr>
            <a:r>
              <a:rPr lang="en-US" sz="900" dirty="0" smtClean="0">
                <a:solidFill>
                  <a:schemeClr val="bg2"/>
                </a:solidFill>
              </a:rPr>
              <a:t>This document contains forward-looking statements within the meaning of section 27A of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Satyam undertakes no duty to update any forward-looking statements. For a discussion of the risks associated with our business, please see the discussions under the heading “Risk Factors” in our report on Form 6-K concerning the quarter ended September 30, 2008, furnished to the Securities and Exchange Commission on 07 November, 2008, and the other reports filed with the Securities and Exchange Commission from time to time. These filings are available at http://www.sec.gov</a:t>
            </a:r>
            <a:endParaRPr lang="en-US" sz="900" b="1" dirty="0">
              <a:solidFill>
                <a:schemeClr val="bg2"/>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4478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3124200" y="6400800"/>
            <a:ext cx="2895600" cy="457200"/>
          </a:xfrm>
          <a:prstGeom prst="rect">
            <a:avLst/>
          </a:prstGeom>
        </p:spPr>
        <p:txBody>
          <a:bodyPr/>
          <a:lstStyle>
            <a:lvl1pPr>
              <a:defRPr/>
            </a:lvl1pPr>
          </a:lstStyle>
          <a:p>
            <a:endParaRPr lang="en-US"/>
          </a:p>
        </p:txBody>
      </p:sp>
      <p:sp>
        <p:nvSpPr>
          <p:cNvPr id="6" name="Slide Number Placeholder 5"/>
          <p:cNvSpPr>
            <a:spLocks noGrp="1"/>
          </p:cNvSpPr>
          <p:nvPr>
            <p:ph type="sldNum" sz="quarter" idx="11"/>
          </p:nvPr>
        </p:nvSpPr>
        <p:spPr>
          <a:xfrm>
            <a:off x="0" y="6400800"/>
            <a:ext cx="1905000" cy="457200"/>
          </a:xfrm>
          <a:prstGeom prst="rect">
            <a:avLst/>
          </a:prstGeom>
        </p:spPr>
        <p:txBody>
          <a:bodyPr/>
          <a:lstStyle>
            <a:lvl1pPr>
              <a:defRPr/>
            </a:lvl1pPr>
          </a:lstStyle>
          <a:p>
            <a:fld id="{8124C017-BA43-4C32-8728-C9F95EECB27C}" type="slidenum">
              <a:rPr lang="en-US"/>
              <a:pPr/>
              <a:t>‹#›</a:t>
            </a:fld>
            <a:endParaRPr lang="en-US"/>
          </a:p>
        </p:txBody>
      </p:sp>
    </p:spTree>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4478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4478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3124200" y="6400800"/>
            <a:ext cx="2895600" cy="457200"/>
          </a:xfrm>
          <a:prstGeom prst="rect">
            <a:avLst/>
          </a:prstGeom>
        </p:spPr>
        <p:txBody>
          <a:bodyPr/>
          <a:lstStyle>
            <a:lvl1pPr>
              <a:defRPr/>
            </a:lvl1pPr>
          </a:lstStyle>
          <a:p>
            <a:endParaRPr lang="en-US"/>
          </a:p>
        </p:txBody>
      </p:sp>
      <p:sp>
        <p:nvSpPr>
          <p:cNvPr id="6" name="Slide Number Placeholder 5"/>
          <p:cNvSpPr>
            <a:spLocks noGrp="1"/>
          </p:cNvSpPr>
          <p:nvPr>
            <p:ph type="sldNum" sz="quarter" idx="11"/>
          </p:nvPr>
        </p:nvSpPr>
        <p:spPr>
          <a:xfrm>
            <a:off x="0" y="6400800"/>
            <a:ext cx="1905000" cy="457200"/>
          </a:xfrm>
          <a:prstGeom prst="rect">
            <a:avLst/>
          </a:prstGeom>
        </p:spPr>
        <p:txBody>
          <a:bodyPr/>
          <a:lstStyle>
            <a:lvl1pPr>
              <a:defRPr/>
            </a:lvl1pPr>
          </a:lstStyle>
          <a:p>
            <a:fld id="{5EDD186C-148D-416F-ABCA-570276B6578B}" type="slidenum">
              <a:rPr lang="en-US"/>
              <a:pPr/>
              <a:t>‹#›</a:t>
            </a:fld>
            <a:endParaRPr lang="en-US"/>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8" name="Rectangle 7"/>
          <p:cNvSpPr>
            <a:spLocks noChangeArrowheads="1"/>
          </p:cNvSpPr>
          <p:nvPr/>
        </p:nvSpPr>
        <p:spPr bwMode="auto">
          <a:xfrm>
            <a:off x="304800" y="3325904"/>
            <a:ext cx="8556626" cy="2779059"/>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5" name="Rectangle 4"/>
          <p:cNvSpPr>
            <a:spLocks noChangeArrowheads="1"/>
          </p:cNvSpPr>
          <p:nvPr/>
        </p:nvSpPr>
        <p:spPr bwMode="auto">
          <a:xfrm>
            <a:off x="304800" y="1157288"/>
            <a:ext cx="8556626" cy="2052077"/>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Text Placeholder 5"/>
          <p:cNvSpPr>
            <a:spLocks noGrp="1"/>
          </p:cNvSpPr>
          <p:nvPr>
            <p:ph type="body" sz="quarter" idx="10"/>
          </p:nvPr>
        </p:nvSpPr>
        <p:spPr>
          <a:xfrm>
            <a:off x="424656" y="1287134"/>
            <a:ext cx="8293100" cy="1796725"/>
          </a:xfrm>
        </p:spPr>
        <p:txBody>
          <a:bodyPr/>
          <a:lstStyle/>
          <a:p>
            <a:pPr lvl="0"/>
            <a:r>
              <a:rPr lang="en-US" smtClean="0"/>
              <a:t>Click to edit Master text styles</a:t>
            </a:r>
          </a:p>
        </p:txBody>
      </p:sp>
      <p:sp>
        <p:nvSpPr>
          <p:cNvPr id="13" name="Text Placeholder 7"/>
          <p:cNvSpPr>
            <a:spLocks noGrp="1"/>
          </p:cNvSpPr>
          <p:nvPr>
            <p:ph type="body" sz="quarter" idx="11"/>
          </p:nvPr>
        </p:nvSpPr>
        <p:spPr>
          <a:xfrm>
            <a:off x="414338" y="3427458"/>
            <a:ext cx="8293100" cy="2534071"/>
          </a:xfrm>
        </p:spPr>
        <p:txBody>
          <a:bodyPr/>
          <a:lstStyle/>
          <a:p>
            <a:pPr lvl="0"/>
            <a:r>
              <a:rPr lang="en-US" smtClean="0"/>
              <a:t>Click to edit Master text styles</a:t>
            </a:r>
          </a:p>
        </p:txBody>
      </p:sp>
      <p:sp>
        <p:nvSpPr>
          <p:cNvPr id="10" name="Title 9"/>
          <p:cNvSpPr>
            <a:spLocks noGrp="1"/>
          </p:cNvSpPr>
          <p:nvPr>
            <p:ph type="title"/>
          </p:nvPr>
        </p:nvSpPr>
        <p:spPr>
          <a:xfrm>
            <a:off x="304799" y="469484"/>
            <a:ext cx="8539163" cy="338554"/>
          </a:xfrm>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2_Two Content">
    <p:spTree>
      <p:nvGrpSpPr>
        <p:cNvPr id="1" name=""/>
        <p:cNvGrpSpPr/>
        <p:nvPr/>
      </p:nvGrpSpPr>
      <p:grpSpPr>
        <a:xfrm>
          <a:off x="0" y="0"/>
          <a:ext cx="0" cy="0"/>
          <a:chOff x="0" y="0"/>
          <a:chExt cx="0" cy="0"/>
        </a:xfrm>
      </p:grpSpPr>
      <p:sp>
        <p:nvSpPr>
          <p:cNvPr id="5" name="Rectangle 4"/>
          <p:cNvSpPr>
            <a:spLocks noChangeArrowheads="1"/>
          </p:cNvSpPr>
          <p:nvPr/>
        </p:nvSpPr>
        <p:spPr bwMode="auto">
          <a:xfrm>
            <a:off x="304763" y="1146137"/>
            <a:ext cx="8535986" cy="1500187"/>
          </a:xfrm>
          <a:prstGeom prst="rect">
            <a:avLst/>
          </a:prstGeom>
          <a:solidFill>
            <a:schemeClr val="accent1"/>
          </a:solidFill>
          <a:ln w="9525" algn="ctr">
            <a:noFill/>
            <a:miter lim="800000"/>
            <a:headEnd/>
            <a:tailEnd/>
          </a:ln>
        </p:spPr>
        <p:txBody>
          <a:bodyPr lIns="0" tIns="0" rIns="0" bIns="0" anchor="ctr"/>
          <a:lstStyle/>
          <a:p>
            <a:pPr algn="ctr" fontAlgn="auto">
              <a:spcBef>
                <a:spcPct val="42000"/>
              </a:spcBef>
              <a:spcAft>
                <a:spcPts val="0"/>
              </a:spcAft>
              <a:defRPr/>
            </a:pPr>
            <a:endParaRPr lang="en-US" sz="2400" dirty="0">
              <a:solidFill>
                <a:schemeClr val="bg1"/>
              </a:solidFill>
              <a:latin typeface="+mn-lt"/>
            </a:endParaRPr>
          </a:p>
        </p:txBody>
      </p:sp>
      <p:sp>
        <p:nvSpPr>
          <p:cNvPr id="6" name="Rectangle 5"/>
          <p:cNvSpPr>
            <a:spLocks noChangeArrowheads="1"/>
          </p:cNvSpPr>
          <p:nvPr/>
        </p:nvSpPr>
        <p:spPr bwMode="auto">
          <a:xfrm>
            <a:off x="304763" y="2632075"/>
            <a:ext cx="8535986" cy="3479800"/>
          </a:xfrm>
          <a:prstGeom prst="rect">
            <a:avLst/>
          </a:prstGeom>
          <a:solidFill>
            <a:schemeClr val="tx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8" name="Text Placeholder 13"/>
          <p:cNvSpPr>
            <a:spLocks noGrp="1"/>
          </p:cNvSpPr>
          <p:nvPr>
            <p:ph type="body" sz="quarter" idx="13"/>
          </p:nvPr>
        </p:nvSpPr>
        <p:spPr>
          <a:xfrm>
            <a:off x="399144" y="1286330"/>
            <a:ext cx="8305800" cy="1219200"/>
          </a:xfrm>
        </p:spPr>
        <p:txBody>
          <a:bodyPr anchor="ctr">
            <a:normAutofit/>
          </a:bodyPr>
          <a:lstStyle>
            <a:lvl1pPr algn="ctr">
              <a:buFontTx/>
              <a:buNone/>
              <a:defRPr sz="3600" b="1">
                <a:solidFill>
                  <a:schemeClr val="tx1"/>
                </a:solidFill>
              </a:defRPr>
            </a:lvl1pPr>
          </a:lstStyle>
          <a:p>
            <a:pPr lvl="0"/>
            <a:r>
              <a:rPr lang="en-US" smtClean="0"/>
              <a:t>Click to edit Master text styles</a:t>
            </a:r>
          </a:p>
        </p:txBody>
      </p:sp>
      <p:sp>
        <p:nvSpPr>
          <p:cNvPr id="20" name="Text Placeholder 15"/>
          <p:cNvSpPr>
            <a:spLocks noGrp="1"/>
          </p:cNvSpPr>
          <p:nvPr>
            <p:ph type="body" sz="quarter" idx="14"/>
          </p:nvPr>
        </p:nvSpPr>
        <p:spPr>
          <a:xfrm>
            <a:off x="399144" y="2810330"/>
            <a:ext cx="8305800" cy="3124200"/>
          </a:xfrm>
        </p:spPr>
        <p:txBody>
          <a:bodyPr anchor="ctr">
            <a:normAutofit/>
          </a:bodyPr>
          <a:lstStyle>
            <a:lvl1pPr algn="ctr">
              <a:buFontTx/>
              <a:buNone/>
              <a:defRPr sz="3600" b="0">
                <a:solidFill>
                  <a:schemeClr val="bg1"/>
                </a:solidFill>
              </a:defRPr>
            </a:lvl1pPr>
          </a:lstStyle>
          <a:p>
            <a:pPr lvl="0"/>
            <a:r>
              <a:rPr lang="en-US" smtClean="0"/>
              <a:t>Click to edit Master text styles</a:t>
            </a:r>
          </a:p>
        </p:txBody>
      </p:sp>
      <p:sp>
        <p:nvSpPr>
          <p:cNvPr id="9" name="Title 8"/>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3_Two Content">
    <p:spTree>
      <p:nvGrpSpPr>
        <p:cNvPr id="1" name=""/>
        <p:cNvGrpSpPr/>
        <p:nvPr/>
      </p:nvGrpSpPr>
      <p:grpSpPr>
        <a:xfrm>
          <a:off x="0" y="0"/>
          <a:ext cx="0" cy="0"/>
          <a:chOff x="0" y="0"/>
          <a:chExt cx="0" cy="0"/>
        </a:xfrm>
      </p:grpSpPr>
      <p:sp>
        <p:nvSpPr>
          <p:cNvPr id="5" name="Rectangle 5"/>
          <p:cNvSpPr>
            <a:spLocks noChangeArrowheads="1"/>
          </p:cNvSpPr>
          <p:nvPr/>
        </p:nvSpPr>
        <p:spPr bwMode="auto">
          <a:xfrm>
            <a:off x="300037"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7" name="Rectangle 5"/>
          <p:cNvSpPr>
            <a:spLocks noChangeArrowheads="1"/>
          </p:cNvSpPr>
          <p:nvPr/>
        </p:nvSpPr>
        <p:spPr bwMode="auto">
          <a:xfrm>
            <a:off x="4631732"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1" name="Text Placeholder 10"/>
          <p:cNvSpPr>
            <a:spLocks noGrp="1"/>
          </p:cNvSpPr>
          <p:nvPr>
            <p:ph type="body" sz="quarter" idx="15"/>
          </p:nvPr>
        </p:nvSpPr>
        <p:spPr>
          <a:xfrm>
            <a:off x="456072" y="1320799"/>
            <a:ext cx="3906510" cy="4613835"/>
          </a:xfrm>
        </p:spPr>
        <p:txBody>
          <a:bodyPr/>
          <a:lstStyle/>
          <a:p>
            <a:pPr lvl="0"/>
            <a:r>
              <a:rPr lang="en-US" smtClean="0"/>
              <a:t>Click to edit Master text styles</a:t>
            </a:r>
          </a:p>
        </p:txBody>
      </p:sp>
      <p:sp>
        <p:nvSpPr>
          <p:cNvPr id="22" name="Picture Placeholder 9"/>
          <p:cNvSpPr>
            <a:spLocks noGrp="1"/>
          </p:cNvSpPr>
          <p:nvPr>
            <p:ph type="pic" sz="quarter" idx="16"/>
          </p:nvPr>
        </p:nvSpPr>
        <p:spPr>
          <a:xfrm>
            <a:off x="4789159" y="1320799"/>
            <a:ext cx="3903726" cy="4613835"/>
          </a:xfrm>
        </p:spPr>
        <p:txBody>
          <a:bodyPr rtlCol="0">
            <a:normAutofit/>
          </a:bodyPr>
          <a:lstStyle/>
          <a:p>
            <a:pPr lvl="0"/>
            <a:r>
              <a:rPr lang="en-US" noProof="0" smtClean="0"/>
              <a:t>Click icon to add picture</a:t>
            </a:r>
            <a:endParaRPr lang="en-US" noProof="0"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4_Two Content">
    <p:spTree>
      <p:nvGrpSpPr>
        <p:cNvPr id="1" name=""/>
        <p:cNvGrpSpPr/>
        <p:nvPr/>
      </p:nvGrpSpPr>
      <p:grpSpPr>
        <a:xfrm>
          <a:off x="0" y="0"/>
          <a:ext cx="0" cy="0"/>
          <a:chOff x="0" y="0"/>
          <a:chExt cx="0" cy="0"/>
        </a:xfrm>
      </p:grpSpPr>
      <p:sp>
        <p:nvSpPr>
          <p:cNvPr id="7" name="Rectangle 5"/>
          <p:cNvSpPr>
            <a:spLocks noChangeArrowheads="1"/>
          </p:cNvSpPr>
          <p:nvPr/>
        </p:nvSpPr>
        <p:spPr bwMode="auto">
          <a:xfrm>
            <a:off x="300037"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0" name="Rectangle 5"/>
          <p:cNvSpPr>
            <a:spLocks noChangeArrowheads="1"/>
          </p:cNvSpPr>
          <p:nvPr/>
        </p:nvSpPr>
        <p:spPr bwMode="auto">
          <a:xfrm>
            <a:off x="4631732"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8" name="Title 7"/>
          <p:cNvSpPr>
            <a:spLocks noGrp="1"/>
          </p:cNvSpPr>
          <p:nvPr>
            <p:ph type="title"/>
          </p:nvPr>
        </p:nvSpPr>
        <p:spPr/>
        <p:txBody>
          <a:bodyPr/>
          <a:lstStyle/>
          <a:p>
            <a:r>
              <a:rPr lang="en-US" smtClean="0"/>
              <a:t>Click to edit Master title style</a:t>
            </a:r>
            <a:endParaRPr lang="en-US"/>
          </a:p>
        </p:txBody>
      </p:sp>
      <p:sp>
        <p:nvSpPr>
          <p:cNvPr id="11" name="Text Placeholder 10"/>
          <p:cNvSpPr>
            <a:spLocks noGrp="1"/>
          </p:cNvSpPr>
          <p:nvPr>
            <p:ph type="body" sz="quarter" idx="15"/>
          </p:nvPr>
        </p:nvSpPr>
        <p:spPr>
          <a:xfrm>
            <a:off x="456072" y="1320799"/>
            <a:ext cx="3906510" cy="4613835"/>
          </a:xfrm>
        </p:spPr>
        <p:txBody>
          <a:bodyPr/>
          <a:lstStyle/>
          <a:p>
            <a:pPr lvl="0"/>
            <a:r>
              <a:rPr lang="en-US" smtClean="0"/>
              <a:t>Click to edit Master text styles</a:t>
            </a:r>
          </a:p>
        </p:txBody>
      </p:sp>
      <p:sp>
        <p:nvSpPr>
          <p:cNvPr id="12" name="Text Placeholder 10"/>
          <p:cNvSpPr>
            <a:spLocks noGrp="1"/>
          </p:cNvSpPr>
          <p:nvPr>
            <p:ph type="body" sz="quarter" idx="16"/>
          </p:nvPr>
        </p:nvSpPr>
        <p:spPr>
          <a:xfrm>
            <a:off x="4787767" y="1320799"/>
            <a:ext cx="3906510" cy="4613835"/>
          </a:xfrm>
        </p:spPr>
        <p:txBody>
          <a:body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5_Two Content">
    <p:spTree>
      <p:nvGrpSpPr>
        <p:cNvPr id="1" name=""/>
        <p:cNvGrpSpPr/>
        <p:nvPr/>
      </p:nvGrpSpPr>
      <p:grpSpPr>
        <a:xfrm>
          <a:off x="0" y="0"/>
          <a:ext cx="0" cy="0"/>
          <a:chOff x="0" y="0"/>
          <a:chExt cx="0" cy="0"/>
        </a:xfrm>
      </p:grpSpPr>
      <p:sp>
        <p:nvSpPr>
          <p:cNvPr id="9" name="Rectangle 5"/>
          <p:cNvSpPr>
            <a:spLocks noChangeArrowheads="1"/>
          </p:cNvSpPr>
          <p:nvPr/>
        </p:nvSpPr>
        <p:spPr bwMode="auto">
          <a:xfrm>
            <a:off x="300037" y="1144588"/>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1" name="Rectangle 5"/>
          <p:cNvSpPr>
            <a:spLocks noChangeArrowheads="1"/>
          </p:cNvSpPr>
          <p:nvPr/>
        </p:nvSpPr>
        <p:spPr bwMode="auto">
          <a:xfrm>
            <a:off x="4631732" y="1144588"/>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Text Placeholder 10"/>
          <p:cNvSpPr>
            <a:spLocks noGrp="1"/>
          </p:cNvSpPr>
          <p:nvPr>
            <p:ph type="body" sz="quarter" idx="15"/>
          </p:nvPr>
        </p:nvSpPr>
        <p:spPr>
          <a:xfrm>
            <a:off x="456072" y="1320800"/>
            <a:ext cx="3906510" cy="2946400"/>
          </a:xfrm>
        </p:spPr>
        <p:txBody>
          <a:bodyPr/>
          <a:lstStyle/>
          <a:p>
            <a:pPr lvl="0"/>
            <a:r>
              <a:rPr lang="en-US" smtClean="0"/>
              <a:t>Click to edit Master text styles</a:t>
            </a:r>
          </a:p>
        </p:txBody>
      </p:sp>
      <p:sp>
        <p:nvSpPr>
          <p:cNvPr id="13" name="Text Placeholder 10"/>
          <p:cNvSpPr>
            <a:spLocks noGrp="1"/>
          </p:cNvSpPr>
          <p:nvPr>
            <p:ph type="body" sz="quarter" idx="16"/>
          </p:nvPr>
        </p:nvSpPr>
        <p:spPr>
          <a:xfrm>
            <a:off x="4787767" y="1320800"/>
            <a:ext cx="3906510" cy="2946400"/>
          </a:xfrm>
        </p:spPr>
        <p:txBody>
          <a:bodyPr/>
          <a:lstStyle/>
          <a:p>
            <a:pPr lvl="0"/>
            <a:r>
              <a:rPr lang="en-US" smtClean="0"/>
              <a:t>Click to edit Master text styles</a:t>
            </a:r>
          </a:p>
        </p:txBody>
      </p:sp>
      <p:sp>
        <p:nvSpPr>
          <p:cNvPr id="8" name="Rectangle 7"/>
          <p:cNvSpPr/>
          <p:nvPr/>
        </p:nvSpPr>
        <p:spPr>
          <a:xfrm>
            <a:off x="300037" y="4400550"/>
            <a:ext cx="8555038" cy="1701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7" name="Text Placeholder 13"/>
          <p:cNvSpPr>
            <a:spLocks noGrp="1"/>
          </p:cNvSpPr>
          <p:nvPr>
            <p:ph type="body" sz="quarter" idx="17"/>
          </p:nvPr>
        </p:nvSpPr>
        <p:spPr>
          <a:xfrm>
            <a:off x="443937" y="4527550"/>
            <a:ext cx="8252953" cy="1447800"/>
          </a:xfrm>
        </p:spPr>
        <p:txBody>
          <a:bodyPr anchor="ctr">
            <a:normAutofit/>
          </a:bodyPr>
          <a:lstStyle>
            <a:lvl1pPr algn="ctr">
              <a:buNone/>
              <a:defRPr sz="3600" b="1">
                <a:solidFill>
                  <a:schemeClr val="bg1"/>
                </a:solidFill>
              </a:defRPr>
            </a:lvl1pPr>
          </a:lstStyle>
          <a:p>
            <a:pPr lvl="0"/>
            <a:r>
              <a:rPr lang="en-US" smtClean="0"/>
              <a:t>Click to edit Master text styles</a:t>
            </a:r>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6_Two Content">
    <p:spTree>
      <p:nvGrpSpPr>
        <p:cNvPr id="1" name=""/>
        <p:cNvGrpSpPr/>
        <p:nvPr/>
      </p:nvGrpSpPr>
      <p:grpSpPr>
        <a:xfrm>
          <a:off x="0" y="0"/>
          <a:ext cx="0" cy="0"/>
          <a:chOff x="0" y="0"/>
          <a:chExt cx="0" cy="0"/>
        </a:xfrm>
      </p:grpSpPr>
      <p:sp>
        <p:nvSpPr>
          <p:cNvPr id="5" name="Rectangle 5"/>
          <p:cNvSpPr>
            <a:spLocks noChangeArrowheads="1"/>
          </p:cNvSpPr>
          <p:nvPr/>
        </p:nvSpPr>
        <p:spPr bwMode="auto">
          <a:xfrm>
            <a:off x="300037" y="1144588"/>
            <a:ext cx="8555038"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3" name="Picture Placeholder 11"/>
          <p:cNvSpPr>
            <a:spLocks noGrp="1"/>
          </p:cNvSpPr>
          <p:nvPr>
            <p:ph type="pic" sz="quarter" idx="18"/>
          </p:nvPr>
        </p:nvSpPr>
        <p:spPr>
          <a:xfrm>
            <a:off x="504020" y="1343818"/>
            <a:ext cx="8175649" cy="4572000"/>
          </a:xfrm>
        </p:spPr>
        <p:txBody>
          <a:bodyPr rtlCol="0">
            <a:normAutofit/>
          </a:bodyPr>
          <a:lstStyle>
            <a:lvl1pPr>
              <a:buFontTx/>
              <a:buNone/>
              <a:defRPr/>
            </a:lvl1pPr>
          </a:lstStyle>
          <a:p>
            <a:pPr lvl="0"/>
            <a:r>
              <a:rPr lang="en-US" noProof="0" smtClean="0"/>
              <a:t>Click icon to add picture</a:t>
            </a:r>
            <a:endParaRPr lang="en-US" noProof="0" dirty="0"/>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7_Two Content">
    <p:spTree>
      <p:nvGrpSpPr>
        <p:cNvPr id="1" name=""/>
        <p:cNvGrpSpPr/>
        <p:nvPr/>
      </p:nvGrpSpPr>
      <p:grpSpPr>
        <a:xfrm>
          <a:off x="0" y="0"/>
          <a:ext cx="0" cy="0"/>
          <a:chOff x="0" y="0"/>
          <a:chExt cx="0" cy="0"/>
        </a:xfrm>
      </p:grpSpPr>
      <p:sp>
        <p:nvSpPr>
          <p:cNvPr id="14" name="Rectangle 5"/>
          <p:cNvSpPr>
            <a:spLocks noChangeArrowheads="1"/>
          </p:cNvSpPr>
          <p:nvPr/>
        </p:nvSpPr>
        <p:spPr bwMode="auto">
          <a:xfrm>
            <a:off x="300037" y="1143000"/>
            <a:ext cx="8555038" cy="1657350"/>
          </a:xfrm>
          <a:prstGeom prst="rect">
            <a:avLst/>
          </a:prstGeom>
          <a:solidFill>
            <a:schemeClr val="tx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9" name="Rectangle 5"/>
          <p:cNvSpPr>
            <a:spLocks noChangeArrowheads="1"/>
          </p:cNvSpPr>
          <p:nvPr/>
        </p:nvSpPr>
        <p:spPr bwMode="auto">
          <a:xfrm>
            <a:off x="300037" y="2800444"/>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1" name="Rectangle 5"/>
          <p:cNvSpPr>
            <a:spLocks noChangeArrowheads="1"/>
          </p:cNvSpPr>
          <p:nvPr/>
        </p:nvSpPr>
        <p:spPr bwMode="auto">
          <a:xfrm>
            <a:off x="4631732" y="2800444"/>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0" name="Text Placeholder 9"/>
          <p:cNvSpPr>
            <a:spLocks noGrp="1"/>
          </p:cNvSpPr>
          <p:nvPr>
            <p:ph type="body" sz="quarter" idx="12"/>
          </p:nvPr>
        </p:nvSpPr>
        <p:spPr>
          <a:xfrm>
            <a:off x="462756" y="1302204"/>
            <a:ext cx="8229600" cy="1338942"/>
          </a:xfrm>
        </p:spPr>
        <p:txBody>
          <a:bodyPr anchor="ctr">
            <a:normAutofit/>
          </a:bodyPr>
          <a:lstStyle>
            <a:lvl1pPr algn="ctr">
              <a:lnSpc>
                <a:spcPct val="100000"/>
              </a:lnSpc>
              <a:spcBef>
                <a:spcPts val="528"/>
              </a:spcBef>
              <a:spcAft>
                <a:spcPts val="528"/>
              </a:spcAft>
              <a:buFontTx/>
              <a:buNone/>
              <a:defRPr sz="3600" b="1">
                <a:solidFill>
                  <a:schemeClr val="bg1"/>
                </a:solidFill>
              </a:defRPr>
            </a:lvl1pPr>
          </a:lstStyle>
          <a:p>
            <a:pPr lvl="0"/>
            <a:r>
              <a:rPr lang="en-US" smtClean="0"/>
              <a:t>Click to edit Master text styles</a:t>
            </a:r>
          </a:p>
        </p:txBody>
      </p:sp>
      <p:sp>
        <p:nvSpPr>
          <p:cNvPr id="10" name="Title 9"/>
          <p:cNvSpPr>
            <a:spLocks noGrp="1"/>
          </p:cNvSpPr>
          <p:nvPr>
            <p:ph type="title"/>
          </p:nvPr>
        </p:nvSpPr>
        <p:spPr/>
        <p:txBody>
          <a:bodyPr/>
          <a:lstStyle/>
          <a:p>
            <a:r>
              <a:rPr lang="en-US" smtClean="0"/>
              <a:t>Click to edit Master title style</a:t>
            </a:r>
            <a:endParaRPr lang="en-US"/>
          </a:p>
        </p:txBody>
      </p:sp>
      <p:sp>
        <p:nvSpPr>
          <p:cNvPr id="12" name="Text Placeholder 10"/>
          <p:cNvSpPr>
            <a:spLocks noGrp="1"/>
          </p:cNvSpPr>
          <p:nvPr>
            <p:ph type="body" sz="quarter" idx="15"/>
          </p:nvPr>
        </p:nvSpPr>
        <p:spPr>
          <a:xfrm>
            <a:off x="456072" y="2949575"/>
            <a:ext cx="3906510" cy="2946400"/>
          </a:xfrm>
        </p:spPr>
        <p:txBody>
          <a:bodyPr/>
          <a:lstStyle/>
          <a:p>
            <a:pPr lvl="0"/>
            <a:r>
              <a:rPr lang="en-US" smtClean="0"/>
              <a:t>Click to edit Master text styles</a:t>
            </a:r>
          </a:p>
        </p:txBody>
      </p:sp>
      <p:sp>
        <p:nvSpPr>
          <p:cNvPr id="13" name="Text Placeholder 10"/>
          <p:cNvSpPr>
            <a:spLocks noGrp="1"/>
          </p:cNvSpPr>
          <p:nvPr>
            <p:ph type="body" sz="quarter" idx="16"/>
          </p:nvPr>
        </p:nvSpPr>
        <p:spPr>
          <a:xfrm>
            <a:off x="4787767" y="2949575"/>
            <a:ext cx="3906510" cy="2946400"/>
          </a:xfrm>
        </p:spPr>
        <p:txBody>
          <a:body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descr="small.png"/>
          <p:cNvPicPr>
            <a:picLocks noChangeAspect="1"/>
          </p:cNvPicPr>
          <p:nvPr/>
        </p:nvPicPr>
        <p:blipFill>
          <a:blip r:embed="rId28" cstate="print"/>
          <a:stretch>
            <a:fillRect/>
          </a:stretch>
        </p:blipFill>
        <p:spPr>
          <a:xfrm>
            <a:off x="6749430" y="153990"/>
            <a:ext cx="2061195" cy="166685"/>
          </a:xfrm>
          <a:prstGeom prst="rect">
            <a:avLst/>
          </a:prstGeom>
        </p:spPr>
      </p:pic>
      <p:sp>
        <p:nvSpPr>
          <p:cNvPr id="9" name="Rectangle 8"/>
          <p:cNvSpPr/>
          <p:nvPr/>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Placeholder 1"/>
          <p:cNvSpPr>
            <a:spLocks noGrp="1"/>
          </p:cNvSpPr>
          <p:nvPr>
            <p:ph type="title"/>
          </p:nvPr>
        </p:nvSpPr>
        <p:spPr>
          <a:xfrm>
            <a:off x="304799" y="469484"/>
            <a:ext cx="8539163" cy="33855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304799" y="1262568"/>
            <a:ext cx="8539164" cy="138499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Fifth level</a:t>
            </a:r>
            <a:endParaRPr lang="en-US" dirty="0"/>
          </a:p>
        </p:txBody>
      </p:sp>
      <p:sp>
        <p:nvSpPr>
          <p:cNvPr id="10" name="Slide Number Placeholder 5"/>
          <p:cNvSpPr txBox="1">
            <a:spLocks/>
          </p:cNvSpPr>
          <p:nvPr/>
        </p:nvSpPr>
        <p:spPr bwMode="auto">
          <a:xfrm>
            <a:off x="8625954" y="6630722"/>
            <a:ext cx="218008" cy="271677"/>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400">
                <a:solidFill>
                  <a:schemeClr val="accent3"/>
                </a:solidFill>
              </a:rPr>
              <a:pPr algn="r">
                <a:defRPr/>
              </a:pPr>
              <a:t>‹#›</a:t>
            </a:fld>
            <a:endParaRPr lang="en-US" sz="1400" dirty="0">
              <a:solidFill>
                <a:schemeClr val="accent3"/>
              </a:solidFill>
            </a:endParaRPr>
          </a:p>
        </p:txBody>
      </p:sp>
      <p:sp>
        <p:nvSpPr>
          <p:cNvPr id="8" name="TextBox 20"/>
          <p:cNvSpPr txBox="1">
            <a:spLocks noChangeArrowheads="1"/>
          </p:cNvSpPr>
          <p:nvPr/>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Satyam 2009</a:t>
            </a:r>
            <a:endParaRPr lang="en-US" sz="800" kern="1200" dirty="0">
              <a:solidFill>
                <a:schemeClr val="accent3"/>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88" r:id="rId20"/>
    <p:sldLayoutId id="2147483789" r:id="rId21"/>
    <p:sldLayoutId id="2147483790" r:id="rId22"/>
    <p:sldLayoutId id="2147483791" r:id="rId23"/>
    <p:sldLayoutId id="2147483792" r:id="rId24"/>
    <p:sldLayoutId id="2147483793" r:id="rId25"/>
    <p:sldLayoutId id="2147483794" r:id="rId26"/>
  </p:sldLayoutIdLst>
  <p:transition spd="med">
    <p:fade/>
  </p:transition>
  <p:timing>
    <p:tnLst>
      <p:par>
        <p:cTn id="1" dur="indefinite" restart="never" nodeType="tmRoot"/>
      </p:par>
    </p:tnLst>
  </p:timing>
  <p:txStyles>
    <p:titleStyle>
      <a:lvl1pPr algn="l" defTabSz="914400" rtl="0" eaLnBrk="1" latinLnBrk="0" hangingPunct="1">
        <a:spcBef>
          <a:spcPct val="0"/>
        </a:spcBef>
        <a:buNone/>
        <a:defRPr lang="en-US" sz="2200" b="1" kern="1200" dirty="0" smtClean="0">
          <a:solidFill>
            <a:schemeClr val="tx2"/>
          </a:solidFill>
          <a:latin typeface="Arial" pitchFamily="34" charset="0"/>
          <a:ea typeface="+mj-ea"/>
          <a:cs typeface="+mj-cs"/>
        </a:defRPr>
      </a:lvl1pPr>
    </p:titleStyle>
    <p:bodyStyle>
      <a:lvl1pPr marL="0" indent="0" algn="l" defTabSz="914400" rtl="0" eaLnBrk="1" fontAlgn="base" latinLnBrk="0" hangingPunct="1">
        <a:spcBef>
          <a:spcPts val="0"/>
        </a:spcBef>
        <a:spcAft>
          <a:spcPct val="0"/>
        </a:spcAft>
        <a:buFont typeface="Arial" pitchFamily="34" charset="0"/>
        <a:buNone/>
        <a:defRPr lang="en-US" sz="1800" b="0" kern="1200" baseline="0" dirty="0" smtClean="0">
          <a:solidFill>
            <a:schemeClr val="tx1"/>
          </a:solidFill>
          <a:latin typeface="Arial" pitchFamily="34" charset="0"/>
          <a:ea typeface="+mn-ea"/>
          <a:cs typeface="+mn-cs"/>
        </a:defRPr>
      </a:lvl1pPr>
      <a:lvl2pPr marL="285750" indent="-285750" algn="l" defTabSz="914400" rtl="0" eaLnBrk="1" fontAlgn="base" latinLnBrk="0" hangingPunct="1">
        <a:spcBef>
          <a:spcPts val="0"/>
        </a:spcBef>
        <a:spcAft>
          <a:spcPct val="0"/>
        </a:spcAft>
        <a:buClr>
          <a:schemeClr val="tx2"/>
        </a:buClr>
        <a:buSzPct val="120000"/>
        <a:buFont typeface="Wingdings" pitchFamily="2" charset="2"/>
        <a:buChar char="§"/>
        <a:defRPr lang="en-US" sz="1800" b="0" kern="1200" baseline="0" dirty="0" smtClean="0">
          <a:solidFill>
            <a:schemeClr val="tx1"/>
          </a:solidFill>
          <a:latin typeface="Arial" pitchFamily="34" charset="0"/>
          <a:ea typeface="+mn-ea"/>
          <a:cs typeface="+mn-cs"/>
        </a:defRPr>
      </a:lvl2pPr>
      <a:lvl3pPr marL="571500" indent="-279400" algn="l" defTabSz="914400" rtl="0" eaLnBrk="1" fontAlgn="base" latinLnBrk="0" hangingPunct="1">
        <a:spcBef>
          <a:spcPts val="0"/>
        </a:spcBef>
        <a:spcAft>
          <a:spcPct val="0"/>
        </a:spcAft>
        <a:buClr>
          <a:schemeClr val="tx2"/>
        </a:buClr>
        <a:buSzPct val="110000"/>
        <a:buFont typeface="Arial" pitchFamily="34" charset="0"/>
        <a:buChar char="–"/>
        <a:defRPr lang="en-US" sz="1800" b="0" kern="1200" baseline="0" dirty="0" smtClean="0">
          <a:solidFill>
            <a:schemeClr val="tx1"/>
          </a:solidFill>
          <a:latin typeface="Arial" pitchFamily="34" charset="0"/>
          <a:ea typeface="+mn-ea"/>
          <a:cs typeface="+mn-cs"/>
        </a:defRPr>
      </a:lvl3pPr>
      <a:lvl4pPr marL="850900" indent="-279400" algn="l" defTabSz="914400" rtl="0" eaLnBrk="1" fontAlgn="base" latinLnBrk="0" hangingPunct="1">
        <a:spcBef>
          <a:spcPts val="0"/>
        </a:spcBef>
        <a:spcAft>
          <a:spcPct val="0"/>
        </a:spcAft>
        <a:buClr>
          <a:schemeClr val="tx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tx2"/>
        </a:buClr>
        <a:buSzPct val="80000"/>
        <a:buFont typeface="Arial" pitchFamily="34" charset="0"/>
        <a:buChar char="–"/>
        <a:defRPr lang="en-US" sz="1800" b="0" kern="1200" baseline="0" dirty="0" smtClean="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2.xml"/><Relationship Id="rId1" Type="http://schemas.openxmlformats.org/officeDocument/2006/relationships/slideLayout" Target="../slideLayouts/slideLayout24.xml"/><Relationship Id="rId4" Type="http://schemas.openxmlformats.org/officeDocument/2006/relationships/image" Target="../media/image32.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audio" Target="../media/audio1"/><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DBMS Languages</a:t>
            </a:r>
            <a:br>
              <a:rPr lang="en-US" smtClean="0"/>
            </a:br>
            <a:endParaRPr lang="en-US" dirty="0"/>
          </a:p>
        </p:txBody>
      </p:sp>
      <p:sp>
        <p:nvSpPr>
          <p:cNvPr id="3" name="Content Placeholder 2"/>
          <p:cNvSpPr>
            <a:spLocks noGrp="1"/>
          </p:cNvSpPr>
          <p:nvPr>
            <p:ph idx="1"/>
          </p:nvPr>
        </p:nvSpPr>
        <p:spPr/>
        <p:txBody>
          <a:bodyPr/>
          <a:lstStyle/>
          <a:p>
            <a:r>
              <a:rPr lang="en-US" smtClean="0"/>
              <a:t>Data Definition Language (DDL)</a:t>
            </a:r>
          </a:p>
          <a:p>
            <a:endParaRPr lang="en-US" smtClean="0"/>
          </a:p>
          <a:p>
            <a:r>
              <a:rPr lang="en-US" smtClean="0"/>
              <a:t>Data Manipulation Language (DML)</a:t>
            </a:r>
          </a:p>
          <a:p>
            <a:pPr lvl="1"/>
            <a:r>
              <a:rPr lang="en-US" smtClean="0"/>
              <a:t>High-Level or Non-procedural Languages: These include the relational language SQL</a:t>
            </a:r>
          </a:p>
          <a:p>
            <a:pPr lvl="2"/>
            <a:r>
              <a:rPr lang="en-US" smtClean="0"/>
              <a:t>May be used in a standalone way or may be embedded in a programming language</a:t>
            </a:r>
          </a:p>
          <a:p>
            <a:pPr lvl="2"/>
            <a:endParaRPr lang="en-US" smtClean="0"/>
          </a:p>
          <a:p>
            <a:r>
              <a:rPr lang="en-US" smtClean="0"/>
              <a:t>Low Level or Procedural Languages:</a:t>
            </a:r>
          </a:p>
          <a:p>
            <a:pPr lvl="1"/>
            <a:r>
              <a:rPr lang="en-US" smtClean="0"/>
              <a:t>These must be embedded in a programming language</a:t>
            </a:r>
          </a:p>
          <a:p>
            <a:pPr lvl="1"/>
            <a:endParaRPr lang="en-US" smtClean="0"/>
          </a:p>
          <a:p>
            <a:pPr lvl="2"/>
            <a:endParaRPr lang="en-US" smtClean="0"/>
          </a:p>
          <a:p>
            <a:pPr lvl="1"/>
            <a:endParaRPr lang="en-US" smtClean="0"/>
          </a:p>
          <a:p>
            <a:pPr lvl="1"/>
            <a:endParaRPr lang="en-US" dirty="0"/>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mtClean="0"/>
              <a:t>Database Models</a:t>
            </a:r>
            <a:endParaRPr lang="en-US" dirty="0"/>
          </a:p>
        </p:txBody>
      </p:sp>
      <p:sp>
        <p:nvSpPr>
          <p:cNvPr id="44035" name="Rectangle 3"/>
          <p:cNvSpPr>
            <a:spLocks noGrp="1" noChangeArrowheads="1"/>
          </p:cNvSpPr>
          <p:nvPr>
            <p:ph idx="1"/>
          </p:nvPr>
        </p:nvSpPr>
        <p:spPr/>
        <p:txBody>
          <a:bodyPr/>
          <a:lstStyle/>
          <a:p>
            <a:r>
              <a:rPr lang="en-US" smtClean="0"/>
              <a:t>Definition: collection of logical constructs used to represent data structure and relationships within the database</a:t>
            </a:r>
          </a:p>
          <a:p>
            <a:pPr lvl="1"/>
            <a:r>
              <a:rPr lang="en-US" smtClean="0"/>
              <a:t>Conceptual models: logical nature of data representation; if emphasizes on what entity is presented; it is used for database design as blueprint</a:t>
            </a:r>
          </a:p>
          <a:p>
            <a:pPr lvl="1"/>
            <a:r>
              <a:rPr lang="en-US" smtClean="0"/>
              <a:t>Implementation models: emphasis on how the data are represented in the database</a:t>
            </a:r>
            <a:endParaRPr lang="en-US"/>
          </a:p>
        </p:txBody>
      </p:sp>
      <p:pic>
        <p:nvPicPr>
          <p:cNvPr id="44036" name="Picture 4" descr="MCj03111980000[1]"/>
          <p:cNvPicPr>
            <a:picLocks noChangeAspect="1" noChangeArrowheads="1"/>
          </p:cNvPicPr>
          <p:nvPr/>
        </p:nvPicPr>
        <p:blipFill>
          <a:blip r:embed="rId3" cstate="print"/>
          <a:srcRect/>
          <a:stretch>
            <a:fillRect/>
          </a:stretch>
        </p:blipFill>
        <p:spPr bwMode="auto">
          <a:xfrm>
            <a:off x="6629400" y="4724400"/>
            <a:ext cx="1812925" cy="1571625"/>
          </a:xfrm>
          <a:prstGeom prst="rect">
            <a:avLst/>
          </a:prstGeom>
          <a:noFill/>
        </p:spPr>
      </p:pic>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Database Models</a:t>
            </a:r>
            <a:endParaRPr lang="en-US" dirty="0"/>
          </a:p>
        </p:txBody>
      </p:sp>
      <p:sp>
        <p:nvSpPr>
          <p:cNvPr id="9219" name="Rectangle 3"/>
          <p:cNvSpPr>
            <a:spLocks noGrp="1" noChangeArrowheads="1"/>
          </p:cNvSpPr>
          <p:nvPr>
            <p:ph idx="1"/>
          </p:nvPr>
        </p:nvSpPr>
        <p:spPr/>
        <p:txBody>
          <a:bodyPr/>
          <a:lstStyle/>
          <a:p>
            <a:pPr lvl="1"/>
            <a:r>
              <a:rPr lang="en-US" smtClean="0"/>
              <a:t>Conceptual models include </a:t>
            </a:r>
          </a:p>
          <a:p>
            <a:pPr lvl="2"/>
            <a:r>
              <a:rPr lang="en-US" smtClean="0"/>
              <a:t>Entity-relationship database model (ERDBM)</a:t>
            </a:r>
          </a:p>
          <a:p>
            <a:pPr lvl="2"/>
            <a:r>
              <a:rPr lang="en-US" smtClean="0"/>
              <a:t>Object-oriented database model (OODBM)</a:t>
            </a:r>
          </a:p>
          <a:p>
            <a:pPr lvl="1"/>
            <a:r>
              <a:rPr lang="en-US" smtClean="0"/>
              <a:t>Implementation models include</a:t>
            </a:r>
          </a:p>
          <a:p>
            <a:pPr lvl="2"/>
            <a:r>
              <a:rPr lang="en-US" smtClean="0"/>
              <a:t>Hierarchical database model (HDBM)</a:t>
            </a:r>
          </a:p>
          <a:p>
            <a:pPr lvl="2"/>
            <a:r>
              <a:rPr lang="en-US" smtClean="0"/>
              <a:t>Network database model (NDBM)</a:t>
            </a:r>
          </a:p>
          <a:p>
            <a:pPr lvl="2"/>
            <a:r>
              <a:rPr lang="en-US" smtClean="0"/>
              <a:t>Relational database model (RDBM)</a:t>
            </a:r>
          </a:p>
          <a:p>
            <a:pPr lvl="2"/>
            <a:r>
              <a:rPr lang="en-US" smtClean="0"/>
              <a:t>Object-oriented database model (OODBM)</a:t>
            </a:r>
            <a:endParaRPr lang="en-US" dirty="0"/>
          </a:p>
        </p:txBody>
      </p:sp>
      <p:pic>
        <p:nvPicPr>
          <p:cNvPr id="9220" name="Picture 4" descr="MCj03107460000[1]"/>
          <p:cNvPicPr>
            <a:picLocks noChangeAspect="1" noChangeArrowheads="1"/>
          </p:cNvPicPr>
          <p:nvPr/>
        </p:nvPicPr>
        <p:blipFill>
          <a:blip r:embed="rId3" cstate="print"/>
          <a:srcRect/>
          <a:stretch>
            <a:fillRect/>
          </a:stretch>
        </p:blipFill>
        <p:spPr bwMode="auto">
          <a:xfrm>
            <a:off x="7696200" y="4495800"/>
            <a:ext cx="1249363" cy="1833563"/>
          </a:xfrm>
          <a:prstGeom prst="rect">
            <a:avLst/>
          </a:prstGeom>
          <a:noFill/>
        </p:spPr>
      </p:pic>
      <p:pic>
        <p:nvPicPr>
          <p:cNvPr id="9221" name="Picture 5" descr="MCj02379450000[1]"/>
          <p:cNvPicPr>
            <a:picLocks noChangeAspect="1" noChangeArrowheads="1"/>
          </p:cNvPicPr>
          <p:nvPr/>
        </p:nvPicPr>
        <p:blipFill>
          <a:blip r:embed="rId4" cstate="print"/>
          <a:srcRect/>
          <a:stretch>
            <a:fillRect/>
          </a:stretch>
        </p:blipFill>
        <p:spPr bwMode="auto">
          <a:xfrm>
            <a:off x="0" y="5033963"/>
            <a:ext cx="2203450" cy="1824037"/>
          </a:xfrm>
          <a:prstGeom prst="rect">
            <a:avLst/>
          </a:prstGeom>
          <a:noFill/>
        </p:spPr>
      </p:pic>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Outline</a:t>
            </a:r>
            <a:endParaRPr lang="en-US" dirty="0"/>
          </a:p>
        </p:txBody>
      </p:sp>
      <p:sp>
        <p:nvSpPr>
          <p:cNvPr id="11267" name="Rectangle 3"/>
          <p:cNvSpPr>
            <a:spLocks noGrp="1" noChangeArrowheads="1"/>
          </p:cNvSpPr>
          <p:nvPr>
            <p:ph idx="1"/>
          </p:nvPr>
        </p:nvSpPr>
        <p:spPr/>
        <p:txBody>
          <a:bodyPr/>
          <a:lstStyle/>
          <a:p>
            <a:r>
              <a:rPr lang="en-US" smtClean="0"/>
              <a:t>Hierarchical (tree)</a:t>
            </a:r>
          </a:p>
          <a:p>
            <a:pPr lvl="1"/>
            <a:r>
              <a:rPr lang="en-US" smtClean="0"/>
              <a:t>Data is organized top-down </a:t>
            </a:r>
          </a:p>
          <a:p>
            <a:r>
              <a:rPr lang="en-US" smtClean="0"/>
              <a:t>Network  </a:t>
            </a:r>
          </a:p>
          <a:p>
            <a:pPr lvl="1"/>
            <a:r>
              <a:rPr lang="en-US" smtClean="0"/>
              <a:t>Owner-membership relationship</a:t>
            </a:r>
          </a:p>
          <a:p>
            <a:pPr lvl="1"/>
            <a:r>
              <a:rPr lang="en-US" smtClean="0"/>
              <a:t>A member can have many owners</a:t>
            </a:r>
          </a:p>
          <a:p>
            <a:r>
              <a:rPr lang="en-US" smtClean="0"/>
              <a:t>Relational </a:t>
            </a:r>
          </a:p>
          <a:p>
            <a:pPr lvl="1"/>
            <a:r>
              <a:rPr lang="en-US" smtClean="0"/>
              <a:t>Uses tabular format with 2-dimensional tables (relations)</a:t>
            </a:r>
          </a:p>
          <a:p>
            <a:pPr lvl="1"/>
            <a:r>
              <a:rPr lang="en-US" smtClean="0"/>
              <a:t>Relations resemble files</a:t>
            </a:r>
          </a:p>
          <a:p>
            <a:endParaRPr lang="en-US"/>
          </a:p>
        </p:txBody>
      </p:sp>
      <p:sp>
        <p:nvSpPr>
          <p:cNvPr id="11268" name="Tree"/>
          <p:cNvSpPr>
            <a:spLocks noEditPoints="1" noChangeArrowheads="1"/>
          </p:cNvSpPr>
          <p:nvPr/>
        </p:nvSpPr>
        <p:spPr bwMode="auto">
          <a:xfrm>
            <a:off x="6629400" y="4648200"/>
            <a:ext cx="1809750" cy="1809750"/>
          </a:xfrm>
          <a:custGeom>
            <a:avLst/>
            <a:gdLst>
              <a:gd name="G0" fmla="+- 0 0 0"/>
              <a:gd name="G1" fmla="*/ 18900 1 3"/>
              <a:gd name="G2" fmla="*/ 18900 2 3"/>
              <a:gd name="G3" fmla="+- 18900 0 0"/>
              <a:gd name="T0" fmla="*/ 10800 w 21600"/>
              <a:gd name="T1" fmla="*/ 0 h 21600"/>
              <a:gd name="T2" fmla="*/ 6171 w 21600"/>
              <a:gd name="T3" fmla="*/ 6300 h 21600"/>
              <a:gd name="T4" fmla="*/ 3086 w 21600"/>
              <a:gd name="T5" fmla="*/ 12600 h 21600"/>
              <a:gd name="T6" fmla="*/ 0 w 21600"/>
              <a:gd name="T7" fmla="*/ 18900 h 21600"/>
              <a:gd name="T8" fmla="*/ 15429 w 21600"/>
              <a:gd name="T9" fmla="*/ 6300 h 21600"/>
              <a:gd name="T10" fmla="*/ 18514 w 21600"/>
              <a:gd name="T11" fmla="*/ 12600 h 21600"/>
              <a:gd name="T12" fmla="*/ 21600 w 21600"/>
              <a:gd name="T13" fmla="*/ 18900 h 21600"/>
              <a:gd name="T14" fmla="*/ 17694720 60000 65536"/>
              <a:gd name="T15" fmla="*/ 11796480 60000 65536"/>
              <a:gd name="T16" fmla="*/ 11796480 60000 65536"/>
              <a:gd name="T17" fmla="*/ 11796480 60000 65536"/>
              <a:gd name="T18" fmla="*/ 0 60000 65536"/>
              <a:gd name="T19" fmla="*/ 0 60000 65536"/>
              <a:gd name="T20" fmla="*/ 0 60000 65536"/>
              <a:gd name="T21" fmla="*/ 761 w 21600"/>
              <a:gd name="T22" fmla="*/ 22454 h 21600"/>
              <a:gd name="T23" fmla="*/ 21069 w 21600"/>
              <a:gd name="T24" fmla="*/ 28282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0" y="18900"/>
                </a:moveTo>
                <a:lnTo>
                  <a:pt x="9257" y="18900"/>
                </a:lnTo>
                <a:lnTo>
                  <a:pt x="9257" y="21600"/>
                </a:lnTo>
                <a:lnTo>
                  <a:pt x="12343" y="21600"/>
                </a:lnTo>
                <a:lnTo>
                  <a:pt x="12343" y="18900"/>
                </a:lnTo>
                <a:lnTo>
                  <a:pt x="21600" y="18900"/>
                </a:lnTo>
                <a:lnTo>
                  <a:pt x="12343" y="12600"/>
                </a:lnTo>
                <a:lnTo>
                  <a:pt x="18514" y="12600"/>
                </a:lnTo>
                <a:lnTo>
                  <a:pt x="12343" y="6300"/>
                </a:lnTo>
                <a:lnTo>
                  <a:pt x="15429" y="6300"/>
                </a:lnTo>
                <a:lnTo>
                  <a:pt x="10800" y="0"/>
                </a:lnTo>
                <a:lnTo>
                  <a:pt x="6171" y="6300"/>
                </a:lnTo>
                <a:lnTo>
                  <a:pt x="9257" y="6300"/>
                </a:lnTo>
                <a:lnTo>
                  <a:pt x="3086" y="12600"/>
                </a:lnTo>
                <a:lnTo>
                  <a:pt x="9257" y="12600"/>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smtClean="0"/>
              <a:t>Hierarchical Database</a:t>
            </a:r>
            <a:endParaRPr lang="en-US" dirty="0"/>
          </a:p>
        </p:txBody>
      </p:sp>
      <p:pic>
        <p:nvPicPr>
          <p:cNvPr id="12291" name="Picture 3" descr="ole19584_1107"/>
          <p:cNvPicPr>
            <a:picLocks noGrp="1" noChangeAspect="1" noChangeArrowheads="1"/>
          </p:cNvPicPr>
          <p:nvPr>
            <p:ph sz="half" idx="4294967295"/>
          </p:nvPr>
        </p:nvPicPr>
        <p:blipFill>
          <a:blip r:embed="rId3" cstate="print"/>
          <a:srcRect l="17924"/>
          <a:stretch>
            <a:fillRect/>
          </a:stretch>
        </p:blipFill>
        <p:spPr>
          <a:xfrm>
            <a:off x="5097913" y="1425505"/>
            <a:ext cx="3663950" cy="3273425"/>
          </a:xfrm>
        </p:spPr>
      </p:pic>
      <p:sp>
        <p:nvSpPr>
          <p:cNvPr id="12292" name="Rectangle 4"/>
          <p:cNvSpPr>
            <a:spLocks noChangeArrowheads="1"/>
          </p:cNvSpPr>
          <p:nvPr/>
        </p:nvSpPr>
        <p:spPr bwMode="auto">
          <a:xfrm>
            <a:off x="0" y="1746913"/>
            <a:ext cx="4380931" cy="400110"/>
          </a:xfrm>
          <a:prstGeom prst="rect">
            <a:avLst/>
          </a:prstGeom>
          <a:noFill/>
          <a:ln w="9525">
            <a:noFill/>
            <a:miter lim="800000"/>
            <a:headEnd/>
            <a:tailEnd/>
          </a:ln>
          <a:effectLst/>
        </p:spPr>
        <p:txBody>
          <a:bodyPr wrap="square">
            <a:spAutoFit/>
          </a:bodyPr>
          <a:lstStyle/>
          <a:p>
            <a:r>
              <a:rPr lang="en-US" sz="2400" dirty="0">
                <a:latin typeface="+mn-lt"/>
              </a:rPr>
              <a:t>     </a:t>
            </a:r>
            <a:endParaRPr lang="en-US" sz="2400" dirty="0">
              <a:solidFill>
                <a:schemeClr val="tx1"/>
              </a:solidFill>
              <a:latin typeface="+mn-lt"/>
            </a:endParaRPr>
          </a:p>
        </p:txBody>
      </p:sp>
      <p:sp>
        <p:nvSpPr>
          <p:cNvPr id="10" name="Rectangle 9"/>
          <p:cNvSpPr/>
          <p:nvPr/>
        </p:nvSpPr>
        <p:spPr>
          <a:xfrm>
            <a:off x="416255" y="1489109"/>
            <a:ext cx="4572000" cy="3170099"/>
          </a:xfrm>
          <a:prstGeom prst="rect">
            <a:avLst/>
          </a:prstGeom>
        </p:spPr>
        <p:txBody>
          <a:bodyPr>
            <a:spAutoFit/>
          </a:bodyPr>
          <a:lstStyle/>
          <a:p>
            <a:r>
              <a:rPr lang="en-US" sz="2400" dirty="0" smtClean="0">
                <a:solidFill>
                  <a:schemeClr val="tx1"/>
                </a:solidFill>
              </a:rPr>
              <a:t>Logically represented by an             	upside down tree</a:t>
            </a:r>
          </a:p>
          <a:p>
            <a:endParaRPr lang="en-US" sz="2400" dirty="0" smtClean="0">
              <a:solidFill>
                <a:schemeClr val="tx1"/>
              </a:solidFill>
            </a:endParaRPr>
          </a:p>
          <a:p>
            <a:pPr lvl="1"/>
            <a:r>
              <a:rPr lang="en-US" sz="2400" dirty="0" smtClean="0">
                <a:solidFill>
                  <a:schemeClr val="tx1"/>
                </a:solidFill>
              </a:rPr>
              <a:t>Each parent can have many children (segment linkage)</a:t>
            </a:r>
          </a:p>
          <a:p>
            <a:pPr lvl="1"/>
            <a:endParaRPr lang="en-US" sz="2400" dirty="0" smtClean="0">
              <a:solidFill>
                <a:schemeClr val="tx1"/>
              </a:solidFill>
            </a:endParaRPr>
          </a:p>
          <a:p>
            <a:pPr lvl="1"/>
            <a:r>
              <a:rPr lang="en-US" sz="2400" dirty="0" smtClean="0">
                <a:solidFill>
                  <a:schemeClr val="tx1"/>
                </a:solidFill>
              </a:rPr>
              <a:t>Each child has only one parent</a:t>
            </a:r>
            <a:endParaRPr lang="en-US" sz="2400" dirty="0">
              <a:solidFill>
                <a:schemeClr val="tx1"/>
              </a:solidFill>
            </a:endParaRPr>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t/>
            </a:r>
            <a:br>
              <a:rPr lang="en-US" smtClean="0"/>
            </a:br>
            <a:r>
              <a:rPr lang="en-US" smtClean="0"/>
              <a:t>Hierarchical Database Model : Advantages</a:t>
            </a:r>
            <a:br>
              <a:rPr lang="en-US" smtClean="0"/>
            </a:br>
            <a:endParaRPr lang="en-US" dirty="0"/>
          </a:p>
        </p:txBody>
      </p:sp>
      <p:sp>
        <p:nvSpPr>
          <p:cNvPr id="14339" name="Rectangle 3"/>
          <p:cNvSpPr>
            <a:spLocks noGrp="1" noChangeArrowheads="1"/>
          </p:cNvSpPr>
          <p:nvPr>
            <p:ph idx="1"/>
          </p:nvPr>
        </p:nvSpPr>
        <p:spPr/>
        <p:txBody>
          <a:bodyPr/>
          <a:lstStyle/>
          <a:p>
            <a:pPr lvl="1"/>
            <a:r>
              <a:rPr lang="en-US" smtClean="0"/>
              <a:t>Conceptual simplicity: relationship between layers is logically simple; design process is simple</a:t>
            </a:r>
          </a:p>
          <a:p>
            <a:pPr lvl="1"/>
            <a:r>
              <a:rPr lang="en-US" smtClean="0"/>
              <a:t>Database security: enforced uniformly through the system</a:t>
            </a:r>
          </a:p>
          <a:p>
            <a:pPr lvl="1"/>
            <a:r>
              <a:rPr lang="en-US" smtClean="0"/>
              <a:t>Data integrity</a:t>
            </a:r>
          </a:p>
          <a:p>
            <a:pPr lvl="1"/>
            <a:r>
              <a:rPr lang="en-US" smtClean="0"/>
              <a:t>Data independence</a:t>
            </a:r>
          </a:p>
          <a:p>
            <a:pPr lvl="1"/>
            <a:r>
              <a:rPr lang="en-US" smtClean="0"/>
              <a:t>Efficiency in 1:M relationships and when uses require large numbers of transactions</a:t>
            </a:r>
          </a:p>
          <a:p>
            <a:pPr lvl="1"/>
            <a:r>
              <a:rPr lang="en-US" smtClean="0"/>
              <a:t>Dominant in 1970s , when we used mainframe system with large databases</a:t>
            </a:r>
            <a:endParaRPr lang="en-US"/>
          </a:p>
        </p:txBody>
      </p:sp>
      <p:pic>
        <p:nvPicPr>
          <p:cNvPr id="14340" name="Picture 4" descr="MCj04148700000[1]"/>
          <p:cNvPicPr>
            <a:picLocks noChangeAspect="1" noChangeArrowheads="1"/>
          </p:cNvPicPr>
          <p:nvPr/>
        </p:nvPicPr>
        <p:blipFill>
          <a:blip r:embed="rId3" cstate="print"/>
          <a:srcRect/>
          <a:stretch>
            <a:fillRect/>
          </a:stretch>
        </p:blipFill>
        <p:spPr bwMode="auto">
          <a:xfrm>
            <a:off x="0" y="3962400"/>
            <a:ext cx="1371600" cy="2303463"/>
          </a:xfrm>
          <a:prstGeom prst="rect">
            <a:avLst/>
          </a:prstGeom>
          <a:noFill/>
        </p:spPr>
      </p:pic>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Hierarchical Database Model</a:t>
            </a:r>
            <a:endParaRPr lang="en-US" dirty="0"/>
          </a:p>
        </p:txBody>
      </p:sp>
      <p:sp>
        <p:nvSpPr>
          <p:cNvPr id="16387" name="Rectangle 3"/>
          <p:cNvSpPr>
            <a:spLocks noGrp="1" noChangeArrowheads="1"/>
          </p:cNvSpPr>
          <p:nvPr>
            <p:ph idx="1"/>
          </p:nvPr>
        </p:nvSpPr>
        <p:spPr/>
        <p:txBody>
          <a:bodyPr/>
          <a:lstStyle/>
          <a:p>
            <a:r>
              <a:rPr lang="en-US" smtClean="0"/>
              <a:t>Disadvantages</a:t>
            </a:r>
          </a:p>
          <a:p>
            <a:pPr lvl="1"/>
            <a:r>
              <a:rPr lang="en-US" smtClean="0"/>
              <a:t>Complex implementation: physical data storage characteristics; database design is complicated</a:t>
            </a:r>
          </a:p>
          <a:p>
            <a:pPr lvl="1"/>
            <a:r>
              <a:rPr lang="en-US" smtClean="0"/>
              <a:t>Difficult to manage and lack of standards</a:t>
            </a:r>
          </a:p>
          <a:p>
            <a:pPr lvl="1"/>
            <a:r>
              <a:rPr lang="en-US" smtClean="0"/>
              <a:t>Lacks structural independence</a:t>
            </a:r>
          </a:p>
          <a:p>
            <a:pPr lvl="1"/>
            <a:r>
              <a:rPr lang="en-US" smtClean="0"/>
              <a:t>Applications programming and use complexity (pointer based)</a:t>
            </a:r>
          </a:p>
          <a:p>
            <a:pPr lvl="1"/>
            <a:r>
              <a:rPr lang="en-US" smtClean="0"/>
              <a:t>Implementation limitations, i.e. especially it only handle 1:M type of model</a:t>
            </a:r>
          </a:p>
          <a:p>
            <a:pPr lvl="1"/>
            <a:r>
              <a:rPr lang="en-US" smtClean="0"/>
              <a:t>Little scope for Query Optimization</a:t>
            </a:r>
            <a:endParaRPr lang="en-US" dirty="0"/>
          </a:p>
        </p:txBody>
      </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t>     </a:t>
            </a:r>
            <a:br>
              <a:rPr lang="en-US" smtClean="0"/>
            </a:br>
            <a:r>
              <a:rPr lang="en-US" smtClean="0"/>
              <a:t>        Network Database</a:t>
            </a:r>
            <a:endParaRPr lang="en-US" dirty="0"/>
          </a:p>
        </p:txBody>
      </p:sp>
      <p:pic>
        <p:nvPicPr>
          <p:cNvPr id="18436" name="Picture 4" descr="ole19584_1109"/>
          <p:cNvPicPr>
            <a:picLocks noGrp="1" noChangeAspect="1" noChangeArrowheads="1"/>
          </p:cNvPicPr>
          <p:nvPr>
            <p:ph sz="half" idx="1"/>
          </p:nvPr>
        </p:nvPicPr>
        <p:blipFill>
          <a:blip r:embed="rId3" cstate="print"/>
          <a:srcRect l="9906"/>
          <a:stretch>
            <a:fillRect/>
          </a:stretch>
        </p:blipFill>
        <p:spPr>
          <a:xfrm>
            <a:off x="481084" y="1465035"/>
            <a:ext cx="3810000" cy="3175204"/>
          </a:xfrm>
        </p:spPr>
      </p:pic>
      <p:sp>
        <p:nvSpPr>
          <p:cNvPr id="18435" name="Rectangle 3"/>
          <p:cNvSpPr>
            <a:spLocks noGrp="1" noChangeArrowheads="1"/>
          </p:cNvSpPr>
          <p:nvPr>
            <p:ph type="body" sz="half" idx="2"/>
          </p:nvPr>
        </p:nvSpPr>
        <p:spPr>
          <a:xfrm>
            <a:off x="4648200" y="1447800"/>
            <a:ext cx="3810000" cy="1938992"/>
          </a:xfrm>
        </p:spPr>
        <p:txBody>
          <a:bodyPr/>
          <a:lstStyle/>
          <a:p>
            <a:pPr lvl="1"/>
            <a:r>
              <a:rPr lang="en-US" dirty="0" smtClean="0"/>
              <a:t>Hierarchical like node arrangement</a:t>
            </a:r>
          </a:p>
          <a:p>
            <a:pPr lvl="1"/>
            <a:r>
              <a:rPr lang="en-US" dirty="0" smtClean="0"/>
              <a:t>Child node can have more than 1 parent</a:t>
            </a:r>
          </a:p>
          <a:p>
            <a:pPr lvl="2"/>
            <a:r>
              <a:rPr lang="en-US" dirty="0" smtClean="0"/>
              <a:t>Many-to-many relationships</a:t>
            </a:r>
          </a:p>
          <a:p>
            <a:pPr lvl="1"/>
            <a:r>
              <a:rPr lang="en-US" dirty="0" smtClean="0"/>
              <a:t>Access via multiple pathways</a:t>
            </a:r>
          </a:p>
          <a:p>
            <a:pPr lvl="1"/>
            <a:r>
              <a:rPr lang="en-US" dirty="0" smtClean="0"/>
              <a:t>Flexible, powerful</a:t>
            </a:r>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wipe(down)">
                                      <p:cBhvr>
                                        <p:cTn id="7" dur="500"/>
                                        <p:tgtEl>
                                          <p:spTgt spid="18435">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wipe(down)">
                                      <p:cBhvr>
                                        <p:cTn id="10" dur="500"/>
                                        <p:tgtEl>
                                          <p:spTgt spid="18435">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wipe(down)">
                                      <p:cBhvr>
                                        <p:cTn id="13" dur="500"/>
                                        <p:tgtEl>
                                          <p:spTgt spid="18435">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8435">
                                            <p:txEl>
                                              <p:pRg st="3" end="3"/>
                                            </p:txEl>
                                          </p:spTgt>
                                        </p:tgtEl>
                                        <p:attrNameLst>
                                          <p:attrName>style.visibility</p:attrName>
                                        </p:attrNameLst>
                                      </p:cBhvr>
                                      <p:to>
                                        <p:strVal val="visible"/>
                                      </p:to>
                                    </p:set>
                                    <p:animEffect transition="in" filter="wipe(down)">
                                      <p:cBhvr>
                                        <p:cTn id="16" dur="500"/>
                                        <p:tgtEl>
                                          <p:spTgt spid="18435">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animEffect transition="in" filter="wipe(down)">
                                      <p:cBhvr>
                                        <p:cTn id="19" dur="500"/>
                                        <p:tgtEl>
                                          <p:spTgt spid="184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allAtOnce" bldLvl="2"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
            </a:r>
            <a:br>
              <a:rPr lang="en-US" smtClean="0"/>
            </a:br>
            <a:r>
              <a:rPr lang="en-US" smtClean="0"/>
              <a:t>      Network Database Model</a:t>
            </a:r>
            <a:endParaRPr lang="en-US" dirty="0"/>
          </a:p>
        </p:txBody>
      </p:sp>
      <p:sp>
        <p:nvSpPr>
          <p:cNvPr id="20483" name="Rectangle 3"/>
          <p:cNvSpPr>
            <a:spLocks noGrp="1" noChangeArrowheads="1"/>
          </p:cNvSpPr>
          <p:nvPr>
            <p:ph idx="1"/>
          </p:nvPr>
        </p:nvSpPr>
        <p:spPr/>
        <p:txBody>
          <a:bodyPr/>
          <a:lstStyle/>
          <a:p>
            <a:r>
              <a:rPr lang="en-US" smtClean="0"/>
              <a:t>Advantages</a:t>
            </a:r>
          </a:p>
          <a:p>
            <a:pPr lvl="1"/>
            <a:r>
              <a:rPr lang="en-US" smtClean="0"/>
              <a:t>Conceptual simplicity, just lime HDM</a:t>
            </a:r>
          </a:p>
          <a:p>
            <a:pPr lvl="1"/>
            <a:r>
              <a:rPr lang="en-US" smtClean="0"/>
              <a:t>Handles more relationship types (but all 1:M relationship)</a:t>
            </a:r>
          </a:p>
          <a:p>
            <a:pPr lvl="1"/>
            <a:r>
              <a:rPr lang="en-US" smtClean="0"/>
              <a:t>Data access flexibility</a:t>
            </a:r>
          </a:p>
          <a:p>
            <a:pPr lvl="1"/>
            <a:r>
              <a:rPr lang="en-US" smtClean="0"/>
              <a:t>Promotes database integrity</a:t>
            </a:r>
          </a:p>
          <a:p>
            <a:pPr lvl="1"/>
            <a:r>
              <a:rPr lang="en-US" smtClean="0"/>
              <a:t>Data independence</a:t>
            </a:r>
          </a:p>
          <a:p>
            <a:pPr lvl="1"/>
            <a:r>
              <a:rPr lang="en-US" smtClean="0"/>
              <a:t>Conformance to standards</a:t>
            </a:r>
          </a:p>
          <a:p>
            <a:pPr lvl="1"/>
            <a:endParaRPr lang="en-US" smtClean="0"/>
          </a:p>
          <a:p>
            <a:r>
              <a:rPr lang="en-US" smtClean="0"/>
              <a:t>Disadvantages</a:t>
            </a:r>
          </a:p>
          <a:p>
            <a:pPr lvl="1"/>
            <a:r>
              <a:rPr lang="en-US" smtClean="0"/>
              <a:t>System complexity</a:t>
            </a:r>
          </a:p>
          <a:p>
            <a:pPr lvl="1"/>
            <a:r>
              <a:rPr lang="en-US" smtClean="0"/>
              <a:t>Lack of structural independence</a:t>
            </a:r>
          </a:p>
          <a:p>
            <a:endParaRPr lang="en-US" smtClean="0"/>
          </a:p>
          <a:p>
            <a:pPr lvl="1"/>
            <a:endParaRPr lang="en-US" dirty="0"/>
          </a:p>
        </p:txBody>
      </p:sp>
      <p:pic>
        <p:nvPicPr>
          <p:cNvPr id="20484" name="Picture 4" descr="j0300520"/>
          <p:cNvPicPr>
            <a:picLocks noChangeAspect="1" noChangeArrowheads="1" noCrop="1"/>
          </p:cNvPicPr>
          <p:nvPr/>
        </p:nvPicPr>
        <p:blipFill>
          <a:blip r:embed="rId3" cstate="print"/>
          <a:srcRect/>
          <a:stretch>
            <a:fillRect/>
          </a:stretch>
        </p:blipFill>
        <p:spPr bwMode="auto">
          <a:xfrm>
            <a:off x="6858000" y="3886200"/>
            <a:ext cx="2019300" cy="1981200"/>
          </a:xfrm>
          <a:prstGeom prst="rect">
            <a:avLst/>
          </a:prstGeom>
          <a:noFill/>
        </p:spPr>
      </p:pic>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98311" y="245660"/>
            <a:ext cx="7772400" cy="791570"/>
          </a:xfrm>
        </p:spPr>
        <p:txBody>
          <a:bodyPr/>
          <a:lstStyle/>
          <a:p>
            <a:r>
              <a:rPr lang="en-US" dirty="0" smtClean="0"/>
              <a:t>Relational Model</a:t>
            </a:r>
            <a:endParaRPr lang="en-US" dirty="0"/>
          </a:p>
        </p:txBody>
      </p:sp>
      <p:sp>
        <p:nvSpPr>
          <p:cNvPr id="22531" name="Rectangle 3"/>
          <p:cNvSpPr>
            <a:spLocks noGrp="1" noChangeArrowheads="1"/>
          </p:cNvSpPr>
          <p:nvPr>
            <p:ph type="body" sz="half" idx="1"/>
          </p:nvPr>
        </p:nvSpPr>
        <p:spPr/>
        <p:txBody>
          <a:bodyPr/>
          <a:lstStyle/>
          <a:p>
            <a:r>
              <a:rPr lang="en-US" smtClean="0"/>
              <a:t> What is Relational Model ?</a:t>
            </a:r>
          </a:p>
          <a:p>
            <a:r>
              <a:rPr lang="en-US" smtClean="0"/>
              <a:t>Who developed  ?</a:t>
            </a:r>
          </a:p>
          <a:p>
            <a:r>
              <a:rPr lang="en-US" smtClean="0"/>
              <a:t>When it was developed ?</a:t>
            </a:r>
          </a:p>
          <a:p>
            <a:r>
              <a:rPr lang="en-US" smtClean="0"/>
              <a:t> What type of structure it follows ?</a:t>
            </a:r>
          </a:p>
          <a:p>
            <a:r>
              <a:rPr lang="en-US" smtClean="0"/>
              <a:t> What are its advantages and disadvantages ?</a:t>
            </a:r>
            <a:endParaRPr lang="en-US" dirty="0"/>
          </a:p>
        </p:txBody>
      </p:sp>
      <p:graphicFrame>
        <p:nvGraphicFramePr>
          <p:cNvPr id="22576" name="Group 48"/>
          <p:cNvGraphicFramePr>
            <a:graphicFrameLocks noGrp="1"/>
          </p:cNvGraphicFramePr>
          <p:nvPr>
            <p:ph sz="half" idx="2"/>
          </p:nvPr>
        </p:nvGraphicFramePr>
        <p:xfrm>
          <a:off x="4648200" y="1447800"/>
          <a:ext cx="1981200" cy="2072640"/>
        </p:xfrm>
        <a:graphic>
          <a:graphicData uri="http://schemas.openxmlformats.org/drawingml/2006/table">
            <a:tbl>
              <a:tblPr/>
              <a:tblGrid>
                <a:gridCol w="495300"/>
                <a:gridCol w="495300"/>
                <a:gridCol w="495300"/>
                <a:gridCol w="495300"/>
              </a:tblGrid>
              <a:tr h="422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t/>
            </a:r>
            <a:br>
              <a:rPr lang="en-US" smtClean="0"/>
            </a:br>
            <a:r>
              <a:rPr lang="en-US" smtClean="0"/>
              <a:t>     The Relational Model</a:t>
            </a:r>
            <a:endParaRPr lang="en-US" dirty="0"/>
          </a:p>
        </p:txBody>
      </p:sp>
      <p:sp>
        <p:nvSpPr>
          <p:cNvPr id="23555" name="Rectangle 3"/>
          <p:cNvSpPr>
            <a:spLocks noGrp="1" noChangeArrowheads="1"/>
          </p:cNvSpPr>
          <p:nvPr>
            <p:ph idx="1"/>
          </p:nvPr>
        </p:nvSpPr>
        <p:spPr>
          <a:xfrm>
            <a:off x="304799" y="1262568"/>
            <a:ext cx="8539164" cy="1107996"/>
          </a:xfrm>
        </p:spPr>
        <p:txBody>
          <a:bodyPr/>
          <a:lstStyle/>
          <a:p>
            <a:pPr lvl="1"/>
            <a:r>
              <a:rPr lang="en-US" dirty="0" smtClean="0"/>
              <a:t>Was introduced in 1970 by Dr. E. F. </a:t>
            </a:r>
            <a:r>
              <a:rPr lang="en-US" dirty="0" err="1" smtClean="0"/>
              <a:t>Codd</a:t>
            </a:r>
            <a:r>
              <a:rPr lang="en-US" dirty="0" smtClean="0"/>
              <a:t> (of IBM)</a:t>
            </a:r>
          </a:p>
          <a:p>
            <a:pPr lvl="1"/>
            <a:r>
              <a:rPr lang="en-US" dirty="0" smtClean="0"/>
              <a:t>Commercial relational databases began to appear in the 1980s</a:t>
            </a:r>
          </a:p>
          <a:p>
            <a:pPr lvl="1"/>
            <a:r>
              <a:rPr lang="en-US" dirty="0" smtClean="0"/>
              <a:t>Today relational databases have become the dominant technology for database management </a:t>
            </a:r>
            <a:endParaRPr lang="en-US" dirty="0"/>
          </a:p>
        </p:txBody>
      </p:sp>
      <p:pic>
        <p:nvPicPr>
          <p:cNvPr id="23556" name="Picture 4" descr="MCBD06524_0000[1]"/>
          <p:cNvPicPr>
            <a:picLocks noChangeAspect="1" noChangeArrowheads="1"/>
          </p:cNvPicPr>
          <p:nvPr/>
        </p:nvPicPr>
        <p:blipFill>
          <a:blip r:embed="rId3" cstate="print"/>
          <a:srcRect/>
          <a:stretch>
            <a:fillRect/>
          </a:stretch>
        </p:blipFill>
        <p:spPr bwMode="auto">
          <a:xfrm>
            <a:off x="5334000" y="4267200"/>
            <a:ext cx="3073400" cy="1798638"/>
          </a:xfrm>
          <a:prstGeom prst="rect">
            <a:avLst/>
          </a:prstGeom>
          <a:noFill/>
        </p:spPr>
      </p:pic>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DBMS Languages Contd..</a:t>
            </a:r>
            <a:endParaRPr lang="en-US" dirty="0"/>
          </a:p>
        </p:txBody>
      </p:sp>
      <p:sp>
        <p:nvSpPr>
          <p:cNvPr id="3" name="Content Placeholder 2"/>
          <p:cNvSpPr>
            <a:spLocks noGrp="1"/>
          </p:cNvSpPr>
          <p:nvPr>
            <p:ph idx="1"/>
          </p:nvPr>
        </p:nvSpPr>
        <p:spPr/>
        <p:txBody>
          <a:bodyPr/>
          <a:lstStyle/>
          <a:p>
            <a:r>
              <a:rPr lang="en-US" smtClean="0"/>
              <a:t>DDL</a:t>
            </a:r>
          </a:p>
          <a:p>
            <a:pPr lvl="1"/>
            <a:r>
              <a:rPr lang="en-US" smtClean="0"/>
              <a:t>Used by the DBA and database designers to specify the conceptual schema of a database.</a:t>
            </a:r>
          </a:p>
          <a:p>
            <a:pPr lvl="1"/>
            <a:endParaRPr lang="en-US" smtClean="0"/>
          </a:p>
          <a:p>
            <a:pPr lvl="1"/>
            <a:r>
              <a:rPr lang="en-US" smtClean="0"/>
              <a:t>In many DBMSs, the DDL is also used to define internal and external schemas (views).</a:t>
            </a:r>
          </a:p>
          <a:p>
            <a:pPr lvl="1"/>
            <a:r>
              <a:rPr lang="en-US" smtClean="0"/>
              <a:t>In some DBMSs, separate storage definition language (SDL) and view definition language (VDL) are used to define internal and external schemas.</a:t>
            </a:r>
          </a:p>
          <a:p>
            <a:pPr lvl="2"/>
            <a:r>
              <a:rPr lang="en-US" smtClean="0"/>
              <a:t>SDL is typically realized via DBMS commands provided to the DBA and database designers</a:t>
            </a:r>
          </a:p>
          <a:p>
            <a:pPr lvl="1"/>
            <a:endParaRPr lang="en-US" smtClean="0"/>
          </a:p>
          <a:p>
            <a:pPr lvl="1"/>
            <a:endParaRPr lang="en-US" smtClean="0"/>
          </a:p>
          <a:p>
            <a:pPr lvl="1"/>
            <a:endParaRPr lang="en-US" dirty="0"/>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smtClean="0"/>
              <a:t/>
            </a:r>
            <a:br>
              <a:rPr lang="en-GB" smtClean="0"/>
            </a:br>
            <a:r>
              <a:rPr lang="en-GB" smtClean="0"/>
              <a:t>         The Relational Model</a:t>
            </a:r>
            <a:endParaRPr lang="en-GB" dirty="0"/>
          </a:p>
        </p:txBody>
      </p:sp>
      <p:sp>
        <p:nvSpPr>
          <p:cNvPr id="25603" name="Rectangle 3"/>
          <p:cNvSpPr>
            <a:spLocks noGrp="1" noChangeArrowheads="1"/>
          </p:cNvSpPr>
          <p:nvPr>
            <p:ph idx="1"/>
          </p:nvPr>
        </p:nvSpPr>
        <p:spPr>
          <a:xfrm>
            <a:off x="304799" y="1262568"/>
            <a:ext cx="8539164" cy="1661993"/>
          </a:xfrm>
        </p:spPr>
        <p:txBody>
          <a:bodyPr/>
          <a:lstStyle/>
          <a:p>
            <a:pPr lvl="1"/>
            <a:r>
              <a:rPr lang="en-GB" dirty="0" smtClean="0"/>
              <a:t>Data is represented in the form of tables, and the model has 3 components</a:t>
            </a:r>
          </a:p>
          <a:p>
            <a:pPr lvl="1"/>
            <a:r>
              <a:rPr lang="en-GB" dirty="0" smtClean="0"/>
              <a:t>Data structure – data are organised in the form of tables with rows and columns</a:t>
            </a:r>
          </a:p>
          <a:p>
            <a:pPr lvl="1"/>
            <a:r>
              <a:rPr lang="en-GB" dirty="0" smtClean="0"/>
              <a:t>Data manipulation – powerful operations (using the SQL language) are used to manipulate data stored in the relations</a:t>
            </a:r>
          </a:p>
          <a:p>
            <a:pPr lvl="1"/>
            <a:r>
              <a:rPr lang="en-GB" dirty="0" smtClean="0"/>
              <a:t>Data integrity – facilities are included to specify business rules that maintain the integrity of data when they are manipulated</a:t>
            </a:r>
            <a:endParaRPr lang="en-GB" dirty="0"/>
          </a:p>
        </p:txBody>
      </p:sp>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t/>
            </a:r>
            <a:br>
              <a:rPr lang="en-US" smtClean="0"/>
            </a:br>
            <a:r>
              <a:rPr lang="en-US" smtClean="0"/>
              <a:t/>
            </a:r>
            <a:br>
              <a:rPr lang="en-US" smtClean="0"/>
            </a:br>
            <a:r>
              <a:rPr lang="en-US" smtClean="0"/>
              <a:t> Relational Database</a:t>
            </a:r>
            <a:endParaRPr lang="en-US" dirty="0"/>
          </a:p>
        </p:txBody>
      </p:sp>
      <p:sp>
        <p:nvSpPr>
          <p:cNvPr id="26627" name="Rectangle 3"/>
          <p:cNvSpPr>
            <a:spLocks noGrp="1" noChangeArrowheads="1"/>
          </p:cNvSpPr>
          <p:nvPr>
            <p:ph type="body" sz="half" idx="1"/>
          </p:nvPr>
        </p:nvSpPr>
        <p:spPr>
          <a:xfrm>
            <a:off x="685800" y="1447800"/>
            <a:ext cx="3810000" cy="2215991"/>
          </a:xfrm>
        </p:spPr>
        <p:txBody>
          <a:bodyPr/>
          <a:lstStyle/>
          <a:p>
            <a:pPr lvl="1"/>
            <a:r>
              <a:rPr lang="en-US" dirty="0" smtClean="0"/>
              <a:t>Data stored in tables</a:t>
            </a:r>
          </a:p>
          <a:p>
            <a:pPr lvl="2"/>
            <a:r>
              <a:rPr lang="en-US" dirty="0" smtClean="0"/>
              <a:t>Rows and columns</a:t>
            </a:r>
          </a:p>
          <a:p>
            <a:pPr lvl="3"/>
            <a:r>
              <a:rPr lang="en-US" dirty="0" smtClean="0"/>
              <a:t>Record = row</a:t>
            </a:r>
          </a:p>
          <a:p>
            <a:pPr lvl="3"/>
            <a:r>
              <a:rPr lang="en-US" dirty="0" smtClean="0"/>
              <a:t>Field = column</a:t>
            </a:r>
          </a:p>
          <a:p>
            <a:pPr lvl="1"/>
            <a:r>
              <a:rPr lang="en-US" dirty="0" smtClean="0"/>
              <a:t>Most flexible</a:t>
            </a:r>
          </a:p>
          <a:p>
            <a:pPr lvl="1"/>
            <a:r>
              <a:rPr lang="en-US" dirty="0" smtClean="0"/>
              <a:t>Tables related via common data item</a:t>
            </a:r>
          </a:p>
          <a:p>
            <a:pPr lvl="1"/>
            <a:r>
              <a:rPr lang="en-US" dirty="0" smtClean="0"/>
              <a:t>Easy to use</a:t>
            </a:r>
            <a:endParaRPr lang="en-US" dirty="0"/>
          </a:p>
        </p:txBody>
      </p:sp>
      <p:pic>
        <p:nvPicPr>
          <p:cNvPr id="26628" name="Picture 4" descr="ole19584_1110"/>
          <p:cNvPicPr>
            <a:picLocks noGrp="1" noChangeAspect="1" noChangeArrowheads="1"/>
          </p:cNvPicPr>
          <p:nvPr>
            <p:ph sz="half" idx="2"/>
          </p:nvPr>
        </p:nvPicPr>
        <p:blipFill>
          <a:blip r:embed="rId3" cstate="print"/>
          <a:srcRect/>
          <a:stretch>
            <a:fillRect/>
          </a:stretch>
        </p:blipFill>
        <p:spPr>
          <a:xfrm>
            <a:off x="4730086" y="1338479"/>
            <a:ext cx="3810000" cy="2983450"/>
          </a:xfr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6627"/>
                                        </p:tgtEl>
                                        <p:attrNameLst>
                                          <p:attrName>style.visibility</p:attrName>
                                        </p:attrNameLst>
                                      </p:cBhvr>
                                      <p:to>
                                        <p:strVal val="visible"/>
                                      </p:to>
                                    </p:set>
                                    <p:animEffect transition="in" filter="wipe(left)">
                                      <p:cBhvr>
                                        <p:cTn id="7" dur="500"/>
                                        <p:tgtEl>
                                          <p:spTgt spid="26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ldLvl="3"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Relational Definitions</a:t>
            </a:r>
            <a:endParaRPr lang="en-US" dirty="0"/>
          </a:p>
        </p:txBody>
      </p:sp>
      <p:sp>
        <p:nvSpPr>
          <p:cNvPr id="28675" name="Rectangle 3"/>
          <p:cNvSpPr>
            <a:spLocks noGrp="1" noChangeArrowheads="1"/>
          </p:cNvSpPr>
          <p:nvPr>
            <p:ph idx="1"/>
          </p:nvPr>
        </p:nvSpPr>
        <p:spPr>
          <a:xfrm>
            <a:off x="304799" y="1262568"/>
            <a:ext cx="8539164" cy="2215991"/>
          </a:xfrm>
        </p:spPr>
        <p:txBody>
          <a:bodyPr/>
          <a:lstStyle/>
          <a:p>
            <a:pPr lvl="1"/>
            <a:r>
              <a:rPr lang="en-US" dirty="0" smtClean="0"/>
              <a:t>A relation is a named, two-dimensional table of data</a:t>
            </a:r>
          </a:p>
          <a:p>
            <a:pPr lvl="1"/>
            <a:r>
              <a:rPr lang="en-US" dirty="0" smtClean="0"/>
              <a:t>Every relation has a unique name, and consists of a set of named columns and an arbitrary number of unnamed rows</a:t>
            </a:r>
          </a:p>
          <a:p>
            <a:pPr lvl="1"/>
            <a:r>
              <a:rPr lang="en-US" dirty="0" smtClean="0"/>
              <a:t>An attribute is a named column of a relation, and every attribute value is atomic.</a:t>
            </a:r>
          </a:p>
          <a:p>
            <a:pPr lvl="1"/>
            <a:r>
              <a:rPr lang="en-US" dirty="0" smtClean="0"/>
              <a:t>Every row is unique, and corresponds to a record that contains data attributes for a single entity. </a:t>
            </a:r>
          </a:p>
          <a:p>
            <a:pPr lvl="1"/>
            <a:r>
              <a:rPr lang="en-US" dirty="0" smtClean="0"/>
              <a:t>The order of the columns is irrelevant.</a:t>
            </a:r>
          </a:p>
          <a:p>
            <a:pPr lvl="1"/>
            <a:r>
              <a:rPr lang="en-US" dirty="0" smtClean="0"/>
              <a:t>The order of the rows is irrelevant.</a:t>
            </a:r>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8675"/>
                                        </p:tgtEl>
                                        <p:attrNameLst>
                                          <p:attrName>style.visibility</p:attrName>
                                        </p:attrNameLst>
                                      </p:cBhvr>
                                      <p:to>
                                        <p:strVal val="visible"/>
                                      </p:to>
                                    </p:set>
                                    <p:anim calcmode="lin" valueType="num">
                                      <p:cBhvr additive="base">
                                        <p:cTn id="7" dur="500" fill="hold"/>
                                        <p:tgtEl>
                                          <p:spTgt spid="28675"/>
                                        </p:tgtEl>
                                        <p:attrNameLst>
                                          <p:attrName>ppt_x</p:attrName>
                                        </p:attrNameLst>
                                      </p:cBhvr>
                                      <p:tavLst>
                                        <p:tav tm="0">
                                          <p:val>
                                            <p:strVal val="1+#ppt_w/2"/>
                                          </p:val>
                                        </p:tav>
                                        <p:tav tm="100000">
                                          <p:val>
                                            <p:strVal val="#ppt_x"/>
                                          </p:val>
                                        </p:tav>
                                      </p:tavLst>
                                    </p:anim>
                                    <p:anim calcmode="lin" valueType="num">
                                      <p:cBhvr additive="base">
                                        <p:cTn id="8" dur="500" fill="hold"/>
                                        <p:tgtEl>
                                          <p:spTgt spid="2867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ldLvl="2"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mtClean="0"/>
              <a:t>Relational Database Model : Advantages</a:t>
            </a:r>
            <a:endParaRPr lang="en-US" dirty="0"/>
          </a:p>
        </p:txBody>
      </p:sp>
      <p:sp>
        <p:nvSpPr>
          <p:cNvPr id="29699" name="Rectangle 3"/>
          <p:cNvSpPr>
            <a:spLocks noGrp="1" noChangeArrowheads="1"/>
          </p:cNvSpPr>
          <p:nvPr>
            <p:ph idx="1"/>
          </p:nvPr>
        </p:nvSpPr>
        <p:spPr/>
        <p:txBody>
          <a:bodyPr/>
          <a:lstStyle/>
          <a:p>
            <a:pPr lvl="1"/>
            <a:endParaRPr lang="en-US" smtClean="0"/>
          </a:p>
          <a:p>
            <a:pPr lvl="1"/>
            <a:r>
              <a:rPr lang="en-US" smtClean="0"/>
              <a:t>Structural independence: data access path is  irrelevant to database design; change structure will not affect the database</a:t>
            </a:r>
          </a:p>
          <a:p>
            <a:pPr lvl="1"/>
            <a:r>
              <a:rPr lang="en-US" smtClean="0"/>
              <a:t>Improved conceptual simplicity</a:t>
            </a:r>
          </a:p>
          <a:p>
            <a:pPr lvl="1"/>
            <a:r>
              <a:rPr lang="en-US" smtClean="0"/>
              <a:t>Easier database design, implementation, management, and use     </a:t>
            </a:r>
          </a:p>
          <a:p>
            <a:pPr lvl="1"/>
            <a:r>
              <a:rPr lang="en-US" smtClean="0"/>
              <a:t>Ad hoc query capability with SQL (4GL is added)</a:t>
            </a:r>
          </a:p>
          <a:p>
            <a:pPr lvl="1"/>
            <a:r>
              <a:rPr lang="en-US" smtClean="0"/>
              <a:t>Powerful database management system</a:t>
            </a:r>
          </a:p>
          <a:p>
            <a:pPr lvl="2"/>
            <a:endParaRPr lang="en-US" smtClean="0"/>
          </a:p>
          <a:p>
            <a:pPr lvl="1"/>
            <a:endParaRPr lang="en-US" smtClean="0"/>
          </a:p>
          <a:p>
            <a:endParaRPr lang="en-US"/>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mtClean="0"/>
              <a:t>Relational Database Model : Disadvantages</a:t>
            </a:r>
            <a:br>
              <a:rPr lang="en-US" smtClean="0"/>
            </a:br>
            <a:endParaRPr lang="en-US" dirty="0"/>
          </a:p>
        </p:txBody>
      </p:sp>
      <p:sp>
        <p:nvSpPr>
          <p:cNvPr id="31747" name="Rectangle 3"/>
          <p:cNvSpPr>
            <a:spLocks noGrp="1" noChangeArrowheads="1"/>
          </p:cNvSpPr>
          <p:nvPr>
            <p:ph idx="1"/>
          </p:nvPr>
        </p:nvSpPr>
        <p:spPr/>
        <p:txBody>
          <a:bodyPr/>
          <a:lstStyle/>
          <a:p>
            <a:pPr lvl="1"/>
            <a:r>
              <a:rPr lang="en-US" smtClean="0"/>
              <a:t>Substantial hardware and system software overhead</a:t>
            </a:r>
          </a:p>
          <a:p>
            <a:pPr lvl="1"/>
            <a:r>
              <a:rPr lang="en-US" smtClean="0"/>
              <a:t>Poor design and implementation is made easy</a:t>
            </a:r>
          </a:p>
          <a:p>
            <a:pPr lvl="1"/>
            <a:r>
              <a:rPr lang="en-US" smtClean="0"/>
              <a:t>May promote “islands of information” problems</a:t>
            </a:r>
          </a:p>
          <a:p>
            <a:pPr lvl="2"/>
            <a:endParaRPr lang="en-US" smtClean="0"/>
          </a:p>
          <a:p>
            <a:pPr lvl="1"/>
            <a:endParaRPr lang="en-US" smtClean="0"/>
          </a:p>
          <a:p>
            <a:endParaRPr lang="en-US"/>
          </a:p>
        </p:txBody>
      </p:sp>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mtClean="0"/>
              <a:t/>
            </a:r>
            <a:br>
              <a:rPr lang="en-US" smtClean="0"/>
            </a:br>
            <a:r>
              <a:rPr lang="en-US" smtClean="0"/>
              <a:t>   Relational Database Model</a:t>
            </a:r>
            <a:endParaRPr lang="en-US" dirty="0"/>
          </a:p>
        </p:txBody>
      </p:sp>
      <p:pic>
        <p:nvPicPr>
          <p:cNvPr id="33795" name="Picture 3" descr="Fig05-08"/>
          <p:cNvPicPr>
            <a:picLocks noGrp="1" noChangeAspect="1" noChangeArrowheads="1"/>
          </p:cNvPicPr>
          <p:nvPr>
            <p:ph idx="1"/>
          </p:nvPr>
        </p:nvPicPr>
        <p:blipFill>
          <a:blip r:embed="rId2" cstate="print"/>
          <a:srcRect/>
          <a:stretch>
            <a:fillRect/>
          </a:stretch>
        </p:blipFill>
        <p:spPr>
          <a:xfrm>
            <a:off x="682388" y="1262063"/>
            <a:ext cx="7301552" cy="4192694"/>
          </a:xfrm>
        </p:spPr>
      </p:pic>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a:r>
            <a:br>
              <a:rPr lang="en-US" smtClean="0"/>
            </a:br>
            <a:r>
              <a:rPr lang="en-US" smtClean="0"/>
              <a:t>         Object-oriented Data Models</a:t>
            </a:r>
            <a:br>
              <a:rPr lang="en-US" smtClean="0"/>
            </a:br>
            <a:endParaRPr lang="en-US" dirty="0"/>
          </a:p>
        </p:txBody>
      </p:sp>
      <p:sp>
        <p:nvSpPr>
          <p:cNvPr id="3" name="Content Placeholder 2"/>
          <p:cNvSpPr>
            <a:spLocks noGrp="1"/>
          </p:cNvSpPr>
          <p:nvPr>
            <p:ph idx="1"/>
          </p:nvPr>
        </p:nvSpPr>
        <p:spPr>
          <a:xfrm>
            <a:off x="304799" y="1262568"/>
            <a:ext cx="8539164" cy="2492990"/>
          </a:xfrm>
        </p:spPr>
        <p:txBody>
          <a:bodyPr/>
          <a:lstStyle/>
          <a:p>
            <a:pPr lvl="1"/>
            <a:r>
              <a:rPr lang="en-US" dirty="0" smtClean="0"/>
              <a:t>Several models have been proposed for implementing in a database system.</a:t>
            </a:r>
          </a:p>
          <a:p>
            <a:pPr lvl="1"/>
            <a:r>
              <a:rPr lang="en-US" dirty="0" smtClean="0"/>
              <a:t> One set comprises models of persistent O-O Programming Languages such as C++ (e.g., in OBJECTSTORE or VERSANT), and Smalltalk (e.g., in GEMSTONE).</a:t>
            </a:r>
          </a:p>
          <a:p>
            <a:pPr lvl="1"/>
            <a:r>
              <a:rPr lang="en-US" dirty="0" smtClean="0"/>
              <a:t> Additionally, systems like O2, ORION (at MCC – then ITASCA), IRIS (at H.P.- used in Open OODB). Object Database Standard: ODMG-93, ODMG-version 2.0, ODMG-version 3.0.</a:t>
            </a:r>
          </a:p>
          <a:p>
            <a:endParaRPr lang="en-US" dirty="0" smtClean="0"/>
          </a:p>
          <a:p>
            <a:endParaRPr lang="en-US" dirty="0"/>
          </a:p>
        </p:txBody>
      </p:sp>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151" y="305711"/>
            <a:ext cx="8539163" cy="635985"/>
          </a:xfrm>
        </p:spPr>
        <p:txBody>
          <a:bodyPr/>
          <a:lstStyle/>
          <a:p>
            <a:r>
              <a:rPr lang="en-US" dirty="0" smtClean="0"/>
              <a:t/>
            </a:r>
            <a:br>
              <a:rPr lang="en-US" dirty="0" smtClean="0"/>
            </a:br>
            <a:r>
              <a:rPr lang="en-US" dirty="0" smtClean="0"/>
              <a:t>       Object-Relational Models</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304799" y="1262568"/>
            <a:ext cx="8539164" cy="2215991"/>
          </a:xfrm>
        </p:spPr>
        <p:txBody>
          <a:bodyPr/>
          <a:lstStyle/>
          <a:p>
            <a:pPr lvl="1"/>
            <a:r>
              <a:rPr lang="en-US" dirty="0" smtClean="0"/>
              <a:t>Most Recent Trend. Started with Informix Universal Server.</a:t>
            </a:r>
          </a:p>
          <a:p>
            <a:pPr lvl="1"/>
            <a:r>
              <a:rPr lang="en-US" dirty="0" smtClean="0"/>
              <a:t> Relational systems incorporate concepts from object databases leading to object-relational.</a:t>
            </a:r>
          </a:p>
          <a:p>
            <a:pPr lvl="1"/>
            <a:r>
              <a:rPr lang="en-US" dirty="0" smtClean="0"/>
              <a:t> Exemplified in the latest versions of Oracle-10i,DB2, and SQL Server and other DBMSs.</a:t>
            </a:r>
          </a:p>
          <a:p>
            <a:pPr lvl="1"/>
            <a:r>
              <a:rPr lang="en-US" dirty="0" smtClean="0"/>
              <a:t> Standards included in SQL-99 and expected to be enhanced in future SQL standards.</a:t>
            </a:r>
          </a:p>
          <a:p>
            <a:pPr lvl="1"/>
            <a:endParaRPr lang="en-US" dirty="0"/>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DBMS Languages Contd..</a:t>
            </a:r>
            <a:endParaRPr lang="en-US" dirty="0"/>
          </a:p>
        </p:txBody>
      </p:sp>
      <p:sp>
        <p:nvSpPr>
          <p:cNvPr id="3" name="Content Placeholder 2"/>
          <p:cNvSpPr>
            <a:spLocks noGrp="1"/>
          </p:cNvSpPr>
          <p:nvPr>
            <p:ph idx="1"/>
          </p:nvPr>
        </p:nvSpPr>
        <p:spPr/>
        <p:txBody>
          <a:bodyPr/>
          <a:lstStyle/>
          <a:p>
            <a:r>
              <a:rPr lang="en-US" smtClean="0"/>
              <a:t>DML</a:t>
            </a:r>
          </a:p>
          <a:p>
            <a:pPr lvl="1"/>
            <a:r>
              <a:rPr lang="en-US" smtClean="0"/>
              <a:t>Used to specify database retrievals and updates</a:t>
            </a:r>
          </a:p>
          <a:p>
            <a:pPr lvl="1"/>
            <a:r>
              <a:rPr lang="en-US" smtClean="0"/>
              <a:t>DML commands (data sublanguage) can be embedded in a general-purpose programming language (host language), such as COBOL, C,C++, or Java.</a:t>
            </a:r>
          </a:p>
          <a:p>
            <a:pPr lvl="2"/>
            <a:r>
              <a:rPr lang="en-US" smtClean="0"/>
              <a:t>A library of functions can also be provided to access the DBMS from a programming language</a:t>
            </a:r>
          </a:p>
          <a:p>
            <a:pPr lvl="2"/>
            <a:endParaRPr lang="en-US" smtClean="0"/>
          </a:p>
          <a:p>
            <a:pPr lvl="1"/>
            <a:r>
              <a:rPr lang="en-US" smtClean="0"/>
              <a:t>Alternatively, stand-alone DML commands can be applied directly (called a query language).</a:t>
            </a:r>
          </a:p>
          <a:p>
            <a:pPr lvl="1"/>
            <a:endParaRPr lang="en-US" smtClean="0"/>
          </a:p>
          <a:p>
            <a:endParaRPr lang="en-US" dirty="0"/>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Types of DML</a:t>
            </a:r>
            <a:endParaRPr lang="en-US" dirty="0"/>
          </a:p>
        </p:txBody>
      </p:sp>
      <p:sp>
        <p:nvSpPr>
          <p:cNvPr id="3" name="Content Placeholder 2"/>
          <p:cNvSpPr>
            <a:spLocks noGrp="1"/>
          </p:cNvSpPr>
          <p:nvPr>
            <p:ph idx="1"/>
          </p:nvPr>
        </p:nvSpPr>
        <p:spPr/>
        <p:txBody>
          <a:bodyPr/>
          <a:lstStyle/>
          <a:p>
            <a:r>
              <a:rPr lang="en-US" smtClean="0"/>
              <a:t>High Level or Non-procedural Language:</a:t>
            </a:r>
          </a:p>
          <a:p>
            <a:pPr lvl="1"/>
            <a:r>
              <a:rPr lang="en-US" smtClean="0"/>
              <a:t> For example, the SQL relational language</a:t>
            </a:r>
          </a:p>
          <a:p>
            <a:pPr lvl="1"/>
            <a:r>
              <a:rPr lang="en-US" smtClean="0"/>
              <a:t> Are “set”-oriented and specify what data to retrieve rather than how to retrieve it.</a:t>
            </a:r>
          </a:p>
          <a:p>
            <a:pPr lvl="1"/>
            <a:r>
              <a:rPr lang="en-US" smtClean="0"/>
              <a:t>Also called declarative languages.</a:t>
            </a:r>
          </a:p>
          <a:p>
            <a:r>
              <a:rPr lang="en-US" smtClean="0"/>
              <a:t>Low Level or Procedural Language:</a:t>
            </a:r>
          </a:p>
          <a:p>
            <a:pPr lvl="1"/>
            <a:r>
              <a:rPr lang="en-US" smtClean="0"/>
              <a:t>Retrieve data one record-at-a-time;</a:t>
            </a:r>
          </a:p>
          <a:p>
            <a:pPr lvl="1"/>
            <a:r>
              <a:rPr lang="en-US" smtClean="0"/>
              <a:t> Constructs such as looping are needed to retrieve multiple records, along with positioning pointers.</a:t>
            </a:r>
          </a:p>
          <a:p>
            <a:endParaRPr lang="en-US" dirty="0"/>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a:r>
            <a:br>
              <a:rPr lang="en-US" smtClean="0"/>
            </a:br>
            <a:r>
              <a:rPr lang="en-US" smtClean="0"/>
              <a:t>        DBMS Programming Language Interfaces</a:t>
            </a:r>
            <a:br>
              <a:rPr lang="en-US" smtClean="0"/>
            </a:br>
            <a:endParaRPr lang="en-US" dirty="0"/>
          </a:p>
        </p:txBody>
      </p:sp>
      <p:sp>
        <p:nvSpPr>
          <p:cNvPr id="3" name="Content Placeholder 2"/>
          <p:cNvSpPr>
            <a:spLocks noGrp="1"/>
          </p:cNvSpPr>
          <p:nvPr>
            <p:ph idx="1"/>
          </p:nvPr>
        </p:nvSpPr>
        <p:spPr/>
        <p:txBody>
          <a:bodyPr/>
          <a:lstStyle/>
          <a:p>
            <a:r>
              <a:rPr lang="en-US" smtClean="0"/>
              <a:t>Programmer interfaces for embedding DML in programming languages:</a:t>
            </a:r>
          </a:p>
          <a:p>
            <a:pPr lvl="1"/>
            <a:r>
              <a:rPr lang="en-US" smtClean="0"/>
              <a:t> Embedded Approach: e.g. embedded SQL (for C,C++, etc.), SQLJ (for Java)</a:t>
            </a:r>
          </a:p>
          <a:p>
            <a:pPr lvl="1"/>
            <a:r>
              <a:rPr lang="en-US" smtClean="0"/>
              <a:t>Procedure Call Approach: e.g. JDBC for Java,ODBC for other programming languages</a:t>
            </a:r>
          </a:p>
          <a:p>
            <a:pPr lvl="1"/>
            <a:r>
              <a:rPr lang="en-US" smtClean="0"/>
              <a:t>Database Programming Language Approach: e.g. ORACLE has PL/SQL, a programming language based on SQL; language incorporates SQL and its data types as integral components</a:t>
            </a:r>
          </a:p>
          <a:p>
            <a:pPr lvl="1"/>
            <a:endParaRPr lang="en-US" smtClean="0"/>
          </a:p>
          <a:p>
            <a:pPr lvl="1"/>
            <a:endParaRPr lang="en-US" smtClean="0"/>
          </a:p>
          <a:p>
            <a:pPr lvl="1"/>
            <a:endParaRPr lang="en-US" smtClean="0"/>
          </a:p>
          <a:p>
            <a:pPr lvl="1"/>
            <a:endParaRPr lang="en-US" smtClean="0"/>
          </a:p>
          <a:p>
            <a:endParaRPr lang="en-US" dirty="0"/>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a:r>
            <a:br>
              <a:rPr lang="en-US" smtClean="0"/>
            </a:br>
            <a:r>
              <a:rPr lang="en-US" smtClean="0"/>
              <a:t>Database System Utilities</a:t>
            </a:r>
            <a:br>
              <a:rPr lang="en-US" smtClean="0"/>
            </a:br>
            <a:endParaRPr lang="en-US" dirty="0"/>
          </a:p>
        </p:txBody>
      </p:sp>
      <p:sp>
        <p:nvSpPr>
          <p:cNvPr id="3" name="Content Placeholder 2"/>
          <p:cNvSpPr>
            <a:spLocks noGrp="1"/>
          </p:cNvSpPr>
          <p:nvPr>
            <p:ph idx="1"/>
          </p:nvPr>
        </p:nvSpPr>
        <p:spPr/>
        <p:txBody>
          <a:bodyPr/>
          <a:lstStyle/>
          <a:p>
            <a:r>
              <a:rPr lang="en-US" smtClean="0"/>
              <a:t>To perform certain functions such as:</a:t>
            </a:r>
          </a:p>
          <a:p>
            <a:pPr lvl="1"/>
            <a:r>
              <a:rPr lang="en-US" smtClean="0"/>
              <a:t>Loading data stored in files into a database.</a:t>
            </a:r>
          </a:p>
          <a:p>
            <a:pPr lvl="1"/>
            <a:r>
              <a:rPr lang="en-US" smtClean="0"/>
              <a:t>Includes data conversion tools.</a:t>
            </a:r>
          </a:p>
          <a:p>
            <a:pPr lvl="1"/>
            <a:r>
              <a:rPr lang="en-US" smtClean="0"/>
              <a:t>Backing up the database periodically on tape.</a:t>
            </a:r>
          </a:p>
          <a:p>
            <a:pPr lvl="1"/>
            <a:r>
              <a:rPr lang="en-US" smtClean="0"/>
              <a:t> Reorganizing database file structures.</a:t>
            </a:r>
          </a:p>
          <a:p>
            <a:pPr lvl="1"/>
            <a:r>
              <a:rPr lang="en-US" smtClean="0"/>
              <a:t> Report generation utilities.</a:t>
            </a:r>
          </a:p>
          <a:p>
            <a:pPr lvl="1"/>
            <a:r>
              <a:rPr lang="en-US" smtClean="0"/>
              <a:t> Performance monitoring utilities.</a:t>
            </a:r>
          </a:p>
          <a:p>
            <a:pPr lvl="1"/>
            <a:r>
              <a:rPr lang="en-US" smtClean="0"/>
              <a:t> Other functions, such as sorting, user monitoring, data compression, etc.</a:t>
            </a:r>
          </a:p>
          <a:p>
            <a:endParaRPr lang="en-US" dirty="0"/>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DBMS Interfaces</a:t>
            </a:r>
            <a:br>
              <a:rPr lang="en-US" smtClean="0"/>
            </a:br>
            <a:endParaRPr lang="en-US" dirty="0"/>
          </a:p>
        </p:txBody>
      </p:sp>
      <p:sp>
        <p:nvSpPr>
          <p:cNvPr id="3" name="Content Placeholder 2"/>
          <p:cNvSpPr>
            <a:spLocks noGrp="1"/>
          </p:cNvSpPr>
          <p:nvPr>
            <p:ph idx="1"/>
          </p:nvPr>
        </p:nvSpPr>
        <p:spPr/>
        <p:txBody>
          <a:bodyPr/>
          <a:lstStyle/>
          <a:p>
            <a:r>
              <a:rPr lang="en-US" smtClean="0"/>
              <a:t>Stand-alone query language interfaces</a:t>
            </a:r>
          </a:p>
          <a:p>
            <a:pPr lvl="1"/>
            <a:r>
              <a:rPr lang="en-US" smtClean="0"/>
              <a:t> Example: Entering SQL queries at the DBMS interactive SQL interface (e.g. SQL*Plus in ORACLE)</a:t>
            </a:r>
          </a:p>
          <a:p>
            <a:r>
              <a:rPr lang="en-US" smtClean="0"/>
              <a:t>Programmer interfaces for embedding DML in programming languages</a:t>
            </a:r>
          </a:p>
          <a:p>
            <a:endParaRPr lang="en-US" smtClean="0"/>
          </a:p>
          <a:p>
            <a:r>
              <a:rPr lang="en-US" smtClean="0"/>
              <a:t>User-friendly interfaces</a:t>
            </a:r>
          </a:p>
          <a:p>
            <a:pPr lvl="1"/>
            <a:r>
              <a:rPr lang="en-US" smtClean="0"/>
              <a:t> Menu-based, forms-based, graphics-based, etc.</a:t>
            </a:r>
          </a:p>
          <a:p>
            <a:endParaRPr lang="en-US" smtClean="0"/>
          </a:p>
          <a:p>
            <a:endParaRPr lang="en-US" smtClean="0"/>
          </a:p>
          <a:p>
            <a:endParaRPr lang="en-US" dirty="0"/>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a:r>
            <a:br>
              <a:rPr lang="en-US" smtClean="0"/>
            </a:br>
            <a:r>
              <a:rPr lang="en-US" smtClean="0"/>
              <a:t>Database System Utilities</a:t>
            </a:r>
            <a:br>
              <a:rPr lang="en-US" smtClean="0"/>
            </a:br>
            <a:endParaRPr lang="en-US" dirty="0"/>
          </a:p>
        </p:txBody>
      </p:sp>
      <p:sp>
        <p:nvSpPr>
          <p:cNvPr id="3" name="Content Placeholder 2"/>
          <p:cNvSpPr>
            <a:spLocks noGrp="1"/>
          </p:cNvSpPr>
          <p:nvPr>
            <p:ph idx="1"/>
          </p:nvPr>
        </p:nvSpPr>
        <p:spPr/>
        <p:txBody>
          <a:bodyPr/>
          <a:lstStyle/>
          <a:p>
            <a:r>
              <a:rPr lang="en-US" smtClean="0"/>
              <a:t>To perform certain functions such as:</a:t>
            </a:r>
          </a:p>
          <a:p>
            <a:pPr lvl="1"/>
            <a:r>
              <a:rPr lang="en-US" smtClean="0"/>
              <a:t> Loading data stored in files into a database.</a:t>
            </a:r>
          </a:p>
          <a:p>
            <a:pPr lvl="1"/>
            <a:r>
              <a:rPr lang="en-US" smtClean="0"/>
              <a:t>Includes data conversion tools.</a:t>
            </a:r>
          </a:p>
          <a:p>
            <a:pPr lvl="1"/>
            <a:r>
              <a:rPr lang="en-US" smtClean="0"/>
              <a:t>Backing up the database periodically on tape.</a:t>
            </a:r>
          </a:p>
          <a:p>
            <a:pPr lvl="1"/>
            <a:r>
              <a:rPr lang="en-US" smtClean="0"/>
              <a:t> Reorganizing database file structures.</a:t>
            </a:r>
          </a:p>
          <a:p>
            <a:pPr lvl="1"/>
            <a:r>
              <a:rPr lang="en-US" smtClean="0"/>
              <a:t> Report generation utilities.</a:t>
            </a:r>
          </a:p>
          <a:p>
            <a:pPr lvl="1"/>
            <a:r>
              <a:rPr lang="en-US" smtClean="0"/>
              <a:t> Performance monitoring utilities.</a:t>
            </a:r>
          </a:p>
          <a:p>
            <a:pPr lvl="1"/>
            <a:r>
              <a:rPr lang="en-US" smtClean="0"/>
              <a:t> Other functions, such as sorting, user monitoring,data compression, etc.</a:t>
            </a:r>
          </a:p>
          <a:p>
            <a:endParaRPr lang="en-US" dirty="0"/>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a:r>
            <a:br>
              <a:rPr lang="en-US" smtClean="0"/>
            </a:br>
            <a:r>
              <a:rPr lang="en-US" smtClean="0"/>
              <a:t>Other Tools</a:t>
            </a:r>
            <a:br>
              <a:rPr lang="en-US" smtClean="0"/>
            </a:br>
            <a:endParaRPr lang="en-US" dirty="0"/>
          </a:p>
        </p:txBody>
      </p:sp>
      <p:sp>
        <p:nvSpPr>
          <p:cNvPr id="3" name="Content Placeholder 2"/>
          <p:cNvSpPr>
            <a:spLocks noGrp="1"/>
          </p:cNvSpPr>
          <p:nvPr>
            <p:ph idx="1"/>
          </p:nvPr>
        </p:nvSpPr>
        <p:spPr/>
        <p:txBody>
          <a:bodyPr/>
          <a:lstStyle/>
          <a:p>
            <a:r>
              <a:rPr lang="en-US" smtClean="0"/>
              <a:t>Application Development Environments and CASE (computer-aided software engineering) tools:</a:t>
            </a:r>
          </a:p>
          <a:p>
            <a:r>
              <a:rPr lang="en-US" smtClean="0"/>
              <a:t>Examples:</a:t>
            </a:r>
          </a:p>
          <a:p>
            <a:pPr lvl="1"/>
            <a:r>
              <a:rPr lang="en-US" smtClean="0"/>
              <a:t> PowerBuilder (Sybase)</a:t>
            </a:r>
          </a:p>
          <a:p>
            <a:pPr lvl="1"/>
            <a:r>
              <a:rPr lang="en-US" smtClean="0"/>
              <a:t> JBuilder (Borland)</a:t>
            </a:r>
          </a:p>
          <a:p>
            <a:pPr lvl="1"/>
            <a:r>
              <a:rPr lang="en-US" smtClean="0"/>
              <a:t> JDeveloper 10G (Oracle)</a:t>
            </a:r>
          </a:p>
          <a:p>
            <a:endParaRPr lang="en-US" smtClean="0"/>
          </a:p>
          <a:p>
            <a:endParaRPr lang="en-US" dirty="0"/>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heme1">
  <a:themeElements>
    <a:clrScheme name="Satyam_New_Template_2009">
      <a:dk1>
        <a:sysClr val="windowText" lastClr="000000"/>
      </a:dk1>
      <a:lt1>
        <a:sysClr val="window" lastClr="FFFFFF"/>
      </a:lt1>
      <a:dk2>
        <a:srgbClr val="C0504D"/>
      </a:dk2>
      <a:lt2>
        <a:srgbClr val="625756"/>
      </a:lt2>
      <a:accent1>
        <a:srgbClr val="E6E3E2"/>
      </a:accent1>
      <a:accent2>
        <a:srgbClr val="A092B4"/>
      </a:accent2>
      <a:accent3>
        <a:srgbClr val="625753"/>
      </a:accent3>
      <a:accent4>
        <a:srgbClr val="BE3A3A"/>
      </a:accent4>
      <a:accent5>
        <a:srgbClr val="FFC000"/>
      </a:accent5>
      <a:accent6>
        <a:srgbClr val="00B050"/>
      </a:accent6>
      <a:hlink>
        <a:srgbClr val="625753"/>
      </a:hlink>
      <a:folHlink>
        <a:srgbClr val="BE3A3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9525">
          <a:noFill/>
          <a:miter lim="800000"/>
          <a:headEnd/>
          <a:tailEnd/>
        </a:ln>
      </a:spPr>
      <a:bodyPr vert="horz" wrap="square" lIns="0" tIns="0" rIns="0" bIns="0" numCol="1" anchor="t" anchorCtr="0" compatLnSpc="1">
        <a:prstTxWarp prst="textNoShape">
          <a:avLst/>
        </a:prstTxWarp>
        <a:spAutoFit/>
      </a:bodyPr>
      <a:lstStyle>
        <a:defPPr fontAlgn="base">
          <a:buFont typeface="Arial" pitchFamily="34" charset="0"/>
          <a:defRPr dirty="0" smtClean="0">
            <a:latin typeface="+mj-lt"/>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iSOFT05 template</Template>
  <TotalTime>3540</TotalTime>
  <Words>1572</Words>
  <Application>Microsoft Office PowerPoint</Application>
  <PresentationFormat>On-screen Show (4:3)</PresentationFormat>
  <Paragraphs>232</Paragraphs>
  <Slides>27</Slides>
  <Notes>11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Theme1</vt:lpstr>
      <vt:lpstr>                DBMS Languages </vt:lpstr>
      <vt:lpstr>DBMS Languages Contd..</vt:lpstr>
      <vt:lpstr>DBMS Languages Contd..</vt:lpstr>
      <vt:lpstr>Types of DML</vt:lpstr>
      <vt:lpstr>         DBMS Programming Language Interfaces </vt:lpstr>
      <vt:lpstr> Database System Utilities </vt:lpstr>
      <vt:lpstr>DBMS Interfaces </vt:lpstr>
      <vt:lpstr> Database System Utilities </vt:lpstr>
      <vt:lpstr> Other Tools </vt:lpstr>
      <vt:lpstr>Database Models</vt:lpstr>
      <vt:lpstr>Database Models</vt:lpstr>
      <vt:lpstr>Outline</vt:lpstr>
      <vt:lpstr>Hierarchical Database</vt:lpstr>
      <vt:lpstr> Hierarchical Database Model : Advantages </vt:lpstr>
      <vt:lpstr>Hierarchical Database Model</vt:lpstr>
      <vt:lpstr>              Network Database</vt:lpstr>
      <vt:lpstr>       Network Database Model</vt:lpstr>
      <vt:lpstr>Relational Model</vt:lpstr>
      <vt:lpstr>      The Relational Model</vt:lpstr>
      <vt:lpstr>          The Relational Model</vt:lpstr>
      <vt:lpstr>   Relational Database</vt:lpstr>
      <vt:lpstr>Relational Definitions</vt:lpstr>
      <vt:lpstr>Relational Database Model : Advantages</vt:lpstr>
      <vt:lpstr>Relational Database Model : Disadvantages </vt:lpstr>
      <vt:lpstr>    Relational Database Model</vt:lpstr>
      <vt:lpstr>          Object-oriented Data Models </vt:lpstr>
      <vt:lpstr>        Object-Relational Models  </vt:lpstr>
    </vt:vector>
  </TitlesOfParts>
  <Company>Satyam School of Leadership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SSL PowerPoint Toolkit 200807.v1.0</dc:title>
  <dc:creator>Arunav Sinha</dc:creator>
  <cp:lastModifiedBy>Administrator</cp:lastModifiedBy>
  <cp:revision>742</cp:revision>
  <cp:lastPrinted>2005-03-10T15:53:41Z</cp:lastPrinted>
  <dcterms:created xsi:type="dcterms:W3CDTF">2005-06-08T10:18:03Z</dcterms:created>
  <dcterms:modified xsi:type="dcterms:W3CDTF">2010-03-08T09:07:13Z</dcterms:modified>
</cp:coreProperties>
</file>