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diagrams/layout4.xml" ContentType="application/vnd.openxmlformats-officedocument.drawingml.diagramLayout+xml"/>
  <Override PartName="/ppt/diagrams/layout5.xml" ContentType="application/vnd.openxmlformats-officedocument.drawingml.diagramLayout+xml"/>
  <Override PartName="/docProps/custom.xml" ContentType="application/vnd.openxmlformats-officedocument.custom-properties+xml"/>
  <Default Extension="vml" ContentType="application/vnd.openxmlformats-officedocument.vmlDrawing"/>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56" r:id="rId5"/>
    <p:sldId id="332" r:id="rId6"/>
    <p:sldId id="325" r:id="rId7"/>
    <p:sldId id="326" r:id="rId8"/>
    <p:sldId id="327" r:id="rId9"/>
    <p:sldId id="324" r:id="rId10"/>
    <p:sldId id="328" r:id="rId11"/>
    <p:sldId id="292" r:id="rId12"/>
    <p:sldId id="308" r:id="rId13"/>
    <p:sldId id="329" r:id="rId14"/>
    <p:sldId id="330" r:id="rId15"/>
    <p:sldId id="333" r:id="rId16"/>
    <p:sldId id="318" r:id="rId17"/>
    <p:sldId id="334" r:id="rId18"/>
    <p:sldId id="331" r:id="rId19"/>
    <p:sldId id="29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DC4128"/>
    <a:srgbClr val="FFC000"/>
    <a:srgbClr val="BE3A3A"/>
    <a:srgbClr val="625753"/>
    <a:srgbClr val="A092B4"/>
    <a:srgbClr val="E6E3E2"/>
    <a:srgbClr val="968A86"/>
    <a:srgbClr val="B4ABA8"/>
    <a:srgbClr val="61575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9" autoAdjust="0"/>
    <p:restoredTop sz="94681" autoAdjust="0"/>
  </p:normalViewPr>
  <p:slideViewPr>
    <p:cSldViewPr snapToGrid="0" showGuides="1">
      <p:cViewPr varScale="1">
        <p:scale>
          <a:sx n="70" d="100"/>
          <a:sy n="70" d="100"/>
        </p:scale>
        <p:origin x="-534" y="-102"/>
      </p:cViewPr>
      <p:guideLst>
        <p:guide orient="horz" pos="158"/>
        <p:guide orient="horz" pos="3885"/>
        <p:guide pos="5572"/>
        <p:guide pos="19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0" d="100"/>
          <a:sy n="60" d="100"/>
        </p:scale>
        <p:origin x="-163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1" Type="http://schemas.openxmlformats.org/officeDocument/2006/relationships/image" Target="../media/image5.jpeg"/></Relationships>
</file>

<file path=ppt/diagrams/_rels/data3.xml.rels><?xml version="1.0" encoding="UTF-8" standalone="yes"?>
<Relationships xmlns="http://schemas.openxmlformats.org/package/2006/relationships"><Relationship Id="rId1" Type="http://schemas.openxmlformats.org/officeDocument/2006/relationships/image" Target="../media/image5.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5.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5.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926A86-A7BB-44C5-BEFA-48707394F0DE}" type="doc">
      <dgm:prSet loTypeId="urn:microsoft.com/office/officeart/2005/8/layout/list1" loCatId="list" qsTypeId="urn:microsoft.com/office/officeart/2005/8/quickstyle/simple5" qsCatId="simple" csTypeId="urn:microsoft.com/office/officeart/2005/8/colors/colorful2" csCatId="colorful" phldr="1"/>
      <dgm:spPr/>
      <dgm:t>
        <a:bodyPr/>
        <a:lstStyle/>
        <a:p>
          <a:endParaRPr lang="en-US"/>
        </a:p>
      </dgm:t>
    </dgm:pt>
    <dgm:pt modelId="{3FA50F69-7B7E-434E-A24F-746D0A31D39A}">
      <dgm:prSet phldrT="[Text]"/>
      <dgm:spPr/>
      <dgm:t>
        <a:bodyPr/>
        <a:lstStyle/>
        <a:p>
          <a:r>
            <a:rPr lang="en-US" b="1" dirty="0" smtClean="0"/>
            <a:t>Debugging</a:t>
          </a:r>
          <a:endParaRPr lang="en-US" dirty="0"/>
        </a:p>
      </dgm:t>
    </dgm:pt>
    <dgm:pt modelId="{70DE44C8-AE3B-4204-ACFF-96E2F6A3B77A}" type="parTrans" cxnId="{46C6CDF7-D3AA-4B9B-B792-1BC364F55971}">
      <dgm:prSet/>
      <dgm:spPr/>
      <dgm:t>
        <a:bodyPr/>
        <a:lstStyle/>
        <a:p>
          <a:endParaRPr lang="en-US"/>
        </a:p>
      </dgm:t>
    </dgm:pt>
    <dgm:pt modelId="{F3DB300C-D675-4798-8BB3-6B68C5E2FAA4}" type="sibTrans" cxnId="{46C6CDF7-D3AA-4B9B-B792-1BC364F55971}">
      <dgm:prSet/>
      <dgm:spPr/>
      <dgm:t>
        <a:bodyPr/>
        <a:lstStyle/>
        <a:p>
          <a:endParaRPr lang="en-US"/>
        </a:p>
      </dgm:t>
    </dgm:pt>
    <dgm:pt modelId="{646C15C2-9206-4F36-B26C-B62CA0FE738B}">
      <dgm:prSet phldrT="[Text]"/>
      <dgm:spPr/>
      <dgm:t>
        <a:bodyPr/>
        <a:lstStyle/>
        <a:p>
          <a:r>
            <a:rPr lang="en-US" dirty="0" smtClean="0"/>
            <a:t>The process of finding, analyzing and removing the causes of failures in software.</a:t>
          </a:r>
          <a:endParaRPr lang="en-US" dirty="0"/>
        </a:p>
      </dgm:t>
    </dgm:pt>
    <dgm:pt modelId="{E492D64B-0270-4A6F-B3E3-DD5E5F444AA8}" type="parTrans" cxnId="{14E4BE26-29C9-4C33-BF50-651402B3FA58}">
      <dgm:prSet/>
      <dgm:spPr/>
      <dgm:t>
        <a:bodyPr/>
        <a:lstStyle/>
        <a:p>
          <a:endParaRPr lang="en-US"/>
        </a:p>
      </dgm:t>
    </dgm:pt>
    <dgm:pt modelId="{37CCE74A-A8E2-414B-B5E5-B15099B895CF}" type="sibTrans" cxnId="{14E4BE26-29C9-4C33-BF50-651402B3FA58}">
      <dgm:prSet/>
      <dgm:spPr/>
      <dgm:t>
        <a:bodyPr/>
        <a:lstStyle/>
        <a:p>
          <a:endParaRPr lang="en-US"/>
        </a:p>
      </dgm:t>
    </dgm:pt>
    <dgm:pt modelId="{8F589688-DD37-47AB-A4A1-27BF30F4124D}">
      <dgm:prSet phldrT="[Text]"/>
      <dgm:spPr/>
      <dgm:t>
        <a:bodyPr/>
        <a:lstStyle/>
        <a:p>
          <a:r>
            <a:rPr lang="en-US" b="1" dirty="0" smtClean="0"/>
            <a:t>Error</a:t>
          </a:r>
          <a:endParaRPr lang="en-US" dirty="0"/>
        </a:p>
      </dgm:t>
    </dgm:pt>
    <dgm:pt modelId="{5F1852AB-B756-434D-9165-AA91B873928B}" type="parTrans" cxnId="{ED40D5FC-6C34-4E18-8A6E-E757A672E752}">
      <dgm:prSet/>
      <dgm:spPr/>
      <dgm:t>
        <a:bodyPr/>
        <a:lstStyle/>
        <a:p>
          <a:endParaRPr lang="en-US"/>
        </a:p>
      </dgm:t>
    </dgm:pt>
    <dgm:pt modelId="{756DA1F3-5B41-4742-BD34-81120BC00C6D}" type="sibTrans" cxnId="{ED40D5FC-6C34-4E18-8A6E-E757A672E752}">
      <dgm:prSet/>
      <dgm:spPr/>
      <dgm:t>
        <a:bodyPr/>
        <a:lstStyle/>
        <a:p>
          <a:endParaRPr lang="en-US"/>
        </a:p>
      </dgm:t>
    </dgm:pt>
    <dgm:pt modelId="{F82DBC98-CAB6-46D7-8AE1-B378DFB747C5}">
      <dgm:prSet phldrT="[Text]"/>
      <dgm:spPr/>
      <dgm:t>
        <a:bodyPr/>
        <a:lstStyle/>
        <a:p>
          <a:r>
            <a:rPr lang="en-US" dirty="0" smtClean="0"/>
            <a:t>A human action(mistake) that produces an incorrect result.</a:t>
          </a:r>
          <a:endParaRPr lang="en-US" dirty="0"/>
        </a:p>
      </dgm:t>
    </dgm:pt>
    <dgm:pt modelId="{BA7C40C4-C873-4408-B997-EE05F63E76FC}" type="parTrans" cxnId="{F9FC08CA-CE7F-4F11-BBD7-443FA3364DB3}">
      <dgm:prSet/>
      <dgm:spPr/>
      <dgm:t>
        <a:bodyPr/>
        <a:lstStyle/>
        <a:p>
          <a:endParaRPr lang="en-US"/>
        </a:p>
      </dgm:t>
    </dgm:pt>
    <dgm:pt modelId="{CF006343-CB21-483D-ABEC-81B3335B207F}" type="sibTrans" cxnId="{F9FC08CA-CE7F-4F11-BBD7-443FA3364DB3}">
      <dgm:prSet/>
      <dgm:spPr/>
      <dgm:t>
        <a:bodyPr/>
        <a:lstStyle/>
        <a:p>
          <a:endParaRPr lang="en-US"/>
        </a:p>
      </dgm:t>
    </dgm:pt>
    <dgm:pt modelId="{AC43914D-1A55-4C29-9C9B-BD33E3C43394}">
      <dgm:prSet phldrT="[Text]"/>
      <dgm:spPr/>
      <dgm:t>
        <a:bodyPr/>
        <a:lstStyle/>
        <a:p>
          <a:r>
            <a:rPr lang="en-US" b="1" dirty="0" smtClean="0"/>
            <a:t>Bug/ Defect/ Fault</a:t>
          </a:r>
          <a:endParaRPr lang="en-US" dirty="0"/>
        </a:p>
      </dgm:t>
    </dgm:pt>
    <dgm:pt modelId="{14DCE09B-33FA-4E0D-BE9F-42DDB2B32A9E}" type="parTrans" cxnId="{43EA58FC-A870-449A-96C4-080A1E1FFF4B}">
      <dgm:prSet/>
      <dgm:spPr/>
      <dgm:t>
        <a:bodyPr/>
        <a:lstStyle/>
        <a:p>
          <a:endParaRPr lang="en-US"/>
        </a:p>
      </dgm:t>
    </dgm:pt>
    <dgm:pt modelId="{C1326191-1CEC-4848-81D1-CB1C9779D0D6}" type="sibTrans" cxnId="{43EA58FC-A870-449A-96C4-080A1E1FFF4B}">
      <dgm:prSet/>
      <dgm:spPr/>
      <dgm:t>
        <a:bodyPr/>
        <a:lstStyle/>
        <a:p>
          <a:endParaRPr lang="en-US"/>
        </a:p>
      </dgm:t>
    </dgm:pt>
    <dgm:pt modelId="{A1E8977C-6142-4930-BF10-9803AD698599}">
      <dgm:prSet phldrT="[Text]"/>
      <dgm:spPr/>
      <dgm:t>
        <a:bodyPr/>
        <a:lstStyle/>
        <a:p>
          <a:r>
            <a:rPr lang="en-US" dirty="0" smtClean="0"/>
            <a:t>A flaw in component/system that can cause component or system to fail to perform its required function. </a:t>
          </a:r>
          <a:endParaRPr lang="en-US" dirty="0"/>
        </a:p>
      </dgm:t>
    </dgm:pt>
    <dgm:pt modelId="{0DD80027-0AD9-438B-BE7C-7FE391B2DBFD}" type="parTrans" cxnId="{4ADE76DD-7542-46DA-8B4B-F6B207460F5B}">
      <dgm:prSet/>
      <dgm:spPr/>
      <dgm:t>
        <a:bodyPr/>
        <a:lstStyle/>
        <a:p>
          <a:endParaRPr lang="en-US"/>
        </a:p>
      </dgm:t>
    </dgm:pt>
    <dgm:pt modelId="{B9EC6C64-06DA-4AE3-AD03-C8066F3A8BEF}" type="sibTrans" cxnId="{4ADE76DD-7542-46DA-8B4B-F6B207460F5B}">
      <dgm:prSet/>
      <dgm:spPr/>
      <dgm:t>
        <a:bodyPr/>
        <a:lstStyle/>
        <a:p>
          <a:endParaRPr lang="en-US"/>
        </a:p>
      </dgm:t>
    </dgm:pt>
    <dgm:pt modelId="{4CF06169-4E01-4FF6-9E6E-0A106371EB0C}">
      <dgm:prSet phldrT="[Text]"/>
      <dgm:spPr/>
      <dgm:t>
        <a:bodyPr/>
        <a:lstStyle/>
        <a:p>
          <a:r>
            <a:rPr lang="en-US" b="1" dirty="0" smtClean="0"/>
            <a:t>Example:</a:t>
          </a:r>
          <a:r>
            <a:rPr lang="en-US" dirty="0" smtClean="0"/>
            <a:t> An incorrect statement or data definition.</a:t>
          </a:r>
          <a:endParaRPr lang="en-US" dirty="0"/>
        </a:p>
      </dgm:t>
    </dgm:pt>
    <dgm:pt modelId="{CF0DBAF1-2E1D-4AEB-B8B1-F740224F873A}" type="parTrans" cxnId="{1DBD30B4-BCB8-4D08-95BC-6399519576AE}">
      <dgm:prSet/>
      <dgm:spPr/>
      <dgm:t>
        <a:bodyPr/>
        <a:lstStyle/>
        <a:p>
          <a:endParaRPr lang="en-US"/>
        </a:p>
      </dgm:t>
    </dgm:pt>
    <dgm:pt modelId="{7BC42705-9EEB-4599-8444-A757A849E7B5}" type="sibTrans" cxnId="{1DBD30B4-BCB8-4D08-95BC-6399519576AE}">
      <dgm:prSet/>
      <dgm:spPr/>
      <dgm:t>
        <a:bodyPr/>
        <a:lstStyle/>
        <a:p>
          <a:endParaRPr lang="en-US"/>
        </a:p>
      </dgm:t>
    </dgm:pt>
    <dgm:pt modelId="{14FD08B0-D7EC-4004-BD96-4C36ABE7AD1A}">
      <dgm:prSet/>
      <dgm:spPr/>
      <dgm:t>
        <a:bodyPr/>
        <a:lstStyle/>
        <a:p>
          <a:r>
            <a:rPr lang="en-US" dirty="0" smtClean="0"/>
            <a:t>When a defect is encountered during execution, it may cause a failure of component/system. </a:t>
          </a:r>
          <a:endParaRPr lang="en-US" dirty="0"/>
        </a:p>
      </dgm:t>
    </dgm:pt>
    <dgm:pt modelId="{FDB3966F-0257-4821-B89B-3517EAA0B2CD}" type="parTrans" cxnId="{35E56CB8-8C00-4C38-A2F8-67D4C01A0B26}">
      <dgm:prSet/>
      <dgm:spPr/>
      <dgm:t>
        <a:bodyPr/>
        <a:lstStyle/>
        <a:p>
          <a:endParaRPr lang="en-US"/>
        </a:p>
      </dgm:t>
    </dgm:pt>
    <dgm:pt modelId="{5965DDBA-0BA7-4294-B4D0-27B8A1068B91}" type="sibTrans" cxnId="{35E56CB8-8C00-4C38-A2F8-67D4C01A0B26}">
      <dgm:prSet/>
      <dgm:spPr/>
      <dgm:t>
        <a:bodyPr/>
        <a:lstStyle/>
        <a:p>
          <a:endParaRPr lang="en-US"/>
        </a:p>
      </dgm:t>
    </dgm:pt>
    <dgm:pt modelId="{D9B1E480-78AF-4E9D-BB15-58EEC810677E}">
      <dgm:prSet/>
      <dgm:spPr/>
      <dgm:t>
        <a:bodyPr/>
        <a:lstStyle/>
        <a:p>
          <a:r>
            <a:rPr lang="en-US" b="1" dirty="0" smtClean="0"/>
            <a:t>Failure</a:t>
          </a:r>
          <a:endParaRPr lang="en-US" dirty="0"/>
        </a:p>
      </dgm:t>
    </dgm:pt>
    <dgm:pt modelId="{3C2FD33A-4928-4D70-8941-FF192CECDD41}" type="parTrans" cxnId="{A6A8A1E5-5BD8-49E4-A756-6B5B21847293}">
      <dgm:prSet/>
      <dgm:spPr/>
      <dgm:t>
        <a:bodyPr/>
        <a:lstStyle/>
        <a:p>
          <a:endParaRPr lang="en-US"/>
        </a:p>
      </dgm:t>
    </dgm:pt>
    <dgm:pt modelId="{E86EB149-F7DD-4679-B59E-B55FA5900860}" type="sibTrans" cxnId="{A6A8A1E5-5BD8-49E4-A756-6B5B21847293}">
      <dgm:prSet/>
      <dgm:spPr/>
      <dgm:t>
        <a:bodyPr/>
        <a:lstStyle/>
        <a:p>
          <a:endParaRPr lang="en-US"/>
        </a:p>
      </dgm:t>
    </dgm:pt>
    <dgm:pt modelId="{E9E98951-2206-44D1-B07A-0E39BA7D4B55}">
      <dgm:prSet/>
      <dgm:spPr/>
      <dgm:t>
        <a:bodyPr/>
        <a:lstStyle/>
        <a:p>
          <a:r>
            <a:rPr lang="en-US" dirty="0" smtClean="0"/>
            <a:t>Deviation of the component or system from its expected delivery, service or result.</a:t>
          </a:r>
          <a:endParaRPr lang="en-US" dirty="0"/>
        </a:p>
      </dgm:t>
    </dgm:pt>
    <dgm:pt modelId="{A5793530-7A7E-49EC-A929-978DCCA9B839}" type="parTrans" cxnId="{784921E0-1FC1-40BE-9E7E-0FA1084122DF}">
      <dgm:prSet/>
      <dgm:spPr/>
      <dgm:t>
        <a:bodyPr/>
        <a:lstStyle/>
        <a:p>
          <a:endParaRPr lang="en-US"/>
        </a:p>
      </dgm:t>
    </dgm:pt>
    <dgm:pt modelId="{98481E9C-6874-4405-852F-92DF91C87287}" type="sibTrans" cxnId="{784921E0-1FC1-40BE-9E7E-0FA1084122DF}">
      <dgm:prSet/>
      <dgm:spPr/>
      <dgm:t>
        <a:bodyPr/>
        <a:lstStyle/>
        <a:p>
          <a:endParaRPr lang="en-US"/>
        </a:p>
      </dgm:t>
    </dgm:pt>
    <dgm:pt modelId="{65C07367-5414-45BB-9000-545E42EBE19A}">
      <dgm:prSet/>
      <dgm:spPr/>
      <dgm:t>
        <a:bodyPr/>
        <a:lstStyle/>
        <a:p>
          <a:r>
            <a:rPr lang="en-US" dirty="0" smtClean="0"/>
            <a:t>Failures need not necessarily be caused by defects; can also be caused due to…</a:t>
          </a:r>
          <a:endParaRPr lang="en-US" dirty="0"/>
        </a:p>
      </dgm:t>
    </dgm:pt>
    <dgm:pt modelId="{D08BBF85-DED2-407B-A21C-D3369B2AF490}" type="parTrans" cxnId="{057B894C-D674-4E2D-AC4B-9B5E7B505A29}">
      <dgm:prSet/>
      <dgm:spPr/>
      <dgm:t>
        <a:bodyPr/>
        <a:lstStyle/>
        <a:p>
          <a:endParaRPr lang="en-US"/>
        </a:p>
      </dgm:t>
    </dgm:pt>
    <dgm:pt modelId="{0C7A14E2-00B5-4D49-8E78-C3279ABF4E8F}" type="sibTrans" cxnId="{057B894C-D674-4E2D-AC4B-9B5E7B505A29}">
      <dgm:prSet/>
      <dgm:spPr/>
      <dgm:t>
        <a:bodyPr/>
        <a:lstStyle/>
        <a:p>
          <a:endParaRPr lang="en-US"/>
        </a:p>
      </dgm:t>
    </dgm:pt>
    <dgm:pt modelId="{EC778614-63D8-49E9-A5C2-74A72F068E1D}">
      <dgm:prSet/>
      <dgm:spPr/>
      <dgm:t>
        <a:bodyPr/>
        <a:lstStyle/>
        <a:p>
          <a:r>
            <a:rPr lang="en-US" dirty="0" smtClean="0"/>
            <a:t>Environmental conditions {ex: radiation burst, pollution etc..}</a:t>
          </a:r>
          <a:endParaRPr lang="en-US" dirty="0"/>
        </a:p>
      </dgm:t>
    </dgm:pt>
    <dgm:pt modelId="{B82D4BCD-3753-4506-8F53-F57C518C58B3}" type="parTrans" cxnId="{6F79F741-575C-41C4-8679-AF9E36D550A8}">
      <dgm:prSet/>
      <dgm:spPr/>
      <dgm:t>
        <a:bodyPr/>
        <a:lstStyle/>
        <a:p>
          <a:endParaRPr lang="en-US"/>
        </a:p>
      </dgm:t>
    </dgm:pt>
    <dgm:pt modelId="{774F98C6-DD0B-4B4B-BE83-D50033C3920E}" type="sibTrans" cxnId="{6F79F741-575C-41C4-8679-AF9E36D550A8}">
      <dgm:prSet/>
      <dgm:spPr/>
      <dgm:t>
        <a:bodyPr/>
        <a:lstStyle/>
        <a:p>
          <a:endParaRPr lang="en-US"/>
        </a:p>
      </dgm:t>
    </dgm:pt>
    <dgm:pt modelId="{6053C38A-A904-4A92-894B-03B11FAE9661}">
      <dgm:prSet/>
      <dgm:spPr/>
      <dgm:t>
        <a:bodyPr/>
        <a:lstStyle/>
        <a:p>
          <a:r>
            <a:rPr lang="en-US" dirty="0" smtClean="0"/>
            <a:t>Intentional damages { ex: misinterpretations of outputs; wrong input}</a:t>
          </a:r>
          <a:endParaRPr lang="en-US" dirty="0"/>
        </a:p>
      </dgm:t>
    </dgm:pt>
    <dgm:pt modelId="{22EFCE4D-3B64-4449-9A28-3A87E7D8B81C}" type="parTrans" cxnId="{FF403B3F-BD51-4A5C-A3AA-B72BBBE24C30}">
      <dgm:prSet/>
      <dgm:spPr/>
      <dgm:t>
        <a:bodyPr/>
        <a:lstStyle/>
        <a:p>
          <a:endParaRPr lang="en-US"/>
        </a:p>
      </dgm:t>
    </dgm:pt>
    <dgm:pt modelId="{F708803E-0B94-4334-9E1E-C51FB808C79E}" type="sibTrans" cxnId="{FF403B3F-BD51-4A5C-A3AA-B72BBBE24C30}">
      <dgm:prSet/>
      <dgm:spPr/>
      <dgm:t>
        <a:bodyPr/>
        <a:lstStyle/>
        <a:p>
          <a:endParaRPr lang="en-US"/>
        </a:p>
      </dgm:t>
    </dgm:pt>
    <dgm:pt modelId="{1BF11A81-FC63-4311-B2B6-30D946A4378C}">
      <dgm:prSet/>
      <dgm:spPr/>
      <dgm:t>
        <a:bodyPr/>
        <a:lstStyle/>
        <a:p>
          <a:r>
            <a:rPr lang="en-US" dirty="0" smtClean="0"/>
            <a:t>Inability of our brains to handle complexity –brain can only deal with  a reasonable amount of complexity.</a:t>
          </a:r>
          <a:endParaRPr lang="en-US" dirty="0"/>
        </a:p>
      </dgm:t>
    </dgm:pt>
    <dgm:pt modelId="{95DEBA6D-D67A-4874-AE87-5655ED2832DB}" type="parTrans" cxnId="{E9CCAAED-0990-4D1F-987A-C6D4DB9D0F59}">
      <dgm:prSet/>
      <dgm:spPr/>
      <dgm:t>
        <a:bodyPr/>
        <a:lstStyle/>
        <a:p>
          <a:endParaRPr lang="en-US"/>
        </a:p>
      </dgm:t>
    </dgm:pt>
    <dgm:pt modelId="{02A5840F-0403-44BA-8B07-C28AD7AD50B0}" type="sibTrans" cxnId="{E9CCAAED-0990-4D1F-987A-C6D4DB9D0F59}">
      <dgm:prSet/>
      <dgm:spPr/>
      <dgm:t>
        <a:bodyPr/>
        <a:lstStyle/>
        <a:p>
          <a:endParaRPr lang="en-US"/>
        </a:p>
      </dgm:t>
    </dgm:pt>
    <dgm:pt modelId="{8883EA77-CEA8-486B-9A17-187FA43AFF24}" type="pres">
      <dgm:prSet presAssocID="{AD926A86-A7BB-44C5-BEFA-48707394F0DE}" presName="linear" presStyleCnt="0">
        <dgm:presLayoutVars>
          <dgm:dir/>
          <dgm:animLvl val="lvl"/>
          <dgm:resizeHandles val="exact"/>
        </dgm:presLayoutVars>
      </dgm:prSet>
      <dgm:spPr/>
      <dgm:t>
        <a:bodyPr/>
        <a:lstStyle/>
        <a:p>
          <a:endParaRPr lang="en-US"/>
        </a:p>
      </dgm:t>
    </dgm:pt>
    <dgm:pt modelId="{95183DBF-20E8-43E3-B820-747D23844371}" type="pres">
      <dgm:prSet presAssocID="{3FA50F69-7B7E-434E-A24F-746D0A31D39A}" presName="parentLin" presStyleCnt="0"/>
      <dgm:spPr/>
      <dgm:t>
        <a:bodyPr/>
        <a:lstStyle/>
        <a:p>
          <a:endParaRPr lang="en-US"/>
        </a:p>
      </dgm:t>
    </dgm:pt>
    <dgm:pt modelId="{1920B33F-82BE-48B6-A2D9-57FCF504029C}" type="pres">
      <dgm:prSet presAssocID="{3FA50F69-7B7E-434E-A24F-746D0A31D39A}" presName="parentLeftMargin" presStyleLbl="node1" presStyleIdx="0" presStyleCnt="4"/>
      <dgm:spPr/>
      <dgm:t>
        <a:bodyPr/>
        <a:lstStyle/>
        <a:p>
          <a:endParaRPr lang="en-US"/>
        </a:p>
      </dgm:t>
    </dgm:pt>
    <dgm:pt modelId="{53A58DF6-F48A-440E-A09A-B4E03CA5DB8F}" type="pres">
      <dgm:prSet presAssocID="{3FA50F69-7B7E-434E-A24F-746D0A31D39A}" presName="parentText" presStyleLbl="node1" presStyleIdx="0" presStyleCnt="4">
        <dgm:presLayoutVars>
          <dgm:chMax val="0"/>
          <dgm:bulletEnabled val="1"/>
        </dgm:presLayoutVars>
      </dgm:prSet>
      <dgm:spPr/>
      <dgm:t>
        <a:bodyPr/>
        <a:lstStyle/>
        <a:p>
          <a:endParaRPr lang="en-US"/>
        </a:p>
      </dgm:t>
    </dgm:pt>
    <dgm:pt modelId="{34C6378B-2000-49EF-875E-3E5149461816}" type="pres">
      <dgm:prSet presAssocID="{3FA50F69-7B7E-434E-A24F-746D0A31D39A}" presName="negativeSpace" presStyleCnt="0"/>
      <dgm:spPr/>
      <dgm:t>
        <a:bodyPr/>
        <a:lstStyle/>
        <a:p>
          <a:endParaRPr lang="en-US"/>
        </a:p>
      </dgm:t>
    </dgm:pt>
    <dgm:pt modelId="{AEAF8197-39DB-47D9-B537-20D99087F02D}" type="pres">
      <dgm:prSet presAssocID="{3FA50F69-7B7E-434E-A24F-746D0A31D39A}" presName="childText" presStyleLbl="conFgAcc1" presStyleIdx="0" presStyleCnt="4">
        <dgm:presLayoutVars>
          <dgm:bulletEnabled val="1"/>
        </dgm:presLayoutVars>
      </dgm:prSet>
      <dgm:spPr/>
      <dgm:t>
        <a:bodyPr/>
        <a:lstStyle/>
        <a:p>
          <a:endParaRPr lang="en-US"/>
        </a:p>
      </dgm:t>
    </dgm:pt>
    <dgm:pt modelId="{507CD3B5-2511-4B1A-8267-9DA4BC82DA56}" type="pres">
      <dgm:prSet presAssocID="{F3DB300C-D675-4798-8BB3-6B68C5E2FAA4}" presName="spaceBetweenRectangles" presStyleCnt="0"/>
      <dgm:spPr/>
      <dgm:t>
        <a:bodyPr/>
        <a:lstStyle/>
        <a:p>
          <a:endParaRPr lang="en-US"/>
        </a:p>
      </dgm:t>
    </dgm:pt>
    <dgm:pt modelId="{7749ABD5-F99A-41F3-95A2-9D68AA04EF07}" type="pres">
      <dgm:prSet presAssocID="{8F589688-DD37-47AB-A4A1-27BF30F4124D}" presName="parentLin" presStyleCnt="0"/>
      <dgm:spPr/>
      <dgm:t>
        <a:bodyPr/>
        <a:lstStyle/>
        <a:p>
          <a:endParaRPr lang="en-US"/>
        </a:p>
      </dgm:t>
    </dgm:pt>
    <dgm:pt modelId="{5AD0B712-44F9-47F5-BEEF-92C38224CD32}" type="pres">
      <dgm:prSet presAssocID="{8F589688-DD37-47AB-A4A1-27BF30F4124D}" presName="parentLeftMargin" presStyleLbl="node1" presStyleIdx="0" presStyleCnt="4"/>
      <dgm:spPr/>
      <dgm:t>
        <a:bodyPr/>
        <a:lstStyle/>
        <a:p>
          <a:endParaRPr lang="en-US"/>
        </a:p>
      </dgm:t>
    </dgm:pt>
    <dgm:pt modelId="{639CA078-46EF-495B-A1FF-3A70A79397DF}" type="pres">
      <dgm:prSet presAssocID="{8F589688-DD37-47AB-A4A1-27BF30F4124D}" presName="parentText" presStyleLbl="node1" presStyleIdx="1" presStyleCnt="4">
        <dgm:presLayoutVars>
          <dgm:chMax val="0"/>
          <dgm:bulletEnabled val="1"/>
        </dgm:presLayoutVars>
      </dgm:prSet>
      <dgm:spPr/>
      <dgm:t>
        <a:bodyPr/>
        <a:lstStyle/>
        <a:p>
          <a:endParaRPr lang="en-US"/>
        </a:p>
      </dgm:t>
    </dgm:pt>
    <dgm:pt modelId="{3D7AB798-99F0-4FBA-BB4C-E2323E957195}" type="pres">
      <dgm:prSet presAssocID="{8F589688-DD37-47AB-A4A1-27BF30F4124D}" presName="negativeSpace" presStyleCnt="0"/>
      <dgm:spPr/>
      <dgm:t>
        <a:bodyPr/>
        <a:lstStyle/>
        <a:p>
          <a:endParaRPr lang="en-US"/>
        </a:p>
      </dgm:t>
    </dgm:pt>
    <dgm:pt modelId="{58618108-2515-40E2-9A13-BAEFAC777F8A}" type="pres">
      <dgm:prSet presAssocID="{8F589688-DD37-47AB-A4A1-27BF30F4124D}" presName="childText" presStyleLbl="conFgAcc1" presStyleIdx="1" presStyleCnt="4">
        <dgm:presLayoutVars>
          <dgm:bulletEnabled val="1"/>
        </dgm:presLayoutVars>
      </dgm:prSet>
      <dgm:spPr/>
      <dgm:t>
        <a:bodyPr/>
        <a:lstStyle/>
        <a:p>
          <a:endParaRPr lang="en-US"/>
        </a:p>
      </dgm:t>
    </dgm:pt>
    <dgm:pt modelId="{1683DDD3-10EF-4793-BA87-8535EBA0552E}" type="pres">
      <dgm:prSet presAssocID="{756DA1F3-5B41-4742-BD34-81120BC00C6D}" presName="spaceBetweenRectangles" presStyleCnt="0"/>
      <dgm:spPr/>
      <dgm:t>
        <a:bodyPr/>
        <a:lstStyle/>
        <a:p>
          <a:endParaRPr lang="en-US"/>
        </a:p>
      </dgm:t>
    </dgm:pt>
    <dgm:pt modelId="{34575F5C-4ECD-4027-AED5-2048DECA8C4F}" type="pres">
      <dgm:prSet presAssocID="{AC43914D-1A55-4C29-9C9B-BD33E3C43394}" presName="parentLin" presStyleCnt="0"/>
      <dgm:spPr/>
      <dgm:t>
        <a:bodyPr/>
        <a:lstStyle/>
        <a:p>
          <a:endParaRPr lang="en-US"/>
        </a:p>
      </dgm:t>
    </dgm:pt>
    <dgm:pt modelId="{DD5FC9FB-9869-4CE2-8193-3F8AA70763BC}" type="pres">
      <dgm:prSet presAssocID="{AC43914D-1A55-4C29-9C9B-BD33E3C43394}" presName="parentLeftMargin" presStyleLbl="node1" presStyleIdx="1" presStyleCnt="4"/>
      <dgm:spPr/>
      <dgm:t>
        <a:bodyPr/>
        <a:lstStyle/>
        <a:p>
          <a:endParaRPr lang="en-US"/>
        </a:p>
      </dgm:t>
    </dgm:pt>
    <dgm:pt modelId="{80CD5889-C111-4497-8096-8888961992E4}" type="pres">
      <dgm:prSet presAssocID="{AC43914D-1A55-4C29-9C9B-BD33E3C43394}" presName="parentText" presStyleLbl="node1" presStyleIdx="2" presStyleCnt="4">
        <dgm:presLayoutVars>
          <dgm:chMax val="0"/>
          <dgm:bulletEnabled val="1"/>
        </dgm:presLayoutVars>
      </dgm:prSet>
      <dgm:spPr/>
      <dgm:t>
        <a:bodyPr/>
        <a:lstStyle/>
        <a:p>
          <a:endParaRPr lang="en-US"/>
        </a:p>
      </dgm:t>
    </dgm:pt>
    <dgm:pt modelId="{CD9B675E-8BD2-4222-89E6-94B2846727A3}" type="pres">
      <dgm:prSet presAssocID="{AC43914D-1A55-4C29-9C9B-BD33E3C43394}" presName="negativeSpace" presStyleCnt="0"/>
      <dgm:spPr/>
      <dgm:t>
        <a:bodyPr/>
        <a:lstStyle/>
        <a:p>
          <a:endParaRPr lang="en-US"/>
        </a:p>
      </dgm:t>
    </dgm:pt>
    <dgm:pt modelId="{86AA477E-A52F-426A-89AD-C879B6D2FED6}" type="pres">
      <dgm:prSet presAssocID="{AC43914D-1A55-4C29-9C9B-BD33E3C43394}" presName="childText" presStyleLbl="conFgAcc1" presStyleIdx="2" presStyleCnt="4">
        <dgm:presLayoutVars>
          <dgm:bulletEnabled val="1"/>
        </dgm:presLayoutVars>
      </dgm:prSet>
      <dgm:spPr/>
      <dgm:t>
        <a:bodyPr/>
        <a:lstStyle/>
        <a:p>
          <a:endParaRPr lang="en-US"/>
        </a:p>
      </dgm:t>
    </dgm:pt>
    <dgm:pt modelId="{7DED8C25-99C4-4934-8274-AD6A9D34B1DE}" type="pres">
      <dgm:prSet presAssocID="{C1326191-1CEC-4848-81D1-CB1C9779D0D6}" presName="spaceBetweenRectangles" presStyleCnt="0"/>
      <dgm:spPr/>
      <dgm:t>
        <a:bodyPr/>
        <a:lstStyle/>
        <a:p>
          <a:endParaRPr lang="en-US"/>
        </a:p>
      </dgm:t>
    </dgm:pt>
    <dgm:pt modelId="{74D3640E-6F57-44E7-906E-A4898D7B166D}" type="pres">
      <dgm:prSet presAssocID="{D9B1E480-78AF-4E9D-BB15-58EEC810677E}" presName="parentLin" presStyleCnt="0"/>
      <dgm:spPr/>
      <dgm:t>
        <a:bodyPr/>
        <a:lstStyle/>
        <a:p>
          <a:endParaRPr lang="en-US"/>
        </a:p>
      </dgm:t>
    </dgm:pt>
    <dgm:pt modelId="{499E5527-4A17-42E5-BA8B-A9ADAD20BF7B}" type="pres">
      <dgm:prSet presAssocID="{D9B1E480-78AF-4E9D-BB15-58EEC810677E}" presName="parentLeftMargin" presStyleLbl="node1" presStyleIdx="2" presStyleCnt="4"/>
      <dgm:spPr/>
      <dgm:t>
        <a:bodyPr/>
        <a:lstStyle/>
        <a:p>
          <a:endParaRPr lang="en-US"/>
        </a:p>
      </dgm:t>
    </dgm:pt>
    <dgm:pt modelId="{924E1450-660A-4526-95DC-5141A0917D28}" type="pres">
      <dgm:prSet presAssocID="{D9B1E480-78AF-4E9D-BB15-58EEC810677E}" presName="parentText" presStyleLbl="node1" presStyleIdx="3" presStyleCnt="4">
        <dgm:presLayoutVars>
          <dgm:chMax val="0"/>
          <dgm:bulletEnabled val="1"/>
        </dgm:presLayoutVars>
      </dgm:prSet>
      <dgm:spPr/>
      <dgm:t>
        <a:bodyPr/>
        <a:lstStyle/>
        <a:p>
          <a:endParaRPr lang="en-US"/>
        </a:p>
      </dgm:t>
    </dgm:pt>
    <dgm:pt modelId="{D69BEB66-41D6-4992-9407-FC4ACF63FBE2}" type="pres">
      <dgm:prSet presAssocID="{D9B1E480-78AF-4E9D-BB15-58EEC810677E}" presName="negativeSpace" presStyleCnt="0"/>
      <dgm:spPr/>
      <dgm:t>
        <a:bodyPr/>
        <a:lstStyle/>
        <a:p>
          <a:endParaRPr lang="en-US"/>
        </a:p>
      </dgm:t>
    </dgm:pt>
    <dgm:pt modelId="{994945BB-30A8-4F8A-AEF8-516FAF2B38A4}" type="pres">
      <dgm:prSet presAssocID="{D9B1E480-78AF-4E9D-BB15-58EEC810677E}" presName="childText" presStyleLbl="conFgAcc1" presStyleIdx="3" presStyleCnt="4">
        <dgm:presLayoutVars>
          <dgm:bulletEnabled val="1"/>
        </dgm:presLayoutVars>
      </dgm:prSet>
      <dgm:spPr/>
      <dgm:t>
        <a:bodyPr/>
        <a:lstStyle/>
        <a:p>
          <a:endParaRPr lang="en-US"/>
        </a:p>
      </dgm:t>
    </dgm:pt>
  </dgm:ptLst>
  <dgm:cxnLst>
    <dgm:cxn modelId="{6F79F741-575C-41C4-8679-AF9E36D550A8}" srcId="{65C07367-5414-45BB-9000-545E42EBE19A}" destId="{EC778614-63D8-49E9-A5C2-74A72F068E1D}" srcOrd="0" destOrd="0" parTransId="{B82D4BCD-3753-4506-8F53-F57C518C58B3}" sibTransId="{774F98C6-DD0B-4B4B-BE83-D50033C3920E}"/>
    <dgm:cxn modelId="{14AD6E01-F8B7-4BA2-ADB7-77CED12C7D18}" type="presOf" srcId="{D9B1E480-78AF-4E9D-BB15-58EEC810677E}" destId="{499E5527-4A17-42E5-BA8B-A9ADAD20BF7B}" srcOrd="0" destOrd="0" presId="urn:microsoft.com/office/officeart/2005/8/layout/list1"/>
    <dgm:cxn modelId="{784921E0-1FC1-40BE-9E7E-0FA1084122DF}" srcId="{D9B1E480-78AF-4E9D-BB15-58EEC810677E}" destId="{E9E98951-2206-44D1-B07A-0E39BA7D4B55}" srcOrd="0" destOrd="0" parTransId="{A5793530-7A7E-49EC-A929-978DCCA9B839}" sibTransId="{98481E9C-6874-4405-852F-92DF91C87287}"/>
    <dgm:cxn modelId="{61863D57-BC47-4E25-896C-C98FB9A3AE4C}" type="presOf" srcId="{8F589688-DD37-47AB-A4A1-27BF30F4124D}" destId="{639CA078-46EF-495B-A1FF-3A70A79397DF}" srcOrd="1" destOrd="0" presId="urn:microsoft.com/office/officeart/2005/8/layout/list1"/>
    <dgm:cxn modelId="{1D77A7D4-0FCF-425E-9B9B-11ED298AE47E}" type="presOf" srcId="{3FA50F69-7B7E-434E-A24F-746D0A31D39A}" destId="{53A58DF6-F48A-440E-A09A-B4E03CA5DB8F}" srcOrd="1" destOrd="0" presId="urn:microsoft.com/office/officeart/2005/8/layout/list1"/>
    <dgm:cxn modelId="{56E6771F-9884-4C4D-99EA-9BC2A3BC10A9}" type="presOf" srcId="{F82DBC98-CAB6-46D7-8AE1-B378DFB747C5}" destId="{58618108-2515-40E2-9A13-BAEFAC777F8A}" srcOrd="0" destOrd="0" presId="urn:microsoft.com/office/officeart/2005/8/layout/list1"/>
    <dgm:cxn modelId="{420B6EBE-8DDC-41DC-AB87-331423480F8E}" type="presOf" srcId="{A1E8977C-6142-4930-BF10-9803AD698599}" destId="{86AA477E-A52F-426A-89AD-C879B6D2FED6}" srcOrd="0" destOrd="0" presId="urn:microsoft.com/office/officeart/2005/8/layout/list1"/>
    <dgm:cxn modelId="{FF403B3F-BD51-4A5C-A3AA-B72BBBE24C30}" srcId="{65C07367-5414-45BB-9000-545E42EBE19A}" destId="{6053C38A-A904-4A92-894B-03B11FAE9661}" srcOrd="1" destOrd="0" parTransId="{22EFCE4D-3B64-4449-9A28-3A87E7D8B81C}" sibTransId="{F708803E-0B94-4334-9E1E-C51FB808C79E}"/>
    <dgm:cxn modelId="{43EA58FC-A870-449A-96C4-080A1E1FFF4B}" srcId="{AD926A86-A7BB-44C5-BEFA-48707394F0DE}" destId="{AC43914D-1A55-4C29-9C9B-BD33E3C43394}" srcOrd="2" destOrd="0" parTransId="{14DCE09B-33FA-4E0D-BE9F-42DDB2B32A9E}" sibTransId="{C1326191-1CEC-4848-81D1-CB1C9779D0D6}"/>
    <dgm:cxn modelId="{F9FC08CA-CE7F-4F11-BBD7-443FA3364DB3}" srcId="{8F589688-DD37-47AB-A4A1-27BF30F4124D}" destId="{F82DBC98-CAB6-46D7-8AE1-B378DFB747C5}" srcOrd="0" destOrd="0" parTransId="{BA7C40C4-C873-4408-B997-EE05F63E76FC}" sibTransId="{CF006343-CB21-483D-ABEC-81B3335B207F}"/>
    <dgm:cxn modelId="{A6AED788-45CF-4F0E-AE0B-72B43130672A}" type="presOf" srcId="{646C15C2-9206-4F36-B26C-B62CA0FE738B}" destId="{AEAF8197-39DB-47D9-B537-20D99087F02D}" srcOrd="0" destOrd="0" presId="urn:microsoft.com/office/officeart/2005/8/layout/list1"/>
    <dgm:cxn modelId="{A5A067A4-F39E-4EF3-B217-7EC24C9700E9}" type="presOf" srcId="{1BF11A81-FC63-4311-B2B6-30D946A4378C}" destId="{994945BB-30A8-4F8A-AEF8-516FAF2B38A4}" srcOrd="0" destOrd="4" presId="urn:microsoft.com/office/officeart/2005/8/layout/list1"/>
    <dgm:cxn modelId="{848EA519-C000-4D39-A4E7-24939BFCE9D2}" type="presOf" srcId="{4CF06169-4E01-4FF6-9E6E-0A106371EB0C}" destId="{86AA477E-A52F-426A-89AD-C879B6D2FED6}" srcOrd="0" destOrd="1" presId="urn:microsoft.com/office/officeart/2005/8/layout/list1"/>
    <dgm:cxn modelId="{46C6CDF7-D3AA-4B9B-B792-1BC364F55971}" srcId="{AD926A86-A7BB-44C5-BEFA-48707394F0DE}" destId="{3FA50F69-7B7E-434E-A24F-746D0A31D39A}" srcOrd="0" destOrd="0" parTransId="{70DE44C8-AE3B-4204-ACFF-96E2F6A3B77A}" sibTransId="{F3DB300C-D675-4798-8BB3-6B68C5E2FAA4}"/>
    <dgm:cxn modelId="{057B894C-D674-4E2D-AC4B-9B5E7B505A29}" srcId="{D9B1E480-78AF-4E9D-BB15-58EEC810677E}" destId="{65C07367-5414-45BB-9000-545E42EBE19A}" srcOrd="1" destOrd="0" parTransId="{D08BBF85-DED2-407B-A21C-D3369B2AF490}" sibTransId="{0C7A14E2-00B5-4D49-8E78-C3279ABF4E8F}"/>
    <dgm:cxn modelId="{FC46CE67-0110-4C0B-B795-9AFB654FEDCF}" type="presOf" srcId="{8F589688-DD37-47AB-A4A1-27BF30F4124D}" destId="{5AD0B712-44F9-47F5-BEEF-92C38224CD32}" srcOrd="0" destOrd="0" presId="urn:microsoft.com/office/officeart/2005/8/layout/list1"/>
    <dgm:cxn modelId="{14E4BE26-29C9-4C33-BF50-651402B3FA58}" srcId="{3FA50F69-7B7E-434E-A24F-746D0A31D39A}" destId="{646C15C2-9206-4F36-B26C-B62CA0FE738B}" srcOrd="0" destOrd="0" parTransId="{E492D64B-0270-4A6F-B3E3-DD5E5F444AA8}" sibTransId="{37CCE74A-A8E2-414B-B5E5-B15099B895CF}"/>
    <dgm:cxn modelId="{4630D0BF-2B6B-49BD-95F3-15F55C78CA05}" type="presOf" srcId="{65C07367-5414-45BB-9000-545E42EBE19A}" destId="{994945BB-30A8-4F8A-AEF8-516FAF2B38A4}" srcOrd="0" destOrd="1" presId="urn:microsoft.com/office/officeart/2005/8/layout/list1"/>
    <dgm:cxn modelId="{35E56CB8-8C00-4C38-A2F8-67D4C01A0B26}" srcId="{AC43914D-1A55-4C29-9C9B-BD33E3C43394}" destId="{14FD08B0-D7EC-4004-BD96-4C36ABE7AD1A}" srcOrd="1" destOrd="0" parTransId="{FDB3966F-0257-4821-B89B-3517EAA0B2CD}" sibTransId="{5965DDBA-0BA7-4294-B4D0-27B8A1068B91}"/>
    <dgm:cxn modelId="{4ADE76DD-7542-46DA-8B4B-F6B207460F5B}" srcId="{AC43914D-1A55-4C29-9C9B-BD33E3C43394}" destId="{A1E8977C-6142-4930-BF10-9803AD698599}" srcOrd="0" destOrd="0" parTransId="{0DD80027-0AD9-438B-BE7C-7FE391B2DBFD}" sibTransId="{B9EC6C64-06DA-4AE3-AD03-C8066F3A8BEF}"/>
    <dgm:cxn modelId="{6EFC900D-6854-4F7F-B16B-22595E11F675}" type="presOf" srcId="{EC778614-63D8-49E9-A5C2-74A72F068E1D}" destId="{994945BB-30A8-4F8A-AEF8-516FAF2B38A4}" srcOrd="0" destOrd="2" presId="urn:microsoft.com/office/officeart/2005/8/layout/list1"/>
    <dgm:cxn modelId="{704D6A53-6600-4844-8798-AE2CD0609069}" type="presOf" srcId="{3FA50F69-7B7E-434E-A24F-746D0A31D39A}" destId="{1920B33F-82BE-48B6-A2D9-57FCF504029C}" srcOrd="0" destOrd="0" presId="urn:microsoft.com/office/officeart/2005/8/layout/list1"/>
    <dgm:cxn modelId="{8723E1BC-1656-47A4-BC2E-67A60C3F93F5}" type="presOf" srcId="{E9E98951-2206-44D1-B07A-0E39BA7D4B55}" destId="{994945BB-30A8-4F8A-AEF8-516FAF2B38A4}" srcOrd="0" destOrd="0" presId="urn:microsoft.com/office/officeart/2005/8/layout/list1"/>
    <dgm:cxn modelId="{341AA230-8265-4002-AE84-6E7E84BB3AF4}" type="presOf" srcId="{D9B1E480-78AF-4E9D-BB15-58EEC810677E}" destId="{924E1450-660A-4526-95DC-5141A0917D28}" srcOrd="1" destOrd="0" presId="urn:microsoft.com/office/officeart/2005/8/layout/list1"/>
    <dgm:cxn modelId="{C654AB72-2929-421E-833A-FAAB94946282}" type="presOf" srcId="{14FD08B0-D7EC-4004-BD96-4C36ABE7AD1A}" destId="{86AA477E-A52F-426A-89AD-C879B6D2FED6}" srcOrd="0" destOrd="2" presId="urn:microsoft.com/office/officeart/2005/8/layout/list1"/>
    <dgm:cxn modelId="{1DBD30B4-BCB8-4D08-95BC-6399519576AE}" srcId="{A1E8977C-6142-4930-BF10-9803AD698599}" destId="{4CF06169-4E01-4FF6-9E6E-0A106371EB0C}" srcOrd="0" destOrd="0" parTransId="{CF0DBAF1-2E1D-4AEB-B8B1-F740224F873A}" sibTransId="{7BC42705-9EEB-4599-8444-A757A849E7B5}"/>
    <dgm:cxn modelId="{ED38DDDC-905E-4607-9C59-0DAC8689A119}" type="presOf" srcId="{AD926A86-A7BB-44C5-BEFA-48707394F0DE}" destId="{8883EA77-CEA8-486B-9A17-187FA43AFF24}" srcOrd="0" destOrd="0" presId="urn:microsoft.com/office/officeart/2005/8/layout/list1"/>
    <dgm:cxn modelId="{A6A8A1E5-5BD8-49E4-A756-6B5B21847293}" srcId="{AD926A86-A7BB-44C5-BEFA-48707394F0DE}" destId="{D9B1E480-78AF-4E9D-BB15-58EEC810677E}" srcOrd="3" destOrd="0" parTransId="{3C2FD33A-4928-4D70-8941-FF192CECDD41}" sibTransId="{E86EB149-F7DD-4679-B59E-B55FA5900860}"/>
    <dgm:cxn modelId="{E9CCAAED-0990-4D1F-987A-C6D4DB9D0F59}" srcId="{65C07367-5414-45BB-9000-545E42EBE19A}" destId="{1BF11A81-FC63-4311-B2B6-30D946A4378C}" srcOrd="2" destOrd="0" parTransId="{95DEBA6D-D67A-4874-AE87-5655ED2832DB}" sibTransId="{02A5840F-0403-44BA-8B07-C28AD7AD50B0}"/>
    <dgm:cxn modelId="{BCBAF3B1-D86E-43FB-9E1F-9B1AECC81E9D}" type="presOf" srcId="{6053C38A-A904-4A92-894B-03B11FAE9661}" destId="{994945BB-30A8-4F8A-AEF8-516FAF2B38A4}" srcOrd="0" destOrd="3" presId="urn:microsoft.com/office/officeart/2005/8/layout/list1"/>
    <dgm:cxn modelId="{ED40D5FC-6C34-4E18-8A6E-E757A672E752}" srcId="{AD926A86-A7BB-44C5-BEFA-48707394F0DE}" destId="{8F589688-DD37-47AB-A4A1-27BF30F4124D}" srcOrd="1" destOrd="0" parTransId="{5F1852AB-B756-434D-9165-AA91B873928B}" sibTransId="{756DA1F3-5B41-4742-BD34-81120BC00C6D}"/>
    <dgm:cxn modelId="{865526C5-BFA0-4C57-A9AF-5CB05872C986}" type="presOf" srcId="{AC43914D-1A55-4C29-9C9B-BD33E3C43394}" destId="{DD5FC9FB-9869-4CE2-8193-3F8AA70763BC}" srcOrd="0" destOrd="0" presId="urn:microsoft.com/office/officeart/2005/8/layout/list1"/>
    <dgm:cxn modelId="{23962779-4B83-4C1D-B308-1DD2C5F8BB96}" type="presOf" srcId="{AC43914D-1A55-4C29-9C9B-BD33E3C43394}" destId="{80CD5889-C111-4497-8096-8888961992E4}" srcOrd="1" destOrd="0" presId="urn:microsoft.com/office/officeart/2005/8/layout/list1"/>
    <dgm:cxn modelId="{C3966644-0E0C-4BF3-8C88-5935353B146E}" type="presParOf" srcId="{8883EA77-CEA8-486B-9A17-187FA43AFF24}" destId="{95183DBF-20E8-43E3-B820-747D23844371}" srcOrd="0" destOrd="0" presId="urn:microsoft.com/office/officeart/2005/8/layout/list1"/>
    <dgm:cxn modelId="{FF1F6FAB-C345-45AA-ADEC-C5DF01EC5FD6}" type="presParOf" srcId="{95183DBF-20E8-43E3-B820-747D23844371}" destId="{1920B33F-82BE-48B6-A2D9-57FCF504029C}" srcOrd="0" destOrd="0" presId="urn:microsoft.com/office/officeart/2005/8/layout/list1"/>
    <dgm:cxn modelId="{A10BEB2B-4F17-4D5D-97BE-A22EF1CE3313}" type="presParOf" srcId="{95183DBF-20E8-43E3-B820-747D23844371}" destId="{53A58DF6-F48A-440E-A09A-B4E03CA5DB8F}" srcOrd="1" destOrd="0" presId="urn:microsoft.com/office/officeart/2005/8/layout/list1"/>
    <dgm:cxn modelId="{CD135CFF-59E2-4058-87C6-47A50EE17642}" type="presParOf" srcId="{8883EA77-CEA8-486B-9A17-187FA43AFF24}" destId="{34C6378B-2000-49EF-875E-3E5149461816}" srcOrd="1" destOrd="0" presId="urn:microsoft.com/office/officeart/2005/8/layout/list1"/>
    <dgm:cxn modelId="{A32323A7-3BDA-4C42-90CA-44BB7A27E593}" type="presParOf" srcId="{8883EA77-CEA8-486B-9A17-187FA43AFF24}" destId="{AEAF8197-39DB-47D9-B537-20D99087F02D}" srcOrd="2" destOrd="0" presId="urn:microsoft.com/office/officeart/2005/8/layout/list1"/>
    <dgm:cxn modelId="{FBD23E96-61CE-4E5F-B74E-690F491759ED}" type="presParOf" srcId="{8883EA77-CEA8-486B-9A17-187FA43AFF24}" destId="{507CD3B5-2511-4B1A-8267-9DA4BC82DA56}" srcOrd="3" destOrd="0" presId="urn:microsoft.com/office/officeart/2005/8/layout/list1"/>
    <dgm:cxn modelId="{4EAD5166-2BCE-4D0B-B9B1-DB81FCC28B7F}" type="presParOf" srcId="{8883EA77-CEA8-486B-9A17-187FA43AFF24}" destId="{7749ABD5-F99A-41F3-95A2-9D68AA04EF07}" srcOrd="4" destOrd="0" presId="urn:microsoft.com/office/officeart/2005/8/layout/list1"/>
    <dgm:cxn modelId="{EA163A7A-DCBA-45C9-875E-9DF69BED54F5}" type="presParOf" srcId="{7749ABD5-F99A-41F3-95A2-9D68AA04EF07}" destId="{5AD0B712-44F9-47F5-BEEF-92C38224CD32}" srcOrd="0" destOrd="0" presId="urn:microsoft.com/office/officeart/2005/8/layout/list1"/>
    <dgm:cxn modelId="{EECFD988-22E8-4168-8B8F-10D7EE3B8058}" type="presParOf" srcId="{7749ABD5-F99A-41F3-95A2-9D68AA04EF07}" destId="{639CA078-46EF-495B-A1FF-3A70A79397DF}" srcOrd="1" destOrd="0" presId="urn:microsoft.com/office/officeart/2005/8/layout/list1"/>
    <dgm:cxn modelId="{EB6B9D62-03D1-4EDF-94CB-0DDB94911CAD}" type="presParOf" srcId="{8883EA77-CEA8-486B-9A17-187FA43AFF24}" destId="{3D7AB798-99F0-4FBA-BB4C-E2323E957195}" srcOrd="5" destOrd="0" presId="urn:microsoft.com/office/officeart/2005/8/layout/list1"/>
    <dgm:cxn modelId="{6C42D5D1-6066-4B6B-BDAF-7FCC7D853CB3}" type="presParOf" srcId="{8883EA77-CEA8-486B-9A17-187FA43AFF24}" destId="{58618108-2515-40E2-9A13-BAEFAC777F8A}" srcOrd="6" destOrd="0" presId="urn:microsoft.com/office/officeart/2005/8/layout/list1"/>
    <dgm:cxn modelId="{5708EF4B-487D-444E-A1F2-13237C87AE94}" type="presParOf" srcId="{8883EA77-CEA8-486B-9A17-187FA43AFF24}" destId="{1683DDD3-10EF-4793-BA87-8535EBA0552E}" srcOrd="7" destOrd="0" presId="urn:microsoft.com/office/officeart/2005/8/layout/list1"/>
    <dgm:cxn modelId="{85BDDB67-0DDF-4643-8C88-3C106CDE2B0E}" type="presParOf" srcId="{8883EA77-CEA8-486B-9A17-187FA43AFF24}" destId="{34575F5C-4ECD-4027-AED5-2048DECA8C4F}" srcOrd="8" destOrd="0" presId="urn:microsoft.com/office/officeart/2005/8/layout/list1"/>
    <dgm:cxn modelId="{FE3CA5CB-0FC4-4C76-ACCA-2CCC763F8EA9}" type="presParOf" srcId="{34575F5C-4ECD-4027-AED5-2048DECA8C4F}" destId="{DD5FC9FB-9869-4CE2-8193-3F8AA70763BC}" srcOrd="0" destOrd="0" presId="urn:microsoft.com/office/officeart/2005/8/layout/list1"/>
    <dgm:cxn modelId="{A64E48B6-CE7B-4DB3-A307-CD2D713C2F4B}" type="presParOf" srcId="{34575F5C-4ECD-4027-AED5-2048DECA8C4F}" destId="{80CD5889-C111-4497-8096-8888961992E4}" srcOrd="1" destOrd="0" presId="urn:microsoft.com/office/officeart/2005/8/layout/list1"/>
    <dgm:cxn modelId="{EACD82CA-3176-438F-8961-D171C894F1EA}" type="presParOf" srcId="{8883EA77-CEA8-486B-9A17-187FA43AFF24}" destId="{CD9B675E-8BD2-4222-89E6-94B2846727A3}" srcOrd="9" destOrd="0" presId="urn:microsoft.com/office/officeart/2005/8/layout/list1"/>
    <dgm:cxn modelId="{E867ADAA-FB2D-4179-85D9-4E71C15C8F30}" type="presParOf" srcId="{8883EA77-CEA8-486B-9A17-187FA43AFF24}" destId="{86AA477E-A52F-426A-89AD-C879B6D2FED6}" srcOrd="10" destOrd="0" presId="urn:microsoft.com/office/officeart/2005/8/layout/list1"/>
    <dgm:cxn modelId="{49BF17BA-B4E8-4CCC-913B-FD49B619D219}" type="presParOf" srcId="{8883EA77-CEA8-486B-9A17-187FA43AFF24}" destId="{7DED8C25-99C4-4934-8274-AD6A9D34B1DE}" srcOrd="11" destOrd="0" presId="urn:microsoft.com/office/officeart/2005/8/layout/list1"/>
    <dgm:cxn modelId="{B0FCF578-50CA-4048-824F-1A9EAE7FD488}" type="presParOf" srcId="{8883EA77-CEA8-486B-9A17-187FA43AFF24}" destId="{74D3640E-6F57-44E7-906E-A4898D7B166D}" srcOrd="12" destOrd="0" presId="urn:microsoft.com/office/officeart/2005/8/layout/list1"/>
    <dgm:cxn modelId="{3D52E7D1-1956-40E0-B623-04F05FB45A6F}" type="presParOf" srcId="{74D3640E-6F57-44E7-906E-A4898D7B166D}" destId="{499E5527-4A17-42E5-BA8B-A9ADAD20BF7B}" srcOrd="0" destOrd="0" presId="urn:microsoft.com/office/officeart/2005/8/layout/list1"/>
    <dgm:cxn modelId="{CBFA89F1-575F-4F81-81AC-E054A92DF5A1}" type="presParOf" srcId="{74D3640E-6F57-44E7-906E-A4898D7B166D}" destId="{924E1450-660A-4526-95DC-5141A0917D28}" srcOrd="1" destOrd="0" presId="urn:microsoft.com/office/officeart/2005/8/layout/list1"/>
    <dgm:cxn modelId="{8056A8F9-1B27-4177-8EE3-3A254A1FA160}" type="presParOf" srcId="{8883EA77-CEA8-486B-9A17-187FA43AFF24}" destId="{D69BEB66-41D6-4992-9407-FC4ACF63FBE2}" srcOrd="13" destOrd="0" presId="urn:microsoft.com/office/officeart/2005/8/layout/list1"/>
    <dgm:cxn modelId="{03EAE4B3-0E83-418C-AE78-9D6D97CAFBC4}" type="presParOf" srcId="{8883EA77-CEA8-486B-9A17-187FA43AFF24}" destId="{994945BB-30A8-4F8A-AEF8-516FAF2B38A4}" srcOrd="1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557E42-010E-4F8C-84DE-599FD16627EC}" type="doc">
      <dgm:prSet loTypeId="urn:microsoft.com/office/officeart/2005/8/layout/list1" loCatId="list" qsTypeId="urn:microsoft.com/office/officeart/2005/8/quickstyle/simple5" qsCatId="simple" csTypeId="urn:microsoft.com/office/officeart/2005/8/colors/colorful1" csCatId="colorful" phldr="1"/>
      <dgm:spPr/>
      <dgm:t>
        <a:bodyPr/>
        <a:lstStyle/>
        <a:p>
          <a:endParaRPr lang="en-US"/>
        </a:p>
      </dgm:t>
    </dgm:pt>
    <dgm:pt modelId="{AB541ED1-2D3D-4E21-9F73-42F05AA3A5BF}">
      <dgm:prSet phldrT="[Text]"/>
      <dgm:spPr/>
      <dgm:t>
        <a:bodyPr/>
        <a:lstStyle/>
        <a:p>
          <a:r>
            <a:rPr lang="en-US" b="1" smtClean="0"/>
            <a:t>Testing</a:t>
          </a:r>
          <a:endParaRPr lang="en-US"/>
        </a:p>
      </dgm:t>
    </dgm:pt>
    <dgm:pt modelId="{6B57F337-0CFB-4F97-96FC-E25F9D33F15C}" type="parTrans" cxnId="{768FCBE2-C1BC-4340-88F3-CD6BF5E27A83}">
      <dgm:prSet/>
      <dgm:spPr/>
      <dgm:t>
        <a:bodyPr/>
        <a:lstStyle/>
        <a:p>
          <a:endParaRPr lang="en-US"/>
        </a:p>
      </dgm:t>
    </dgm:pt>
    <dgm:pt modelId="{128F9C79-0C99-4E9C-88E4-7F89103A980A}" type="sibTrans" cxnId="{768FCBE2-C1BC-4340-88F3-CD6BF5E27A83}">
      <dgm:prSet/>
      <dgm:spPr/>
      <dgm:t>
        <a:bodyPr/>
        <a:lstStyle/>
        <a:p>
          <a:endParaRPr lang="en-US"/>
        </a:p>
      </dgm:t>
    </dgm:pt>
    <dgm:pt modelId="{0A2161E1-E715-4559-9B11-510D699A2484}">
      <dgm:prSet phldrT="[Text]"/>
      <dgm:spPr>
        <a:blipFill rotWithShape="0">
          <a:blip xmlns:r="http://schemas.openxmlformats.org/officeDocument/2006/relationships" r:embed="rId1"/>
          <a:tile tx="0" ty="0" sx="100000" sy="100000" flip="none" algn="tl"/>
        </a:blipFill>
      </dgm:spPr>
      <dgm:t>
        <a:bodyPr/>
        <a:lstStyle/>
        <a:p>
          <a:r>
            <a:rPr lang="en-US" dirty="0" smtClean="0"/>
            <a:t>The process consisting of all lifecycle activities, both static and dynamic, concerned with planning, preparation and evaluation of software products and related work products to determine that they satisfy specified requirements, to demonstrate that they are fit for purpose and to detect defects.</a:t>
          </a:r>
          <a:endParaRPr lang="en-US" dirty="0"/>
        </a:p>
      </dgm:t>
    </dgm:pt>
    <dgm:pt modelId="{D06C9FF5-21EB-45C4-A3CF-FD49F6847F04}" type="parTrans" cxnId="{7670244D-2195-47E0-BFBF-B1855EFD2CB2}">
      <dgm:prSet/>
      <dgm:spPr/>
      <dgm:t>
        <a:bodyPr/>
        <a:lstStyle/>
        <a:p>
          <a:endParaRPr lang="en-US"/>
        </a:p>
      </dgm:t>
    </dgm:pt>
    <dgm:pt modelId="{6AE512AC-C700-4EAB-98D2-C631E0651630}" type="sibTrans" cxnId="{7670244D-2195-47E0-BFBF-B1855EFD2CB2}">
      <dgm:prSet/>
      <dgm:spPr/>
      <dgm:t>
        <a:bodyPr/>
        <a:lstStyle/>
        <a:p>
          <a:endParaRPr lang="en-US"/>
        </a:p>
      </dgm:t>
    </dgm:pt>
    <dgm:pt modelId="{5DEE451D-20DF-46A7-B344-25360EBC9260}">
      <dgm:prSet/>
      <dgm:spPr>
        <a:blipFill rotWithShape="0">
          <a:blip xmlns:r="http://schemas.openxmlformats.org/officeDocument/2006/relationships" r:embed="rId1"/>
          <a:tile tx="0" ty="0" sx="100000" sy="100000" flip="none" algn="tl"/>
        </a:blipFill>
      </dgm:spPr>
      <dgm:t>
        <a:bodyPr/>
        <a:lstStyle/>
        <a:p>
          <a:r>
            <a:rPr lang="en-US" dirty="0" smtClean="0"/>
            <a:t>Testing is one component in the overall quality assurance activity that seeks to ensure that systems enter service without defects that can lead to serious failures.</a:t>
          </a:r>
          <a:endParaRPr lang="en-US" dirty="0"/>
        </a:p>
      </dgm:t>
    </dgm:pt>
    <dgm:pt modelId="{A0074999-FB6F-4BF9-9B0A-E38A24C1412D}" type="parTrans" cxnId="{B346F91E-7864-4D93-89D2-392FDFE0ECE3}">
      <dgm:prSet/>
      <dgm:spPr/>
      <dgm:t>
        <a:bodyPr/>
        <a:lstStyle/>
        <a:p>
          <a:endParaRPr lang="en-US"/>
        </a:p>
      </dgm:t>
    </dgm:pt>
    <dgm:pt modelId="{0C8C8743-379A-445F-B607-28DCB56EE527}" type="sibTrans" cxnId="{B346F91E-7864-4D93-89D2-392FDFE0ECE3}">
      <dgm:prSet/>
      <dgm:spPr/>
      <dgm:t>
        <a:bodyPr/>
        <a:lstStyle/>
        <a:p>
          <a:endParaRPr lang="en-US"/>
        </a:p>
      </dgm:t>
    </dgm:pt>
    <dgm:pt modelId="{A44CD6F3-58CC-41EE-915A-99A455846742}">
      <dgm:prSet phldrT="[Text]"/>
      <dgm:spPr/>
      <dgm:t>
        <a:bodyPr/>
        <a:lstStyle/>
        <a:p>
          <a:r>
            <a:rPr lang="en-US" b="1" dirty="0" smtClean="0"/>
            <a:t>Quality</a:t>
          </a:r>
          <a:endParaRPr lang="en-US" dirty="0"/>
        </a:p>
      </dgm:t>
    </dgm:pt>
    <dgm:pt modelId="{EBDA7DDB-8F74-4356-9D0D-34CE173764C3}" type="parTrans" cxnId="{E6BC6970-9E77-42D1-9614-A0BC32B61394}">
      <dgm:prSet/>
      <dgm:spPr/>
      <dgm:t>
        <a:bodyPr/>
        <a:lstStyle/>
        <a:p>
          <a:endParaRPr lang="en-US"/>
        </a:p>
      </dgm:t>
    </dgm:pt>
    <dgm:pt modelId="{97F96995-C382-411B-A8BB-F3E021048586}" type="sibTrans" cxnId="{E6BC6970-9E77-42D1-9614-A0BC32B61394}">
      <dgm:prSet/>
      <dgm:spPr/>
      <dgm:t>
        <a:bodyPr/>
        <a:lstStyle/>
        <a:p>
          <a:endParaRPr lang="en-US"/>
        </a:p>
      </dgm:t>
    </dgm:pt>
    <dgm:pt modelId="{988F94A0-9BCF-4E7F-8103-E3D9AE1E1CDB}">
      <dgm:prSet phldrT="[Text]"/>
      <dgm:spPr>
        <a:blipFill rotWithShape="0">
          <a:blip xmlns:r="http://schemas.openxmlformats.org/officeDocument/2006/relationships" r:embed="rId1"/>
          <a:tile tx="0" ty="0" sx="100000" sy="100000" flip="none" algn="tl"/>
        </a:blipFill>
      </dgm:spPr>
      <dgm:t>
        <a:bodyPr/>
        <a:lstStyle/>
        <a:p>
          <a:r>
            <a:rPr lang="en-US" smtClean="0"/>
            <a:t>Degree of excellence - </a:t>
          </a:r>
          <a:r>
            <a:rPr lang="en-US" i="1" smtClean="0"/>
            <a:t>Oxford dictionary</a:t>
          </a:r>
          <a:endParaRPr lang="en-US" dirty="0"/>
        </a:p>
      </dgm:t>
    </dgm:pt>
    <dgm:pt modelId="{D2FA3939-C22D-43D8-9DAC-5DF449242068}" type="parTrans" cxnId="{9B2C0D54-2596-4D91-8132-3D183020238A}">
      <dgm:prSet/>
      <dgm:spPr/>
      <dgm:t>
        <a:bodyPr/>
        <a:lstStyle/>
        <a:p>
          <a:endParaRPr lang="en-US"/>
        </a:p>
      </dgm:t>
    </dgm:pt>
    <dgm:pt modelId="{27380C4C-3F10-4AF7-B258-2E1344B43D68}" type="sibTrans" cxnId="{9B2C0D54-2596-4D91-8132-3D183020238A}">
      <dgm:prSet/>
      <dgm:spPr/>
      <dgm:t>
        <a:bodyPr/>
        <a:lstStyle/>
        <a:p>
          <a:endParaRPr lang="en-US"/>
        </a:p>
      </dgm:t>
    </dgm:pt>
    <dgm:pt modelId="{0EA8A14D-A9AD-4B94-BC5E-A14069DE0E94}">
      <dgm:prSet/>
      <dgm:spPr>
        <a:blipFill rotWithShape="0">
          <a:blip xmlns:r="http://schemas.openxmlformats.org/officeDocument/2006/relationships" r:embed="rId1"/>
          <a:tile tx="0" ty="0" sx="100000" sy="100000" flip="none" algn="tl"/>
        </a:blipFill>
      </dgm:spPr>
      <dgm:t>
        <a:bodyPr/>
        <a:lstStyle/>
        <a:p>
          <a:r>
            <a:rPr lang="en-US" dirty="0" smtClean="0"/>
            <a:t>Quality of S/W is measured in terms of No. of defects found, test runs, system coverage.</a:t>
          </a:r>
          <a:endParaRPr lang="en-US" dirty="0"/>
        </a:p>
      </dgm:t>
    </dgm:pt>
    <dgm:pt modelId="{D156FE8B-7798-445A-8E3A-17C079E443C1}" type="parTrans" cxnId="{BF1288AF-CFF8-467E-985B-B8FCE03E17D6}">
      <dgm:prSet/>
      <dgm:spPr/>
      <dgm:t>
        <a:bodyPr/>
        <a:lstStyle/>
        <a:p>
          <a:endParaRPr lang="en-US"/>
        </a:p>
      </dgm:t>
    </dgm:pt>
    <dgm:pt modelId="{4C3EC3C9-5640-4110-941E-43390748852B}" type="sibTrans" cxnId="{BF1288AF-CFF8-467E-985B-B8FCE03E17D6}">
      <dgm:prSet/>
      <dgm:spPr/>
      <dgm:t>
        <a:bodyPr/>
        <a:lstStyle/>
        <a:p>
          <a:endParaRPr lang="en-US"/>
        </a:p>
      </dgm:t>
    </dgm:pt>
    <dgm:pt modelId="{E0678342-02AE-4D14-8295-D030D4C8C7F1}">
      <dgm:prSet/>
      <dgm:spPr/>
      <dgm:t>
        <a:bodyPr/>
        <a:lstStyle/>
        <a:p>
          <a:r>
            <a:rPr lang="en-US" smtClean="0"/>
            <a:t>Conformance to requirements - </a:t>
          </a:r>
          <a:r>
            <a:rPr lang="en-US" i="1" smtClean="0"/>
            <a:t>Phil Crosby</a:t>
          </a:r>
          <a:endParaRPr lang="en-US" dirty="0" smtClean="0"/>
        </a:p>
      </dgm:t>
    </dgm:pt>
    <dgm:pt modelId="{B29B076A-33D2-4464-8A34-7524924465B8}" type="parTrans" cxnId="{94D69FA7-6BAF-408B-BDFA-246C6791BC0E}">
      <dgm:prSet/>
      <dgm:spPr/>
      <dgm:t>
        <a:bodyPr/>
        <a:lstStyle/>
        <a:p>
          <a:endParaRPr lang="en-US"/>
        </a:p>
      </dgm:t>
    </dgm:pt>
    <dgm:pt modelId="{71EFB34D-22E2-46EA-915E-EE2E27160FC2}" type="sibTrans" cxnId="{94D69FA7-6BAF-408B-BDFA-246C6791BC0E}">
      <dgm:prSet/>
      <dgm:spPr/>
      <dgm:t>
        <a:bodyPr/>
        <a:lstStyle/>
        <a:p>
          <a:endParaRPr lang="en-US"/>
        </a:p>
      </dgm:t>
    </dgm:pt>
    <dgm:pt modelId="{9A24D5E6-6574-4697-AC29-4FE935374C64}">
      <dgm:prSet/>
      <dgm:spPr/>
      <dgm:t>
        <a:bodyPr/>
        <a:lstStyle/>
        <a:p>
          <a:r>
            <a:rPr lang="en-US" smtClean="0"/>
            <a:t>Fitness for purpose - </a:t>
          </a:r>
          <a:r>
            <a:rPr lang="en-US" i="1" smtClean="0"/>
            <a:t>Edward Deming</a:t>
          </a:r>
          <a:endParaRPr lang="en-US" dirty="0" smtClean="0"/>
        </a:p>
      </dgm:t>
    </dgm:pt>
    <dgm:pt modelId="{29ABFF58-8121-4A30-B57B-DFDA83EB72F8}" type="parTrans" cxnId="{186AE096-9D28-49C3-B840-0A4F14093818}">
      <dgm:prSet/>
      <dgm:spPr/>
      <dgm:t>
        <a:bodyPr/>
        <a:lstStyle/>
        <a:p>
          <a:endParaRPr lang="en-US"/>
        </a:p>
      </dgm:t>
    </dgm:pt>
    <dgm:pt modelId="{BD2E1896-9261-466C-AAA7-415CB485E59A}" type="sibTrans" cxnId="{186AE096-9D28-49C3-B840-0A4F14093818}">
      <dgm:prSet/>
      <dgm:spPr/>
      <dgm:t>
        <a:bodyPr/>
        <a:lstStyle/>
        <a:p>
          <a:endParaRPr lang="en-US"/>
        </a:p>
      </dgm:t>
    </dgm:pt>
    <dgm:pt modelId="{4AB60285-2CA1-4CFA-BC3C-A3EE8E856E31}">
      <dgm:prSet/>
      <dgm:spPr/>
      <dgm:t>
        <a:bodyPr/>
        <a:lstStyle/>
        <a:p>
          <a:r>
            <a:rPr lang="en-US" smtClean="0"/>
            <a:t>Best for the customer’s use and selling price	</a:t>
          </a:r>
          <a:r>
            <a:rPr lang="en-US" i="1" smtClean="0"/>
            <a:t>- Feigenbaum </a:t>
          </a:r>
          <a:endParaRPr lang="en-US" dirty="0" smtClean="0"/>
        </a:p>
      </dgm:t>
    </dgm:pt>
    <dgm:pt modelId="{8700814C-0916-40AF-8901-ED742C0A0098}" type="parTrans" cxnId="{AB4D9724-5F79-442D-8684-63593A8D4CF0}">
      <dgm:prSet/>
      <dgm:spPr/>
      <dgm:t>
        <a:bodyPr/>
        <a:lstStyle/>
        <a:p>
          <a:endParaRPr lang="en-US"/>
        </a:p>
      </dgm:t>
    </dgm:pt>
    <dgm:pt modelId="{99E1D615-3D9C-4428-A03B-59A17AAD93D5}" type="sibTrans" cxnId="{AB4D9724-5F79-442D-8684-63593A8D4CF0}">
      <dgm:prSet/>
      <dgm:spPr/>
      <dgm:t>
        <a:bodyPr/>
        <a:lstStyle/>
        <a:p>
          <a:endParaRPr lang="en-US"/>
        </a:p>
      </dgm:t>
    </dgm:pt>
    <dgm:pt modelId="{2A425AC4-8CD3-443D-A5BB-C8F9DBDC168C}">
      <dgm:prSet/>
      <dgm:spPr/>
      <dgm:t>
        <a:bodyPr/>
        <a:lstStyle/>
        <a:p>
          <a:r>
            <a:rPr lang="en-US" smtClean="0"/>
            <a:t>The (minimum) loss imparted by the product to society -</a:t>
          </a:r>
          <a:r>
            <a:rPr lang="en-US" i="1" smtClean="0"/>
            <a:t> Taguchi</a:t>
          </a:r>
          <a:endParaRPr lang="en-US" dirty="0" smtClean="0"/>
        </a:p>
      </dgm:t>
    </dgm:pt>
    <dgm:pt modelId="{3FC1872E-3889-49CC-B98A-90C0A3225873}" type="parTrans" cxnId="{1E5BAF48-A9CD-4BC4-9889-B31362B02EA1}">
      <dgm:prSet/>
      <dgm:spPr/>
      <dgm:t>
        <a:bodyPr/>
        <a:lstStyle/>
        <a:p>
          <a:endParaRPr lang="en-US"/>
        </a:p>
      </dgm:t>
    </dgm:pt>
    <dgm:pt modelId="{6AA0A4FE-94A2-4590-B06E-9359B94F25E9}" type="sibTrans" cxnId="{1E5BAF48-A9CD-4BC4-9889-B31362B02EA1}">
      <dgm:prSet/>
      <dgm:spPr/>
      <dgm:t>
        <a:bodyPr/>
        <a:lstStyle/>
        <a:p>
          <a:endParaRPr lang="en-US"/>
        </a:p>
      </dgm:t>
    </dgm:pt>
    <dgm:pt modelId="{A9814BAD-211B-4E5B-BE5E-5A4D02F8DB49}">
      <dgm:prSet/>
      <dgm:spPr/>
      <dgm:t>
        <a:bodyPr/>
        <a:lstStyle/>
        <a:p>
          <a:r>
            <a:rPr lang="en-US" smtClean="0"/>
            <a:t>The totality of characteristics of an entity that bear on its ability to satisfy stated or implied needs   </a:t>
          </a:r>
          <a:r>
            <a:rPr lang="en-US" i="1" smtClean="0"/>
            <a:t>- ISO</a:t>
          </a:r>
          <a:endParaRPr lang="en-US" dirty="0" smtClean="0"/>
        </a:p>
      </dgm:t>
    </dgm:pt>
    <dgm:pt modelId="{346CB77C-DC78-46FA-B86F-A931065C8983}" type="parTrans" cxnId="{5C688983-A564-4CA6-98A8-5A5E718FFC0C}">
      <dgm:prSet/>
      <dgm:spPr/>
      <dgm:t>
        <a:bodyPr/>
        <a:lstStyle/>
        <a:p>
          <a:endParaRPr lang="en-US"/>
        </a:p>
      </dgm:t>
    </dgm:pt>
    <dgm:pt modelId="{EF83E809-246D-4EAB-83EC-A6E5CD0DE65E}" type="sibTrans" cxnId="{5C688983-A564-4CA6-98A8-5A5E718FFC0C}">
      <dgm:prSet/>
      <dgm:spPr/>
      <dgm:t>
        <a:bodyPr/>
        <a:lstStyle/>
        <a:p>
          <a:endParaRPr lang="en-US"/>
        </a:p>
      </dgm:t>
    </dgm:pt>
    <dgm:pt modelId="{5565FFE4-F358-4560-9243-6F99E26F4E53}">
      <dgm:prSet/>
      <dgm:spPr/>
      <dgm:t>
        <a:bodyPr/>
        <a:lstStyle/>
        <a:p>
          <a:r>
            <a:rPr lang="en-US" dirty="0" smtClean="0"/>
            <a:t>The degree to which a component, system or process meets specified requirements and/or user/customer needs and expectations.  </a:t>
          </a:r>
          <a:r>
            <a:rPr lang="en-US" i="1" dirty="0" smtClean="0"/>
            <a:t>-ISTQB</a:t>
          </a:r>
          <a:endParaRPr lang="en-US" dirty="0" smtClean="0"/>
        </a:p>
      </dgm:t>
    </dgm:pt>
    <dgm:pt modelId="{5F5B4D9A-9C42-4EC8-A85D-3EBF9D340F12}" type="parTrans" cxnId="{91512EE3-7A36-47AB-A20F-05D5106DDA51}">
      <dgm:prSet/>
      <dgm:spPr/>
      <dgm:t>
        <a:bodyPr/>
        <a:lstStyle/>
        <a:p>
          <a:endParaRPr lang="en-US"/>
        </a:p>
      </dgm:t>
    </dgm:pt>
    <dgm:pt modelId="{19D4E499-D963-4356-A26A-C5B64B2D1455}" type="sibTrans" cxnId="{91512EE3-7A36-47AB-A20F-05D5106DDA51}">
      <dgm:prSet/>
      <dgm:spPr/>
      <dgm:t>
        <a:bodyPr/>
        <a:lstStyle/>
        <a:p>
          <a:endParaRPr lang="en-US"/>
        </a:p>
      </dgm:t>
    </dgm:pt>
    <dgm:pt modelId="{388142DA-FB87-4691-89D5-6EB0419B2EE9}" type="pres">
      <dgm:prSet presAssocID="{24557E42-010E-4F8C-84DE-599FD16627EC}" presName="linear" presStyleCnt="0">
        <dgm:presLayoutVars>
          <dgm:dir/>
          <dgm:animLvl val="lvl"/>
          <dgm:resizeHandles val="exact"/>
        </dgm:presLayoutVars>
      </dgm:prSet>
      <dgm:spPr/>
      <dgm:t>
        <a:bodyPr/>
        <a:lstStyle/>
        <a:p>
          <a:endParaRPr lang="en-US"/>
        </a:p>
      </dgm:t>
    </dgm:pt>
    <dgm:pt modelId="{C8F7D27B-0ED2-4364-9391-8FA857F042B6}" type="pres">
      <dgm:prSet presAssocID="{AB541ED1-2D3D-4E21-9F73-42F05AA3A5BF}" presName="parentLin" presStyleCnt="0"/>
      <dgm:spPr/>
      <dgm:t>
        <a:bodyPr/>
        <a:lstStyle/>
        <a:p>
          <a:endParaRPr lang="en-US"/>
        </a:p>
      </dgm:t>
    </dgm:pt>
    <dgm:pt modelId="{6CF16FD3-7A79-4F28-85FD-1411D3A79D5C}" type="pres">
      <dgm:prSet presAssocID="{AB541ED1-2D3D-4E21-9F73-42F05AA3A5BF}" presName="parentLeftMargin" presStyleLbl="node1" presStyleIdx="0" presStyleCnt="2"/>
      <dgm:spPr/>
      <dgm:t>
        <a:bodyPr/>
        <a:lstStyle/>
        <a:p>
          <a:endParaRPr lang="en-US"/>
        </a:p>
      </dgm:t>
    </dgm:pt>
    <dgm:pt modelId="{9CA9A29E-5133-440D-B7B6-8675EC75DE9E}" type="pres">
      <dgm:prSet presAssocID="{AB541ED1-2D3D-4E21-9F73-42F05AA3A5BF}" presName="parentText" presStyleLbl="node1" presStyleIdx="0" presStyleCnt="2">
        <dgm:presLayoutVars>
          <dgm:chMax val="0"/>
          <dgm:bulletEnabled val="1"/>
        </dgm:presLayoutVars>
      </dgm:prSet>
      <dgm:spPr/>
      <dgm:t>
        <a:bodyPr/>
        <a:lstStyle/>
        <a:p>
          <a:endParaRPr lang="en-US"/>
        </a:p>
      </dgm:t>
    </dgm:pt>
    <dgm:pt modelId="{622A5447-A7E6-4D46-98C9-F2C2DC582F4C}" type="pres">
      <dgm:prSet presAssocID="{AB541ED1-2D3D-4E21-9F73-42F05AA3A5BF}" presName="negativeSpace" presStyleCnt="0"/>
      <dgm:spPr/>
      <dgm:t>
        <a:bodyPr/>
        <a:lstStyle/>
        <a:p>
          <a:endParaRPr lang="en-US"/>
        </a:p>
      </dgm:t>
    </dgm:pt>
    <dgm:pt modelId="{A38451F9-2B2A-42F7-92F2-D0E7134275CE}" type="pres">
      <dgm:prSet presAssocID="{AB541ED1-2D3D-4E21-9F73-42F05AA3A5BF}" presName="childText" presStyleLbl="conFgAcc1" presStyleIdx="0" presStyleCnt="2">
        <dgm:presLayoutVars>
          <dgm:bulletEnabled val="1"/>
        </dgm:presLayoutVars>
      </dgm:prSet>
      <dgm:spPr/>
      <dgm:t>
        <a:bodyPr/>
        <a:lstStyle/>
        <a:p>
          <a:endParaRPr lang="en-US"/>
        </a:p>
      </dgm:t>
    </dgm:pt>
    <dgm:pt modelId="{D5E6E7D6-E9C1-4D1F-9ACA-E260EE28C02E}" type="pres">
      <dgm:prSet presAssocID="{128F9C79-0C99-4E9C-88E4-7F89103A980A}" presName="spaceBetweenRectangles" presStyleCnt="0"/>
      <dgm:spPr/>
      <dgm:t>
        <a:bodyPr/>
        <a:lstStyle/>
        <a:p>
          <a:endParaRPr lang="en-US"/>
        </a:p>
      </dgm:t>
    </dgm:pt>
    <dgm:pt modelId="{875D5B36-500B-4B67-88AF-8B4B5DA0CFDC}" type="pres">
      <dgm:prSet presAssocID="{A44CD6F3-58CC-41EE-915A-99A455846742}" presName="parentLin" presStyleCnt="0"/>
      <dgm:spPr/>
      <dgm:t>
        <a:bodyPr/>
        <a:lstStyle/>
        <a:p>
          <a:endParaRPr lang="en-US"/>
        </a:p>
      </dgm:t>
    </dgm:pt>
    <dgm:pt modelId="{E8D759C9-D8F1-496C-8351-4DBF60825A7F}" type="pres">
      <dgm:prSet presAssocID="{A44CD6F3-58CC-41EE-915A-99A455846742}" presName="parentLeftMargin" presStyleLbl="node1" presStyleIdx="0" presStyleCnt="2"/>
      <dgm:spPr/>
      <dgm:t>
        <a:bodyPr/>
        <a:lstStyle/>
        <a:p>
          <a:endParaRPr lang="en-US"/>
        </a:p>
      </dgm:t>
    </dgm:pt>
    <dgm:pt modelId="{82134ED6-1935-4DC4-BCDA-FE0B1109AD7A}" type="pres">
      <dgm:prSet presAssocID="{A44CD6F3-58CC-41EE-915A-99A455846742}" presName="parentText" presStyleLbl="node1" presStyleIdx="1" presStyleCnt="2">
        <dgm:presLayoutVars>
          <dgm:chMax val="0"/>
          <dgm:bulletEnabled val="1"/>
        </dgm:presLayoutVars>
      </dgm:prSet>
      <dgm:spPr/>
      <dgm:t>
        <a:bodyPr/>
        <a:lstStyle/>
        <a:p>
          <a:endParaRPr lang="en-US"/>
        </a:p>
      </dgm:t>
    </dgm:pt>
    <dgm:pt modelId="{4CB2DE48-F2D3-4B1B-9D66-A56AE29EE289}" type="pres">
      <dgm:prSet presAssocID="{A44CD6F3-58CC-41EE-915A-99A455846742}" presName="negativeSpace" presStyleCnt="0"/>
      <dgm:spPr/>
      <dgm:t>
        <a:bodyPr/>
        <a:lstStyle/>
        <a:p>
          <a:endParaRPr lang="en-US"/>
        </a:p>
      </dgm:t>
    </dgm:pt>
    <dgm:pt modelId="{08F8D217-8544-4C9D-9C80-C573F9CEE899}" type="pres">
      <dgm:prSet presAssocID="{A44CD6F3-58CC-41EE-915A-99A455846742}" presName="childText" presStyleLbl="conFgAcc1" presStyleIdx="1" presStyleCnt="2">
        <dgm:presLayoutVars>
          <dgm:bulletEnabled val="1"/>
        </dgm:presLayoutVars>
      </dgm:prSet>
      <dgm:spPr/>
      <dgm:t>
        <a:bodyPr/>
        <a:lstStyle/>
        <a:p>
          <a:endParaRPr lang="en-US"/>
        </a:p>
      </dgm:t>
    </dgm:pt>
  </dgm:ptLst>
  <dgm:cxnLst>
    <dgm:cxn modelId="{932352D8-BB4B-42F9-8E7E-3A0F66B61405}" type="presOf" srcId="{A44CD6F3-58CC-41EE-915A-99A455846742}" destId="{E8D759C9-D8F1-496C-8351-4DBF60825A7F}" srcOrd="0" destOrd="0" presId="urn:microsoft.com/office/officeart/2005/8/layout/list1"/>
    <dgm:cxn modelId="{9B2C0D54-2596-4D91-8132-3D183020238A}" srcId="{A44CD6F3-58CC-41EE-915A-99A455846742}" destId="{988F94A0-9BCF-4E7F-8103-E3D9AE1E1CDB}" srcOrd="0" destOrd="0" parTransId="{D2FA3939-C22D-43D8-9DAC-5DF449242068}" sibTransId="{27380C4C-3F10-4AF7-B258-2E1344B43D68}"/>
    <dgm:cxn modelId="{B346F91E-7864-4D93-89D2-392FDFE0ECE3}" srcId="{AB541ED1-2D3D-4E21-9F73-42F05AA3A5BF}" destId="{5DEE451D-20DF-46A7-B344-25360EBC9260}" srcOrd="1" destOrd="0" parTransId="{A0074999-FB6F-4BF9-9B0A-E38A24C1412D}" sibTransId="{0C8C8743-379A-445F-B607-28DCB56EE527}"/>
    <dgm:cxn modelId="{8E2F0F0F-E750-43A3-8ACC-B7A37F1FE96B}" type="presOf" srcId="{2A425AC4-8CD3-443D-A5BB-C8F9DBDC168C}" destId="{08F8D217-8544-4C9D-9C80-C573F9CEE899}" srcOrd="0" destOrd="4" presId="urn:microsoft.com/office/officeart/2005/8/layout/list1"/>
    <dgm:cxn modelId="{1E5BAF48-A9CD-4BC4-9889-B31362B02EA1}" srcId="{A44CD6F3-58CC-41EE-915A-99A455846742}" destId="{2A425AC4-8CD3-443D-A5BB-C8F9DBDC168C}" srcOrd="4" destOrd="0" parTransId="{3FC1872E-3889-49CC-B98A-90C0A3225873}" sibTransId="{6AA0A4FE-94A2-4590-B06E-9359B94F25E9}"/>
    <dgm:cxn modelId="{5C688983-A564-4CA6-98A8-5A5E718FFC0C}" srcId="{A44CD6F3-58CC-41EE-915A-99A455846742}" destId="{A9814BAD-211B-4E5B-BE5E-5A4D02F8DB49}" srcOrd="5" destOrd="0" parTransId="{346CB77C-DC78-46FA-B86F-A931065C8983}" sibTransId="{EF83E809-246D-4EAB-83EC-A6E5CD0DE65E}"/>
    <dgm:cxn modelId="{186AE096-9D28-49C3-B840-0A4F14093818}" srcId="{A44CD6F3-58CC-41EE-915A-99A455846742}" destId="{9A24D5E6-6574-4697-AC29-4FE935374C64}" srcOrd="2" destOrd="0" parTransId="{29ABFF58-8121-4A30-B57B-DFDA83EB72F8}" sibTransId="{BD2E1896-9261-466C-AAA7-415CB485E59A}"/>
    <dgm:cxn modelId="{6AC0C53D-7C5E-45A7-9B01-001E08D28F57}" type="presOf" srcId="{9A24D5E6-6574-4697-AC29-4FE935374C64}" destId="{08F8D217-8544-4C9D-9C80-C573F9CEE899}" srcOrd="0" destOrd="2" presId="urn:microsoft.com/office/officeart/2005/8/layout/list1"/>
    <dgm:cxn modelId="{B28A6EDA-54AC-4A55-BF7D-918CAC1B04A4}" type="presOf" srcId="{24557E42-010E-4F8C-84DE-599FD16627EC}" destId="{388142DA-FB87-4691-89D5-6EB0419B2EE9}" srcOrd="0" destOrd="0" presId="urn:microsoft.com/office/officeart/2005/8/layout/list1"/>
    <dgm:cxn modelId="{AB4D9724-5F79-442D-8684-63593A8D4CF0}" srcId="{A44CD6F3-58CC-41EE-915A-99A455846742}" destId="{4AB60285-2CA1-4CFA-BC3C-A3EE8E856E31}" srcOrd="3" destOrd="0" parTransId="{8700814C-0916-40AF-8901-ED742C0A0098}" sibTransId="{99E1D615-3D9C-4428-A03B-59A17AAD93D5}"/>
    <dgm:cxn modelId="{CC30D118-935E-42E8-A671-A45F6150CC0F}" type="presOf" srcId="{A44CD6F3-58CC-41EE-915A-99A455846742}" destId="{82134ED6-1935-4DC4-BCDA-FE0B1109AD7A}" srcOrd="1" destOrd="0" presId="urn:microsoft.com/office/officeart/2005/8/layout/list1"/>
    <dgm:cxn modelId="{CC79391F-C64F-48FB-A9FC-A451C6CF62D7}" type="presOf" srcId="{5DEE451D-20DF-46A7-B344-25360EBC9260}" destId="{A38451F9-2B2A-42F7-92F2-D0E7134275CE}" srcOrd="0" destOrd="1" presId="urn:microsoft.com/office/officeart/2005/8/layout/list1"/>
    <dgm:cxn modelId="{C11E44DB-DEB8-4C91-9FC2-3B81841F81CE}" type="presOf" srcId="{0EA8A14D-A9AD-4B94-BC5E-A14069DE0E94}" destId="{08F8D217-8544-4C9D-9C80-C573F9CEE899}" srcOrd="0" destOrd="7" presId="urn:microsoft.com/office/officeart/2005/8/layout/list1"/>
    <dgm:cxn modelId="{E326FE08-8342-49DE-B085-5450D11A3A36}" type="presOf" srcId="{A9814BAD-211B-4E5B-BE5E-5A4D02F8DB49}" destId="{08F8D217-8544-4C9D-9C80-C573F9CEE899}" srcOrd="0" destOrd="5" presId="urn:microsoft.com/office/officeart/2005/8/layout/list1"/>
    <dgm:cxn modelId="{EB418A40-87F5-4BD5-9F87-2A91AA82989B}" type="presOf" srcId="{AB541ED1-2D3D-4E21-9F73-42F05AA3A5BF}" destId="{6CF16FD3-7A79-4F28-85FD-1411D3A79D5C}" srcOrd="0" destOrd="0" presId="urn:microsoft.com/office/officeart/2005/8/layout/list1"/>
    <dgm:cxn modelId="{ECC3D35E-CC92-4087-9052-927B68DBA441}" type="presOf" srcId="{E0678342-02AE-4D14-8295-D030D4C8C7F1}" destId="{08F8D217-8544-4C9D-9C80-C573F9CEE899}" srcOrd="0" destOrd="1" presId="urn:microsoft.com/office/officeart/2005/8/layout/list1"/>
    <dgm:cxn modelId="{C1EC1566-1B3A-456F-9BBD-5C3B6BE29B3E}" type="presOf" srcId="{4AB60285-2CA1-4CFA-BC3C-A3EE8E856E31}" destId="{08F8D217-8544-4C9D-9C80-C573F9CEE899}" srcOrd="0" destOrd="3" presId="urn:microsoft.com/office/officeart/2005/8/layout/list1"/>
    <dgm:cxn modelId="{94D69FA7-6BAF-408B-BDFA-246C6791BC0E}" srcId="{A44CD6F3-58CC-41EE-915A-99A455846742}" destId="{E0678342-02AE-4D14-8295-D030D4C8C7F1}" srcOrd="1" destOrd="0" parTransId="{B29B076A-33D2-4464-8A34-7524924465B8}" sibTransId="{71EFB34D-22E2-46EA-915E-EE2E27160FC2}"/>
    <dgm:cxn modelId="{E6BC6970-9E77-42D1-9614-A0BC32B61394}" srcId="{24557E42-010E-4F8C-84DE-599FD16627EC}" destId="{A44CD6F3-58CC-41EE-915A-99A455846742}" srcOrd="1" destOrd="0" parTransId="{EBDA7DDB-8F74-4356-9D0D-34CE173764C3}" sibTransId="{97F96995-C382-411B-A8BB-F3E021048586}"/>
    <dgm:cxn modelId="{A746E6BE-67BC-4638-AFD4-688CD71C8234}" type="presOf" srcId="{988F94A0-9BCF-4E7F-8103-E3D9AE1E1CDB}" destId="{08F8D217-8544-4C9D-9C80-C573F9CEE899}" srcOrd="0" destOrd="0" presId="urn:microsoft.com/office/officeart/2005/8/layout/list1"/>
    <dgm:cxn modelId="{B8B8911D-65E0-4C29-9BE0-697F2B91D2BE}" type="presOf" srcId="{0A2161E1-E715-4559-9B11-510D699A2484}" destId="{A38451F9-2B2A-42F7-92F2-D0E7134275CE}" srcOrd="0" destOrd="0" presId="urn:microsoft.com/office/officeart/2005/8/layout/list1"/>
    <dgm:cxn modelId="{D20DB884-118C-45BA-93F8-FF87479A907B}" type="presOf" srcId="{AB541ED1-2D3D-4E21-9F73-42F05AA3A5BF}" destId="{9CA9A29E-5133-440D-B7B6-8675EC75DE9E}" srcOrd="1" destOrd="0" presId="urn:microsoft.com/office/officeart/2005/8/layout/list1"/>
    <dgm:cxn modelId="{768FCBE2-C1BC-4340-88F3-CD6BF5E27A83}" srcId="{24557E42-010E-4F8C-84DE-599FD16627EC}" destId="{AB541ED1-2D3D-4E21-9F73-42F05AA3A5BF}" srcOrd="0" destOrd="0" parTransId="{6B57F337-0CFB-4F97-96FC-E25F9D33F15C}" sibTransId="{128F9C79-0C99-4E9C-88E4-7F89103A980A}"/>
    <dgm:cxn modelId="{7670244D-2195-47E0-BFBF-B1855EFD2CB2}" srcId="{AB541ED1-2D3D-4E21-9F73-42F05AA3A5BF}" destId="{0A2161E1-E715-4559-9B11-510D699A2484}" srcOrd="0" destOrd="0" parTransId="{D06C9FF5-21EB-45C4-A3CF-FD49F6847F04}" sibTransId="{6AE512AC-C700-4EAB-98D2-C631E0651630}"/>
    <dgm:cxn modelId="{BF1288AF-CFF8-467E-985B-B8FCE03E17D6}" srcId="{A44CD6F3-58CC-41EE-915A-99A455846742}" destId="{0EA8A14D-A9AD-4B94-BC5E-A14069DE0E94}" srcOrd="7" destOrd="0" parTransId="{D156FE8B-7798-445A-8E3A-17C079E443C1}" sibTransId="{4C3EC3C9-5640-4110-941E-43390748852B}"/>
    <dgm:cxn modelId="{79F8545F-C136-4CA0-A047-7A1F082D39E0}" type="presOf" srcId="{5565FFE4-F358-4560-9243-6F99E26F4E53}" destId="{08F8D217-8544-4C9D-9C80-C573F9CEE899}" srcOrd="0" destOrd="6" presId="urn:microsoft.com/office/officeart/2005/8/layout/list1"/>
    <dgm:cxn modelId="{91512EE3-7A36-47AB-A20F-05D5106DDA51}" srcId="{A44CD6F3-58CC-41EE-915A-99A455846742}" destId="{5565FFE4-F358-4560-9243-6F99E26F4E53}" srcOrd="6" destOrd="0" parTransId="{5F5B4D9A-9C42-4EC8-A85D-3EBF9D340F12}" sibTransId="{19D4E499-D963-4356-A26A-C5B64B2D1455}"/>
    <dgm:cxn modelId="{98500530-7E3B-4133-9F7C-4896CBD92984}" type="presParOf" srcId="{388142DA-FB87-4691-89D5-6EB0419B2EE9}" destId="{C8F7D27B-0ED2-4364-9391-8FA857F042B6}" srcOrd="0" destOrd="0" presId="urn:microsoft.com/office/officeart/2005/8/layout/list1"/>
    <dgm:cxn modelId="{C7948CEB-E5D0-4D74-9F3F-2632FD8F9366}" type="presParOf" srcId="{C8F7D27B-0ED2-4364-9391-8FA857F042B6}" destId="{6CF16FD3-7A79-4F28-85FD-1411D3A79D5C}" srcOrd="0" destOrd="0" presId="urn:microsoft.com/office/officeart/2005/8/layout/list1"/>
    <dgm:cxn modelId="{432CFBF4-936C-47CF-954F-D516824CDE14}" type="presParOf" srcId="{C8F7D27B-0ED2-4364-9391-8FA857F042B6}" destId="{9CA9A29E-5133-440D-B7B6-8675EC75DE9E}" srcOrd="1" destOrd="0" presId="urn:microsoft.com/office/officeart/2005/8/layout/list1"/>
    <dgm:cxn modelId="{B50C6328-1DB6-46C7-96DC-CBCDE04CA772}" type="presParOf" srcId="{388142DA-FB87-4691-89D5-6EB0419B2EE9}" destId="{622A5447-A7E6-4D46-98C9-F2C2DC582F4C}" srcOrd="1" destOrd="0" presId="urn:microsoft.com/office/officeart/2005/8/layout/list1"/>
    <dgm:cxn modelId="{4F5DAF8E-4E21-4D79-A4DE-BBE036E6023D}" type="presParOf" srcId="{388142DA-FB87-4691-89D5-6EB0419B2EE9}" destId="{A38451F9-2B2A-42F7-92F2-D0E7134275CE}" srcOrd="2" destOrd="0" presId="urn:microsoft.com/office/officeart/2005/8/layout/list1"/>
    <dgm:cxn modelId="{E7218564-8075-4CC7-AA51-11935A27DC74}" type="presParOf" srcId="{388142DA-FB87-4691-89D5-6EB0419B2EE9}" destId="{D5E6E7D6-E9C1-4D1F-9ACA-E260EE28C02E}" srcOrd="3" destOrd="0" presId="urn:microsoft.com/office/officeart/2005/8/layout/list1"/>
    <dgm:cxn modelId="{2B6A4ACC-B342-43ED-BFC7-A4865F2D15C6}" type="presParOf" srcId="{388142DA-FB87-4691-89D5-6EB0419B2EE9}" destId="{875D5B36-500B-4B67-88AF-8B4B5DA0CFDC}" srcOrd="4" destOrd="0" presId="urn:microsoft.com/office/officeart/2005/8/layout/list1"/>
    <dgm:cxn modelId="{931BA05C-DE74-4B35-A4D1-059F1AB7277D}" type="presParOf" srcId="{875D5B36-500B-4B67-88AF-8B4B5DA0CFDC}" destId="{E8D759C9-D8F1-496C-8351-4DBF60825A7F}" srcOrd="0" destOrd="0" presId="urn:microsoft.com/office/officeart/2005/8/layout/list1"/>
    <dgm:cxn modelId="{D44B2B96-6BE0-44F6-BE3D-0DC6BF8EAC35}" type="presParOf" srcId="{875D5B36-500B-4B67-88AF-8B4B5DA0CFDC}" destId="{82134ED6-1935-4DC4-BCDA-FE0B1109AD7A}" srcOrd="1" destOrd="0" presId="urn:microsoft.com/office/officeart/2005/8/layout/list1"/>
    <dgm:cxn modelId="{0A4797F8-BB96-4E40-8138-C86411FB6F28}" type="presParOf" srcId="{388142DA-FB87-4691-89D5-6EB0419B2EE9}" destId="{4CB2DE48-F2D3-4B1B-9D66-A56AE29EE289}" srcOrd="5" destOrd="0" presId="urn:microsoft.com/office/officeart/2005/8/layout/list1"/>
    <dgm:cxn modelId="{E0AD9A5E-3069-4971-883E-F37B0C2AFBA5}" type="presParOf" srcId="{388142DA-FB87-4691-89D5-6EB0419B2EE9}" destId="{08F8D217-8544-4C9D-9C80-C573F9CEE899}" srcOrd="6" destOrd="0" presId="urn:microsoft.com/office/officeart/2005/8/layout/list1"/>
  </dgm:cxnLst>
  <dgm:bg>
    <a:no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E82F03-E8FC-45ED-807E-9C6C5233833D}" type="doc">
      <dgm:prSet loTypeId="urn:microsoft.com/office/officeart/2005/8/layout/list1" loCatId="list" qsTypeId="urn:microsoft.com/office/officeart/2005/8/quickstyle/simple5" qsCatId="simple" csTypeId="urn:microsoft.com/office/officeart/2005/8/colors/colorful2" csCatId="colorful" phldr="1"/>
      <dgm:spPr/>
      <dgm:t>
        <a:bodyPr/>
        <a:lstStyle/>
        <a:p>
          <a:endParaRPr lang="en-US"/>
        </a:p>
      </dgm:t>
    </dgm:pt>
    <dgm:pt modelId="{B9579669-9F48-4230-B34B-C4E9FA4F3584}">
      <dgm:prSet phldrT="[Text]"/>
      <dgm:spPr/>
      <dgm:t>
        <a:bodyPr/>
        <a:lstStyle/>
        <a:p>
          <a:r>
            <a:rPr lang="en-US" b="1" smtClean="0"/>
            <a:t>Quality Management</a:t>
          </a:r>
          <a:endParaRPr lang="en-US"/>
        </a:p>
      </dgm:t>
    </dgm:pt>
    <dgm:pt modelId="{18906A80-0451-47D7-8F02-926B86583347}" type="parTrans" cxnId="{115A8744-A02C-46DD-9CF8-861228820465}">
      <dgm:prSet/>
      <dgm:spPr/>
      <dgm:t>
        <a:bodyPr/>
        <a:lstStyle/>
        <a:p>
          <a:endParaRPr lang="en-US"/>
        </a:p>
      </dgm:t>
    </dgm:pt>
    <dgm:pt modelId="{CFE2E96A-31CD-45D7-A709-A7C0B728FB1A}" type="sibTrans" cxnId="{115A8744-A02C-46DD-9CF8-861228820465}">
      <dgm:prSet/>
      <dgm:spPr/>
      <dgm:t>
        <a:bodyPr/>
        <a:lstStyle/>
        <a:p>
          <a:endParaRPr lang="en-US"/>
        </a:p>
      </dgm:t>
    </dgm:pt>
    <dgm:pt modelId="{2B7A8A46-539C-40CE-93F4-400CF91F850C}">
      <dgm:prSet phldrT="[Text]"/>
      <dgm:spPr/>
      <dgm:t>
        <a:bodyPr/>
        <a:lstStyle/>
        <a:p>
          <a:r>
            <a:rPr lang="en-US" b="1" dirty="0" smtClean="0"/>
            <a:t>Quality Assurance </a:t>
          </a:r>
          <a:endParaRPr lang="en-US" dirty="0"/>
        </a:p>
      </dgm:t>
    </dgm:pt>
    <dgm:pt modelId="{0253BB95-3576-4086-9382-81CDA6EF83AF}" type="parTrans" cxnId="{F44A3FB9-CDB9-4A06-8F69-15E73A1D02BA}">
      <dgm:prSet/>
      <dgm:spPr/>
      <dgm:t>
        <a:bodyPr/>
        <a:lstStyle/>
        <a:p>
          <a:endParaRPr lang="en-US"/>
        </a:p>
      </dgm:t>
    </dgm:pt>
    <dgm:pt modelId="{A15B4527-352B-4DBE-B72D-AF5DBB24B319}" type="sibTrans" cxnId="{F44A3FB9-CDB9-4A06-8F69-15E73A1D02BA}">
      <dgm:prSet/>
      <dgm:spPr/>
      <dgm:t>
        <a:bodyPr/>
        <a:lstStyle/>
        <a:p>
          <a:endParaRPr lang="en-US"/>
        </a:p>
      </dgm:t>
    </dgm:pt>
    <dgm:pt modelId="{B890778A-DA9F-4563-953E-34DC0DF511A3}">
      <dgm:prSet phldrT="[Text]"/>
      <dgm:spPr/>
      <dgm:t>
        <a:bodyPr/>
        <a:lstStyle/>
        <a:p>
          <a:r>
            <a:rPr lang="en-US" b="1" dirty="0" smtClean="0"/>
            <a:t>Quality Control</a:t>
          </a:r>
          <a:endParaRPr lang="en-US" dirty="0"/>
        </a:p>
      </dgm:t>
    </dgm:pt>
    <dgm:pt modelId="{B3A26FF1-971A-4979-B1B6-31C2858EC9F3}" type="parTrans" cxnId="{1891BFAA-CD7A-48B3-A035-C4D73AC8B502}">
      <dgm:prSet/>
      <dgm:spPr/>
      <dgm:t>
        <a:bodyPr/>
        <a:lstStyle/>
        <a:p>
          <a:endParaRPr lang="en-US"/>
        </a:p>
      </dgm:t>
    </dgm:pt>
    <dgm:pt modelId="{EE7F7CA8-1167-4D03-AC53-0A4ED876C1F2}" type="sibTrans" cxnId="{1891BFAA-CD7A-48B3-A035-C4D73AC8B502}">
      <dgm:prSet/>
      <dgm:spPr/>
      <dgm:t>
        <a:bodyPr/>
        <a:lstStyle/>
        <a:p>
          <a:endParaRPr lang="en-US"/>
        </a:p>
      </dgm:t>
    </dgm:pt>
    <dgm:pt modelId="{9FC89B9C-4DEE-486B-8763-8B40A5CFC2FC}">
      <dgm:prSet/>
      <dgm:spPr>
        <a:blipFill rotWithShape="0">
          <a:blip xmlns:r="http://schemas.openxmlformats.org/officeDocument/2006/relationships" r:embed="rId1"/>
          <a:tile tx="0" ty="0" sx="100000" sy="100000" flip="none" algn="tl"/>
        </a:blipFill>
      </dgm:spPr>
      <dgm:t>
        <a:bodyPr/>
        <a:lstStyle/>
        <a:p>
          <a:r>
            <a:rPr lang="en-US" dirty="0" smtClean="0"/>
            <a:t>Coordinated activities to direct and control an organization with regard to quality. Direction and control with regard to quality generally includes the establishment of the quality policy and quality objectives, quality planning, quality control, quality assurance and quality improvement. </a:t>
          </a:r>
          <a:endParaRPr lang="en-US" dirty="0"/>
        </a:p>
      </dgm:t>
    </dgm:pt>
    <dgm:pt modelId="{7C6B66E7-4A13-457B-86D4-53CB67B42861}" type="parTrans" cxnId="{837B7217-D785-47C7-B7A8-FE454B0F1107}">
      <dgm:prSet/>
      <dgm:spPr/>
      <dgm:t>
        <a:bodyPr/>
        <a:lstStyle/>
        <a:p>
          <a:endParaRPr lang="en-US"/>
        </a:p>
      </dgm:t>
    </dgm:pt>
    <dgm:pt modelId="{B07BA6C7-0BDA-40CE-B0BA-B28B8AC2148B}" type="sibTrans" cxnId="{837B7217-D785-47C7-B7A8-FE454B0F1107}">
      <dgm:prSet/>
      <dgm:spPr/>
      <dgm:t>
        <a:bodyPr/>
        <a:lstStyle/>
        <a:p>
          <a:endParaRPr lang="en-US"/>
        </a:p>
      </dgm:t>
    </dgm:pt>
    <dgm:pt modelId="{4614DE1B-9895-451E-9540-2461F89AA015}">
      <dgm:prSet/>
      <dgm:spPr>
        <a:blipFill rotWithShape="0">
          <a:blip xmlns:r="http://schemas.openxmlformats.org/officeDocument/2006/relationships" r:embed="rId1"/>
          <a:tile tx="0" ty="0" sx="100000" sy="100000" flip="none" algn="tl"/>
        </a:blipFill>
      </dgm:spPr>
      <dgm:t>
        <a:bodyPr/>
        <a:lstStyle/>
        <a:p>
          <a:r>
            <a:rPr lang="en-US" dirty="0" smtClean="0"/>
            <a:t>Part of quality management focused on providing confidence that quality requirements will be fulfilled.  </a:t>
          </a:r>
          <a:r>
            <a:rPr lang="en-US" i="1" dirty="0" smtClean="0"/>
            <a:t>- ISTQB</a:t>
          </a:r>
          <a:endParaRPr lang="en-US" dirty="0"/>
        </a:p>
      </dgm:t>
    </dgm:pt>
    <dgm:pt modelId="{32C2B3DC-875F-4026-84C1-E36A13CA9311}" type="parTrans" cxnId="{3853BFED-CFC3-40EE-8621-4D33B9731B44}">
      <dgm:prSet/>
      <dgm:spPr/>
      <dgm:t>
        <a:bodyPr/>
        <a:lstStyle/>
        <a:p>
          <a:endParaRPr lang="en-US"/>
        </a:p>
      </dgm:t>
    </dgm:pt>
    <dgm:pt modelId="{F749B3BA-B5C4-4F15-BD69-99CB29857801}" type="sibTrans" cxnId="{3853BFED-CFC3-40EE-8621-4D33B9731B44}">
      <dgm:prSet/>
      <dgm:spPr/>
      <dgm:t>
        <a:bodyPr/>
        <a:lstStyle/>
        <a:p>
          <a:endParaRPr lang="en-US"/>
        </a:p>
      </dgm:t>
    </dgm:pt>
    <dgm:pt modelId="{228B1936-2662-4A2D-B514-FD8C83E1703D}">
      <dgm:prSet/>
      <dgm:spPr>
        <a:blipFill rotWithShape="0">
          <a:blip xmlns:r="http://schemas.openxmlformats.org/officeDocument/2006/relationships" r:embed="rId1"/>
          <a:tile tx="0" ty="0" sx="100000" sy="100000" flip="none" algn="tl"/>
        </a:blipFill>
      </dgm:spPr>
      <dgm:t>
        <a:bodyPr/>
        <a:lstStyle/>
        <a:p>
          <a:r>
            <a:rPr lang="en-US" dirty="0" smtClean="0"/>
            <a:t>All those planned and systematic activities implemented to provide adequate confidence that an entity will fulfill requirements for quality.  </a:t>
          </a:r>
          <a:r>
            <a:rPr lang="en-US" i="1" dirty="0" smtClean="0"/>
            <a:t>- ISO</a:t>
          </a:r>
          <a:r>
            <a:rPr lang="en-US" dirty="0" smtClean="0"/>
            <a:t>  </a:t>
          </a:r>
          <a:endParaRPr lang="en-US" dirty="0"/>
        </a:p>
      </dgm:t>
    </dgm:pt>
    <dgm:pt modelId="{D0AB1A46-4A04-4F19-A253-7934A98FCEEE}" type="parTrans" cxnId="{5540F966-F41C-476E-BA65-6393C154306A}">
      <dgm:prSet/>
      <dgm:spPr/>
      <dgm:t>
        <a:bodyPr/>
        <a:lstStyle/>
        <a:p>
          <a:endParaRPr lang="en-US"/>
        </a:p>
      </dgm:t>
    </dgm:pt>
    <dgm:pt modelId="{737AE776-8429-4E38-8849-5A0EEE4F4D2C}" type="sibTrans" cxnId="{5540F966-F41C-476E-BA65-6393C154306A}">
      <dgm:prSet/>
      <dgm:spPr/>
      <dgm:t>
        <a:bodyPr/>
        <a:lstStyle/>
        <a:p>
          <a:endParaRPr lang="en-US"/>
        </a:p>
      </dgm:t>
    </dgm:pt>
    <dgm:pt modelId="{2D31EAE0-B591-493A-9A7E-0A90FDC4EC4C}">
      <dgm:prSet/>
      <dgm:spPr>
        <a:blipFill rotWithShape="0">
          <a:blip xmlns:r="http://schemas.openxmlformats.org/officeDocument/2006/relationships" r:embed="rId1"/>
          <a:tile tx="0" ty="0" sx="100000" sy="100000" flip="none" algn="tl"/>
        </a:blipFill>
      </dgm:spPr>
      <dgm:t>
        <a:bodyPr/>
        <a:lstStyle/>
        <a:p>
          <a:r>
            <a:rPr lang="en-US" dirty="0" smtClean="0"/>
            <a:t>Example: Validating a project/product, finding defects</a:t>
          </a:r>
          <a:endParaRPr lang="en-US" dirty="0"/>
        </a:p>
      </dgm:t>
    </dgm:pt>
    <dgm:pt modelId="{2E6F8A4F-96A1-4992-B261-5B86E42E4F60}" type="parTrans" cxnId="{8F46D078-BDC9-4F65-A912-FC81FCD4C2F2}">
      <dgm:prSet/>
      <dgm:spPr/>
      <dgm:t>
        <a:bodyPr/>
        <a:lstStyle/>
        <a:p>
          <a:endParaRPr lang="en-US"/>
        </a:p>
      </dgm:t>
    </dgm:pt>
    <dgm:pt modelId="{F7E43004-51B0-462E-8210-7936018DDE03}" type="sibTrans" cxnId="{8F46D078-BDC9-4F65-A912-FC81FCD4C2F2}">
      <dgm:prSet/>
      <dgm:spPr/>
      <dgm:t>
        <a:bodyPr/>
        <a:lstStyle/>
        <a:p>
          <a:endParaRPr lang="en-US"/>
        </a:p>
      </dgm:t>
    </dgm:pt>
    <dgm:pt modelId="{FCCDAC17-DADA-4EE9-ACEB-435725342B2C}">
      <dgm:prSet/>
      <dgm:spPr>
        <a:blipFill rotWithShape="0">
          <a:blip xmlns:r="http://schemas.openxmlformats.org/officeDocument/2006/relationships" r:embed="rId1"/>
          <a:tile tx="0" ty="0" sx="100000" sy="100000" flip="none" algn="tl"/>
        </a:blipFill>
      </dgm:spPr>
      <dgm:t>
        <a:bodyPr/>
        <a:lstStyle/>
        <a:p>
          <a:r>
            <a:rPr lang="en-US" dirty="0" smtClean="0"/>
            <a:t>The operational techniques and activities that are used to fulfill requirements for quality  - </a:t>
          </a:r>
          <a:r>
            <a:rPr lang="en-US" i="1" dirty="0" smtClean="0"/>
            <a:t>ISO</a:t>
          </a:r>
          <a:endParaRPr lang="en-US" dirty="0"/>
        </a:p>
      </dgm:t>
    </dgm:pt>
    <dgm:pt modelId="{075E51C6-9F04-466D-88D9-CAD691A67693}" type="parTrans" cxnId="{F5637D5C-E7DF-48CF-8079-29996E29AD9F}">
      <dgm:prSet/>
      <dgm:spPr/>
      <dgm:t>
        <a:bodyPr/>
        <a:lstStyle/>
        <a:p>
          <a:endParaRPr lang="en-US"/>
        </a:p>
      </dgm:t>
    </dgm:pt>
    <dgm:pt modelId="{531C1805-BACF-4990-AA4A-EDA3DB468028}" type="sibTrans" cxnId="{F5637D5C-E7DF-48CF-8079-29996E29AD9F}">
      <dgm:prSet/>
      <dgm:spPr/>
      <dgm:t>
        <a:bodyPr/>
        <a:lstStyle/>
        <a:p>
          <a:endParaRPr lang="en-US"/>
        </a:p>
      </dgm:t>
    </dgm:pt>
    <dgm:pt modelId="{D9DEC56B-AB61-4104-9C78-85D078F7686A}">
      <dgm:prSet/>
      <dgm:spPr>
        <a:blipFill rotWithShape="0">
          <a:blip xmlns:r="http://schemas.openxmlformats.org/officeDocument/2006/relationships" r:embed="rId1"/>
          <a:tile tx="0" ty="0" sx="100000" sy="100000" flip="none" algn="tl"/>
        </a:blipFill>
      </dgm:spPr>
      <dgm:t>
        <a:bodyPr/>
        <a:lstStyle/>
        <a:p>
          <a:r>
            <a:rPr lang="en-US" dirty="0" smtClean="0"/>
            <a:t>Example: Defining and monitoring the process to prevent defect. </a:t>
          </a:r>
          <a:endParaRPr lang="en-US" dirty="0"/>
        </a:p>
      </dgm:t>
    </dgm:pt>
    <dgm:pt modelId="{44BC6B6E-FB15-499F-B4C0-D5270F3E3066}" type="parTrans" cxnId="{0A072B50-5F65-4F88-BB9A-00D1056AE548}">
      <dgm:prSet/>
      <dgm:spPr/>
      <dgm:t>
        <a:bodyPr/>
        <a:lstStyle/>
        <a:p>
          <a:endParaRPr lang="en-US"/>
        </a:p>
      </dgm:t>
    </dgm:pt>
    <dgm:pt modelId="{541B08A9-D2D9-4111-878C-08A90B427730}" type="sibTrans" cxnId="{0A072B50-5F65-4F88-BB9A-00D1056AE548}">
      <dgm:prSet/>
      <dgm:spPr/>
      <dgm:t>
        <a:bodyPr/>
        <a:lstStyle/>
        <a:p>
          <a:endParaRPr lang="en-US"/>
        </a:p>
      </dgm:t>
    </dgm:pt>
    <dgm:pt modelId="{771FE557-EE9D-4443-9C13-FCDE0B81E2C2}" type="pres">
      <dgm:prSet presAssocID="{12E82F03-E8FC-45ED-807E-9C6C5233833D}" presName="linear" presStyleCnt="0">
        <dgm:presLayoutVars>
          <dgm:dir/>
          <dgm:animLvl val="lvl"/>
          <dgm:resizeHandles val="exact"/>
        </dgm:presLayoutVars>
      </dgm:prSet>
      <dgm:spPr/>
      <dgm:t>
        <a:bodyPr/>
        <a:lstStyle/>
        <a:p>
          <a:endParaRPr lang="en-US"/>
        </a:p>
      </dgm:t>
    </dgm:pt>
    <dgm:pt modelId="{F43AE34F-2B90-4E90-8C56-EC462E48DFCA}" type="pres">
      <dgm:prSet presAssocID="{B9579669-9F48-4230-B34B-C4E9FA4F3584}" presName="parentLin" presStyleCnt="0"/>
      <dgm:spPr/>
      <dgm:t>
        <a:bodyPr/>
        <a:lstStyle/>
        <a:p>
          <a:endParaRPr lang="en-US"/>
        </a:p>
      </dgm:t>
    </dgm:pt>
    <dgm:pt modelId="{7D121061-604F-4D18-A813-2463F0BFFADC}" type="pres">
      <dgm:prSet presAssocID="{B9579669-9F48-4230-B34B-C4E9FA4F3584}" presName="parentLeftMargin" presStyleLbl="node1" presStyleIdx="0" presStyleCnt="3"/>
      <dgm:spPr/>
      <dgm:t>
        <a:bodyPr/>
        <a:lstStyle/>
        <a:p>
          <a:endParaRPr lang="en-US"/>
        </a:p>
      </dgm:t>
    </dgm:pt>
    <dgm:pt modelId="{EFB8260C-A5D7-4CBC-A8D6-0A38ACCA75C7}" type="pres">
      <dgm:prSet presAssocID="{B9579669-9F48-4230-B34B-C4E9FA4F3584}" presName="parentText" presStyleLbl="node1" presStyleIdx="0" presStyleCnt="3">
        <dgm:presLayoutVars>
          <dgm:chMax val="0"/>
          <dgm:bulletEnabled val="1"/>
        </dgm:presLayoutVars>
      </dgm:prSet>
      <dgm:spPr/>
      <dgm:t>
        <a:bodyPr/>
        <a:lstStyle/>
        <a:p>
          <a:endParaRPr lang="en-US"/>
        </a:p>
      </dgm:t>
    </dgm:pt>
    <dgm:pt modelId="{AE3A4227-4F53-48A2-B120-A4C59014D8E2}" type="pres">
      <dgm:prSet presAssocID="{B9579669-9F48-4230-B34B-C4E9FA4F3584}" presName="negativeSpace" presStyleCnt="0"/>
      <dgm:spPr/>
      <dgm:t>
        <a:bodyPr/>
        <a:lstStyle/>
        <a:p>
          <a:endParaRPr lang="en-US"/>
        </a:p>
      </dgm:t>
    </dgm:pt>
    <dgm:pt modelId="{79B4ECD0-1D3C-49B6-BB62-67143190D7DC}" type="pres">
      <dgm:prSet presAssocID="{B9579669-9F48-4230-B34B-C4E9FA4F3584}" presName="childText" presStyleLbl="conFgAcc1" presStyleIdx="0" presStyleCnt="3">
        <dgm:presLayoutVars>
          <dgm:bulletEnabled val="1"/>
        </dgm:presLayoutVars>
      </dgm:prSet>
      <dgm:spPr/>
      <dgm:t>
        <a:bodyPr/>
        <a:lstStyle/>
        <a:p>
          <a:endParaRPr lang="en-US"/>
        </a:p>
      </dgm:t>
    </dgm:pt>
    <dgm:pt modelId="{7C466524-094A-48F1-890F-8D2DF55124A8}" type="pres">
      <dgm:prSet presAssocID="{CFE2E96A-31CD-45D7-A709-A7C0B728FB1A}" presName="spaceBetweenRectangles" presStyleCnt="0"/>
      <dgm:spPr/>
      <dgm:t>
        <a:bodyPr/>
        <a:lstStyle/>
        <a:p>
          <a:endParaRPr lang="en-US"/>
        </a:p>
      </dgm:t>
    </dgm:pt>
    <dgm:pt modelId="{92D9CA68-7618-4518-888C-0A856E2BB2F3}" type="pres">
      <dgm:prSet presAssocID="{2B7A8A46-539C-40CE-93F4-400CF91F850C}" presName="parentLin" presStyleCnt="0"/>
      <dgm:spPr/>
      <dgm:t>
        <a:bodyPr/>
        <a:lstStyle/>
        <a:p>
          <a:endParaRPr lang="en-US"/>
        </a:p>
      </dgm:t>
    </dgm:pt>
    <dgm:pt modelId="{67916F3E-97D7-4373-B69E-409286D83F1C}" type="pres">
      <dgm:prSet presAssocID="{2B7A8A46-539C-40CE-93F4-400CF91F850C}" presName="parentLeftMargin" presStyleLbl="node1" presStyleIdx="0" presStyleCnt="3"/>
      <dgm:spPr/>
      <dgm:t>
        <a:bodyPr/>
        <a:lstStyle/>
        <a:p>
          <a:endParaRPr lang="en-US"/>
        </a:p>
      </dgm:t>
    </dgm:pt>
    <dgm:pt modelId="{28E2C368-3251-44D2-A253-09FCE4C5996B}" type="pres">
      <dgm:prSet presAssocID="{2B7A8A46-539C-40CE-93F4-400CF91F850C}" presName="parentText" presStyleLbl="node1" presStyleIdx="1" presStyleCnt="3">
        <dgm:presLayoutVars>
          <dgm:chMax val="0"/>
          <dgm:bulletEnabled val="1"/>
        </dgm:presLayoutVars>
      </dgm:prSet>
      <dgm:spPr/>
      <dgm:t>
        <a:bodyPr/>
        <a:lstStyle/>
        <a:p>
          <a:endParaRPr lang="en-US"/>
        </a:p>
      </dgm:t>
    </dgm:pt>
    <dgm:pt modelId="{1AF2EE7A-170F-4E48-B216-556D63134640}" type="pres">
      <dgm:prSet presAssocID="{2B7A8A46-539C-40CE-93F4-400CF91F850C}" presName="negativeSpace" presStyleCnt="0"/>
      <dgm:spPr/>
      <dgm:t>
        <a:bodyPr/>
        <a:lstStyle/>
        <a:p>
          <a:endParaRPr lang="en-US"/>
        </a:p>
      </dgm:t>
    </dgm:pt>
    <dgm:pt modelId="{59E64573-B600-4881-94E9-0FF3C40EF7CF}" type="pres">
      <dgm:prSet presAssocID="{2B7A8A46-539C-40CE-93F4-400CF91F850C}" presName="childText" presStyleLbl="conFgAcc1" presStyleIdx="1" presStyleCnt="3">
        <dgm:presLayoutVars>
          <dgm:bulletEnabled val="1"/>
        </dgm:presLayoutVars>
      </dgm:prSet>
      <dgm:spPr/>
      <dgm:t>
        <a:bodyPr/>
        <a:lstStyle/>
        <a:p>
          <a:endParaRPr lang="en-US"/>
        </a:p>
      </dgm:t>
    </dgm:pt>
    <dgm:pt modelId="{DABFE15F-EF7F-42AF-ACB3-C32B1831BAAD}" type="pres">
      <dgm:prSet presAssocID="{A15B4527-352B-4DBE-B72D-AF5DBB24B319}" presName="spaceBetweenRectangles" presStyleCnt="0"/>
      <dgm:spPr/>
      <dgm:t>
        <a:bodyPr/>
        <a:lstStyle/>
        <a:p>
          <a:endParaRPr lang="en-US"/>
        </a:p>
      </dgm:t>
    </dgm:pt>
    <dgm:pt modelId="{74CF5B6D-18C9-4E7E-B20D-39241DB8FE09}" type="pres">
      <dgm:prSet presAssocID="{B890778A-DA9F-4563-953E-34DC0DF511A3}" presName="parentLin" presStyleCnt="0"/>
      <dgm:spPr/>
      <dgm:t>
        <a:bodyPr/>
        <a:lstStyle/>
        <a:p>
          <a:endParaRPr lang="en-US"/>
        </a:p>
      </dgm:t>
    </dgm:pt>
    <dgm:pt modelId="{EA97A1F2-2AB8-4CE9-B76A-F078D7FCABA5}" type="pres">
      <dgm:prSet presAssocID="{B890778A-DA9F-4563-953E-34DC0DF511A3}" presName="parentLeftMargin" presStyleLbl="node1" presStyleIdx="1" presStyleCnt="3"/>
      <dgm:spPr/>
      <dgm:t>
        <a:bodyPr/>
        <a:lstStyle/>
        <a:p>
          <a:endParaRPr lang="en-US"/>
        </a:p>
      </dgm:t>
    </dgm:pt>
    <dgm:pt modelId="{8749F978-3384-4545-936C-0F0288CA0F75}" type="pres">
      <dgm:prSet presAssocID="{B890778A-DA9F-4563-953E-34DC0DF511A3}" presName="parentText" presStyleLbl="node1" presStyleIdx="2" presStyleCnt="3">
        <dgm:presLayoutVars>
          <dgm:chMax val="0"/>
          <dgm:bulletEnabled val="1"/>
        </dgm:presLayoutVars>
      </dgm:prSet>
      <dgm:spPr/>
      <dgm:t>
        <a:bodyPr/>
        <a:lstStyle/>
        <a:p>
          <a:endParaRPr lang="en-US"/>
        </a:p>
      </dgm:t>
    </dgm:pt>
    <dgm:pt modelId="{12E26DB3-54AE-4538-81F5-BC6340A87D97}" type="pres">
      <dgm:prSet presAssocID="{B890778A-DA9F-4563-953E-34DC0DF511A3}" presName="negativeSpace" presStyleCnt="0"/>
      <dgm:spPr/>
      <dgm:t>
        <a:bodyPr/>
        <a:lstStyle/>
        <a:p>
          <a:endParaRPr lang="en-US"/>
        </a:p>
      </dgm:t>
    </dgm:pt>
    <dgm:pt modelId="{136A7BA6-0493-40E2-86D3-3ABDDBFFDCF2}" type="pres">
      <dgm:prSet presAssocID="{B890778A-DA9F-4563-953E-34DC0DF511A3}" presName="childText" presStyleLbl="conFgAcc1" presStyleIdx="2" presStyleCnt="3">
        <dgm:presLayoutVars>
          <dgm:bulletEnabled val="1"/>
        </dgm:presLayoutVars>
      </dgm:prSet>
      <dgm:spPr/>
      <dgm:t>
        <a:bodyPr/>
        <a:lstStyle/>
        <a:p>
          <a:endParaRPr lang="en-US"/>
        </a:p>
      </dgm:t>
    </dgm:pt>
  </dgm:ptLst>
  <dgm:cxnLst>
    <dgm:cxn modelId="{F097212D-D7FC-45B5-B9E6-942C73ED8B6A}" type="presOf" srcId="{D9DEC56B-AB61-4104-9C78-85D078F7686A}" destId="{136A7BA6-0493-40E2-86D3-3ABDDBFFDCF2}" srcOrd="0" destOrd="1" presId="urn:microsoft.com/office/officeart/2005/8/layout/list1"/>
    <dgm:cxn modelId="{3B0C3DCB-3B4E-4656-9FD8-755CAA4F9666}" type="presOf" srcId="{12E82F03-E8FC-45ED-807E-9C6C5233833D}" destId="{771FE557-EE9D-4443-9C13-FCDE0B81E2C2}" srcOrd="0" destOrd="0" presId="urn:microsoft.com/office/officeart/2005/8/layout/list1"/>
    <dgm:cxn modelId="{400E1524-2363-48F4-9F77-2C6E05DB1FBE}" type="presOf" srcId="{2B7A8A46-539C-40CE-93F4-400CF91F850C}" destId="{28E2C368-3251-44D2-A253-09FCE4C5996B}" srcOrd="1" destOrd="0" presId="urn:microsoft.com/office/officeart/2005/8/layout/list1"/>
    <dgm:cxn modelId="{C25C0B38-00E5-45D5-A19F-12C93CD99660}" type="presOf" srcId="{B890778A-DA9F-4563-953E-34DC0DF511A3}" destId="{EA97A1F2-2AB8-4CE9-B76A-F078D7FCABA5}" srcOrd="0" destOrd="0" presId="urn:microsoft.com/office/officeart/2005/8/layout/list1"/>
    <dgm:cxn modelId="{8F46D078-BDC9-4F65-A912-FC81FCD4C2F2}" srcId="{2B7A8A46-539C-40CE-93F4-400CF91F850C}" destId="{2D31EAE0-B591-493A-9A7E-0A90FDC4EC4C}" srcOrd="2" destOrd="0" parTransId="{2E6F8A4F-96A1-4992-B261-5B86E42E4F60}" sibTransId="{F7E43004-51B0-462E-8210-7936018DDE03}"/>
    <dgm:cxn modelId="{E61E2DE1-9B79-4DBF-8F52-21370C8D5162}" type="presOf" srcId="{9FC89B9C-4DEE-486B-8763-8B40A5CFC2FC}" destId="{79B4ECD0-1D3C-49B6-BB62-67143190D7DC}" srcOrd="0" destOrd="0" presId="urn:microsoft.com/office/officeart/2005/8/layout/list1"/>
    <dgm:cxn modelId="{6A68DE5C-AC93-44FB-8BFE-8045A8B83CE9}" type="presOf" srcId="{228B1936-2662-4A2D-B514-FD8C83E1703D}" destId="{59E64573-B600-4881-94E9-0FF3C40EF7CF}" srcOrd="0" destOrd="1" presId="urn:microsoft.com/office/officeart/2005/8/layout/list1"/>
    <dgm:cxn modelId="{0A072B50-5F65-4F88-BB9A-00D1056AE548}" srcId="{B890778A-DA9F-4563-953E-34DC0DF511A3}" destId="{D9DEC56B-AB61-4104-9C78-85D078F7686A}" srcOrd="1" destOrd="0" parTransId="{44BC6B6E-FB15-499F-B4C0-D5270F3E3066}" sibTransId="{541B08A9-D2D9-4111-878C-08A90B427730}"/>
    <dgm:cxn modelId="{0BFC1FA3-74A7-4F9C-AE96-AAF29A398E75}" type="presOf" srcId="{FCCDAC17-DADA-4EE9-ACEB-435725342B2C}" destId="{136A7BA6-0493-40E2-86D3-3ABDDBFFDCF2}" srcOrd="0" destOrd="0" presId="urn:microsoft.com/office/officeart/2005/8/layout/list1"/>
    <dgm:cxn modelId="{5540F966-F41C-476E-BA65-6393C154306A}" srcId="{2B7A8A46-539C-40CE-93F4-400CF91F850C}" destId="{228B1936-2662-4A2D-B514-FD8C83E1703D}" srcOrd="1" destOrd="0" parTransId="{D0AB1A46-4A04-4F19-A253-7934A98FCEEE}" sibTransId="{737AE776-8429-4E38-8849-5A0EEE4F4D2C}"/>
    <dgm:cxn modelId="{837B7217-D785-47C7-B7A8-FE454B0F1107}" srcId="{B9579669-9F48-4230-B34B-C4E9FA4F3584}" destId="{9FC89B9C-4DEE-486B-8763-8B40A5CFC2FC}" srcOrd="0" destOrd="0" parTransId="{7C6B66E7-4A13-457B-86D4-53CB67B42861}" sibTransId="{B07BA6C7-0BDA-40CE-B0BA-B28B8AC2148B}"/>
    <dgm:cxn modelId="{F44A3FB9-CDB9-4A06-8F69-15E73A1D02BA}" srcId="{12E82F03-E8FC-45ED-807E-9C6C5233833D}" destId="{2B7A8A46-539C-40CE-93F4-400CF91F850C}" srcOrd="1" destOrd="0" parTransId="{0253BB95-3576-4086-9382-81CDA6EF83AF}" sibTransId="{A15B4527-352B-4DBE-B72D-AF5DBB24B319}"/>
    <dgm:cxn modelId="{7A7BEFC1-CA98-494F-86C8-F75D3FE5A9C5}" type="presOf" srcId="{2B7A8A46-539C-40CE-93F4-400CF91F850C}" destId="{67916F3E-97D7-4373-B69E-409286D83F1C}" srcOrd="0" destOrd="0" presId="urn:microsoft.com/office/officeart/2005/8/layout/list1"/>
    <dgm:cxn modelId="{3853BFED-CFC3-40EE-8621-4D33B9731B44}" srcId="{2B7A8A46-539C-40CE-93F4-400CF91F850C}" destId="{4614DE1B-9895-451E-9540-2461F89AA015}" srcOrd="0" destOrd="0" parTransId="{32C2B3DC-875F-4026-84C1-E36A13CA9311}" sibTransId="{F749B3BA-B5C4-4F15-BD69-99CB29857801}"/>
    <dgm:cxn modelId="{39F54CB2-56E6-4F03-8940-6B9379F868B5}" type="presOf" srcId="{B890778A-DA9F-4563-953E-34DC0DF511A3}" destId="{8749F978-3384-4545-936C-0F0288CA0F75}" srcOrd="1" destOrd="0" presId="urn:microsoft.com/office/officeart/2005/8/layout/list1"/>
    <dgm:cxn modelId="{115A8744-A02C-46DD-9CF8-861228820465}" srcId="{12E82F03-E8FC-45ED-807E-9C6C5233833D}" destId="{B9579669-9F48-4230-B34B-C4E9FA4F3584}" srcOrd="0" destOrd="0" parTransId="{18906A80-0451-47D7-8F02-926B86583347}" sibTransId="{CFE2E96A-31CD-45D7-A709-A7C0B728FB1A}"/>
    <dgm:cxn modelId="{1891BFAA-CD7A-48B3-A035-C4D73AC8B502}" srcId="{12E82F03-E8FC-45ED-807E-9C6C5233833D}" destId="{B890778A-DA9F-4563-953E-34DC0DF511A3}" srcOrd="2" destOrd="0" parTransId="{B3A26FF1-971A-4979-B1B6-31C2858EC9F3}" sibTransId="{EE7F7CA8-1167-4D03-AC53-0A4ED876C1F2}"/>
    <dgm:cxn modelId="{77A72791-CEB6-4ADC-ADF0-65DE74973FC7}" type="presOf" srcId="{B9579669-9F48-4230-B34B-C4E9FA4F3584}" destId="{7D121061-604F-4D18-A813-2463F0BFFADC}" srcOrd="0" destOrd="0" presId="urn:microsoft.com/office/officeart/2005/8/layout/list1"/>
    <dgm:cxn modelId="{F5637D5C-E7DF-48CF-8079-29996E29AD9F}" srcId="{B890778A-DA9F-4563-953E-34DC0DF511A3}" destId="{FCCDAC17-DADA-4EE9-ACEB-435725342B2C}" srcOrd="0" destOrd="0" parTransId="{075E51C6-9F04-466D-88D9-CAD691A67693}" sibTransId="{531C1805-BACF-4990-AA4A-EDA3DB468028}"/>
    <dgm:cxn modelId="{3A234F68-B184-490D-A1D5-D2BBB17F122C}" type="presOf" srcId="{4614DE1B-9895-451E-9540-2461F89AA015}" destId="{59E64573-B600-4881-94E9-0FF3C40EF7CF}" srcOrd="0" destOrd="0" presId="urn:microsoft.com/office/officeart/2005/8/layout/list1"/>
    <dgm:cxn modelId="{96F9634B-A21B-4BBE-A65A-918D2927D02F}" type="presOf" srcId="{B9579669-9F48-4230-B34B-C4E9FA4F3584}" destId="{EFB8260C-A5D7-4CBC-A8D6-0A38ACCA75C7}" srcOrd="1" destOrd="0" presId="urn:microsoft.com/office/officeart/2005/8/layout/list1"/>
    <dgm:cxn modelId="{4150E661-BE54-4C51-BBF3-981C5F40293C}" type="presOf" srcId="{2D31EAE0-B591-493A-9A7E-0A90FDC4EC4C}" destId="{59E64573-B600-4881-94E9-0FF3C40EF7CF}" srcOrd="0" destOrd="2" presId="urn:microsoft.com/office/officeart/2005/8/layout/list1"/>
    <dgm:cxn modelId="{1ED54856-4641-4E89-BBA2-508EAEB3BF81}" type="presParOf" srcId="{771FE557-EE9D-4443-9C13-FCDE0B81E2C2}" destId="{F43AE34F-2B90-4E90-8C56-EC462E48DFCA}" srcOrd="0" destOrd="0" presId="urn:microsoft.com/office/officeart/2005/8/layout/list1"/>
    <dgm:cxn modelId="{49252C9C-6657-4DBB-B650-747076955094}" type="presParOf" srcId="{F43AE34F-2B90-4E90-8C56-EC462E48DFCA}" destId="{7D121061-604F-4D18-A813-2463F0BFFADC}" srcOrd="0" destOrd="0" presId="urn:microsoft.com/office/officeart/2005/8/layout/list1"/>
    <dgm:cxn modelId="{72D3A9E9-A8CE-4B09-8957-A4D0EEAEB0AB}" type="presParOf" srcId="{F43AE34F-2B90-4E90-8C56-EC462E48DFCA}" destId="{EFB8260C-A5D7-4CBC-A8D6-0A38ACCA75C7}" srcOrd="1" destOrd="0" presId="urn:microsoft.com/office/officeart/2005/8/layout/list1"/>
    <dgm:cxn modelId="{52D6C7A0-D02E-49FE-AEA5-346F6151AC7C}" type="presParOf" srcId="{771FE557-EE9D-4443-9C13-FCDE0B81E2C2}" destId="{AE3A4227-4F53-48A2-B120-A4C59014D8E2}" srcOrd="1" destOrd="0" presId="urn:microsoft.com/office/officeart/2005/8/layout/list1"/>
    <dgm:cxn modelId="{0A69EB11-F4F8-4868-A527-395B8281285E}" type="presParOf" srcId="{771FE557-EE9D-4443-9C13-FCDE0B81E2C2}" destId="{79B4ECD0-1D3C-49B6-BB62-67143190D7DC}" srcOrd="2" destOrd="0" presId="urn:microsoft.com/office/officeart/2005/8/layout/list1"/>
    <dgm:cxn modelId="{610C3BA5-EE75-448D-8AED-D091A1373F46}" type="presParOf" srcId="{771FE557-EE9D-4443-9C13-FCDE0B81E2C2}" destId="{7C466524-094A-48F1-890F-8D2DF55124A8}" srcOrd="3" destOrd="0" presId="urn:microsoft.com/office/officeart/2005/8/layout/list1"/>
    <dgm:cxn modelId="{F5648E08-0674-49BC-8547-554CDD697263}" type="presParOf" srcId="{771FE557-EE9D-4443-9C13-FCDE0B81E2C2}" destId="{92D9CA68-7618-4518-888C-0A856E2BB2F3}" srcOrd="4" destOrd="0" presId="urn:microsoft.com/office/officeart/2005/8/layout/list1"/>
    <dgm:cxn modelId="{0BE3B500-FC91-42EC-AAB8-93D76C2155C2}" type="presParOf" srcId="{92D9CA68-7618-4518-888C-0A856E2BB2F3}" destId="{67916F3E-97D7-4373-B69E-409286D83F1C}" srcOrd="0" destOrd="0" presId="urn:microsoft.com/office/officeart/2005/8/layout/list1"/>
    <dgm:cxn modelId="{E9F4357A-5436-4300-BFB0-52ED8E4AA943}" type="presParOf" srcId="{92D9CA68-7618-4518-888C-0A856E2BB2F3}" destId="{28E2C368-3251-44D2-A253-09FCE4C5996B}" srcOrd="1" destOrd="0" presId="urn:microsoft.com/office/officeart/2005/8/layout/list1"/>
    <dgm:cxn modelId="{E3864C53-5BC8-4116-A356-C32829933933}" type="presParOf" srcId="{771FE557-EE9D-4443-9C13-FCDE0B81E2C2}" destId="{1AF2EE7A-170F-4E48-B216-556D63134640}" srcOrd="5" destOrd="0" presId="urn:microsoft.com/office/officeart/2005/8/layout/list1"/>
    <dgm:cxn modelId="{237C7EA7-1022-4B46-82C7-6F4E7676F005}" type="presParOf" srcId="{771FE557-EE9D-4443-9C13-FCDE0B81E2C2}" destId="{59E64573-B600-4881-94E9-0FF3C40EF7CF}" srcOrd="6" destOrd="0" presId="urn:microsoft.com/office/officeart/2005/8/layout/list1"/>
    <dgm:cxn modelId="{BB4DA041-41B9-4A4A-9E91-94F182533D36}" type="presParOf" srcId="{771FE557-EE9D-4443-9C13-FCDE0B81E2C2}" destId="{DABFE15F-EF7F-42AF-ACB3-C32B1831BAAD}" srcOrd="7" destOrd="0" presId="urn:microsoft.com/office/officeart/2005/8/layout/list1"/>
    <dgm:cxn modelId="{E1E7B012-42E7-485F-AA80-F445E0AA18E0}" type="presParOf" srcId="{771FE557-EE9D-4443-9C13-FCDE0B81E2C2}" destId="{74CF5B6D-18C9-4E7E-B20D-39241DB8FE09}" srcOrd="8" destOrd="0" presId="urn:microsoft.com/office/officeart/2005/8/layout/list1"/>
    <dgm:cxn modelId="{58FFCF0D-9332-44B9-B960-57583E3D0BDA}" type="presParOf" srcId="{74CF5B6D-18C9-4E7E-B20D-39241DB8FE09}" destId="{EA97A1F2-2AB8-4CE9-B76A-F078D7FCABA5}" srcOrd="0" destOrd="0" presId="urn:microsoft.com/office/officeart/2005/8/layout/list1"/>
    <dgm:cxn modelId="{DFB6EE86-0A57-4129-88A5-7B3C32CE7DA0}" type="presParOf" srcId="{74CF5B6D-18C9-4E7E-B20D-39241DB8FE09}" destId="{8749F978-3384-4545-936C-0F0288CA0F75}" srcOrd="1" destOrd="0" presId="urn:microsoft.com/office/officeart/2005/8/layout/list1"/>
    <dgm:cxn modelId="{B9E0637B-BF5E-4E04-AA24-BABD64E969AA}" type="presParOf" srcId="{771FE557-EE9D-4443-9C13-FCDE0B81E2C2}" destId="{12E26DB3-54AE-4538-81F5-BC6340A87D97}" srcOrd="9" destOrd="0" presId="urn:microsoft.com/office/officeart/2005/8/layout/list1"/>
    <dgm:cxn modelId="{C7C8CCCC-819B-41CF-8277-FC8AAE4CE3BD}" type="presParOf" srcId="{771FE557-EE9D-4443-9C13-FCDE0B81E2C2}" destId="{136A7BA6-0493-40E2-86D3-3ABDDBFFDCF2}" srcOrd="10" destOrd="0" presId="urn:microsoft.com/office/officeart/2005/8/layout/list1"/>
  </dgm:cxnLst>
  <dgm:bg>
    <a:no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16CEC2-F193-48DF-BCC0-FB1645457751}"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US"/>
        </a:p>
      </dgm:t>
    </dgm:pt>
    <dgm:pt modelId="{F18464B1-49D7-4A77-BAB6-2DF7BD1DC0C7}">
      <dgm:prSet phldrT="[Text]" custT="1"/>
      <dgm:spPr/>
      <dgm:t>
        <a:bodyPr/>
        <a:lstStyle/>
        <a:p>
          <a:r>
            <a:rPr lang="en-US" sz="1800" b="1" dirty="0" smtClean="0"/>
            <a:t>Principle1: Testing shows presence of defects</a:t>
          </a:r>
          <a:endParaRPr lang="en-US" sz="1800" b="1" dirty="0"/>
        </a:p>
      </dgm:t>
    </dgm:pt>
    <dgm:pt modelId="{75EA73DE-AD64-47AF-A445-047E9C697240}" type="parTrans" cxnId="{419AAE9A-4A4D-45AC-A120-883767A07F35}">
      <dgm:prSet/>
      <dgm:spPr/>
      <dgm:t>
        <a:bodyPr/>
        <a:lstStyle/>
        <a:p>
          <a:endParaRPr lang="en-US" sz="2800"/>
        </a:p>
      </dgm:t>
    </dgm:pt>
    <dgm:pt modelId="{B9C0D267-4A8C-4F4B-B2D7-0CE9B9359DFC}" type="sibTrans" cxnId="{419AAE9A-4A4D-45AC-A120-883767A07F35}">
      <dgm:prSet/>
      <dgm:spPr/>
      <dgm:t>
        <a:bodyPr/>
        <a:lstStyle/>
        <a:p>
          <a:endParaRPr lang="en-US" sz="2800"/>
        </a:p>
      </dgm:t>
    </dgm:pt>
    <dgm:pt modelId="{B99F348B-732C-4DB7-B26A-FFF842141F5C}">
      <dgm:prSet phldrT="[Text]" custT="1"/>
      <dgm:spPr/>
      <dgm:t>
        <a:bodyPr/>
        <a:lstStyle/>
        <a:p>
          <a:r>
            <a:rPr lang="en-US" sz="1800" b="1" dirty="0" smtClean="0"/>
            <a:t>Principle 2: Exhaustive testing is impossible</a:t>
          </a:r>
          <a:endParaRPr lang="en-US" sz="1800" b="1" dirty="0"/>
        </a:p>
      </dgm:t>
    </dgm:pt>
    <dgm:pt modelId="{32F9C8E6-F49D-4CF9-BA98-85188A0AEAC1}" type="parTrans" cxnId="{E6D83346-CAA1-4380-9A5B-91AD9F9AFC3B}">
      <dgm:prSet/>
      <dgm:spPr/>
      <dgm:t>
        <a:bodyPr/>
        <a:lstStyle/>
        <a:p>
          <a:endParaRPr lang="en-US" sz="2800"/>
        </a:p>
      </dgm:t>
    </dgm:pt>
    <dgm:pt modelId="{66D3E31E-64DA-45B0-9044-F513B3AC1331}" type="sibTrans" cxnId="{E6D83346-CAA1-4380-9A5B-91AD9F9AFC3B}">
      <dgm:prSet/>
      <dgm:spPr/>
      <dgm:t>
        <a:bodyPr/>
        <a:lstStyle/>
        <a:p>
          <a:endParaRPr lang="en-US" sz="2800"/>
        </a:p>
      </dgm:t>
    </dgm:pt>
    <dgm:pt modelId="{C8358929-6485-4096-BAB1-24EF6414728F}">
      <dgm:prSet phldrT="[Text]" custT="1"/>
      <dgm:spPr/>
      <dgm:t>
        <a:bodyPr/>
        <a:lstStyle/>
        <a:p>
          <a:r>
            <a:rPr lang="en-US" sz="1800" b="1" dirty="0" smtClean="0"/>
            <a:t>Principle 3: Early testing</a:t>
          </a:r>
          <a:endParaRPr lang="en-US" sz="1800" b="1" dirty="0"/>
        </a:p>
      </dgm:t>
    </dgm:pt>
    <dgm:pt modelId="{7976DB93-B4C7-4643-8669-3224E77FF556}" type="parTrans" cxnId="{CCE73C97-B285-4197-A17D-5ABC974D291D}">
      <dgm:prSet/>
      <dgm:spPr/>
      <dgm:t>
        <a:bodyPr/>
        <a:lstStyle/>
        <a:p>
          <a:endParaRPr lang="en-US" sz="2800"/>
        </a:p>
      </dgm:t>
    </dgm:pt>
    <dgm:pt modelId="{D4BFB139-BC8C-44F4-A004-F900B8508C2E}" type="sibTrans" cxnId="{CCE73C97-B285-4197-A17D-5ABC974D291D}">
      <dgm:prSet/>
      <dgm:spPr/>
      <dgm:t>
        <a:bodyPr/>
        <a:lstStyle/>
        <a:p>
          <a:endParaRPr lang="en-US" sz="2800"/>
        </a:p>
      </dgm:t>
    </dgm:pt>
    <dgm:pt modelId="{3DFF84B8-AD2D-4445-8174-76A4E14284B7}">
      <dgm:prSet phldrT="[Text]" custT="1"/>
      <dgm:spPr/>
      <dgm:t>
        <a:bodyPr/>
        <a:lstStyle/>
        <a:p>
          <a:r>
            <a:rPr lang="en-US" sz="1800" dirty="0" smtClean="0"/>
            <a:t>“Testing can show the presence of bugs. It can never show absence of bugs”</a:t>
          </a:r>
          <a:endParaRPr lang="en-US" sz="1800" dirty="0"/>
        </a:p>
      </dgm:t>
    </dgm:pt>
    <dgm:pt modelId="{52AA9261-CD31-4C8A-8BE6-3A76D458DBD1}" type="parTrans" cxnId="{005C1E63-6788-4846-8085-AD54053DCA86}">
      <dgm:prSet/>
      <dgm:spPr/>
      <dgm:t>
        <a:bodyPr/>
        <a:lstStyle/>
        <a:p>
          <a:endParaRPr lang="en-US" sz="2800"/>
        </a:p>
      </dgm:t>
    </dgm:pt>
    <dgm:pt modelId="{875A71A7-B6D6-4F5D-89BA-46C24859CCFA}" type="sibTrans" cxnId="{005C1E63-6788-4846-8085-AD54053DCA86}">
      <dgm:prSet/>
      <dgm:spPr/>
      <dgm:t>
        <a:bodyPr/>
        <a:lstStyle/>
        <a:p>
          <a:endParaRPr lang="en-US" sz="2800"/>
        </a:p>
      </dgm:t>
    </dgm:pt>
    <dgm:pt modelId="{F653A85C-547C-469B-AE51-0AD7D409E243}">
      <dgm:prSet phldrT="[Text]" custT="1"/>
      <dgm:spPr/>
      <dgm:t>
        <a:bodyPr/>
        <a:lstStyle/>
        <a:p>
          <a:r>
            <a:rPr lang="en-US" sz="1800" dirty="0" smtClean="0"/>
            <a:t>Instead of exhaustive testing we use risks and priorities to focus testing efforts</a:t>
          </a:r>
          <a:endParaRPr lang="en-US" sz="1800" dirty="0"/>
        </a:p>
      </dgm:t>
    </dgm:pt>
    <dgm:pt modelId="{2E9EB411-3351-4C52-9645-BEA996FEDC70}" type="parTrans" cxnId="{6B3E96B4-71EF-4CDD-AA98-63C700D0C9C4}">
      <dgm:prSet/>
      <dgm:spPr/>
      <dgm:t>
        <a:bodyPr/>
        <a:lstStyle/>
        <a:p>
          <a:endParaRPr lang="en-US" sz="2800"/>
        </a:p>
      </dgm:t>
    </dgm:pt>
    <dgm:pt modelId="{7BA834B1-DE16-4CF1-907C-56DF503F81D0}" type="sibTrans" cxnId="{6B3E96B4-71EF-4CDD-AA98-63C700D0C9C4}">
      <dgm:prSet/>
      <dgm:spPr/>
      <dgm:t>
        <a:bodyPr/>
        <a:lstStyle/>
        <a:p>
          <a:endParaRPr lang="en-US" sz="2800"/>
        </a:p>
      </dgm:t>
    </dgm:pt>
    <dgm:pt modelId="{11074A86-9145-48A0-895A-15B8391BD85E}">
      <dgm:prSet phldrT="[Text]" custT="1"/>
      <dgm:spPr/>
      <dgm:t>
        <a:bodyPr/>
        <a:lstStyle/>
        <a:p>
          <a:r>
            <a:rPr lang="en-US" sz="1800" dirty="0" smtClean="0"/>
            <a:t>Test planning can occur as soon as SW requirements have been established</a:t>
          </a:r>
          <a:endParaRPr lang="en-US" sz="1800" dirty="0"/>
        </a:p>
      </dgm:t>
    </dgm:pt>
    <dgm:pt modelId="{ED9495DE-3FB8-4216-B499-6753AD02B0F3}" type="parTrans" cxnId="{4935C6FF-7777-4078-8146-395F21684709}">
      <dgm:prSet/>
      <dgm:spPr/>
      <dgm:t>
        <a:bodyPr/>
        <a:lstStyle/>
        <a:p>
          <a:endParaRPr lang="en-US" sz="2800"/>
        </a:p>
      </dgm:t>
    </dgm:pt>
    <dgm:pt modelId="{F7BFFF7C-6C8C-4A40-AC41-48E1D3651E60}" type="sibTrans" cxnId="{4935C6FF-7777-4078-8146-395F21684709}">
      <dgm:prSet/>
      <dgm:spPr/>
      <dgm:t>
        <a:bodyPr/>
        <a:lstStyle/>
        <a:p>
          <a:endParaRPr lang="en-US" sz="2800"/>
        </a:p>
      </dgm:t>
    </dgm:pt>
    <dgm:pt modelId="{487FD5DC-671A-4980-BD51-F7EA2850E826}">
      <dgm:prSet phldrT="[Text]" custT="1"/>
      <dgm:spPr/>
      <dgm:t>
        <a:bodyPr/>
        <a:lstStyle/>
        <a:p>
          <a:r>
            <a:rPr lang="en-US" sz="1800" dirty="0" smtClean="0"/>
            <a:t>Test case design happens as soon as SW design has been defined. </a:t>
          </a:r>
          <a:endParaRPr lang="en-US" sz="1800" dirty="0"/>
        </a:p>
      </dgm:t>
    </dgm:pt>
    <dgm:pt modelId="{003F1644-C48A-4730-A761-E1E54F718AD9}" type="parTrans" cxnId="{D06ACF16-C2B4-4B98-BE84-F73F70069A7A}">
      <dgm:prSet/>
      <dgm:spPr/>
      <dgm:t>
        <a:bodyPr/>
        <a:lstStyle/>
        <a:p>
          <a:endParaRPr lang="en-US" sz="2800"/>
        </a:p>
      </dgm:t>
    </dgm:pt>
    <dgm:pt modelId="{D53165B1-6680-40FA-983A-3D3949B7FD70}" type="sibTrans" cxnId="{D06ACF16-C2B4-4B98-BE84-F73F70069A7A}">
      <dgm:prSet/>
      <dgm:spPr/>
      <dgm:t>
        <a:bodyPr/>
        <a:lstStyle/>
        <a:p>
          <a:endParaRPr lang="en-US" sz="2800"/>
        </a:p>
      </dgm:t>
    </dgm:pt>
    <dgm:pt modelId="{2DAFF741-4894-4222-A609-AC59E94CEE42}">
      <dgm:prSet phldrT="[Text]" custT="1"/>
      <dgm:spPr/>
      <dgm:t>
        <a:bodyPr/>
        <a:lstStyle/>
        <a:p>
          <a:r>
            <a:rPr lang="en-US" sz="1800" dirty="0" smtClean="0"/>
            <a:t>Mistake –Thinking of testing only after completion of coding</a:t>
          </a:r>
          <a:endParaRPr lang="en-US" sz="1800" dirty="0"/>
        </a:p>
      </dgm:t>
    </dgm:pt>
    <dgm:pt modelId="{5460C091-3E87-480B-9FD9-51FDFCF3720D}" type="parTrans" cxnId="{BD67835E-2370-48B1-8CB7-D3C283CA4F88}">
      <dgm:prSet/>
      <dgm:spPr/>
      <dgm:t>
        <a:bodyPr/>
        <a:lstStyle/>
        <a:p>
          <a:endParaRPr lang="en-US" sz="2800"/>
        </a:p>
      </dgm:t>
    </dgm:pt>
    <dgm:pt modelId="{78851219-30AB-4FF7-92D8-47C36C0250AF}" type="sibTrans" cxnId="{BD67835E-2370-48B1-8CB7-D3C283CA4F88}">
      <dgm:prSet/>
      <dgm:spPr/>
      <dgm:t>
        <a:bodyPr/>
        <a:lstStyle/>
        <a:p>
          <a:endParaRPr lang="en-US" sz="2800"/>
        </a:p>
      </dgm:t>
    </dgm:pt>
    <dgm:pt modelId="{CB44DFAB-211A-4A60-9097-47A6FB2A63A4}">
      <dgm:prSet phldrT="[Text]" custT="1"/>
      <dgm:spPr/>
      <dgm:t>
        <a:bodyPr/>
        <a:lstStyle/>
        <a:p>
          <a:r>
            <a:rPr lang="en-US" sz="1800" b="1" dirty="0" smtClean="0"/>
            <a:t>Principle 4: Defect clustering</a:t>
          </a:r>
          <a:endParaRPr lang="en-US" sz="1800" b="1" dirty="0"/>
        </a:p>
      </dgm:t>
    </dgm:pt>
    <dgm:pt modelId="{1190D090-01A2-4214-8724-7467BEF988FE}" type="parTrans" cxnId="{AB3B192F-585A-4497-8305-5F3B2BA58C64}">
      <dgm:prSet/>
      <dgm:spPr/>
      <dgm:t>
        <a:bodyPr/>
        <a:lstStyle/>
        <a:p>
          <a:endParaRPr lang="en-US" sz="2800"/>
        </a:p>
      </dgm:t>
    </dgm:pt>
    <dgm:pt modelId="{1B630B0F-0081-44B5-A2BE-B6DD69554418}" type="sibTrans" cxnId="{AB3B192F-585A-4497-8305-5F3B2BA58C64}">
      <dgm:prSet/>
      <dgm:spPr/>
      <dgm:t>
        <a:bodyPr/>
        <a:lstStyle/>
        <a:p>
          <a:endParaRPr lang="en-US" sz="2800"/>
        </a:p>
      </dgm:t>
    </dgm:pt>
    <dgm:pt modelId="{10BC7379-65FE-4A80-B20B-E4D3418CB5FC}">
      <dgm:prSet phldrT="[Text]" custT="1"/>
      <dgm:spPr/>
      <dgm:t>
        <a:bodyPr/>
        <a:lstStyle/>
        <a:p>
          <a:r>
            <a:rPr lang="en-US" sz="1800" dirty="0" smtClean="0"/>
            <a:t>A small number of modules contain most of the defects discovered during pre-release testing or show the most operational failures.</a:t>
          </a:r>
          <a:endParaRPr lang="en-US" sz="1800" dirty="0"/>
        </a:p>
      </dgm:t>
    </dgm:pt>
    <dgm:pt modelId="{3402C211-4E33-46CB-9856-F6D57AF1DBE3}" type="parTrans" cxnId="{5BFBBB76-6589-41D3-8891-3B44A0358B7D}">
      <dgm:prSet/>
      <dgm:spPr/>
      <dgm:t>
        <a:bodyPr/>
        <a:lstStyle/>
        <a:p>
          <a:endParaRPr lang="en-US" sz="2800"/>
        </a:p>
      </dgm:t>
    </dgm:pt>
    <dgm:pt modelId="{F80ADA14-3AA2-43D3-ACB8-767535173002}" type="sibTrans" cxnId="{5BFBBB76-6589-41D3-8891-3B44A0358B7D}">
      <dgm:prSet/>
      <dgm:spPr/>
      <dgm:t>
        <a:bodyPr/>
        <a:lstStyle/>
        <a:p>
          <a:endParaRPr lang="en-US" sz="2800"/>
        </a:p>
      </dgm:t>
    </dgm:pt>
    <dgm:pt modelId="{ABFE593D-B449-496F-B6CD-78526B8C71DE}" type="pres">
      <dgm:prSet presAssocID="{9716CEC2-F193-48DF-BCC0-FB1645457751}" presName="linear" presStyleCnt="0">
        <dgm:presLayoutVars>
          <dgm:animLvl val="lvl"/>
          <dgm:resizeHandles val="exact"/>
        </dgm:presLayoutVars>
      </dgm:prSet>
      <dgm:spPr/>
      <dgm:t>
        <a:bodyPr/>
        <a:lstStyle/>
        <a:p>
          <a:endParaRPr lang="en-US"/>
        </a:p>
      </dgm:t>
    </dgm:pt>
    <dgm:pt modelId="{4BD56970-14C9-4EE2-B612-303BD2FA537A}" type="pres">
      <dgm:prSet presAssocID="{F18464B1-49D7-4A77-BAB6-2DF7BD1DC0C7}" presName="parentText" presStyleLbl="node1" presStyleIdx="0" presStyleCnt="4">
        <dgm:presLayoutVars>
          <dgm:chMax val="0"/>
          <dgm:bulletEnabled val="1"/>
        </dgm:presLayoutVars>
      </dgm:prSet>
      <dgm:spPr/>
      <dgm:t>
        <a:bodyPr/>
        <a:lstStyle/>
        <a:p>
          <a:endParaRPr lang="en-US"/>
        </a:p>
      </dgm:t>
    </dgm:pt>
    <dgm:pt modelId="{816A84FF-8909-4440-A5F3-27315D5E1CF6}" type="pres">
      <dgm:prSet presAssocID="{F18464B1-49D7-4A77-BAB6-2DF7BD1DC0C7}" presName="childText" presStyleLbl="revTx" presStyleIdx="0" presStyleCnt="4">
        <dgm:presLayoutVars>
          <dgm:bulletEnabled val="1"/>
        </dgm:presLayoutVars>
      </dgm:prSet>
      <dgm:spPr/>
      <dgm:t>
        <a:bodyPr/>
        <a:lstStyle/>
        <a:p>
          <a:endParaRPr lang="en-US"/>
        </a:p>
      </dgm:t>
    </dgm:pt>
    <dgm:pt modelId="{38C40B64-2379-4A98-9D79-C617B304645B}" type="pres">
      <dgm:prSet presAssocID="{B99F348B-732C-4DB7-B26A-FFF842141F5C}" presName="parentText" presStyleLbl="node1" presStyleIdx="1" presStyleCnt="4">
        <dgm:presLayoutVars>
          <dgm:chMax val="0"/>
          <dgm:bulletEnabled val="1"/>
        </dgm:presLayoutVars>
      </dgm:prSet>
      <dgm:spPr/>
      <dgm:t>
        <a:bodyPr/>
        <a:lstStyle/>
        <a:p>
          <a:endParaRPr lang="en-US"/>
        </a:p>
      </dgm:t>
    </dgm:pt>
    <dgm:pt modelId="{5FF11357-0A51-418E-8ED9-764FAEFA9687}" type="pres">
      <dgm:prSet presAssocID="{B99F348B-732C-4DB7-B26A-FFF842141F5C}" presName="childText" presStyleLbl="revTx" presStyleIdx="1" presStyleCnt="4">
        <dgm:presLayoutVars>
          <dgm:bulletEnabled val="1"/>
        </dgm:presLayoutVars>
      </dgm:prSet>
      <dgm:spPr/>
      <dgm:t>
        <a:bodyPr/>
        <a:lstStyle/>
        <a:p>
          <a:endParaRPr lang="en-US"/>
        </a:p>
      </dgm:t>
    </dgm:pt>
    <dgm:pt modelId="{1A9F5178-6849-4DE4-9E96-72EC58B8362F}" type="pres">
      <dgm:prSet presAssocID="{C8358929-6485-4096-BAB1-24EF6414728F}" presName="parentText" presStyleLbl="node1" presStyleIdx="2" presStyleCnt="4">
        <dgm:presLayoutVars>
          <dgm:chMax val="0"/>
          <dgm:bulletEnabled val="1"/>
        </dgm:presLayoutVars>
      </dgm:prSet>
      <dgm:spPr/>
      <dgm:t>
        <a:bodyPr/>
        <a:lstStyle/>
        <a:p>
          <a:endParaRPr lang="en-US"/>
        </a:p>
      </dgm:t>
    </dgm:pt>
    <dgm:pt modelId="{3CF0F098-3AAA-4C47-B678-F1869332555D}" type="pres">
      <dgm:prSet presAssocID="{C8358929-6485-4096-BAB1-24EF6414728F}" presName="childText" presStyleLbl="revTx" presStyleIdx="2" presStyleCnt="4">
        <dgm:presLayoutVars>
          <dgm:bulletEnabled val="1"/>
        </dgm:presLayoutVars>
      </dgm:prSet>
      <dgm:spPr/>
      <dgm:t>
        <a:bodyPr/>
        <a:lstStyle/>
        <a:p>
          <a:endParaRPr lang="en-US"/>
        </a:p>
      </dgm:t>
    </dgm:pt>
    <dgm:pt modelId="{E32527E8-A253-4262-A702-CBA8CEB440E3}" type="pres">
      <dgm:prSet presAssocID="{CB44DFAB-211A-4A60-9097-47A6FB2A63A4}" presName="parentText" presStyleLbl="node1" presStyleIdx="3" presStyleCnt="4">
        <dgm:presLayoutVars>
          <dgm:chMax val="0"/>
          <dgm:bulletEnabled val="1"/>
        </dgm:presLayoutVars>
      </dgm:prSet>
      <dgm:spPr/>
      <dgm:t>
        <a:bodyPr/>
        <a:lstStyle/>
        <a:p>
          <a:endParaRPr lang="en-US"/>
        </a:p>
      </dgm:t>
    </dgm:pt>
    <dgm:pt modelId="{F61FBAA8-0DC0-484F-9D0D-18C93A6C364B}" type="pres">
      <dgm:prSet presAssocID="{CB44DFAB-211A-4A60-9097-47A6FB2A63A4}" presName="childText" presStyleLbl="revTx" presStyleIdx="3" presStyleCnt="4">
        <dgm:presLayoutVars>
          <dgm:bulletEnabled val="1"/>
        </dgm:presLayoutVars>
      </dgm:prSet>
      <dgm:spPr/>
      <dgm:t>
        <a:bodyPr/>
        <a:lstStyle/>
        <a:p>
          <a:endParaRPr lang="en-US"/>
        </a:p>
      </dgm:t>
    </dgm:pt>
  </dgm:ptLst>
  <dgm:cxnLst>
    <dgm:cxn modelId="{92A67BFF-7858-4656-818E-F47EDDEA773A}" type="presOf" srcId="{CB44DFAB-211A-4A60-9097-47A6FB2A63A4}" destId="{E32527E8-A253-4262-A702-CBA8CEB440E3}" srcOrd="0" destOrd="0" presId="urn:microsoft.com/office/officeart/2005/8/layout/vList2"/>
    <dgm:cxn modelId="{EE7FCBCB-76A0-4276-ADA8-847C1FE3F4CD}" type="presOf" srcId="{F18464B1-49D7-4A77-BAB6-2DF7BD1DC0C7}" destId="{4BD56970-14C9-4EE2-B612-303BD2FA537A}" srcOrd="0" destOrd="0" presId="urn:microsoft.com/office/officeart/2005/8/layout/vList2"/>
    <dgm:cxn modelId="{43199E12-29E0-4E4F-967A-9E6544BAA4FF}" type="presOf" srcId="{9716CEC2-F193-48DF-BCC0-FB1645457751}" destId="{ABFE593D-B449-496F-B6CD-78526B8C71DE}" srcOrd="0" destOrd="0" presId="urn:microsoft.com/office/officeart/2005/8/layout/vList2"/>
    <dgm:cxn modelId="{005C1E63-6788-4846-8085-AD54053DCA86}" srcId="{F18464B1-49D7-4A77-BAB6-2DF7BD1DC0C7}" destId="{3DFF84B8-AD2D-4445-8174-76A4E14284B7}" srcOrd="0" destOrd="0" parTransId="{52AA9261-CD31-4C8A-8BE6-3A76D458DBD1}" sibTransId="{875A71A7-B6D6-4F5D-89BA-46C24859CCFA}"/>
    <dgm:cxn modelId="{4857818B-856E-49E8-87BF-68B86C2854C3}" type="presOf" srcId="{F653A85C-547C-469B-AE51-0AD7D409E243}" destId="{5FF11357-0A51-418E-8ED9-764FAEFA9687}" srcOrd="0" destOrd="0" presId="urn:microsoft.com/office/officeart/2005/8/layout/vList2"/>
    <dgm:cxn modelId="{419AAE9A-4A4D-45AC-A120-883767A07F35}" srcId="{9716CEC2-F193-48DF-BCC0-FB1645457751}" destId="{F18464B1-49D7-4A77-BAB6-2DF7BD1DC0C7}" srcOrd="0" destOrd="0" parTransId="{75EA73DE-AD64-47AF-A445-047E9C697240}" sibTransId="{B9C0D267-4A8C-4F4B-B2D7-0CE9B9359DFC}"/>
    <dgm:cxn modelId="{DEA0D86C-F147-480B-8380-583551C0A542}" type="presOf" srcId="{11074A86-9145-48A0-895A-15B8391BD85E}" destId="{3CF0F098-3AAA-4C47-B678-F1869332555D}" srcOrd="0" destOrd="0" presId="urn:microsoft.com/office/officeart/2005/8/layout/vList2"/>
    <dgm:cxn modelId="{5BFBBB76-6589-41D3-8891-3B44A0358B7D}" srcId="{CB44DFAB-211A-4A60-9097-47A6FB2A63A4}" destId="{10BC7379-65FE-4A80-B20B-E4D3418CB5FC}" srcOrd="0" destOrd="0" parTransId="{3402C211-4E33-46CB-9856-F6D57AF1DBE3}" sibTransId="{F80ADA14-3AA2-43D3-ACB8-767535173002}"/>
    <dgm:cxn modelId="{BD67835E-2370-48B1-8CB7-D3C283CA4F88}" srcId="{C8358929-6485-4096-BAB1-24EF6414728F}" destId="{2DAFF741-4894-4222-A609-AC59E94CEE42}" srcOrd="2" destOrd="0" parTransId="{5460C091-3E87-480B-9FD9-51FDFCF3720D}" sibTransId="{78851219-30AB-4FF7-92D8-47C36C0250AF}"/>
    <dgm:cxn modelId="{4935C6FF-7777-4078-8146-395F21684709}" srcId="{C8358929-6485-4096-BAB1-24EF6414728F}" destId="{11074A86-9145-48A0-895A-15B8391BD85E}" srcOrd="0" destOrd="0" parTransId="{ED9495DE-3FB8-4216-B499-6753AD02B0F3}" sibTransId="{F7BFFF7C-6C8C-4A40-AC41-48E1D3651E60}"/>
    <dgm:cxn modelId="{CCE73C97-B285-4197-A17D-5ABC974D291D}" srcId="{9716CEC2-F193-48DF-BCC0-FB1645457751}" destId="{C8358929-6485-4096-BAB1-24EF6414728F}" srcOrd="2" destOrd="0" parTransId="{7976DB93-B4C7-4643-8669-3224E77FF556}" sibTransId="{D4BFB139-BC8C-44F4-A004-F900B8508C2E}"/>
    <dgm:cxn modelId="{8C59C451-9566-4989-9B0A-211DF7ED1CF8}" type="presOf" srcId="{10BC7379-65FE-4A80-B20B-E4D3418CB5FC}" destId="{F61FBAA8-0DC0-484F-9D0D-18C93A6C364B}" srcOrd="0" destOrd="0" presId="urn:microsoft.com/office/officeart/2005/8/layout/vList2"/>
    <dgm:cxn modelId="{2AE90663-9A93-4995-8B3C-D6DD4BDD3E71}" type="presOf" srcId="{C8358929-6485-4096-BAB1-24EF6414728F}" destId="{1A9F5178-6849-4DE4-9E96-72EC58B8362F}" srcOrd="0" destOrd="0" presId="urn:microsoft.com/office/officeart/2005/8/layout/vList2"/>
    <dgm:cxn modelId="{B7CD493C-6DB5-48D3-9B55-F71F3FBA35A3}" type="presOf" srcId="{B99F348B-732C-4DB7-B26A-FFF842141F5C}" destId="{38C40B64-2379-4A98-9D79-C617B304645B}" srcOrd="0" destOrd="0" presId="urn:microsoft.com/office/officeart/2005/8/layout/vList2"/>
    <dgm:cxn modelId="{E6D83346-CAA1-4380-9A5B-91AD9F9AFC3B}" srcId="{9716CEC2-F193-48DF-BCC0-FB1645457751}" destId="{B99F348B-732C-4DB7-B26A-FFF842141F5C}" srcOrd="1" destOrd="0" parTransId="{32F9C8E6-F49D-4CF9-BA98-85188A0AEAC1}" sibTransId="{66D3E31E-64DA-45B0-9044-F513B3AC1331}"/>
    <dgm:cxn modelId="{D06ACF16-C2B4-4B98-BE84-F73F70069A7A}" srcId="{C8358929-6485-4096-BAB1-24EF6414728F}" destId="{487FD5DC-671A-4980-BD51-F7EA2850E826}" srcOrd="1" destOrd="0" parTransId="{003F1644-C48A-4730-A761-E1E54F718AD9}" sibTransId="{D53165B1-6680-40FA-983A-3D3949B7FD70}"/>
    <dgm:cxn modelId="{3F4D794E-2B35-4376-A749-23A1089AFD9C}" type="presOf" srcId="{487FD5DC-671A-4980-BD51-F7EA2850E826}" destId="{3CF0F098-3AAA-4C47-B678-F1869332555D}" srcOrd="0" destOrd="1" presId="urn:microsoft.com/office/officeart/2005/8/layout/vList2"/>
    <dgm:cxn modelId="{EC9FACCD-0501-44DA-8ECB-E5F47429D8E0}" type="presOf" srcId="{3DFF84B8-AD2D-4445-8174-76A4E14284B7}" destId="{816A84FF-8909-4440-A5F3-27315D5E1CF6}" srcOrd="0" destOrd="0" presId="urn:microsoft.com/office/officeart/2005/8/layout/vList2"/>
    <dgm:cxn modelId="{AB3B192F-585A-4497-8305-5F3B2BA58C64}" srcId="{9716CEC2-F193-48DF-BCC0-FB1645457751}" destId="{CB44DFAB-211A-4A60-9097-47A6FB2A63A4}" srcOrd="3" destOrd="0" parTransId="{1190D090-01A2-4214-8724-7467BEF988FE}" sibTransId="{1B630B0F-0081-44B5-A2BE-B6DD69554418}"/>
    <dgm:cxn modelId="{22C763FC-0DFD-4AC4-B314-04C18BD8549F}" type="presOf" srcId="{2DAFF741-4894-4222-A609-AC59E94CEE42}" destId="{3CF0F098-3AAA-4C47-B678-F1869332555D}" srcOrd="0" destOrd="2" presId="urn:microsoft.com/office/officeart/2005/8/layout/vList2"/>
    <dgm:cxn modelId="{6B3E96B4-71EF-4CDD-AA98-63C700D0C9C4}" srcId="{B99F348B-732C-4DB7-B26A-FFF842141F5C}" destId="{F653A85C-547C-469B-AE51-0AD7D409E243}" srcOrd="0" destOrd="0" parTransId="{2E9EB411-3351-4C52-9645-BEA996FEDC70}" sibTransId="{7BA834B1-DE16-4CF1-907C-56DF503F81D0}"/>
    <dgm:cxn modelId="{CCA40246-0B36-4BE0-A6A2-B2C5097C5832}" type="presParOf" srcId="{ABFE593D-B449-496F-B6CD-78526B8C71DE}" destId="{4BD56970-14C9-4EE2-B612-303BD2FA537A}" srcOrd="0" destOrd="0" presId="urn:microsoft.com/office/officeart/2005/8/layout/vList2"/>
    <dgm:cxn modelId="{5F2534F0-E762-44FC-B093-DB506871850E}" type="presParOf" srcId="{ABFE593D-B449-496F-B6CD-78526B8C71DE}" destId="{816A84FF-8909-4440-A5F3-27315D5E1CF6}" srcOrd="1" destOrd="0" presId="urn:microsoft.com/office/officeart/2005/8/layout/vList2"/>
    <dgm:cxn modelId="{0A4D3B00-C9C5-407E-BBC1-E4BC948D9159}" type="presParOf" srcId="{ABFE593D-B449-496F-B6CD-78526B8C71DE}" destId="{38C40B64-2379-4A98-9D79-C617B304645B}" srcOrd="2" destOrd="0" presId="urn:microsoft.com/office/officeart/2005/8/layout/vList2"/>
    <dgm:cxn modelId="{582A053F-C9C6-4C00-87FA-0F86ABC745BD}" type="presParOf" srcId="{ABFE593D-B449-496F-B6CD-78526B8C71DE}" destId="{5FF11357-0A51-418E-8ED9-764FAEFA9687}" srcOrd="3" destOrd="0" presId="urn:microsoft.com/office/officeart/2005/8/layout/vList2"/>
    <dgm:cxn modelId="{8E9C0CA0-9EAE-483D-97FF-3540FC55D9C5}" type="presParOf" srcId="{ABFE593D-B449-496F-B6CD-78526B8C71DE}" destId="{1A9F5178-6849-4DE4-9E96-72EC58B8362F}" srcOrd="4" destOrd="0" presId="urn:microsoft.com/office/officeart/2005/8/layout/vList2"/>
    <dgm:cxn modelId="{FBEF09CA-455A-4A7D-A21B-F4A833FF2991}" type="presParOf" srcId="{ABFE593D-B449-496F-B6CD-78526B8C71DE}" destId="{3CF0F098-3AAA-4C47-B678-F1869332555D}" srcOrd="5" destOrd="0" presId="urn:microsoft.com/office/officeart/2005/8/layout/vList2"/>
    <dgm:cxn modelId="{DF86AF20-D388-4D6B-90B4-173EB8D2D95E}" type="presParOf" srcId="{ABFE593D-B449-496F-B6CD-78526B8C71DE}" destId="{E32527E8-A253-4262-A702-CBA8CEB440E3}" srcOrd="6" destOrd="0" presId="urn:microsoft.com/office/officeart/2005/8/layout/vList2"/>
    <dgm:cxn modelId="{BB866312-AE47-41CE-99C2-10FBA660D85B}" type="presParOf" srcId="{ABFE593D-B449-496F-B6CD-78526B8C71DE}" destId="{F61FBAA8-0DC0-484F-9D0D-18C93A6C364B}" srcOrd="7"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B12DDB1-4267-4BF4-A9D0-9814F6ED8A82}" type="doc">
      <dgm:prSet loTypeId="urn:microsoft.com/office/officeart/2005/8/layout/list1" loCatId="list" qsTypeId="urn:microsoft.com/office/officeart/2005/8/quickstyle/simple5" qsCatId="simple" csTypeId="urn:microsoft.com/office/officeart/2005/8/colors/colorful2" csCatId="colorful" phldr="1"/>
      <dgm:spPr/>
      <dgm:t>
        <a:bodyPr/>
        <a:lstStyle/>
        <a:p>
          <a:endParaRPr lang="en-US"/>
        </a:p>
      </dgm:t>
    </dgm:pt>
    <dgm:pt modelId="{19CFFCD3-DD48-4732-B0F4-D8791BAB9836}">
      <dgm:prSet phldrT="[Text]" custT="1"/>
      <dgm:spPr/>
      <dgm:t>
        <a:bodyPr/>
        <a:lstStyle/>
        <a:p>
          <a:r>
            <a:rPr lang="en-US" sz="1800" b="1" smtClean="0"/>
            <a:t>Principle 5:   Pesticide paradox</a:t>
          </a:r>
          <a:endParaRPr lang="en-US" sz="1800"/>
        </a:p>
      </dgm:t>
    </dgm:pt>
    <dgm:pt modelId="{599BBEE6-FEB8-4872-95D1-45AC56E5FECE}" type="parTrans" cxnId="{2FF15F20-A7B3-4CE5-A4A0-12787C87D64C}">
      <dgm:prSet/>
      <dgm:spPr/>
      <dgm:t>
        <a:bodyPr/>
        <a:lstStyle/>
        <a:p>
          <a:endParaRPr lang="en-US" sz="2000"/>
        </a:p>
      </dgm:t>
    </dgm:pt>
    <dgm:pt modelId="{28A3A4A8-C08B-4BD3-9AFC-697E8E60BA60}" type="sibTrans" cxnId="{2FF15F20-A7B3-4CE5-A4A0-12787C87D64C}">
      <dgm:prSet/>
      <dgm:spPr/>
      <dgm:t>
        <a:bodyPr/>
        <a:lstStyle/>
        <a:p>
          <a:endParaRPr lang="en-US" sz="2000"/>
        </a:p>
      </dgm:t>
    </dgm:pt>
    <dgm:pt modelId="{6A132492-D17D-42FB-B40D-3CCE858743C4}">
      <dgm:prSet phldrT="[Text]" custT="1"/>
      <dgm:spPr/>
      <dgm:t>
        <a:bodyPr/>
        <a:lstStyle/>
        <a:p>
          <a:r>
            <a:rPr lang="en-US" sz="1800" dirty="0" smtClean="0"/>
            <a:t>If the same tests are repeated over and over again, eventually  the same set o test cases will no longer find any new bugs</a:t>
          </a:r>
          <a:endParaRPr lang="en-US" sz="1800" dirty="0"/>
        </a:p>
      </dgm:t>
    </dgm:pt>
    <dgm:pt modelId="{13DB2EE2-A312-4ED0-914B-B782104BE479}" type="parTrans" cxnId="{F90616F1-35CE-4F26-94E0-82BDC2CC55CC}">
      <dgm:prSet/>
      <dgm:spPr/>
      <dgm:t>
        <a:bodyPr/>
        <a:lstStyle/>
        <a:p>
          <a:endParaRPr lang="en-US" sz="2000"/>
        </a:p>
      </dgm:t>
    </dgm:pt>
    <dgm:pt modelId="{91161154-E0E0-4B77-ACDE-D27D7A7FC7D1}" type="sibTrans" cxnId="{F90616F1-35CE-4F26-94E0-82BDC2CC55CC}">
      <dgm:prSet/>
      <dgm:spPr/>
      <dgm:t>
        <a:bodyPr/>
        <a:lstStyle/>
        <a:p>
          <a:endParaRPr lang="en-US" sz="2000"/>
        </a:p>
      </dgm:t>
    </dgm:pt>
    <dgm:pt modelId="{88A83EF1-23A9-45FE-98F5-810CFA071ACB}">
      <dgm:prSet phldrT="[Text]" custT="1"/>
      <dgm:spPr/>
      <dgm:t>
        <a:bodyPr/>
        <a:lstStyle/>
        <a:p>
          <a:r>
            <a:rPr lang="en-US" sz="1800" dirty="0" smtClean="0"/>
            <a:t>Test cases need to be reviewed and revised, and new and different tests need to be written to exercise the different parts of the SW, potentially to find more errors</a:t>
          </a:r>
          <a:endParaRPr lang="en-US" sz="1800" dirty="0"/>
        </a:p>
      </dgm:t>
    </dgm:pt>
    <dgm:pt modelId="{5051A1A1-B482-4DA3-97D4-D816060A4EEE}" type="parTrans" cxnId="{71650559-7375-4311-849E-C3345E9F190C}">
      <dgm:prSet/>
      <dgm:spPr/>
      <dgm:t>
        <a:bodyPr/>
        <a:lstStyle/>
        <a:p>
          <a:endParaRPr lang="en-US" sz="2000"/>
        </a:p>
      </dgm:t>
    </dgm:pt>
    <dgm:pt modelId="{701BBEA7-B5FB-4ED4-8211-53FC913D7A2B}" type="sibTrans" cxnId="{71650559-7375-4311-849E-C3345E9F190C}">
      <dgm:prSet/>
      <dgm:spPr/>
      <dgm:t>
        <a:bodyPr/>
        <a:lstStyle/>
        <a:p>
          <a:endParaRPr lang="en-US" sz="2000"/>
        </a:p>
      </dgm:t>
    </dgm:pt>
    <dgm:pt modelId="{A59F903F-E793-4EB5-8957-4CDF33C2DA18}">
      <dgm:prSet phldrT="[Text]" custT="1"/>
      <dgm:spPr/>
      <dgm:t>
        <a:bodyPr/>
        <a:lstStyle/>
        <a:p>
          <a:r>
            <a:rPr lang="en-US" sz="1800" b="1" dirty="0" smtClean="0"/>
            <a:t>Principle 6: Testing is context dependent</a:t>
          </a:r>
          <a:endParaRPr lang="en-US" sz="1800" b="1" dirty="0"/>
        </a:p>
      </dgm:t>
    </dgm:pt>
    <dgm:pt modelId="{7C41BE3C-A796-4160-B013-01977A81B1D5}" type="parTrans" cxnId="{1DC02D6A-2B72-410C-B8AE-145A48E2E6D4}">
      <dgm:prSet/>
      <dgm:spPr/>
      <dgm:t>
        <a:bodyPr/>
        <a:lstStyle/>
        <a:p>
          <a:endParaRPr lang="en-US" sz="2000"/>
        </a:p>
      </dgm:t>
    </dgm:pt>
    <dgm:pt modelId="{E88CC0C4-EFAF-4D91-AAFD-18E417A90287}" type="sibTrans" cxnId="{1DC02D6A-2B72-410C-B8AE-145A48E2E6D4}">
      <dgm:prSet/>
      <dgm:spPr/>
      <dgm:t>
        <a:bodyPr/>
        <a:lstStyle/>
        <a:p>
          <a:endParaRPr lang="en-US" sz="2000"/>
        </a:p>
      </dgm:t>
    </dgm:pt>
    <dgm:pt modelId="{28C7848A-254F-4437-B2B5-F9A52DCA57E5}">
      <dgm:prSet phldrT="[Text]" custT="1"/>
      <dgm:spPr/>
      <dgm:t>
        <a:bodyPr/>
        <a:lstStyle/>
        <a:p>
          <a:r>
            <a:rPr lang="en-US" sz="1800" dirty="0" smtClean="0"/>
            <a:t>Safety critical software is tested differently from an e-commerce site</a:t>
          </a:r>
          <a:endParaRPr lang="en-US" sz="1800" dirty="0"/>
        </a:p>
      </dgm:t>
    </dgm:pt>
    <dgm:pt modelId="{0974E3AB-1F10-41F8-B2FD-E7B3D4E0151C}" type="parTrans" cxnId="{0C7C3C6C-1637-4CC9-B358-E01937E3FD91}">
      <dgm:prSet/>
      <dgm:spPr/>
      <dgm:t>
        <a:bodyPr/>
        <a:lstStyle/>
        <a:p>
          <a:endParaRPr lang="en-US" sz="2000"/>
        </a:p>
      </dgm:t>
    </dgm:pt>
    <dgm:pt modelId="{7B5D4A25-3509-4F6A-A557-173847D147DC}" type="sibTrans" cxnId="{0C7C3C6C-1637-4CC9-B358-E01937E3FD91}">
      <dgm:prSet/>
      <dgm:spPr/>
      <dgm:t>
        <a:bodyPr/>
        <a:lstStyle/>
        <a:p>
          <a:endParaRPr lang="en-US" sz="2000"/>
        </a:p>
      </dgm:t>
    </dgm:pt>
    <dgm:pt modelId="{6018BAD1-5AE6-456B-ADEA-B4D76CF70B5D}">
      <dgm:prSet phldrT="[Text]" custT="1"/>
      <dgm:spPr/>
      <dgm:t>
        <a:bodyPr/>
        <a:lstStyle/>
        <a:p>
          <a:r>
            <a:rPr lang="en-US" sz="1800" b="1" dirty="0" smtClean="0"/>
            <a:t>Principle 7: Absence of errors fallacy</a:t>
          </a:r>
          <a:endParaRPr lang="en-US" sz="1800" b="1" dirty="0"/>
        </a:p>
      </dgm:t>
    </dgm:pt>
    <dgm:pt modelId="{6BDB005B-0AA7-4AD7-BF3A-6BCD57B57EAF}" type="parTrans" cxnId="{FBDCC0E1-5A30-41B5-834B-B68CA8580445}">
      <dgm:prSet/>
      <dgm:spPr/>
      <dgm:t>
        <a:bodyPr/>
        <a:lstStyle/>
        <a:p>
          <a:endParaRPr lang="en-US" sz="2000"/>
        </a:p>
      </dgm:t>
    </dgm:pt>
    <dgm:pt modelId="{C2D3727B-FDBC-4958-833E-523759350106}" type="sibTrans" cxnId="{FBDCC0E1-5A30-41B5-834B-B68CA8580445}">
      <dgm:prSet/>
      <dgm:spPr/>
      <dgm:t>
        <a:bodyPr/>
        <a:lstStyle/>
        <a:p>
          <a:endParaRPr lang="en-US" sz="2000"/>
        </a:p>
      </dgm:t>
    </dgm:pt>
    <dgm:pt modelId="{56CB0D97-974C-492E-ADCE-065120FF802C}">
      <dgm:prSet phldrT="[Text]" custT="1"/>
      <dgm:spPr/>
      <dgm:t>
        <a:bodyPr/>
        <a:lstStyle/>
        <a:p>
          <a:r>
            <a:rPr lang="en-US" sz="1800" dirty="0" smtClean="0"/>
            <a:t>Finding and fixing defects does not help if the system built is un-usable/does not fulfill the users’ needs and expectations</a:t>
          </a:r>
          <a:endParaRPr lang="en-US" sz="1800" dirty="0"/>
        </a:p>
      </dgm:t>
    </dgm:pt>
    <dgm:pt modelId="{75DCE245-7E5C-404B-9E9D-4393CFFB1B0D}" type="parTrans" cxnId="{92C9077B-D1A0-46CF-A8B7-CF9EE55F22B8}">
      <dgm:prSet/>
      <dgm:spPr/>
      <dgm:t>
        <a:bodyPr/>
        <a:lstStyle/>
        <a:p>
          <a:endParaRPr lang="en-US" sz="2000"/>
        </a:p>
      </dgm:t>
    </dgm:pt>
    <dgm:pt modelId="{08773226-1C40-4967-8BE2-303E0421CF9A}" type="sibTrans" cxnId="{92C9077B-D1A0-46CF-A8B7-CF9EE55F22B8}">
      <dgm:prSet/>
      <dgm:spPr/>
      <dgm:t>
        <a:bodyPr/>
        <a:lstStyle/>
        <a:p>
          <a:endParaRPr lang="en-US" sz="2000"/>
        </a:p>
      </dgm:t>
    </dgm:pt>
    <dgm:pt modelId="{9308C40C-8D35-467D-862A-21EA163A71F1}" type="pres">
      <dgm:prSet presAssocID="{3B12DDB1-4267-4BF4-A9D0-9814F6ED8A82}" presName="linear" presStyleCnt="0">
        <dgm:presLayoutVars>
          <dgm:dir/>
          <dgm:animLvl val="lvl"/>
          <dgm:resizeHandles val="exact"/>
        </dgm:presLayoutVars>
      </dgm:prSet>
      <dgm:spPr/>
      <dgm:t>
        <a:bodyPr/>
        <a:lstStyle/>
        <a:p>
          <a:endParaRPr lang="en-US"/>
        </a:p>
      </dgm:t>
    </dgm:pt>
    <dgm:pt modelId="{BA79E7CB-D3F7-47DF-B798-CFA463665FBB}" type="pres">
      <dgm:prSet presAssocID="{19CFFCD3-DD48-4732-B0F4-D8791BAB9836}" presName="parentLin" presStyleCnt="0"/>
      <dgm:spPr/>
    </dgm:pt>
    <dgm:pt modelId="{115A6750-DDDD-4097-9332-29A261898627}" type="pres">
      <dgm:prSet presAssocID="{19CFFCD3-DD48-4732-B0F4-D8791BAB9836}" presName="parentLeftMargin" presStyleLbl="node1" presStyleIdx="0" presStyleCnt="3"/>
      <dgm:spPr/>
      <dgm:t>
        <a:bodyPr/>
        <a:lstStyle/>
        <a:p>
          <a:endParaRPr lang="en-US"/>
        </a:p>
      </dgm:t>
    </dgm:pt>
    <dgm:pt modelId="{E641A973-6BC5-40EB-9368-76252017EAF5}" type="pres">
      <dgm:prSet presAssocID="{19CFFCD3-DD48-4732-B0F4-D8791BAB9836}" presName="parentText" presStyleLbl="node1" presStyleIdx="0" presStyleCnt="3">
        <dgm:presLayoutVars>
          <dgm:chMax val="0"/>
          <dgm:bulletEnabled val="1"/>
        </dgm:presLayoutVars>
      </dgm:prSet>
      <dgm:spPr/>
      <dgm:t>
        <a:bodyPr/>
        <a:lstStyle/>
        <a:p>
          <a:endParaRPr lang="en-US"/>
        </a:p>
      </dgm:t>
    </dgm:pt>
    <dgm:pt modelId="{11C48670-873C-4DA2-A1E6-E957D6FD293F}" type="pres">
      <dgm:prSet presAssocID="{19CFFCD3-DD48-4732-B0F4-D8791BAB9836}" presName="negativeSpace" presStyleCnt="0"/>
      <dgm:spPr/>
    </dgm:pt>
    <dgm:pt modelId="{437C1FBB-76E3-410C-9F70-0E40A46C76C2}" type="pres">
      <dgm:prSet presAssocID="{19CFFCD3-DD48-4732-B0F4-D8791BAB9836}" presName="childText" presStyleLbl="conFgAcc1" presStyleIdx="0" presStyleCnt="3">
        <dgm:presLayoutVars>
          <dgm:bulletEnabled val="1"/>
        </dgm:presLayoutVars>
      </dgm:prSet>
      <dgm:spPr/>
      <dgm:t>
        <a:bodyPr/>
        <a:lstStyle/>
        <a:p>
          <a:endParaRPr lang="en-US"/>
        </a:p>
      </dgm:t>
    </dgm:pt>
    <dgm:pt modelId="{B56DFB62-3DE6-46F6-BC48-CFCA07B79E3F}" type="pres">
      <dgm:prSet presAssocID="{28A3A4A8-C08B-4BD3-9AFC-697E8E60BA60}" presName="spaceBetweenRectangles" presStyleCnt="0"/>
      <dgm:spPr/>
    </dgm:pt>
    <dgm:pt modelId="{70049B90-BC79-4E5D-B65A-E811ABA0A278}" type="pres">
      <dgm:prSet presAssocID="{A59F903F-E793-4EB5-8957-4CDF33C2DA18}" presName="parentLin" presStyleCnt="0"/>
      <dgm:spPr/>
    </dgm:pt>
    <dgm:pt modelId="{3928FAE4-AD2A-40AB-B224-F1B813C0781B}" type="pres">
      <dgm:prSet presAssocID="{A59F903F-E793-4EB5-8957-4CDF33C2DA18}" presName="parentLeftMargin" presStyleLbl="node1" presStyleIdx="0" presStyleCnt="3"/>
      <dgm:spPr/>
      <dgm:t>
        <a:bodyPr/>
        <a:lstStyle/>
        <a:p>
          <a:endParaRPr lang="en-US"/>
        </a:p>
      </dgm:t>
    </dgm:pt>
    <dgm:pt modelId="{EEA2484E-70F6-41F3-97FC-31C4FCA69120}" type="pres">
      <dgm:prSet presAssocID="{A59F903F-E793-4EB5-8957-4CDF33C2DA18}" presName="parentText" presStyleLbl="node1" presStyleIdx="1" presStyleCnt="3">
        <dgm:presLayoutVars>
          <dgm:chMax val="0"/>
          <dgm:bulletEnabled val="1"/>
        </dgm:presLayoutVars>
      </dgm:prSet>
      <dgm:spPr/>
      <dgm:t>
        <a:bodyPr/>
        <a:lstStyle/>
        <a:p>
          <a:endParaRPr lang="en-US"/>
        </a:p>
      </dgm:t>
    </dgm:pt>
    <dgm:pt modelId="{2E6D172B-5B8A-4D70-952E-A2BC0BBCFE09}" type="pres">
      <dgm:prSet presAssocID="{A59F903F-E793-4EB5-8957-4CDF33C2DA18}" presName="negativeSpace" presStyleCnt="0"/>
      <dgm:spPr/>
    </dgm:pt>
    <dgm:pt modelId="{E16770B7-D45D-4199-A57B-1439986B29CB}" type="pres">
      <dgm:prSet presAssocID="{A59F903F-E793-4EB5-8957-4CDF33C2DA18}" presName="childText" presStyleLbl="conFgAcc1" presStyleIdx="1" presStyleCnt="3">
        <dgm:presLayoutVars>
          <dgm:bulletEnabled val="1"/>
        </dgm:presLayoutVars>
      </dgm:prSet>
      <dgm:spPr/>
      <dgm:t>
        <a:bodyPr/>
        <a:lstStyle/>
        <a:p>
          <a:endParaRPr lang="en-US"/>
        </a:p>
      </dgm:t>
    </dgm:pt>
    <dgm:pt modelId="{063A12CD-AD34-4C16-8C49-F63502A1C256}" type="pres">
      <dgm:prSet presAssocID="{E88CC0C4-EFAF-4D91-AAFD-18E417A90287}" presName="spaceBetweenRectangles" presStyleCnt="0"/>
      <dgm:spPr/>
    </dgm:pt>
    <dgm:pt modelId="{20B2D78D-E4D0-440D-A900-CFC2A968946F}" type="pres">
      <dgm:prSet presAssocID="{6018BAD1-5AE6-456B-ADEA-B4D76CF70B5D}" presName="parentLin" presStyleCnt="0"/>
      <dgm:spPr/>
    </dgm:pt>
    <dgm:pt modelId="{D235C1FC-9E72-4DEF-893E-0F9EA29B4C83}" type="pres">
      <dgm:prSet presAssocID="{6018BAD1-5AE6-456B-ADEA-B4D76CF70B5D}" presName="parentLeftMargin" presStyleLbl="node1" presStyleIdx="1" presStyleCnt="3"/>
      <dgm:spPr/>
      <dgm:t>
        <a:bodyPr/>
        <a:lstStyle/>
        <a:p>
          <a:endParaRPr lang="en-US"/>
        </a:p>
      </dgm:t>
    </dgm:pt>
    <dgm:pt modelId="{156C83A0-A2C8-4ED7-9244-0170294AFEA9}" type="pres">
      <dgm:prSet presAssocID="{6018BAD1-5AE6-456B-ADEA-B4D76CF70B5D}" presName="parentText" presStyleLbl="node1" presStyleIdx="2" presStyleCnt="3">
        <dgm:presLayoutVars>
          <dgm:chMax val="0"/>
          <dgm:bulletEnabled val="1"/>
        </dgm:presLayoutVars>
      </dgm:prSet>
      <dgm:spPr/>
      <dgm:t>
        <a:bodyPr/>
        <a:lstStyle/>
        <a:p>
          <a:endParaRPr lang="en-US"/>
        </a:p>
      </dgm:t>
    </dgm:pt>
    <dgm:pt modelId="{83235EA0-36EC-4301-B66F-9FA88C98E421}" type="pres">
      <dgm:prSet presAssocID="{6018BAD1-5AE6-456B-ADEA-B4D76CF70B5D}" presName="negativeSpace" presStyleCnt="0"/>
      <dgm:spPr/>
    </dgm:pt>
    <dgm:pt modelId="{4E840A1F-6125-485B-81D3-301B7750FD72}" type="pres">
      <dgm:prSet presAssocID="{6018BAD1-5AE6-456B-ADEA-B4D76CF70B5D}" presName="childText" presStyleLbl="conFgAcc1" presStyleIdx="2" presStyleCnt="3">
        <dgm:presLayoutVars>
          <dgm:bulletEnabled val="1"/>
        </dgm:presLayoutVars>
      </dgm:prSet>
      <dgm:spPr/>
      <dgm:t>
        <a:bodyPr/>
        <a:lstStyle/>
        <a:p>
          <a:endParaRPr lang="en-US"/>
        </a:p>
      </dgm:t>
    </dgm:pt>
  </dgm:ptLst>
  <dgm:cxnLst>
    <dgm:cxn modelId="{F90616F1-35CE-4F26-94E0-82BDC2CC55CC}" srcId="{19CFFCD3-DD48-4732-B0F4-D8791BAB9836}" destId="{6A132492-D17D-42FB-B40D-3CCE858743C4}" srcOrd="0" destOrd="0" parTransId="{13DB2EE2-A312-4ED0-914B-B782104BE479}" sibTransId="{91161154-E0E0-4B77-ACDE-D27D7A7FC7D1}"/>
    <dgm:cxn modelId="{2FF15F20-A7B3-4CE5-A4A0-12787C87D64C}" srcId="{3B12DDB1-4267-4BF4-A9D0-9814F6ED8A82}" destId="{19CFFCD3-DD48-4732-B0F4-D8791BAB9836}" srcOrd="0" destOrd="0" parTransId="{599BBEE6-FEB8-4872-95D1-45AC56E5FECE}" sibTransId="{28A3A4A8-C08B-4BD3-9AFC-697E8E60BA60}"/>
    <dgm:cxn modelId="{9C3F7A4B-38C9-423F-8148-C02C39C04373}" type="presOf" srcId="{3B12DDB1-4267-4BF4-A9D0-9814F6ED8A82}" destId="{9308C40C-8D35-467D-862A-21EA163A71F1}" srcOrd="0" destOrd="0" presId="urn:microsoft.com/office/officeart/2005/8/layout/list1"/>
    <dgm:cxn modelId="{1DC02D6A-2B72-410C-B8AE-145A48E2E6D4}" srcId="{3B12DDB1-4267-4BF4-A9D0-9814F6ED8A82}" destId="{A59F903F-E793-4EB5-8957-4CDF33C2DA18}" srcOrd="1" destOrd="0" parTransId="{7C41BE3C-A796-4160-B013-01977A81B1D5}" sibTransId="{E88CC0C4-EFAF-4D91-AAFD-18E417A90287}"/>
    <dgm:cxn modelId="{E8A51F71-AAF8-4DD8-8543-4FA688B138FD}" type="presOf" srcId="{A59F903F-E793-4EB5-8957-4CDF33C2DA18}" destId="{EEA2484E-70F6-41F3-97FC-31C4FCA69120}" srcOrd="1" destOrd="0" presId="urn:microsoft.com/office/officeart/2005/8/layout/list1"/>
    <dgm:cxn modelId="{0C7C3C6C-1637-4CC9-B358-E01937E3FD91}" srcId="{A59F903F-E793-4EB5-8957-4CDF33C2DA18}" destId="{28C7848A-254F-4437-B2B5-F9A52DCA57E5}" srcOrd="0" destOrd="0" parTransId="{0974E3AB-1F10-41F8-B2FD-E7B3D4E0151C}" sibTransId="{7B5D4A25-3509-4F6A-A557-173847D147DC}"/>
    <dgm:cxn modelId="{F78D9786-C37B-4095-87B0-41A1A54BBBE4}" type="presOf" srcId="{88A83EF1-23A9-45FE-98F5-810CFA071ACB}" destId="{437C1FBB-76E3-410C-9F70-0E40A46C76C2}" srcOrd="0" destOrd="1" presId="urn:microsoft.com/office/officeart/2005/8/layout/list1"/>
    <dgm:cxn modelId="{382A4A82-EF48-47B8-8B8D-9C3C5E76F189}" type="presOf" srcId="{A59F903F-E793-4EB5-8957-4CDF33C2DA18}" destId="{3928FAE4-AD2A-40AB-B224-F1B813C0781B}" srcOrd="0" destOrd="0" presId="urn:microsoft.com/office/officeart/2005/8/layout/list1"/>
    <dgm:cxn modelId="{08110170-BC91-4538-9080-787C52C1DE0F}" type="presOf" srcId="{6018BAD1-5AE6-456B-ADEA-B4D76CF70B5D}" destId="{156C83A0-A2C8-4ED7-9244-0170294AFEA9}" srcOrd="1" destOrd="0" presId="urn:microsoft.com/office/officeart/2005/8/layout/list1"/>
    <dgm:cxn modelId="{4EFF9BDC-3F7D-4339-AD50-E48AA9BCA9FE}" type="presOf" srcId="{56CB0D97-974C-492E-ADCE-065120FF802C}" destId="{4E840A1F-6125-485B-81D3-301B7750FD72}" srcOrd="0" destOrd="0" presId="urn:microsoft.com/office/officeart/2005/8/layout/list1"/>
    <dgm:cxn modelId="{E4289667-9B2F-44D0-AA93-459615AD3CD3}" type="presOf" srcId="{6A132492-D17D-42FB-B40D-3CCE858743C4}" destId="{437C1FBB-76E3-410C-9F70-0E40A46C76C2}" srcOrd="0" destOrd="0" presId="urn:microsoft.com/office/officeart/2005/8/layout/list1"/>
    <dgm:cxn modelId="{64A3F6FA-51E7-420B-BEC0-9F3C36F070A0}" type="presOf" srcId="{28C7848A-254F-4437-B2B5-F9A52DCA57E5}" destId="{E16770B7-D45D-4199-A57B-1439986B29CB}" srcOrd="0" destOrd="0" presId="urn:microsoft.com/office/officeart/2005/8/layout/list1"/>
    <dgm:cxn modelId="{FC0812B8-A9B9-4202-A229-97C58DF35022}" type="presOf" srcId="{6018BAD1-5AE6-456B-ADEA-B4D76CF70B5D}" destId="{D235C1FC-9E72-4DEF-893E-0F9EA29B4C83}" srcOrd="0" destOrd="0" presId="urn:microsoft.com/office/officeart/2005/8/layout/list1"/>
    <dgm:cxn modelId="{71650559-7375-4311-849E-C3345E9F190C}" srcId="{19CFFCD3-DD48-4732-B0F4-D8791BAB9836}" destId="{88A83EF1-23A9-45FE-98F5-810CFA071ACB}" srcOrd="1" destOrd="0" parTransId="{5051A1A1-B482-4DA3-97D4-D816060A4EEE}" sibTransId="{701BBEA7-B5FB-4ED4-8211-53FC913D7A2B}"/>
    <dgm:cxn modelId="{FBDCC0E1-5A30-41B5-834B-B68CA8580445}" srcId="{3B12DDB1-4267-4BF4-A9D0-9814F6ED8A82}" destId="{6018BAD1-5AE6-456B-ADEA-B4D76CF70B5D}" srcOrd="2" destOrd="0" parTransId="{6BDB005B-0AA7-4AD7-BF3A-6BCD57B57EAF}" sibTransId="{C2D3727B-FDBC-4958-833E-523759350106}"/>
    <dgm:cxn modelId="{92C9077B-D1A0-46CF-A8B7-CF9EE55F22B8}" srcId="{6018BAD1-5AE6-456B-ADEA-B4D76CF70B5D}" destId="{56CB0D97-974C-492E-ADCE-065120FF802C}" srcOrd="0" destOrd="0" parTransId="{75DCE245-7E5C-404B-9E9D-4393CFFB1B0D}" sibTransId="{08773226-1C40-4967-8BE2-303E0421CF9A}"/>
    <dgm:cxn modelId="{747AF069-5709-440A-9105-7B2BE38B8CC9}" type="presOf" srcId="{19CFFCD3-DD48-4732-B0F4-D8791BAB9836}" destId="{E641A973-6BC5-40EB-9368-76252017EAF5}" srcOrd="1" destOrd="0" presId="urn:microsoft.com/office/officeart/2005/8/layout/list1"/>
    <dgm:cxn modelId="{084B182A-5D48-4FF1-8D2C-81A1EF274FA3}" type="presOf" srcId="{19CFFCD3-DD48-4732-B0F4-D8791BAB9836}" destId="{115A6750-DDDD-4097-9332-29A261898627}" srcOrd="0" destOrd="0" presId="urn:microsoft.com/office/officeart/2005/8/layout/list1"/>
    <dgm:cxn modelId="{66F2F856-8FD7-4C54-A913-958A9BB6561F}" type="presParOf" srcId="{9308C40C-8D35-467D-862A-21EA163A71F1}" destId="{BA79E7CB-D3F7-47DF-B798-CFA463665FBB}" srcOrd="0" destOrd="0" presId="urn:microsoft.com/office/officeart/2005/8/layout/list1"/>
    <dgm:cxn modelId="{57EF1C50-CFCD-4FA5-8471-C6027AC51327}" type="presParOf" srcId="{BA79E7CB-D3F7-47DF-B798-CFA463665FBB}" destId="{115A6750-DDDD-4097-9332-29A261898627}" srcOrd="0" destOrd="0" presId="urn:microsoft.com/office/officeart/2005/8/layout/list1"/>
    <dgm:cxn modelId="{BC39DE7F-D071-42C5-BFB3-11159FB3D646}" type="presParOf" srcId="{BA79E7CB-D3F7-47DF-B798-CFA463665FBB}" destId="{E641A973-6BC5-40EB-9368-76252017EAF5}" srcOrd="1" destOrd="0" presId="urn:microsoft.com/office/officeart/2005/8/layout/list1"/>
    <dgm:cxn modelId="{1FA34FEF-D12E-45BC-93B7-3CA2E1BAEEFD}" type="presParOf" srcId="{9308C40C-8D35-467D-862A-21EA163A71F1}" destId="{11C48670-873C-4DA2-A1E6-E957D6FD293F}" srcOrd="1" destOrd="0" presId="urn:microsoft.com/office/officeart/2005/8/layout/list1"/>
    <dgm:cxn modelId="{E7B12DB1-FD06-47B7-994C-F45C0F396E2A}" type="presParOf" srcId="{9308C40C-8D35-467D-862A-21EA163A71F1}" destId="{437C1FBB-76E3-410C-9F70-0E40A46C76C2}" srcOrd="2" destOrd="0" presId="urn:microsoft.com/office/officeart/2005/8/layout/list1"/>
    <dgm:cxn modelId="{0F2C0732-1FB3-4527-AD43-D5C85A647176}" type="presParOf" srcId="{9308C40C-8D35-467D-862A-21EA163A71F1}" destId="{B56DFB62-3DE6-46F6-BC48-CFCA07B79E3F}" srcOrd="3" destOrd="0" presId="urn:microsoft.com/office/officeart/2005/8/layout/list1"/>
    <dgm:cxn modelId="{9E05BAB6-8322-4955-8FA9-E5DB42D0C688}" type="presParOf" srcId="{9308C40C-8D35-467D-862A-21EA163A71F1}" destId="{70049B90-BC79-4E5D-B65A-E811ABA0A278}" srcOrd="4" destOrd="0" presId="urn:microsoft.com/office/officeart/2005/8/layout/list1"/>
    <dgm:cxn modelId="{33E34050-9651-4F72-87F6-A805987533AC}" type="presParOf" srcId="{70049B90-BC79-4E5D-B65A-E811ABA0A278}" destId="{3928FAE4-AD2A-40AB-B224-F1B813C0781B}" srcOrd="0" destOrd="0" presId="urn:microsoft.com/office/officeart/2005/8/layout/list1"/>
    <dgm:cxn modelId="{498D016B-F1BA-4CB8-922F-D02CD2BCF14A}" type="presParOf" srcId="{70049B90-BC79-4E5D-B65A-E811ABA0A278}" destId="{EEA2484E-70F6-41F3-97FC-31C4FCA69120}" srcOrd="1" destOrd="0" presId="urn:microsoft.com/office/officeart/2005/8/layout/list1"/>
    <dgm:cxn modelId="{2B2A0851-1968-424D-BAC5-F241A8786673}" type="presParOf" srcId="{9308C40C-8D35-467D-862A-21EA163A71F1}" destId="{2E6D172B-5B8A-4D70-952E-A2BC0BBCFE09}" srcOrd="5" destOrd="0" presId="urn:microsoft.com/office/officeart/2005/8/layout/list1"/>
    <dgm:cxn modelId="{762E01F1-4494-4AD2-8411-10F15D99B774}" type="presParOf" srcId="{9308C40C-8D35-467D-862A-21EA163A71F1}" destId="{E16770B7-D45D-4199-A57B-1439986B29CB}" srcOrd="6" destOrd="0" presId="urn:microsoft.com/office/officeart/2005/8/layout/list1"/>
    <dgm:cxn modelId="{7AC09BE3-1C95-447B-8288-F6BFB33F2575}" type="presParOf" srcId="{9308C40C-8D35-467D-862A-21EA163A71F1}" destId="{063A12CD-AD34-4C16-8C49-F63502A1C256}" srcOrd="7" destOrd="0" presId="urn:microsoft.com/office/officeart/2005/8/layout/list1"/>
    <dgm:cxn modelId="{87000DAE-93E4-45EC-AFD4-BB60CE112FE3}" type="presParOf" srcId="{9308C40C-8D35-467D-862A-21EA163A71F1}" destId="{20B2D78D-E4D0-440D-A900-CFC2A968946F}" srcOrd="8" destOrd="0" presId="urn:microsoft.com/office/officeart/2005/8/layout/list1"/>
    <dgm:cxn modelId="{BC6BE878-C6BC-4236-A1A3-BDEDA4AB59F6}" type="presParOf" srcId="{20B2D78D-E4D0-440D-A900-CFC2A968946F}" destId="{D235C1FC-9E72-4DEF-893E-0F9EA29B4C83}" srcOrd="0" destOrd="0" presId="urn:microsoft.com/office/officeart/2005/8/layout/list1"/>
    <dgm:cxn modelId="{B3220FA5-44A8-4BA6-852D-AA3A88327A8D}" type="presParOf" srcId="{20B2D78D-E4D0-440D-A900-CFC2A968946F}" destId="{156C83A0-A2C8-4ED7-9244-0170294AFEA9}" srcOrd="1" destOrd="0" presId="urn:microsoft.com/office/officeart/2005/8/layout/list1"/>
    <dgm:cxn modelId="{BD6993F5-B3F3-4255-A32D-37142CB50D36}" type="presParOf" srcId="{9308C40C-8D35-467D-862A-21EA163A71F1}" destId="{83235EA0-36EC-4301-B66F-9FA88C98E421}" srcOrd="9" destOrd="0" presId="urn:microsoft.com/office/officeart/2005/8/layout/list1"/>
    <dgm:cxn modelId="{5D936AA9-3BD3-477C-B7F7-53C44AA68C4C}" type="presParOf" srcId="{9308C40C-8D35-467D-862A-21EA163A71F1}" destId="{4E840A1F-6125-485B-81D3-301B7750FD72}" srcOrd="10"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EAF8197-39DB-47D9-B537-20D99087F02D}">
      <dsp:nvSpPr>
        <dsp:cNvPr id="0" name=""/>
        <dsp:cNvSpPr/>
      </dsp:nvSpPr>
      <dsp:spPr>
        <a:xfrm>
          <a:off x="0" y="271354"/>
          <a:ext cx="7988491" cy="584325"/>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19996" tIns="291592" rIns="61999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The process of finding, analyzing and removing the causes of failures in software.</a:t>
          </a:r>
          <a:endParaRPr lang="en-US" sz="1400" kern="1200" dirty="0"/>
        </a:p>
      </dsp:txBody>
      <dsp:txXfrm>
        <a:off x="0" y="271354"/>
        <a:ext cx="7988491" cy="584325"/>
      </dsp:txXfrm>
    </dsp:sp>
    <dsp:sp modelId="{53A58DF6-F48A-440E-A09A-B4E03CA5DB8F}">
      <dsp:nvSpPr>
        <dsp:cNvPr id="0" name=""/>
        <dsp:cNvSpPr/>
      </dsp:nvSpPr>
      <dsp:spPr>
        <a:xfrm>
          <a:off x="399424" y="64714"/>
          <a:ext cx="5591943" cy="41328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1362" tIns="0" rIns="211362" bIns="0" numCol="1" spcCol="1270" anchor="ctr" anchorCtr="0">
          <a:noAutofit/>
        </a:bodyPr>
        <a:lstStyle/>
        <a:p>
          <a:pPr lvl="0" algn="l" defTabSz="622300">
            <a:lnSpc>
              <a:spcPct val="90000"/>
            </a:lnSpc>
            <a:spcBef>
              <a:spcPct val="0"/>
            </a:spcBef>
            <a:spcAft>
              <a:spcPct val="35000"/>
            </a:spcAft>
          </a:pPr>
          <a:r>
            <a:rPr lang="en-US" sz="1400" b="1" kern="1200" dirty="0" smtClean="0"/>
            <a:t>Debugging</a:t>
          </a:r>
          <a:endParaRPr lang="en-US" sz="1400" kern="1200" dirty="0"/>
        </a:p>
      </dsp:txBody>
      <dsp:txXfrm>
        <a:off x="399424" y="64714"/>
        <a:ext cx="5591943" cy="413280"/>
      </dsp:txXfrm>
    </dsp:sp>
    <dsp:sp modelId="{58618108-2515-40E2-9A13-BAEFAC777F8A}">
      <dsp:nvSpPr>
        <dsp:cNvPr id="0" name=""/>
        <dsp:cNvSpPr/>
      </dsp:nvSpPr>
      <dsp:spPr>
        <a:xfrm>
          <a:off x="0" y="1137919"/>
          <a:ext cx="7988491" cy="584325"/>
        </a:xfrm>
        <a:prstGeom prst="rect">
          <a:avLst/>
        </a:prstGeom>
        <a:solidFill>
          <a:schemeClr val="lt1">
            <a:alpha val="90000"/>
            <a:hueOff val="0"/>
            <a:satOff val="0"/>
            <a:lumOff val="0"/>
            <a:alphaOff val="0"/>
          </a:schemeClr>
        </a:solidFill>
        <a:ln w="9525" cap="flat" cmpd="sng" algn="ctr">
          <a:solidFill>
            <a:schemeClr val="accent2">
              <a:hueOff val="-4974013"/>
              <a:satOff val="-3397"/>
              <a:lumOff val="-947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19996" tIns="291592" rIns="61999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A human action(mistake) that produces an incorrect result.</a:t>
          </a:r>
          <a:endParaRPr lang="en-US" sz="1400" kern="1200" dirty="0"/>
        </a:p>
      </dsp:txBody>
      <dsp:txXfrm>
        <a:off x="0" y="1137919"/>
        <a:ext cx="7988491" cy="584325"/>
      </dsp:txXfrm>
    </dsp:sp>
    <dsp:sp modelId="{639CA078-46EF-495B-A1FF-3A70A79397DF}">
      <dsp:nvSpPr>
        <dsp:cNvPr id="0" name=""/>
        <dsp:cNvSpPr/>
      </dsp:nvSpPr>
      <dsp:spPr>
        <a:xfrm>
          <a:off x="399424" y="931279"/>
          <a:ext cx="5591943" cy="413280"/>
        </a:xfrm>
        <a:prstGeom prst="roundRect">
          <a:avLst/>
        </a:prstGeom>
        <a:gradFill rotWithShape="0">
          <a:gsLst>
            <a:gs pos="0">
              <a:schemeClr val="accent2">
                <a:hueOff val="-4974013"/>
                <a:satOff val="-3397"/>
                <a:lumOff val="-9477"/>
                <a:alphaOff val="0"/>
                <a:shade val="51000"/>
                <a:satMod val="130000"/>
              </a:schemeClr>
            </a:gs>
            <a:gs pos="80000">
              <a:schemeClr val="accent2">
                <a:hueOff val="-4974013"/>
                <a:satOff val="-3397"/>
                <a:lumOff val="-9477"/>
                <a:alphaOff val="0"/>
                <a:shade val="93000"/>
                <a:satMod val="130000"/>
              </a:schemeClr>
            </a:gs>
            <a:gs pos="100000">
              <a:schemeClr val="accent2">
                <a:hueOff val="-4974013"/>
                <a:satOff val="-3397"/>
                <a:lumOff val="-947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1362" tIns="0" rIns="211362" bIns="0" numCol="1" spcCol="1270" anchor="ctr" anchorCtr="0">
          <a:noAutofit/>
        </a:bodyPr>
        <a:lstStyle/>
        <a:p>
          <a:pPr lvl="0" algn="l" defTabSz="622300">
            <a:lnSpc>
              <a:spcPct val="90000"/>
            </a:lnSpc>
            <a:spcBef>
              <a:spcPct val="0"/>
            </a:spcBef>
            <a:spcAft>
              <a:spcPct val="35000"/>
            </a:spcAft>
          </a:pPr>
          <a:r>
            <a:rPr lang="en-US" sz="1400" b="1" kern="1200" dirty="0" smtClean="0"/>
            <a:t>Error</a:t>
          </a:r>
          <a:endParaRPr lang="en-US" sz="1400" kern="1200" dirty="0"/>
        </a:p>
      </dsp:txBody>
      <dsp:txXfrm>
        <a:off x="399424" y="931279"/>
        <a:ext cx="5591943" cy="413280"/>
      </dsp:txXfrm>
    </dsp:sp>
    <dsp:sp modelId="{86AA477E-A52F-426A-89AD-C879B6D2FED6}">
      <dsp:nvSpPr>
        <dsp:cNvPr id="0" name=""/>
        <dsp:cNvSpPr/>
      </dsp:nvSpPr>
      <dsp:spPr>
        <a:xfrm>
          <a:off x="0" y="2004484"/>
          <a:ext cx="7988491" cy="1389150"/>
        </a:xfrm>
        <a:prstGeom prst="rect">
          <a:avLst/>
        </a:prstGeom>
        <a:solidFill>
          <a:schemeClr val="lt1">
            <a:alpha val="90000"/>
            <a:hueOff val="0"/>
            <a:satOff val="0"/>
            <a:lumOff val="0"/>
            <a:alphaOff val="0"/>
          </a:schemeClr>
        </a:solidFill>
        <a:ln w="9525" cap="flat" cmpd="sng" algn="ctr">
          <a:solidFill>
            <a:schemeClr val="accent2">
              <a:hueOff val="-9948026"/>
              <a:satOff val="-6793"/>
              <a:lumOff val="-18954"/>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19996" tIns="291592" rIns="61999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A flaw in component/system that can cause component or system to fail to perform its required function. </a:t>
          </a:r>
          <a:endParaRPr lang="en-US" sz="1400" kern="1200" dirty="0"/>
        </a:p>
        <a:p>
          <a:pPr marL="228600" lvl="2" indent="-114300" algn="l" defTabSz="622300">
            <a:lnSpc>
              <a:spcPct val="90000"/>
            </a:lnSpc>
            <a:spcBef>
              <a:spcPct val="0"/>
            </a:spcBef>
            <a:spcAft>
              <a:spcPct val="15000"/>
            </a:spcAft>
            <a:buChar char="••"/>
          </a:pPr>
          <a:r>
            <a:rPr lang="en-US" sz="1400" b="1" kern="1200" dirty="0" smtClean="0"/>
            <a:t>Example:</a:t>
          </a:r>
          <a:r>
            <a:rPr lang="en-US" sz="1400" kern="1200" dirty="0" smtClean="0"/>
            <a:t> An incorrect statement or data definition.</a:t>
          </a:r>
          <a:endParaRPr lang="en-US" sz="1400" kern="1200" dirty="0"/>
        </a:p>
        <a:p>
          <a:pPr marL="114300" lvl="1" indent="-114300" algn="l" defTabSz="622300">
            <a:lnSpc>
              <a:spcPct val="90000"/>
            </a:lnSpc>
            <a:spcBef>
              <a:spcPct val="0"/>
            </a:spcBef>
            <a:spcAft>
              <a:spcPct val="15000"/>
            </a:spcAft>
            <a:buChar char="••"/>
          </a:pPr>
          <a:r>
            <a:rPr lang="en-US" sz="1400" kern="1200" dirty="0" smtClean="0"/>
            <a:t>When a defect is encountered during execution, it may cause a failure of component/system. </a:t>
          </a:r>
          <a:endParaRPr lang="en-US" sz="1400" kern="1200" dirty="0"/>
        </a:p>
      </dsp:txBody>
      <dsp:txXfrm>
        <a:off x="0" y="2004484"/>
        <a:ext cx="7988491" cy="1389150"/>
      </dsp:txXfrm>
    </dsp:sp>
    <dsp:sp modelId="{80CD5889-C111-4497-8096-8888961992E4}">
      <dsp:nvSpPr>
        <dsp:cNvPr id="0" name=""/>
        <dsp:cNvSpPr/>
      </dsp:nvSpPr>
      <dsp:spPr>
        <a:xfrm>
          <a:off x="399424" y="1797844"/>
          <a:ext cx="5591943" cy="413280"/>
        </a:xfrm>
        <a:prstGeom prst="roundRect">
          <a:avLst/>
        </a:prstGeom>
        <a:gradFill rotWithShape="0">
          <a:gsLst>
            <a:gs pos="0">
              <a:schemeClr val="accent2">
                <a:hueOff val="-9948026"/>
                <a:satOff val="-6793"/>
                <a:lumOff val="-18954"/>
                <a:alphaOff val="0"/>
                <a:shade val="51000"/>
                <a:satMod val="130000"/>
              </a:schemeClr>
            </a:gs>
            <a:gs pos="80000">
              <a:schemeClr val="accent2">
                <a:hueOff val="-9948026"/>
                <a:satOff val="-6793"/>
                <a:lumOff val="-18954"/>
                <a:alphaOff val="0"/>
                <a:shade val="93000"/>
                <a:satMod val="130000"/>
              </a:schemeClr>
            </a:gs>
            <a:gs pos="100000">
              <a:schemeClr val="accent2">
                <a:hueOff val="-9948026"/>
                <a:satOff val="-6793"/>
                <a:lumOff val="-1895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1362" tIns="0" rIns="211362" bIns="0" numCol="1" spcCol="1270" anchor="ctr" anchorCtr="0">
          <a:noAutofit/>
        </a:bodyPr>
        <a:lstStyle/>
        <a:p>
          <a:pPr lvl="0" algn="l" defTabSz="622300">
            <a:lnSpc>
              <a:spcPct val="90000"/>
            </a:lnSpc>
            <a:spcBef>
              <a:spcPct val="0"/>
            </a:spcBef>
            <a:spcAft>
              <a:spcPct val="35000"/>
            </a:spcAft>
          </a:pPr>
          <a:r>
            <a:rPr lang="en-US" sz="1400" b="1" kern="1200" dirty="0" smtClean="0"/>
            <a:t>Bug/ Defect/ Fault</a:t>
          </a:r>
          <a:endParaRPr lang="en-US" sz="1400" kern="1200" dirty="0"/>
        </a:p>
      </dsp:txBody>
      <dsp:txXfrm>
        <a:off x="399424" y="1797844"/>
        <a:ext cx="5591943" cy="413280"/>
      </dsp:txXfrm>
    </dsp:sp>
    <dsp:sp modelId="{994945BB-30A8-4F8A-AEF8-516FAF2B38A4}">
      <dsp:nvSpPr>
        <dsp:cNvPr id="0" name=""/>
        <dsp:cNvSpPr/>
      </dsp:nvSpPr>
      <dsp:spPr>
        <a:xfrm>
          <a:off x="0" y="3675874"/>
          <a:ext cx="7988491" cy="1631700"/>
        </a:xfrm>
        <a:prstGeom prst="rect">
          <a:avLst/>
        </a:prstGeom>
        <a:solidFill>
          <a:schemeClr val="lt1">
            <a:alpha val="90000"/>
            <a:hueOff val="0"/>
            <a:satOff val="0"/>
            <a:lumOff val="0"/>
            <a:alphaOff val="0"/>
          </a:schemeClr>
        </a:solidFill>
        <a:ln w="9525" cap="flat" cmpd="sng" algn="ctr">
          <a:solidFill>
            <a:schemeClr val="accent2">
              <a:hueOff val="-14922038"/>
              <a:satOff val="-10190"/>
              <a:lumOff val="-28431"/>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19996" tIns="291592" rIns="619996"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Deviation of the component or system from its expected delivery, service or result.</a:t>
          </a:r>
          <a:endParaRPr lang="en-US" sz="1400" kern="1200" dirty="0"/>
        </a:p>
        <a:p>
          <a:pPr marL="114300" lvl="1" indent="-114300" algn="l" defTabSz="622300">
            <a:lnSpc>
              <a:spcPct val="90000"/>
            </a:lnSpc>
            <a:spcBef>
              <a:spcPct val="0"/>
            </a:spcBef>
            <a:spcAft>
              <a:spcPct val="15000"/>
            </a:spcAft>
            <a:buChar char="••"/>
          </a:pPr>
          <a:r>
            <a:rPr lang="en-US" sz="1400" kern="1200" dirty="0" smtClean="0"/>
            <a:t>Failures need not necessarily be caused by defects; can also be caused due to…</a:t>
          </a:r>
          <a:endParaRPr lang="en-US" sz="1400" kern="1200" dirty="0"/>
        </a:p>
        <a:p>
          <a:pPr marL="228600" lvl="2" indent="-114300" algn="l" defTabSz="622300">
            <a:lnSpc>
              <a:spcPct val="90000"/>
            </a:lnSpc>
            <a:spcBef>
              <a:spcPct val="0"/>
            </a:spcBef>
            <a:spcAft>
              <a:spcPct val="15000"/>
            </a:spcAft>
            <a:buChar char="••"/>
          </a:pPr>
          <a:r>
            <a:rPr lang="en-US" sz="1400" kern="1200" dirty="0" smtClean="0"/>
            <a:t>Environmental conditions {ex: radiation burst, pollution etc..}</a:t>
          </a:r>
          <a:endParaRPr lang="en-US" sz="1400" kern="1200" dirty="0"/>
        </a:p>
        <a:p>
          <a:pPr marL="228600" lvl="2" indent="-114300" algn="l" defTabSz="622300">
            <a:lnSpc>
              <a:spcPct val="90000"/>
            </a:lnSpc>
            <a:spcBef>
              <a:spcPct val="0"/>
            </a:spcBef>
            <a:spcAft>
              <a:spcPct val="15000"/>
            </a:spcAft>
            <a:buChar char="••"/>
          </a:pPr>
          <a:r>
            <a:rPr lang="en-US" sz="1400" kern="1200" dirty="0" smtClean="0"/>
            <a:t>Intentional damages { ex: misinterpretations of outputs; wrong input}</a:t>
          </a:r>
          <a:endParaRPr lang="en-US" sz="1400" kern="1200" dirty="0"/>
        </a:p>
        <a:p>
          <a:pPr marL="228600" lvl="2" indent="-114300" algn="l" defTabSz="622300">
            <a:lnSpc>
              <a:spcPct val="90000"/>
            </a:lnSpc>
            <a:spcBef>
              <a:spcPct val="0"/>
            </a:spcBef>
            <a:spcAft>
              <a:spcPct val="15000"/>
            </a:spcAft>
            <a:buChar char="••"/>
          </a:pPr>
          <a:r>
            <a:rPr lang="en-US" sz="1400" kern="1200" dirty="0" smtClean="0"/>
            <a:t>Inability of our brains to handle complexity –brain can only deal with  a reasonable amount of complexity.</a:t>
          </a:r>
          <a:endParaRPr lang="en-US" sz="1400" kern="1200" dirty="0"/>
        </a:p>
      </dsp:txBody>
      <dsp:txXfrm>
        <a:off x="0" y="3675874"/>
        <a:ext cx="7988491" cy="1631700"/>
      </dsp:txXfrm>
    </dsp:sp>
    <dsp:sp modelId="{924E1450-660A-4526-95DC-5141A0917D28}">
      <dsp:nvSpPr>
        <dsp:cNvPr id="0" name=""/>
        <dsp:cNvSpPr/>
      </dsp:nvSpPr>
      <dsp:spPr>
        <a:xfrm>
          <a:off x="399424" y="3469234"/>
          <a:ext cx="5591943" cy="413280"/>
        </a:xfrm>
        <a:prstGeom prst="roundRect">
          <a:avLst/>
        </a:prstGeom>
        <a:gradFill rotWithShape="0">
          <a:gsLst>
            <a:gs pos="0">
              <a:schemeClr val="accent2">
                <a:hueOff val="-14922038"/>
                <a:satOff val="-10190"/>
                <a:lumOff val="-28431"/>
                <a:alphaOff val="0"/>
                <a:shade val="51000"/>
                <a:satMod val="130000"/>
              </a:schemeClr>
            </a:gs>
            <a:gs pos="80000">
              <a:schemeClr val="accent2">
                <a:hueOff val="-14922038"/>
                <a:satOff val="-10190"/>
                <a:lumOff val="-28431"/>
                <a:alphaOff val="0"/>
                <a:shade val="93000"/>
                <a:satMod val="130000"/>
              </a:schemeClr>
            </a:gs>
            <a:gs pos="100000">
              <a:schemeClr val="accent2">
                <a:hueOff val="-14922038"/>
                <a:satOff val="-10190"/>
                <a:lumOff val="-2843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1362" tIns="0" rIns="211362" bIns="0" numCol="1" spcCol="1270" anchor="ctr" anchorCtr="0">
          <a:noAutofit/>
        </a:bodyPr>
        <a:lstStyle/>
        <a:p>
          <a:pPr lvl="0" algn="l" defTabSz="622300">
            <a:lnSpc>
              <a:spcPct val="90000"/>
            </a:lnSpc>
            <a:spcBef>
              <a:spcPct val="0"/>
            </a:spcBef>
            <a:spcAft>
              <a:spcPct val="35000"/>
            </a:spcAft>
          </a:pPr>
          <a:r>
            <a:rPr lang="en-US" sz="1400" b="1" kern="1200" dirty="0" smtClean="0"/>
            <a:t>Failure</a:t>
          </a:r>
          <a:endParaRPr lang="en-US" sz="1400" kern="1200" dirty="0"/>
        </a:p>
      </dsp:txBody>
      <dsp:txXfrm>
        <a:off x="399424" y="3469234"/>
        <a:ext cx="5591943" cy="41328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38451F9-2B2A-42F7-92F2-D0E7134275CE}">
      <dsp:nvSpPr>
        <dsp:cNvPr id="0" name=""/>
        <dsp:cNvSpPr/>
      </dsp:nvSpPr>
      <dsp:spPr>
        <a:xfrm>
          <a:off x="0" y="463718"/>
          <a:ext cx="8097671" cy="1842750"/>
        </a:xfrm>
        <a:prstGeom prst="rect">
          <a:avLst/>
        </a:prstGeom>
        <a:blipFill rotWithShape="0">
          <a:blip xmlns:r="http://schemas.openxmlformats.org/officeDocument/2006/relationships" r:embed="rId1"/>
          <a:tile tx="0" ty="0" sx="100000" sy="100000" flip="none" algn="tl"/>
        </a:blip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28469" tIns="312420" rIns="628469"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The process consisting of all lifecycle activities, both static and dynamic, concerned with planning, preparation and evaluation of software products and related work products to determine that they satisfy specified requirements, to demonstrate that they are fit for purpose and to detect defects.</a:t>
          </a:r>
          <a:endParaRPr lang="en-US" sz="1500" kern="1200" dirty="0"/>
        </a:p>
        <a:p>
          <a:pPr marL="114300" lvl="1" indent="-114300" algn="l" defTabSz="666750">
            <a:lnSpc>
              <a:spcPct val="90000"/>
            </a:lnSpc>
            <a:spcBef>
              <a:spcPct val="0"/>
            </a:spcBef>
            <a:spcAft>
              <a:spcPct val="15000"/>
            </a:spcAft>
            <a:buChar char="••"/>
          </a:pPr>
          <a:r>
            <a:rPr lang="en-US" sz="1500" kern="1200" dirty="0" smtClean="0"/>
            <a:t>Testing is one component in the overall quality assurance activity that seeks to ensure that systems enter service without defects that can lead to serious failures.</a:t>
          </a:r>
          <a:endParaRPr lang="en-US" sz="1500" kern="1200" dirty="0"/>
        </a:p>
      </dsp:txBody>
      <dsp:txXfrm>
        <a:off x="0" y="463718"/>
        <a:ext cx="8097671" cy="1842750"/>
      </dsp:txXfrm>
    </dsp:sp>
    <dsp:sp modelId="{9CA9A29E-5133-440D-B7B6-8675EC75DE9E}">
      <dsp:nvSpPr>
        <dsp:cNvPr id="0" name=""/>
        <dsp:cNvSpPr/>
      </dsp:nvSpPr>
      <dsp:spPr>
        <a:xfrm>
          <a:off x="404883" y="242318"/>
          <a:ext cx="5668369" cy="44280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4251" tIns="0" rIns="214251" bIns="0" numCol="1" spcCol="1270" anchor="ctr" anchorCtr="0">
          <a:noAutofit/>
        </a:bodyPr>
        <a:lstStyle/>
        <a:p>
          <a:pPr lvl="0" algn="l" defTabSz="666750">
            <a:lnSpc>
              <a:spcPct val="90000"/>
            </a:lnSpc>
            <a:spcBef>
              <a:spcPct val="0"/>
            </a:spcBef>
            <a:spcAft>
              <a:spcPct val="35000"/>
            </a:spcAft>
          </a:pPr>
          <a:r>
            <a:rPr lang="en-US" sz="1500" b="1" kern="1200" smtClean="0"/>
            <a:t>Testing</a:t>
          </a:r>
          <a:endParaRPr lang="en-US" sz="1500" kern="1200"/>
        </a:p>
      </dsp:txBody>
      <dsp:txXfrm>
        <a:off x="404883" y="242318"/>
        <a:ext cx="5668369" cy="442800"/>
      </dsp:txXfrm>
    </dsp:sp>
    <dsp:sp modelId="{08F8D217-8544-4C9D-9C80-C573F9CEE899}">
      <dsp:nvSpPr>
        <dsp:cNvPr id="0" name=""/>
        <dsp:cNvSpPr/>
      </dsp:nvSpPr>
      <dsp:spPr>
        <a:xfrm>
          <a:off x="0" y="2608868"/>
          <a:ext cx="8097671" cy="2835000"/>
        </a:xfrm>
        <a:prstGeom prst="rect">
          <a:avLst/>
        </a:prstGeom>
        <a:blipFill rotWithShape="0">
          <a:blip xmlns:r="http://schemas.openxmlformats.org/officeDocument/2006/relationships" r:embed="rId1"/>
          <a:tile tx="0" ty="0" sx="100000" sy="100000" flip="none" algn="tl"/>
        </a:blip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28469" tIns="312420" rIns="628469"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smtClean="0"/>
            <a:t>Degree of excellence - </a:t>
          </a:r>
          <a:r>
            <a:rPr lang="en-US" sz="1500" i="1" kern="1200" smtClean="0"/>
            <a:t>Oxford dictionary</a:t>
          </a:r>
          <a:endParaRPr lang="en-US" sz="1500" kern="1200" dirty="0"/>
        </a:p>
        <a:p>
          <a:pPr marL="114300" lvl="1" indent="-114300" algn="l" defTabSz="666750">
            <a:lnSpc>
              <a:spcPct val="90000"/>
            </a:lnSpc>
            <a:spcBef>
              <a:spcPct val="0"/>
            </a:spcBef>
            <a:spcAft>
              <a:spcPct val="15000"/>
            </a:spcAft>
            <a:buChar char="••"/>
          </a:pPr>
          <a:r>
            <a:rPr lang="en-US" sz="1500" kern="1200" smtClean="0"/>
            <a:t>Conformance to requirements - </a:t>
          </a:r>
          <a:r>
            <a:rPr lang="en-US" sz="1500" i="1" kern="1200" smtClean="0"/>
            <a:t>Phil Crosby</a:t>
          </a:r>
          <a:endParaRPr lang="en-US" sz="1500" kern="1200" dirty="0" smtClean="0"/>
        </a:p>
        <a:p>
          <a:pPr marL="114300" lvl="1" indent="-114300" algn="l" defTabSz="666750">
            <a:lnSpc>
              <a:spcPct val="90000"/>
            </a:lnSpc>
            <a:spcBef>
              <a:spcPct val="0"/>
            </a:spcBef>
            <a:spcAft>
              <a:spcPct val="15000"/>
            </a:spcAft>
            <a:buChar char="••"/>
          </a:pPr>
          <a:r>
            <a:rPr lang="en-US" sz="1500" kern="1200" smtClean="0"/>
            <a:t>Fitness for purpose - </a:t>
          </a:r>
          <a:r>
            <a:rPr lang="en-US" sz="1500" i="1" kern="1200" smtClean="0"/>
            <a:t>Edward Deming</a:t>
          </a:r>
          <a:endParaRPr lang="en-US" sz="1500" kern="1200" dirty="0" smtClean="0"/>
        </a:p>
        <a:p>
          <a:pPr marL="114300" lvl="1" indent="-114300" algn="l" defTabSz="666750">
            <a:lnSpc>
              <a:spcPct val="90000"/>
            </a:lnSpc>
            <a:spcBef>
              <a:spcPct val="0"/>
            </a:spcBef>
            <a:spcAft>
              <a:spcPct val="15000"/>
            </a:spcAft>
            <a:buChar char="••"/>
          </a:pPr>
          <a:r>
            <a:rPr lang="en-US" sz="1500" kern="1200" smtClean="0"/>
            <a:t>Best for the customer’s use and selling price	</a:t>
          </a:r>
          <a:r>
            <a:rPr lang="en-US" sz="1500" i="1" kern="1200" smtClean="0"/>
            <a:t>- Feigenbaum </a:t>
          </a:r>
          <a:endParaRPr lang="en-US" sz="1500" kern="1200" dirty="0" smtClean="0"/>
        </a:p>
        <a:p>
          <a:pPr marL="114300" lvl="1" indent="-114300" algn="l" defTabSz="666750">
            <a:lnSpc>
              <a:spcPct val="90000"/>
            </a:lnSpc>
            <a:spcBef>
              <a:spcPct val="0"/>
            </a:spcBef>
            <a:spcAft>
              <a:spcPct val="15000"/>
            </a:spcAft>
            <a:buChar char="••"/>
          </a:pPr>
          <a:r>
            <a:rPr lang="en-US" sz="1500" kern="1200" smtClean="0"/>
            <a:t>The (minimum) loss imparted by the product to society -</a:t>
          </a:r>
          <a:r>
            <a:rPr lang="en-US" sz="1500" i="1" kern="1200" smtClean="0"/>
            <a:t> Taguchi</a:t>
          </a:r>
          <a:endParaRPr lang="en-US" sz="1500" kern="1200" dirty="0" smtClean="0"/>
        </a:p>
        <a:p>
          <a:pPr marL="114300" lvl="1" indent="-114300" algn="l" defTabSz="666750">
            <a:lnSpc>
              <a:spcPct val="90000"/>
            </a:lnSpc>
            <a:spcBef>
              <a:spcPct val="0"/>
            </a:spcBef>
            <a:spcAft>
              <a:spcPct val="15000"/>
            </a:spcAft>
            <a:buChar char="••"/>
          </a:pPr>
          <a:r>
            <a:rPr lang="en-US" sz="1500" kern="1200" smtClean="0"/>
            <a:t>The totality of characteristics of an entity that bear on its ability to satisfy stated or implied needs   </a:t>
          </a:r>
          <a:r>
            <a:rPr lang="en-US" sz="1500" i="1" kern="1200" smtClean="0"/>
            <a:t>- ISO</a:t>
          </a:r>
          <a:endParaRPr lang="en-US" sz="1500" kern="1200" dirty="0" smtClean="0"/>
        </a:p>
        <a:p>
          <a:pPr marL="114300" lvl="1" indent="-114300" algn="l" defTabSz="666750">
            <a:lnSpc>
              <a:spcPct val="90000"/>
            </a:lnSpc>
            <a:spcBef>
              <a:spcPct val="0"/>
            </a:spcBef>
            <a:spcAft>
              <a:spcPct val="15000"/>
            </a:spcAft>
            <a:buChar char="••"/>
          </a:pPr>
          <a:r>
            <a:rPr lang="en-US" sz="1500" kern="1200" dirty="0" smtClean="0"/>
            <a:t>The degree to which a component, system or process meets specified requirements and/or user/customer needs and expectations.  </a:t>
          </a:r>
          <a:r>
            <a:rPr lang="en-US" sz="1500" i="1" kern="1200" dirty="0" smtClean="0"/>
            <a:t>-ISTQB</a:t>
          </a:r>
          <a:endParaRPr lang="en-US" sz="1500" kern="1200" dirty="0" smtClean="0"/>
        </a:p>
        <a:p>
          <a:pPr marL="114300" lvl="1" indent="-114300" algn="l" defTabSz="666750">
            <a:lnSpc>
              <a:spcPct val="90000"/>
            </a:lnSpc>
            <a:spcBef>
              <a:spcPct val="0"/>
            </a:spcBef>
            <a:spcAft>
              <a:spcPct val="15000"/>
            </a:spcAft>
            <a:buChar char="••"/>
          </a:pPr>
          <a:r>
            <a:rPr lang="en-US" sz="1500" kern="1200" dirty="0" smtClean="0"/>
            <a:t>Quality of S/W is measured in terms of No. of defects found, test runs, system coverage.</a:t>
          </a:r>
          <a:endParaRPr lang="en-US" sz="1500" kern="1200" dirty="0"/>
        </a:p>
      </dsp:txBody>
      <dsp:txXfrm>
        <a:off x="0" y="2608868"/>
        <a:ext cx="8097671" cy="2835000"/>
      </dsp:txXfrm>
    </dsp:sp>
    <dsp:sp modelId="{82134ED6-1935-4DC4-BCDA-FE0B1109AD7A}">
      <dsp:nvSpPr>
        <dsp:cNvPr id="0" name=""/>
        <dsp:cNvSpPr/>
      </dsp:nvSpPr>
      <dsp:spPr>
        <a:xfrm>
          <a:off x="404883" y="2387468"/>
          <a:ext cx="5668369" cy="44280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4251" tIns="0" rIns="214251" bIns="0" numCol="1" spcCol="1270" anchor="ctr" anchorCtr="0">
          <a:noAutofit/>
        </a:bodyPr>
        <a:lstStyle/>
        <a:p>
          <a:pPr lvl="0" algn="l" defTabSz="666750">
            <a:lnSpc>
              <a:spcPct val="90000"/>
            </a:lnSpc>
            <a:spcBef>
              <a:spcPct val="0"/>
            </a:spcBef>
            <a:spcAft>
              <a:spcPct val="35000"/>
            </a:spcAft>
          </a:pPr>
          <a:r>
            <a:rPr lang="en-US" sz="1500" b="1" kern="1200" dirty="0" smtClean="0"/>
            <a:t>Quality</a:t>
          </a:r>
          <a:endParaRPr lang="en-US" sz="1500" kern="1200" dirty="0"/>
        </a:p>
      </dsp:txBody>
      <dsp:txXfrm>
        <a:off x="404883" y="2387468"/>
        <a:ext cx="5668369" cy="4428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9B4ECD0-1D3C-49B6-BB62-67143190D7DC}">
      <dsp:nvSpPr>
        <dsp:cNvPr id="0" name=""/>
        <dsp:cNvSpPr/>
      </dsp:nvSpPr>
      <dsp:spPr>
        <a:xfrm>
          <a:off x="0" y="318147"/>
          <a:ext cx="7961228" cy="1310400"/>
        </a:xfrm>
        <a:prstGeom prst="rect">
          <a:avLst/>
        </a:prstGeom>
        <a:blipFill rotWithShape="0">
          <a:blip xmlns:r="http://schemas.openxmlformats.org/officeDocument/2006/relationships" r:embed="rId1"/>
          <a:tile tx="0" ty="0" sx="100000" sy="100000" flip="none" algn="tl"/>
        </a:blip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17880" tIns="333248" rIns="61788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Coordinated activities to direct and control an organization with regard to quality. Direction and control with regard to quality generally includes the establishment of the quality policy and quality objectives, quality planning, quality control, quality assurance and quality improvement. </a:t>
          </a:r>
          <a:endParaRPr lang="en-US" sz="1600" kern="1200" dirty="0"/>
        </a:p>
      </dsp:txBody>
      <dsp:txXfrm>
        <a:off x="0" y="318147"/>
        <a:ext cx="7961228" cy="1310400"/>
      </dsp:txXfrm>
    </dsp:sp>
    <dsp:sp modelId="{EFB8260C-A5D7-4CBC-A8D6-0A38ACCA75C7}">
      <dsp:nvSpPr>
        <dsp:cNvPr id="0" name=""/>
        <dsp:cNvSpPr/>
      </dsp:nvSpPr>
      <dsp:spPr>
        <a:xfrm>
          <a:off x="398061" y="81987"/>
          <a:ext cx="5572859" cy="47232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0641" tIns="0" rIns="210641" bIns="0" numCol="1" spcCol="1270" anchor="ctr" anchorCtr="0">
          <a:noAutofit/>
        </a:bodyPr>
        <a:lstStyle/>
        <a:p>
          <a:pPr lvl="0" algn="l" defTabSz="711200">
            <a:lnSpc>
              <a:spcPct val="90000"/>
            </a:lnSpc>
            <a:spcBef>
              <a:spcPct val="0"/>
            </a:spcBef>
            <a:spcAft>
              <a:spcPct val="35000"/>
            </a:spcAft>
          </a:pPr>
          <a:r>
            <a:rPr lang="en-US" sz="1600" b="1" kern="1200" smtClean="0"/>
            <a:t>Quality Management</a:t>
          </a:r>
          <a:endParaRPr lang="en-US" sz="1600" kern="1200"/>
        </a:p>
      </dsp:txBody>
      <dsp:txXfrm>
        <a:off x="398061" y="81987"/>
        <a:ext cx="5572859" cy="472320"/>
      </dsp:txXfrm>
    </dsp:sp>
    <dsp:sp modelId="{59E64573-B600-4881-94E9-0FF3C40EF7CF}">
      <dsp:nvSpPr>
        <dsp:cNvPr id="0" name=""/>
        <dsp:cNvSpPr/>
      </dsp:nvSpPr>
      <dsp:spPr>
        <a:xfrm>
          <a:off x="0" y="1951107"/>
          <a:ext cx="7961228" cy="1814400"/>
        </a:xfrm>
        <a:prstGeom prst="rect">
          <a:avLst/>
        </a:prstGeom>
        <a:blipFill rotWithShape="0">
          <a:blip xmlns:r="http://schemas.openxmlformats.org/officeDocument/2006/relationships" r:embed="rId1"/>
          <a:tile tx="0" ty="0" sx="100000" sy="100000" flip="none" algn="tl"/>
        </a:blipFill>
        <a:ln w="9525" cap="flat" cmpd="sng" algn="ctr">
          <a:solidFill>
            <a:schemeClr val="accent2">
              <a:hueOff val="-7461019"/>
              <a:satOff val="-5095"/>
              <a:lumOff val="-1421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17880" tIns="333248" rIns="61788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Part of quality management focused on providing confidence that quality requirements will be fulfilled.  </a:t>
          </a:r>
          <a:r>
            <a:rPr lang="en-US" sz="1600" i="1" kern="1200" dirty="0" smtClean="0"/>
            <a:t>- ISTQB</a:t>
          </a:r>
          <a:endParaRPr lang="en-US" sz="1600" kern="1200" dirty="0"/>
        </a:p>
        <a:p>
          <a:pPr marL="171450" lvl="1" indent="-171450" algn="l" defTabSz="711200">
            <a:lnSpc>
              <a:spcPct val="90000"/>
            </a:lnSpc>
            <a:spcBef>
              <a:spcPct val="0"/>
            </a:spcBef>
            <a:spcAft>
              <a:spcPct val="15000"/>
            </a:spcAft>
            <a:buChar char="••"/>
          </a:pPr>
          <a:r>
            <a:rPr lang="en-US" sz="1600" kern="1200" dirty="0" smtClean="0"/>
            <a:t>All those planned and systematic activities implemented to provide adequate confidence that an entity will fulfill requirements for quality.  </a:t>
          </a:r>
          <a:r>
            <a:rPr lang="en-US" sz="1600" i="1" kern="1200" dirty="0" smtClean="0"/>
            <a:t>- ISO</a:t>
          </a:r>
          <a:r>
            <a:rPr lang="en-US" sz="1600" kern="1200" dirty="0" smtClean="0"/>
            <a:t>  </a:t>
          </a:r>
          <a:endParaRPr lang="en-US" sz="1600" kern="1200" dirty="0"/>
        </a:p>
        <a:p>
          <a:pPr marL="171450" lvl="1" indent="-171450" algn="l" defTabSz="711200">
            <a:lnSpc>
              <a:spcPct val="90000"/>
            </a:lnSpc>
            <a:spcBef>
              <a:spcPct val="0"/>
            </a:spcBef>
            <a:spcAft>
              <a:spcPct val="15000"/>
            </a:spcAft>
            <a:buChar char="••"/>
          </a:pPr>
          <a:r>
            <a:rPr lang="en-US" sz="1600" kern="1200" dirty="0" smtClean="0"/>
            <a:t>Example: Validating a project/product, finding defects</a:t>
          </a:r>
          <a:endParaRPr lang="en-US" sz="1600" kern="1200" dirty="0"/>
        </a:p>
      </dsp:txBody>
      <dsp:txXfrm>
        <a:off x="0" y="1951107"/>
        <a:ext cx="7961228" cy="1814400"/>
      </dsp:txXfrm>
    </dsp:sp>
    <dsp:sp modelId="{28E2C368-3251-44D2-A253-09FCE4C5996B}">
      <dsp:nvSpPr>
        <dsp:cNvPr id="0" name=""/>
        <dsp:cNvSpPr/>
      </dsp:nvSpPr>
      <dsp:spPr>
        <a:xfrm>
          <a:off x="398061" y="1714947"/>
          <a:ext cx="5572859" cy="472320"/>
        </a:xfrm>
        <a:prstGeom prst="roundRect">
          <a:avLst/>
        </a:prstGeom>
        <a:gradFill rotWithShape="0">
          <a:gsLst>
            <a:gs pos="0">
              <a:schemeClr val="accent2">
                <a:hueOff val="-7461019"/>
                <a:satOff val="-5095"/>
                <a:lumOff val="-14215"/>
                <a:alphaOff val="0"/>
                <a:shade val="51000"/>
                <a:satMod val="130000"/>
              </a:schemeClr>
            </a:gs>
            <a:gs pos="80000">
              <a:schemeClr val="accent2">
                <a:hueOff val="-7461019"/>
                <a:satOff val="-5095"/>
                <a:lumOff val="-14215"/>
                <a:alphaOff val="0"/>
                <a:shade val="93000"/>
                <a:satMod val="130000"/>
              </a:schemeClr>
            </a:gs>
            <a:gs pos="100000">
              <a:schemeClr val="accent2">
                <a:hueOff val="-7461019"/>
                <a:satOff val="-5095"/>
                <a:lumOff val="-142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0641" tIns="0" rIns="210641" bIns="0" numCol="1" spcCol="1270" anchor="ctr" anchorCtr="0">
          <a:noAutofit/>
        </a:bodyPr>
        <a:lstStyle/>
        <a:p>
          <a:pPr lvl="0" algn="l" defTabSz="711200">
            <a:lnSpc>
              <a:spcPct val="90000"/>
            </a:lnSpc>
            <a:spcBef>
              <a:spcPct val="0"/>
            </a:spcBef>
            <a:spcAft>
              <a:spcPct val="35000"/>
            </a:spcAft>
          </a:pPr>
          <a:r>
            <a:rPr lang="en-US" sz="1600" b="1" kern="1200" dirty="0" smtClean="0"/>
            <a:t>Quality Assurance </a:t>
          </a:r>
          <a:endParaRPr lang="en-US" sz="1600" kern="1200" dirty="0"/>
        </a:p>
      </dsp:txBody>
      <dsp:txXfrm>
        <a:off x="398061" y="1714947"/>
        <a:ext cx="5572859" cy="472320"/>
      </dsp:txXfrm>
    </dsp:sp>
    <dsp:sp modelId="{136A7BA6-0493-40E2-86D3-3ABDDBFFDCF2}">
      <dsp:nvSpPr>
        <dsp:cNvPr id="0" name=""/>
        <dsp:cNvSpPr/>
      </dsp:nvSpPr>
      <dsp:spPr>
        <a:xfrm>
          <a:off x="0" y="4088067"/>
          <a:ext cx="7961228" cy="1134000"/>
        </a:xfrm>
        <a:prstGeom prst="rect">
          <a:avLst/>
        </a:prstGeom>
        <a:blipFill rotWithShape="0">
          <a:blip xmlns:r="http://schemas.openxmlformats.org/officeDocument/2006/relationships" r:embed="rId1"/>
          <a:tile tx="0" ty="0" sx="100000" sy="100000" flip="none" algn="tl"/>
        </a:blipFill>
        <a:ln w="9525" cap="flat" cmpd="sng" algn="ctr">
          <a:solidFill>
            <a:schemeClr val="accent2">
              <a:hueOff val="-14922038"/>
              <a:satOff val="-10190"/>
              <a:lumOff val="-28431"/>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17880" tIns="333248" rIns="61788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The operational techniques and activities that are used to fulfill requirements for quality  - </a:t>
          </a:r>
          <a:r>
            <a:rPr lang="en-US" sz="1600" i="1" kern="1200" dirty="0" smtClean="0"/>
            <a:t>ISO</a:t>
          </a:r>
          <a:endParaRPr lang="en-US" sz="1600" kern="1200" dirty="0"/>
        </a:p>
        <a:p>
          <a:pPr marL="171450" lvl="1" indent="-171450" algn="l" defTabSz="711200">
            <a:lnSpc>
              <a:spcPct val="90000"/>
            </a:lnSpc>
            <a:spcBef>
              <a:spcPct val="0"/>
            </a:spcBef>
            <a:spcAft>
              <a:spcPct val="15000"/>
            </a:spcAft>
            <a:buChar char="••"/>
          </a:pPr>
          <a:r>
            <a:rPr lang="en-US" sz="1600" kern="1200" dirty="0" smtClean="0"/>
            <a:t>Example: Defining and monitoring the process to prevent defect. </a:t>
          </a:r>
          <a:endParaRPr lang="en-US" sz="1600" kern="1200" dirty="0"/>
        </a:p>
      </dsp:txBody>
      <dsp:txXfrm>
        <a:off x="0" y="4088067"/>
        <a:ext cx="7961228" cy="1134000"/>
      </dsp:txXfrm>
    </dsp:sp>
    <dsp:sp modelId="{8749F978-3384-4545-936C-0F0288CA0F75}">
      <dsp:nvSpPr>
        <dsp:cNvPr id="0" name=""/>
        <dsp:cNvSpPr/>
      </dsp:nvSpPr>
      <dsp:spPr>
        <a:xfrm>
          <a:off x="398061" y="3851907"/>
          <a:ext cx="5572859" cy="472320"/>
        </a:xfrm>
        <a:prstGeom prst="roundRect">
          <a:avLst/>
        </a:prstGeom>
        <a:gradFill rotWithShape="0">
          <a:gsLst>
            <a:gs pos="0">
              <a:schemeClr val="accent2">
                <a:hueOff val="-14922038"/>
                <a:satOff val="-10190"/>
                <a:lumOff val="-28431"/>
                <a:alphaOff val="0"/>
                <a:shade val="51000"/>
                <a:satMod val="130000"/>
              </a:schemeClr>
            </a:gs>
            <a:gs pos="80000">
              <a:schemeClr val="accent2">
                <a:hueOff val="-14922038"/>
                <a:satOff val="-10190"/>
                <a:lumOff val="-28431"/>
                <a:alphaOff val="0"/>
                <a:shade val="93000"/>
                <a:satMod val="130000"/>
              </a:schemeClr>
            </a:gs>
            <a:gs pos="100000">
              <a:schemeClr val="accent2">
                <a:hueOff val="-14922038"/>
                <a:satOff val="-10190"/>
                <a:lumOff val="-2843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0641" tIns="0" rIns="210641" bIns="0" numCol="1" spcCol="1270" anchor="ctr" anchorCtr="0">
          <a:noAutofit/>
        </a:bodyPr>
        <a:lstStyle/>
        <a:p>
          <a:pPr lvl="0" algn="l" defTabSz="711200">
            <a:lnSpc>
              <a:spcPct val="90000"/>
            </a:lnSpc>
            <a:spcBef>
              <a:spcPct val="0"/>
            </a:spcBef>
            <a:spcAft>
              <a:spcPct val="35000"/>
            </a:spcAft>
          </a:pPr>
          <a:r>
            <a:rPr lang="en-US" sz="1600" b="1" kern="1200" dirty="0" smtClean="0"/>
            <a:t>Quality Control</a:t>
          </a:r>
          <a:endParaRPr lang="en-US" sz="1600" kern="1200" dirty="0"/>
        </a:p>
      </dsp:txBody>
      <dsp:txXfrm>
        <a:off x="398061" y="3851907"/>
        <a:ext cx="5572859" cy="47232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BD56970-14C9-4EE2-B612-303BD2FA537A}">
      <dsp:nvSpPr>
        <dsp:cNvPr id="0" name=""/>
        <dsp:cNvSpPr/>
      </dsp:nvSpPr>
      <dsp:spPr>
        <a:xfrm>
          <a:off x="0" y="49667"/>
          <a:ext cx="8397925" cy="67392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t>Principle1: Testing shows presence of defects</a:t>
          </a:r>
          <a:endParaRPr lang="en-US" sz="1800" b="1" kern="1200" dirty="0"/>
        </a:p>
      </dsp:txBody>
      <dsp:txXfrm>
        <a:off x="0" y="49667"/>
        <a:ext cx="8397925" cy="673920"/>
      </dsp:txXfrm>
    </dsp:sp>
    <dsp:sp modelId="{816A84FF-8909-4440-A5F3-27315D5E1CF6}">
      <dsp:nvSpPr>
        <dsp:cNvPr id="0" name=""/>
        <dsp:cNvSpPr/>
      </dsp:nvSpPr>
      <dsp:spPr>
        <a:xfrm>
          <a:off x="0" y="723587"/>
          <a:ext cx="8397925"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634"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“Testing can show the presence of bugs. It can never show absence of bugs”</a:t>
          </a:r>
          <a:endParaRPr lang="en-US" sz="1800" kern="1200" dirty="0"/>
        </a:p>
      </dsp:txBody>
      <dsp:txXfrm>
        <a:off x="0" y="723587"/>
        <a:ext cx="8397925" cy="596160"/>
      </dsp:txXfrm>
    </dsp:sp>
    <dsp:sp modelId="{38C40B64-2379-4A98-9D79-C617B304645B}">
      <dsp:nvSpPr>
        <dsp:cNvPr id="0" name=""/>
        <dsp:cNvSpPr/>
      </dsp:nvSpPr>
      <dsp:spPr>
        <a:xfrm>
          <a:off x="0" y="1319747"/>
          <a:ext cx="8397925" cy="673920"/>
        </a:xfrm>
        <a:prstGeom prst="roundRect">
          <a:avLst/>
        </a:prstGeom>
        <a:gradFill rotWithShape="0">
          <a:gsLst>
            <a:gs pos="0">
              <a:schemeClr val="accent2">
                <a:hueOff val="-4974013"/>
                <a:satOff val="-3397"/>
                <a:lumOff val="-9477"/>
                <a:alphaOff val="0"/>
                <a:shade val="51000"/>
                <a:satMod val="130000"/>
              </a:schemeClr>
            </a:gs>
            <a:gs pos="80000">
              <a:schemeClr val="accent2">
                <a:hueOff val="-4974013"/>
                <a:satOff val="-3397"/>
                <a:lumOff val="-9477"/>
                <a:alphaOff val="0"/>
                <a:shade val="93000"/>
                <a:satMod val="130000"/>
              </a:schemeClr>
            </a:gs>
            <a:gs pos="100000">
              <a:schemeClr val="accent2">
                <a:hueOff val="-4974013"/>
                <a:satOff val="-3397"/>
                <a:lumOff val="-947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t>Principle 2: Exhaustive testing is impossible</a:t>
          </a:r>
          <a:endParaRPr lang="en-US" sz="1800" b="1" kern="1200" dirty="0"/>
        </a:p>
      </dsp:txBody>
      <dsp:txXfrm>
        <a:off x="0" y="1319747"/>
        <a:ext cx="8397925" cy="673920"/>
      </dsp:txXfrm>
    </dsp:sp>
    <dsp:sp modelId="{5FF11357-0A51-418E-8ED9-764FAEFA9687}">
      <dsp:nvSpPr>
        <dsp:cNvPr id="0" name=""/>
        <dsp:cNvSpPr/>
      </dsp:nvSpPr>
      <dsp:spPr>
        <a:xfrm>
          <a:off x="0" y="1993667"/>
          <a:ext cx="8397925"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634"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Instead of exhaustive testing we use risks and priorities to focus testing efforts</a:t>
          </a:r>
          <a:endParaRPr lang="en-US" sz="1800" kern="1200" dirty="0"/>
        </a:p>
      </dsp:txBody>
      <dsp:txXfrm>
        <a:off x="0" y="1993667"/>
        <a:ext cx="8397925" cy="596160"/>
      </dsp:txXfrm>
    </dsp:sp>
    <dsp:sp modelId="{1A9F5178-6849-4DE4-9E96-72EC58B8362F}">
      <dsp:nvSpPr>
        <dsp:cNvPr id="0" name=""/>
        <dsp:cNvSpPr/>
      </dsp:nvSpPr>
      <dsp:spPr>
        <a:xfrm>
          <a:off x="0" y="2589827"/>
          <a:ext cx="8397925" cy="673920"/>
        </a:xfrm>
        <a:prstGeom prst="roundRect">
          <a:avLst/>
        </a:prstGeom>
        <a:gradFill rotWithShape="0">
          <a:gsLst>
            <a:gs pos="0">
              <a:schemeClr val="accent2">
                <a:hueOff val="-9948026"/>
                <a:satOff val="-6793"/>
                <a:lumOff val="-18954"/>
                <a:alphaOff val="0"/>
                <a:shade val="51000"/>
                <a:satMod val="130000"/>
              </a:schemeClr>
            </a:gs>
            <a:gs pos="80000">
              <a:schemeClr val="accent2">
                <a:hueOff val="-9948026"/>
                <a:satOff val="-6793"/>
                <a:lumOff val="-18954"/>
                <a:alphaOff val="0"/>
                <a:shade val="93000"/>
                <a:satMod val="130000"/>
              </a:schemeClr>
            </a:gs>
            <a:gs pos="100000">
              <a:schemeClr val="accent2">
                <a:hueOff val="-9948026"/>
                <a:satOff val="-6793"/>
                <a:lumOff val="-1895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t>Principle 3: Early testing</a:t>
          </a:r>
          <a:endParaRPr lang="en-US" sz="1800" b="1" kern="1200" dirty="0"/>
        </a:p>
      </dsp:txBody>
      <dsp:txXfrm>
        <a:off x="0" y="2589827"/>
        <a:ext cx="8397925" cy="673920"/>
      </dsp:txXfrm>
    </dsp:sp>
    <dsp:sp modelId="{3CF0F098-3AAA-4C47-B678-F1869332555D}">
      <dsp:nvSpPr>
        <dsp:cNvPr id="0" name=""/>
        <dsp:cNvSpPr/>
      </dsp:nvSpPr>
      <dsp:spPr>
        <a:xfrm>
          <a:off x="0" y="3263747"/>
          <a:ext cx="8397925" cy="87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634"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Test planning can occur as soon as SW requirements have been established</a:t>
          </a:r>
          <a:endParaRPr lang="en-US" sz="1800" kern="1200" dirty="0"/>
        </a:p>
        <a:p>
          <a:pPr marL="171450" lvl="1" indent="-171450" algn="l" defTabSz="800100">
            <a:lnSpc>
              <a:spcPct val="90000"/>
            </a:lnSpc>
            <a:spcBef>
              <a:spcPct val="0"/>
            </a:spcBef>
            <a:spcAft>
              <a:spcPct val="20000"/>
            </a:spcAft>
            <a:buChar char="••"/>
          </a:pPr>
          <a:r>
            <a:rPr lang="en-US" sz="1800" kern="1200" dirty="0" smtClean="0"/>
            <a:t>Test case design happens as soon as SW design has been defined. </a:t>
          </a:r>
          <a:endParaRPr lang="en-US" sz="1800" kern="1200" dirty="0"/>
        </a:p>
        <a:p>
          <a:pPr marL="171450" lvl="1" indent="-171450" algn="l" defTabSz="800100">
            <a:lnSpc>
              <a:spcPct val="90000"/>
            </a:lnSpc>
            <a:spcBef>
              <a:spcPct val="0"/>
            </a:spcBef>
            <a:spcAft>
              <a:spcPct val="20000"/>
            </a:spcAft>
            <a:buChar char="••"/>
          </a:pPr>
          <a:r>
            <a:rPr lang="en-US" sz="1800" kern="1200" dirty="0" smtClean="0"/>
            <a:t>Mistake –Thinking of testing only after completion of coding</a:t>
          </a:r>
          <a:endParaRPr lang="en-US" sz="1800" kern="1200" dirty="0"/>
        </a:p>
      </dsp:txBody>
      <dsp:txXfrm>
        <a:off x="0" y="3263747"/>
        <a:ext cx="8397925" cy="875610"/>
      </dsp:txXfrm>
    </dsp:sp>
    <dsp:sp modelId="{E32527E8-A253-4262-A702-CBA8CEB440E3}">
      <dsp:nvSpPr>
        <dsp:cNvPr id="0" name=""/>
        <dsp:cNvSpPr/>
      </dsp:nvSpPr>
      <dsp:spPr>
        <a:xfrm>
          <a:off x="0" y="4139357"/>
          <a:ext cx="8397925" cy="673920"/>
        </a:xfrm>
        <a:prstGeom prst="roundRect">
          <a:avLst/>
        </a:prstGeom>
        <a:gradFill rotWithShape="0">
          <a:gsLst>
            <a:gs pos="0">
              <a:schemeClr val="accent2">
                <a:hueOff val="-14922038"/>
                <a:satOff val="-10190"/>
                <a:lumOff val="-28431"/>
                <a:alphaOff val="0"/>
                <a:shade val="51000"/>
                <a:satMod val="130000"/>
              </a:schemeClr>
            </a:gs>
            <a:gs pos="80000">
              <a:schemeClr val="accent2">
                <a:hueOff val="-14922038"/>
                <a:satOff val="-10190"/>
                <a:lumOff val="-28431"/>
                <a:alphaOff val="0"/>
                <a:shade val="93000"/>
                <a:satMod val="130000"/>
              </a:schemeClr>
            </a:gs>
            <a:gs pos="100000">
              <a:schemeClr val="accent2">
                <a:hueOff val="-14922038"/>
                <a:satOff val="-10190"/>
                <a:lumOff val="-2843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t>Principle 4: Defect clustering</a:t>
          </a:r>
          <a:endParaRPr lang="en-US" sz="1800" b="1" kern="1200" dirty="0"/>
        </a:p>
      </dsp:txBody>
      <dsp:txXfrm>
        <a:off x="0" y="4139357"/>
        <a:ext cx="8397925" cy="673920"/>
      </dsp:txXfrm>
    </dsp:sp>
    <dsp:sp modelId="{F61FBAA8-0DC0-484F-9D0D-18C93A6C364B}">
      <dsp:nvSpPr>
        <dsp:cNvPr id="0" name=""/>
        <dsp:cNvSpPr/>
      </dsp:nvSpPr>
      <dsp:spPr>
        <a:xfrm>
          <a:off x="0" y="4813277"/>
          <a:ext cx="8397925"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634"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A small number of modules contain most of the defects discovered during pre-release testing or show the most operational failures.</a:t>
          </a:r>
          <a:endParaRPr lang="en-US" sz="1800" kern="1200" dirty="0"/>
        </a:p>
      </dsp:txBody>
      <dsp:txXfrm>
        <a:off x="0" y="4813277"/>
        <a:ext cx="8397925" cy="59616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37C1FBB-76E3-410C-9F70-0E40A46C76C2}">
      <dsp:nvSpPr>
        <dsp:cNvPr id="0" name=""/>
        <dsp:cNvSpPr/>
      </dsp:nvSpPr>
      <dsp:spPr>
        <a:xfrm>
          <a:off x="0" y="306990"/>
          <a:ext cx="7674591" cy="17136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95634" tIns="354076" rIns="595634"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If the same tests are repeated over and over again, eventually  the same set o test cases will no longer find any new bugs</a:t>
          </a:r>
          <a:endParaRPr lang="en-US" sz="1800" kern="1200" dirty="0"/>
        </a:p>
        <a:p>
          <a:pPr marL="171450" lvl="1" indent="-171450" algn="l" defTabSz="800100">
            <a:lnSpc>
              <a:spcPct val="90000"/>
            </a:lnSpc>
            <a:spcBef>
              <a:spcPct val="0"/>
            </a:spcBef>
            <a:spcAft>
              <a:spcPct val="15000"/>
            </a:spcAft>
            <a:buChar char="••"/>
          </a:pPr>
          <a:r>
            <a:rPr lang="en-US" sz="1800" kern="1200" dirty="0" smtClean="0"/>
            <a:t>Test cases need to be reviewed and revised, and new and different tests need to be written to exercise the different parts of the SW, potentially to find more errors</a:t>
          </a:r>
          <a:endParaRPr lang="en-US" sz="1800" kern="1200" dirty="0"/>
        </a:p>
      </dsp:txBody>
      <dsp:txXfrm>
        <a:off x="0" y="306990"/>
        <a:ext cx="7674591" cy="1713600"/>
      </dsp:txXfrm>
    </dsp:sp>
    <dsp:sp modelId="{E641A973-6BC5-40EB-9368-76252017EAF5}">
      <dsp:nvSpPr>
        <dsp:cNvPr id="0" name=""/>
        <dsp:cNvSpPr/>
      </dsp:nvSpPr>
      <dsp:spPr>
        <a:xfrm>
          <a:off x="383729" y="56070"/>
          <a:ext cx="5372213" cy="50184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057" tIns="0" rIns="203057" bIns="0" numCol="1" spcCol="1270" anchor="ctr" anchorCtr="0">
          <a:noAutofit/>
        </a:bodyPr>
        <a:lstStyle/>
        <a:p>
          <a:pPr lvl="0" algn="l" defTabSz="800100">
            <a:lnSpc>
              <a:spcPct val="90000"/>
            </a:lnSpc>
            <a:spcBef>
              <a:spcPct val="0"/>
            </a:spcBef>
            <a:spcAft>
              <a:spcPct val="35000"/>
            </a:spcAft>
          </a:pPr>
          <a:r>
            <a:rPr lang="en-US" sz="1800" b="1" kern="1200" smtClean="0"/>
            <a:t>Principle 5:   Pesticide paradox</a:t>
          </a:r>
          <a:endParaRPr lang="en-US" sz="1800" kern="1200"/>
        </a:p>
      </dsp:txBody>
      <dsp:txXfrm>
        <a:off x="383729" y="56070"/>
        <a:ext cx="5372213" cy="501840"/>
      </dsp:txXfrm>
    </dsp:sp>
    <dsp:sp modelId="{E16770B7-D45D-4199-A57B-1439986B29CB}">
      <dsp:nvSpPr>
        <dsp:cNvPr id="0" name=""/>
        <dsp:cNvSpPr/>
      </dsp:nvSpPr>
      <dsp:spPr>
        <a:xfrm>
          <a:off x="0" y="2363310"/>
          <a:ext cx="7674591" cy="963900"/>
        </a:xfrm>
        <a:prstGeom prst="rect">
          <a:avLst/>
        </a:prstGeom>
        <a:solidFill>
          <a:schemeClr val="lt1">
            <a:alpha val="90000"/>
            <a:hueOff val="0"/>
            <a:satOff val="0"/>
            <a:lumOff val="0"/>
            <a:alphaOff val="0"/>
          </a:schemeClr>
        </a:solidFill>
        <a:ln w="9525" cap="flat" cmpd="sng" algn="ctr">
          <a:solidFill>
            <a:schemeClr val="accent2">
              <a:hueOff val="-7461019"/>
              <a:satOff val="-5095"/>
              <a:lumOff val="-1421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95634" tIns="354076" rIns="595634"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Safety critical software is tested differently from an e-commerce site</a:t>
          </a:r>
          <a:endParaRPr lang="en-US" sz="1800" kern="1200" dirty="0"/>
        </a:p>
      </dsp:txBody>
      <dsp:txXfrm>
        <a:off x="0" y="2363310"/>
        <a:ext cx="7674591" cy="963900"/>
      </dsp:txXfrm>
    </dsp:sp>
    <dsp:sp modelId="{EEA2484E-70F6-41F3-97FC-31C4FCA69120}">
      <dsp:nvSpPr>
        <dsp:cNvPr id="0" name=""/>
        <dsp:cNvSpPr/>
      </dsp:nvSpPr>
      <dsp:spPr>
        <a:xfrm>
          <a:off x="383729" y="2112390"/>
          <a:ext cx="5372213" cy="501840"/>
        </a:xfrm>
        <a:prstGeom prst="roundRect">
          <a:avLst/>
        </a:prstGeom>
        <a:gradFill rotWithShape="0">
          <a:gsLst>
            <a:gs pos="0">
              <a:schemeClr val="accent2">
                <a:hueOff val="-7461019"/>
                <a:satOff val="-5095"/>
                <a:lumOff val="-14215"/>
                <a:alphaOff val="0"/>
                <a:shade val="51000"/>
                <a:satMod val="130000"/>
              </a:schemeClr>
            </a:gs>
            <a:gs pos="80000">
              <a:schemeClr val="accent2">
                <a:hueOff val="-7461019"/>
                <a:satOff val="-5095"/>
                <a:lumOff val="-14215"/>
                <a:alphaOff val="0"/>
                <a:shade val="93000"/>
                <a:satMod val="130000"/>
              </a:schemeClr>
            </a:gs>
            <a:gs pos="100000">
              <a:schemeClr val="accent2">
                <a:hueOff val="-7461019"/>
                <a:satOff val="-5095"/>
                <a:lumOff val="-142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057" tIns="0" rIns="203057" bIns="0" numCol="1" spcCol="1270" anchor="ctr" anchorCtr="0">
          <a:noAutofit/>
        </a:bodyPr>
        <a:lstStyle/>
        <a:p>
          <a:pPr lvl="0" algn="l" defTabSz="800100">
            <a:lnSpc>
              <a:spcPct val="90000"/>
            </a:lnSpc>
            <a:spcBef>
              <a:spcPct val="0"/>
            </a:spcBef>
            <a:spcAft>
              <a:spcPct val="35000"/>
            </a:spcAft>
          </a:pPr>
          <a:r>
            <a:rPr lang="en-US" sz="1800" b="1" kern="1200" dirty="0" smtClean="0"/>
            <a:t>Principle 6: Testing is context dependent</a:t>
          </a:r>
          <a:endParaRPr lang="en-US" sz="1800" b="1" kern="1200" dirty="0"/>
        </a:p>
      </dsp:txBody>
      <dsp:txXfrm>
        <a:off x="383729" y="2112390"/>
        <a:ext cx="5372213" cy="501840"/>
      </dsp:txXfrm>
    </dsp:sp>
    <dsp:sp modelId="{4E840A1F-6125-485B-81D3-301B7750FD72}">
      <dsp:nvSpPr>
        <dsp:cNvPr id="0" name=""/>
        <dsp:cNvSpPr/>
      </dsp:nvSpPr>
      <dsp:spPr>
        <a:xfrm>
          <a:off x="0" y="3669930"/>
          <a:ext cx="7674591" cy="963900"/>
        </a:xfrm>
        <a:prstGeom prst="rect">
          <a:avLst/>
        </a:prstGeom>
        <a:solidFill>
          <a:schemeClr val="lt1">
            <a:alpha val="90000"/>
            <a:hueOff val="0"/>
            <a:satOff val="0"/>
            <a:lumOff val="0"/>
            <a:alphaOff val="0"/>
          </a:schemeClr>
        </a:solidFill>
        <a:ln w="9525" cap="flat" cmpd="sng" algn="ctr">
          <a:solidFill>
            <a:schemeClr val="accent2">
              <a:hueOff val="-14922038"/>
              <a:satOff val="-10190"/>
              <a:lumOff val="-28431"/>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95634" tIns="354076" rIns="595634"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Finding and fixing defects does not help if the system built is un-usable/does not fulfill the users’ needs and expectations</a:t>
          </a:r>
          <a:endParaRPr lang="en-US" sz="1800" kern="1200" dirty="0"/>
        </a:p>
      </dsp:txBody>
      <dsp:txXfrm>
        <a:off x="0" y="3669930"/>
        <a:ext cx="7674591" cy="963900"/>
      </dsp:txXfrm>
    </dsp:sp>
    <dsp:sp modelId="{156C83A0-A2C8-4ED7-9244-0170294AFEA9}">
      <dsp:nvSpPr>
        <dsp:cNvPr id="0" name=""/>
        <dsp:cNvSpPr/>
      </dsp:nvSpPr>
      <dsp:spPr>
        <a:xfrm>
          <a:off x="383729" y="3419010"/>
          <a:ext cx="5372213" cy="501840"/>
        </a:xfrm>
        <a:prstGeom prst="roundRect">
          <a:avLst/>
        </a:prstGeom>
        <a:gradFill rotWithShape="0">
          <a:gsLst>
            <a:gs pos="0">
              <a:schemeClr val="accent2">
                <a:hueOff val="-14922038"/>
                <a:satOff val="-10190"/>
                <a:lumOff val="-28431"/>
                <a:alphaOff val="0"/>
                <a:shade val="51000"/>
                <a:satMod val="130000"/>
              </a:schemeClr>
            </a:gs>
            <a:gs pos="80000">
              <a:schemeClr val="accent2">
                <a:hueOff val="-14922038"/>
                <a:satOff val="-10190"/>
                <a:lumOff val="-28431"/>
                <a:alphaOff val="0"/>
                <a:shade val="93000"/>
                <a:satMod val="130000"/>
              </a:schemeClr>
            </a:gs>
            <a:gs pos="100000">
              <a:schemeClr val="accent2">
                <a:hueOff val="-14922038"/>
                <a:satOff val="-10190"/>
                <a:lumOff val="-2843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057" tIns="0" rIns="203057" bIns="0" numCol="1" spcCol="1270" anchor="ctr" anchorCtr="0">
          <a:noAutofit/>
        </a:bodyPr>
        <a:lstStyle/>
        <a:p>
          <a:pPr lvl="0" algn="l" defTabSz="800100">
            <a:lnSpc>
              <a:spcPct val="90000"/>
            </a:lnSpc>
            <a:spcBef>
              <a:spcPct val="0"/>
            </a:spcBef>
            <a:spcAft>
              <a:spcPct val="35000"/>
            </a:spcAft>
          </a:pPr>
          <a:r>
            <a:rPr lang="en-US" sz="1800" b="1" kern="1200" dirty="0" smtClean="0"/>
            <a:t>Principle 7: Absence of errors fallacy</a:t>
          </a:r>
          <a:endParaRPr lang="en-US" sz="1800" b="1" kern="1200" dirty="0"/>
        </a:p>
      </dsp:txBody>
      <dsp:txXfrm>
        <a:off x="383729" y="3419010"/>
        <a:ext cx="5372213" cy="5018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jpe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1/30/2012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6675120"/>
            <a:ext cx="7315200" cy="182880"/>
          </a:xfrm>
          <a:prstGeom prst="rect">
            <a:avLst/>
          </a:prstGeom>
          <a:solidFill>
            <a:srgbClr val="DC41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ln>
                <a:noFill/>
              </a:ln>
              <a:solidFill>
                <a:schemeClr val="lt1"/>
              </a:solidFill>
              <a:latin typeface="+mn-lt"/>
              <a:ea typeface="+mn-ea"/>
              <a:cs typeface="+mn-cs"/>
            </a:endParaRPr>
          </a:p>
        </p:txBody>
      </p:sp>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7" name="TextBox 20"/>
          <p:cNvSpPr txBox="1">
            <a:spLocks noChangeArrowheads="1"/>
          </p:cNvSpPr>
          <p:nvPr userDrawn="1"/>
        </p:nvSpPr>
        <p:spPr bwMode="auto">
          <a:xfrm>
            <a:off x="304799" y="6471273"/>
            <a:ext cx="2156461" cy="153888"/>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1000" kern="1200" dirty="0">
                <a:solidFill>
                  <a:schemeClr val="accent3"/>
                </a:solidFill>
                <a:latin typeface="+mn-lt"/>
                <a:ea typeface="+mn-ea"/>
                <a:cs typeface="+mn-cs"/>
              </a:rPr>
              <a:t>© </a:t>
            </a:r>
            <a:r>
              <a:rPr lang="en-US" sz="1000" kern="1200" dirty="0" smtClean="0">
                <a:solidFill>
                  <a:schemeClr val="accent3"/>
                </a:solidFill>
                <a:latin typeface="+mn-lt"/>
                <a:ea typeface="+mn-ea"/>
                <a:cs typeface="+mn-cs"/>
              </a:rPr>
              <a:t>Mahindra Satyam 2012</a:t>
            </a:r>
            <a:endParaRPr lang="en-US" sz="1000" kern="1200" dirty="0">
              <a:solidFill>
                <a:schemeClr val="accent3"/>
              </a:solidFill>
              <a:latin typeface="+mn-lt"/>
              <a:ea typeface="+mn-ea"/>
              <a:cs typeface="+mn-cs"/>
            </a:endParaRPr>
          </a:p>
        </p:txBody>
      </p:sp>
      <p:pic>
        <p:nvPicPr>
          <p:cNvPr id="8" name="Picture 7" descr="small.png"/>
          <p:cNvPicPr>
            <a:picLocks noChangeAspect="1"/>
          </p:cNvPicPr>
          <p:nvPr userDrawn="1"/>
        </p:nvPicPr>
        <p:blipFill>
          <a:blip r:embed="rId2"/>
          <a:stretch>
            <a:fillRect/>
          </a:stretch>
        </p:blipFill>
        <p:spPr>
          <a:xfrm>
            <a:off x="5498630" y="404815"/>
            <a:ext cx="3048000" cy="246486"/>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5" name="Rectangle 4"/>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7" name="Picture 6" descr="PPT.jpg"/>
          <p:cNvPicPr>
            <a:picLocks noChangeAspect="1"/>
          </p:cNvPicPr>
          <p:nvPr userDrawn="1"/>
        </p:nvPicPr>
        <p:blipFill>
          <a:blip r:embed="rId2" cstate="screen"/>
          <a:srcRect b="89034"/>
          <a:stretch>
            <a:fillRect/>
          </a:stretch>
        </p:blipFill>
        <p:spPr>
          <a:xfrm>
            <a:off x="0" y="0"/>
            <a:ext cx="9144000" cy="752030"/>
          </a:xfrm>
          <a:prstGeom prst="rect">
            <a:avLst/>
          </a:prstGeom>
        </p:spPr>
      </p:pic>
      <p:sp>
        <p:nvSpPr>
          <p:cNvPr id="10" name="TextBox 20"/>
          <p:cNvSpPr txBox="1">
            <a:spLocks noChangeArrowheads="1"/>
          </p:cNvSpPr>
          <p:nvPr userDrawn="1"/>
        </p:nvSpPr>
        <p:spPr bwMode="auto">
          <a:xfrm>
            <a:off x="304799" y="6471273"/>
            <a:ext cx="2103121" cy="153888"/>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1000" kern="1200" dirty="0">
                <a:solidFill>
                  <a:schemeClr val="accent3"/>
                </a:solidFill>
                <a:latin typeface="+mn-lt"/>
                <a:ea typeface="+mn-ea"/>
                <a:cs typeface="+mn-cs"/>
              </a:rPr>
              <a:t>© </a:t>
            </a:r>
            <a:r>
              <a:rPr lang="en-US" sz="1000" kern="1200" dirty="0" smtClean="0">
                <a:solidFill>
                  <a:schemeClr val="accent3"/>
                </a:solidFill>
                <a:latin typeface="+mn-lt"/>
                <a:ea typeface="+mn-ea"/>
                <a:cs typeface="+mn-cs"/>
              </a:rPr>
              <a:t>Mahindra Satyam 2012</a:t>
            </a:r>
            <a:endParaRPr lang="en-US" sz="1000" kern="1200" dirty="0">
              <a:solidFill>
                <a:schemeClr val="accent3"/>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userDrawn="1"/>
        </p:nvSpPr>
        <p:spPr bwMode="gray">
          <a:xfrm>
            <a:off x="1366839" y="3517604"/>
            <a:ext cx="2372444"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mahindrasatyam.com</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userDrawn="1"/>
        </p:nvSpPr>
        <p:spPr bwMode="gray">
          <a:xfrm>
            <a:off x="1366839" y="4233113"/>
            <a:ext cx="6291261" cy="100027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smtClean="0">
                <a:solidFill>
                  <a:schemeClr val="bg2"/>
                </a:solidFill>
              </a:rPr>
              <a:t>Safe Harbor</a:t>
            </a:r>
          </a:p>
          <a:p>
            <a:pPr algn="just">
              <a:spcBef>
                <a:spcPts val="600"/>
              </a:spcBef>
            </a:pPr>
            <a:r>
              <a:rPr lang="en-US" sz="1000" dirty="0" smtClean="0">
                <a:solidFill>
                  <a:schemeClr val="bg2"/>
                </a:solidFill>
              </a:rPr>
              <a:t>This document contains forward-looking statements within the meaning of Section 27A of the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Mahindra Satyam undertakes no duty to update any forward-looking statements.</a:t>
            </a:r>
            <a:endParaRPr lang="en-US" sz="1000" b="1" dirty="0">
              <a:solidFill>
                <a:schemeClr val="bg2"/>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675120"/>
            <a:ext cx="7315200" cy="182880"/>
          </a:xfrm>
          <a:prstGeom prst="rect">
            <a:avLst/>
          </a:prstGeom>
          <a:solidFill>
            <a:srgbClr val="DC41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10" name="Slide Number Placeholder 5"/>
          <p:cNvSpPr txBox="1">
            <a:spLocks/>
          </p:cNvSpPr>
          <p:nvPr/>
        </p:nvSpPr>
        <p:spPr bwMode="auto">
          <a:xfrm>
            <a:off x="4511864" y="6705005"/>
            <a:ext cx="125034" cy="123111"/>
          </a:xfrm>
          <a:prstGeom prst="rect">
            <a:avLst/>
          </a:prstGeom>
          <a:noFill/>
          <a:ln w="9525">
            <a:noFill/>
            <a:miter lim="800000"/>
            <a:headEnd/>
            <a:tailEnd/>
          </a:ln>
        </p:spPr>
        <p:txBody>
          <a:bodyPr wrap="none" lIns="0" tIns="0" rIns="0" bIns="0" anchor="ctr">
            <a:spAutoFit/>
          </a:bodyPr>
          <a:lstStyle/>
          <a:p>
            <a:pPr algn="ctr">
              <a:defRPr/>
            </a:pPr>
            <a:fld id="{6856ECDB-1CEE-4F69-ADCA-557460F2116E}" type="slidenum">
              <a:rPr lang="en-US" sz="800">
                <a:solidFill>
                  <a:schemeClr val="bg1"/>
                </a:solidFill>
              </a:rPr>
              <a:pPr algn="ctr">
                <a:defRPr/>
              </a:pPr>
              <a:t>‹#›</a:t>
            </a:fld>
            <a:endParaRPr lang="en-US" sz="800" dirty="0">
              <a:solidFill>
                <a:schemeClr val="bg1"/>
              </a:solidFill>
            </a:endParaRPr>
          </a:p>
        </p:txBody>
      </p:sp>
      <p:sp>
        <p:nvSpPr>
          <p:cNvPr id="8" name="TextBox 20"/>
          <p:cNvSpPr txBox="1">
            <a:spLocks noChangeArrowheads="1"/>
          </p:cNvSpPr>
          <p:nvPr/>
        </p:nvSpPr>
        <p:spPr bwMode="auto">
          <a:xfrm>
            <a:off x="304799" y="6471273"/>
            <a:ext cx="2103121" cy="153888"/>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1000" kern="1200" dirty="0">
                <a:solidFill>
                  <a:schemeClr val="accent3"/>
                </a:solidFill>
                <a:latin typeface="+mn-lt"/>
                <a:ea typeface="+mn-ea"/>
                <a:cs typeface="+mn-cs"/>
              </a:rPr>
              <a:t>© </a:t>
            </a:r>
            <a:r>
              <a:rPr lang="en-US" sz="1000" kern="1200" dirty="0" smtClean="0">
                <a:solidFill>
                  <a:schemeClr val="accent3"/>
                </a:solidFill>
                <a:latin typeface="+mn-lt"/>
                <a:ea typeface="+mn-ea"/>
                <a:cs typeface="+mn-cs"/>
              </a:rPr>
              <a:t>Mahindra Satyam 2012</a:t>
            </a:r>
            <a:endParaRPr lang="en-US" sz="1000" kern="1200" dirty="0">
              <a:solidFill>
                <a:schemeClr val="accent3"/>
              </a:solidFill>
              <a:latin typeface="+mn-lt"/>
              <a:ea typeface="+mn-ea"/>
              <a:cs typeface="+mn-cs"/>
            </a:endParaRPr>
          </a:p>
        </p:txBody>
      </p:sp>
      <p:pic>
        <p:nvPicPr>
          <p:cNvPr id="12" name="Picture 11" descr="small.png"/>
          <p:cNvPicPr>
            <a:picLocks noChangeAspect="1"/>
          </p:cNvPicPr>
          <p:nvPr/>
        </p:nvPicPr>
        <p:blipFill>
          <a:blip r:embed="rId8"/>
          <a:stretch>
            <a:fillRect/>
          </a:stretch>
        </p:blipFill>
        <p:spPr>
          <a:xfrm>
            <a:off x="5716994" y="254690"/>
            <a:ext cx="3048000" cy="24648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7" r:id="rId2"/>
    <p:sldLayoutId id="2147483651" r:id="rId3"/>
    <p:sldLayoutId id="2147483658" r:id="rId4"/>
    <p:sldLayoutId id="2147483650" r:id="rId5"/>
    <p:sldLayoutId id="2147483656" r:id="rId6"/>
  </p:sldLayoutIdLst>
  <p:timing>
    <p:tnLst>
      <p:par>
        <p:cTn id="1" dur="indefinite" restart="never" nodeType="tmRoot"/>
      </p:par>
    </p:tnLst>
  </p:timing>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Word_Document1.docx"/></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366838" y="2214562"/>
            <a:ext cx="7231062" cy="1231106"/>
          </a:xfrm>
        </p:spPr>
        <p:txBody>
          <a:bodyPr/>
          <a:lstStyle/>
          <a:p>
            <a:r>
              <a:rPr lang="en-US" dirty="0" smtClean="0"/>
              <a:t>Fundamentals of Software Testing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20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6"/>
                                        </p:tgtEl>
                                        <p:attrNameLst>
                                          <p:attrName>ppt_y</p:attrName>
                                        </p:attrNameLst>
                                      </p:cBhvr>
                                      <p:tavLst>
                                        <p:tav tm="0">
                                          <p:val>
                                            <p:strVal val="#ppt_y"/>
                                          </p:val>
                                        </p:tav>
                                        <p:tav tm="100000">
                                          <p:val>
                                            <p:strVal val="#ppt_y"/>
                                          </p:val>
                                        </p:tav>
                                      </p:tavLst>
                                    </p:anim>
                                    <p:anim calcmode="lin" valueType="num">
                                      <p:cBhvr>
                                        <p:cTn id="9" dur="20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469484"/>
            <a:ext cx="8539163" cy="338554"/>
          </a:xfrm>
        </p:spPr>
        <p:txBody>
          <a:bodyPr/>
          <a:lstStyle/>
          <a:p>
            <a:r>
              <a:rPr lang="en-US" dirty="0" smtClean="0"/>
              <a:t>Testing and Quality</a:t>
            </a:r>
            <a:endParaRPr lang="en-US" dirty="0"/>
          </a:p>
        </p:txBody>
      </p:sp>
      <p:graphicFrame>
        <p:nvGraphicFramePr>
          <p:cNvPr id="4" name="Diagram 3"/>
          <p:cNvGraphicFramePr/>
          <p:nvPr/>
        </p:nvGraphicFramePr>
        <p:xfrm>
          <a:off x="527713" y="973919"/>
          <a:ext cx="8097671" cy="5686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2"/>
                                        </p:tgtEl>
                                        <p:attrNameLst>
                                          <p:attrName>ppt_y</p:attrName>
                                        </p:attrNameLst>
                                      </p:cBhvr>
                                      <p:tavLst>
                                        <p:tav tm="0">
                                          <p:val>
                                            <p:strVal val="#ppt_y"/>
                                          </p:val>
                                        </p:tav>
                                        <p:tav tm="100000">
                                          <p:val>
                                            <p:strVal val="#ppt_y"/>
                                          </p:val>
                                        </p:tav>
                                      </p:tavLst>
                                    </p:anim>
                                    <p:anim calcmode="lin" valueType="num">
                                      <p:cBhvr>
                                        <p:cTn id="9" dur="20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graphicEl>
                                              <a:dgm id="{9CA9A29E-5133-440D-B7B6-8675EC75DE9E}"/>
                                            </p:graphicEl>
                                          </p:spTgt>
                                        </p:tgtEl>
                                        <p:attrNameLst>
                                          <p:attrName>style.visibility</p:attrName>
                                        </p:attrNameLst>
                                      </p:cBhvr>
                                      <p:to>
                                        <p:strVal val="visible"/>
                                      </p:to>
                                    </p:set>
                                    <p:animEffect transition="in" filter="fade">
                                      <p:cBhvr>
                                        <p:cTn id="16" dur="2000"/>
                                        <p:tgtEl>
                                          <p:spTgt spid="4">
                                            <p:graphicEl>
                                              <a:dgm id="{9CA9A29E-5133-440D-B7B6-8675EC75DE9E}"/>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graphicEl>
                                              <a:dgm id="{A38451F9-2B2A-42F7-92F2-D0E7134275CE}"/>
                                            </p:graphicEl>
                                          </p:spTgt>
                                        </p:tgtEl>
                                        <p:attrNameLst>
                                          <p:attrName>style.visibility</p:attrName>
                                        </p:attrNameLst>
                                      </p:cBhvr>
                                      <p:to>
                                        <p:strVal val="visible"/>
                                      </p:to>
                                    </p:set>
                                    <p:animEffect transition="in" filter="fade">
                                      <p:cBhvr>
                                        <p:cTn id="21" dur="2000"/>
                                        <p:tgtEl>
                                          <p:spTgt spid="4">
                                            <p:graphicEl>
                                              <a:dgm id="{A38451F9-2B2A-42F7-92F2-D0E7134275CE}"/>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graphicEl>
                                              <a:dgm id="{82134ED6-1935-4DC4-BCDA-FE0B1109AD7A}"/>
                                            </p:graphicEl>
                                          </p:spTgt>
                                        </p:tgtEl>
                                        <p:attrNameLst>
                                          <p:attrName>style.visibility</p:attrName>
                                        </p:attrNameLst>
                                      </p:cBhvr>
                                      <p:to>
                                        <p:strVal val="visible"/>
                                      </p:to>
                                    </p:set>
                                    <p:animEffect transition="in" filter="fade">
                                      <p:cBhvr>
                                        <p:cTn id="26" dur="2000"/>
                                        <p:tgtEl>
                                          <p:spTgt spid="4">
                                            <p:graphicEl>
                                              <a:dgm id="{82134ED6-1935-4DC4-BCDA-FE0B1109AD7A}"/>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graphicEl>
                                              <a:dgm id="{08F8D217-8544-4C9D-9C80-C573F9CEE899}"/>
                                            </p:graphicEl>
                                          </p:spTgt>
                                        </p:tgtEl>
                                        <p:attrNameLst>
                                          <p:attrName>style.visibility</p:attrName>
                                        </p:attrNameLst>
                                      </p:cBhvr>
                                      <p:to>
                                        <p:strVal val="visible"/>
                                      </p:to>
                                    </p:set>
                                    <p:animEffect transition="in" filter="fade">
                                      <p:cBhvr>
                                        <p:cTn id="31" dur="2000"/>
                                        <p:tgtEl>
                                          <p:spTgt spid="4">
                                            <p:graphicEl>
                                              <a:dgm id="{08F8D217-8544-4C9D-9C80-C573F9CEE89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469484"/>
            <a:ext cx="8539163" cy="338554"/>
          </a:xfrm>
        </p:spPr>
        <p:txBody>
          <a:bodyPr/>
          <a:lstStyle/>
          <a:p>
            <a:pPr lvl="0"/>
            <a:r>
              <a:rPr lang="en-US" dirty="0" smtClean="0"/>
              <a:t>Contd..</a:t>
            </a:r>
            <a:endParaRPr lang="en-US" dirty="0">
              <a:solidFill>
                <a:schemeClr val="tx1"/>
              </a:solidFill>
            </a:endParaRPr>
          </a:p>
        </p:txBody>
      </p:sp>
      <p:pic>
        <p:nvPicPr>
          <p:cNvPr id="4" name="Picture 3" descr="http://www.softwaretestinggenius.com/photos/ISBF65.JPG"/>
          <p:cNvPicPr/>
          <p:nvPr/>
        </p:nvPicPr>
        <p:blipFill>
          <a:blip r:embed="rId2" cstate="print"/>
          <a:srcRect/>
          <a:stretch>
            <a:fillRect/>
          </a:stretch>
        </p:blipFill>
        <p:spPr bwMode="auto">
          <a:xfrm>
            <a:off x="573206" y="1323825"/>
            <a:ext cx="7615451" cy="420351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2"/>
                                        </p:tgtEl>
                                        <p:attrNameLst>
                                          <p:attrName>ppt_y</p:attrName>
                                        </p:attrNameLst>
                                      </p:cBhvr>
                                      <p:tavLst>
                                        <p:tav tm="0">
                                          <p:val>
                                            <p:strVal val="#ppt_y"/>
                                          </p:val>
                                        </p:tav>
                                        <p:tav tm="100000">
                                          <p:val>
                                            <p:strVal val="#ppt_y"/>
                                          </p:val>
                                        </p:tav>
                                      </p:tavLst>
                                    </p:anim>
                                    <p:anim calcmode="lin" valueType="num">
                                      <p:cBhvr>
                                        <p:cTn id="9" dur="20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8" presetClass="entr" presetSubtype="16"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amond(in)">
                                      <p:cBhvr>
                                        <p:cTn id="16"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graphicFrame>
        <p:nvGraphicFramePr>
          <p:cNvPr id="4" name="Diagram 3"/>
          <p:cNvGraphicFramePr/>
          <p:nvPr/>
        </p:nvGraphicFramePr>
        <p:xfrm>
          <a:off x="500384" y="1069449"/>
          <a:ext cx="7961228" cy="5304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2"/>
                                        </p:tgtEl>
                                        <p:attrNameLst>
                                          <p:attrName>ppt_y</p:attrName>
                                        </p:attrNameLst>
                                      </p:cBhvr>
                                      <p:tavLst>
                                        <p:tav tm="0">
                                          <p:val>
                                            <p:strVal val="#ppt_y"/>
                                          </p:val>
                                        </p:tav>
                                        <p:tav tm="100000">
                                          <p:val>
                                            <p:strVal val="#ppt_y"/>
                                          </p:val>
                                        </p:tav>
                                      </p:tavLst>
                                    </p:anim>
                                    <p:anim calcmode="lin" valueType="num">
                                      <p:cBhvr>
                                        <p:cTn id="9" dur="20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graphicEl>
                                              <a:dgm id="{EFB8260C-A5D7-4CBC-A8D6-0A38ACCA75C7}"/>
                                            </p:graphicEl>
                                          </p:spTgt>
                                        </p:tgtEl>
                                        <p:attrNameLst>
                                          <p:attrName>style.visibility</p:attrName>
                                        </p:attrNameLst>
                                      </p:cBhvr>
                                      <p:to>
                                        <p:strVal val="visible"/>
                                      </p:to>
                                    </p:set>
                                    <p:animEffect transition="in" filter="fade">
                                      <p:cBhvr>
                                        <p:cTn id="16" dur="2000"/>
                                        <p:tgtEl>
                                          <p:spTgt spid="4">
                                            <p:graphicEl>
                                              <a:dgm id="{EFB8260C-A5D7-4CBC-A8D6-0A38ACCA75C7}"/>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graphicEl>
                                              <a:dgm id="{79B4ECD0-1D3C-49B6-BB62-67143190D7DC}"/>
                                            </p:graphicEl>
                                          </p:spTgt>
                                        </p:tgtEl>
                                        <p:attrNameLst>
                                          <p:attrName>style.visibility</p:attrName>
                                        </p:attrNameLst>
                                      </p:cBhvr>
                                      <p:to>
                                        <p:strVal val="visible"/>
                                      </p:to>
                                    </p:set>
                                    <p:animEffect transition="in" filter="fade">
                                      <p:cBhvr>
                                        <p:cTn id="21" dur="2000"/>
                                        <p:tgtEl>
                                          <p:spTgt spid="4">
                                            <p:graphicEl>
                                              <a:dgm id="{79B4ECD0-1D3C-49B6-BB62-67143190D7DC}"/>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graphicEl>
                                              <a:dgm id="{28E2C368-3251-44D2-A253-09FCE4C5996B}"/>
                                            </p:graphicEl>
                                          </p:spTgt>
                                        </p:tgtEl>
                                        <p:attrNameLst>
                                          <p:attrName>style.visibility</p:attrName>
                                        </p:attrNameLst>
                                      </p:cBhvr>
                                      <p:to>
                                        <p:strVal val="visible"/>
                                      </p:to>
                                    </p:set>
                                    <p:animEffect transition="in" filter="fade">
                                      <p:cBhvr>
                                        <p:cTn id="26" dur="2000"/>
                                        <p:tgtEl>
                                          <p:spTgt spid="4">
                                            <p:graphicEl>
                                              <a:dgm id="{28E2C368-3251-44D2-A253-09FCE4C5996B}"/>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graphicEl>
                                              <a:dgm id="{59E64573-B600-4881-94E9-0FF3C40EF7CF}"/>
                                            </p:graphicEl>
                                          </p:spTgt>
                                        </p:tgtEl>
                                        <p:attrNameLst>
                                          <p:attrName>style.visibility</p:attrName>
                                        </p:attrNameLst>
                                      </p:cBhvr>
                                      <p:to>
                                        <p:strVal val="visible"/>
                                      </p:to>
                                    </p:set>
                                    <p:animEffect transition="in" filter="fade">
                                      <p:cBhvr>
                                        <p:cTn id="31" dur="2000"/>
                                        <p:tgtEl>
                                          <p:spTgt spid="4">
                                            <p:graphicEl>
                                              <a:dgm id="{59E64573-B600-4881-94E9-0FF3C40EF7CF}"/>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graphicEl>
                                              <a:dgm id="{8749F978-3384-4545-936C-0F0288CA0F75}"/>
                                            </p:graphicEl>
                                          </p:spTgt>
                                        </p:tgtEl>
                                        <p:attrNameLst>
                                          <p:attrName>style.visibility</p:attrName>
                                        </p:attrNameLst>
                                      </p:cBhvr>
                                      <p:to>
                                        <p:strVal val="visible"/>
                                      </p:to>
                                    </p:set>
                                    <p:animEffect transition="in" filter="fade">
                                      <p:cBhvr>
                                        <p:cTn id="36" dur="2000"/>
                                        <p:tgtEl>
                                          <p:spTgt spid="4">
                                            <p:graphicEl>
                                              <a:dgm id="{8749F978-3384-4545-936C-0F0288CA0F75}"/>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graphicEl>
                                              <a:dgm id="{136A7BA6-0493-40E2-86D3-3ABDDBFFDCF2}"/>
                                            </p:graphicEl>
                                          </p:spTgt>
                                        </p:tgtEl>
                                        <p:attrNameLst>
                                          <p:attrName>style.visibility</p:attrName>
                                        </p:attrNameLst>
                                      </p:cBhvr>
                                      <p:to>
                                        <p:strVal val="visible"/>
                                      </p:to>
                                    </p:set>
                                    <p:animEffect transition="in" filter="fade">
                                      <p:cBhvr>
                                        <p:cTn id="41" dur="2000"/>
                                        <p:tgtEl>
                                          <p:spTgt spid="4">
                                            <p:graphicEl>
                                              <a:dgm id="{136A7BA6-0493-40E2-86D3-3ABDDBFFDCF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469484"/>
            <a:ext cx="8539163" cy="338554"/>
          </a:xfrm>
        </p:spPr>
        <p:txBody>
          <a:bodyPr/>
          <a:lstStyle/>
          <a:p>
            <a:r>
              <a:rPr lang="en-US" dirty="0" smtClean="0"/>
              <a:t>Seven Principles of Testing</a:t>
            </a:r>
            <a:endParaRPr lang="en-US" dirty="0"/>
          </a:p>
        </p:txBody>
      </p:sp>
      <p:graphicFrame>
        <p:nvGraphicFramePr>
          <p:cNvPr id="4" name="Diagram 3"/>
          <p:cNvGraphicFramePr/>
          <p:nvPr/>
        </p:nvGraphicFramePr>
        <p:xfrm>
          <a:off x="295699" y="982639"/>
          <a:ext cx="8397925" cy="5459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2"/>
                                        </p:tgtEl>
                                        <p:attrNameLst>
                                          <p:attrName>ppt_y</p:attrName>
                                        </p:attrNameLst>
                                      </p:cBhvr>
                                      <p:tavLst>
                                        <p:tav tm="0">
                                          <p:val>
                                            <p:strVal val="#ppt_y"/>
                                          </p:val>
                                        </p:tav>
                                        <p:tav tm="100000">
                                          <p:val>
                                            <p:strVal val="#ppt_y"/>
                                          </p:val>
                                        </p:tav>
                                      </p:tavLst>
                                    </p:anim>
                                    <p:anim calcmode="lin" valueType="num">
                                      <p:cBhvr>
                                        <p:cTn id="9" dur="20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graphicEl>
                                              <a:dgm id="{4BD56970-14C9-4EE2-B612-303BD2FA537A}"/>
                                            </p:graphicEl>
                                          </p:spTgt>
                                        </p:tgtEl>
                                        <p:attrNameLst>
                                          <p:attrName>style.visibility</p:attrName>
                                        </p:attrNameLst>
                                      </p:cBhvr>
                                      <p:to>
                                        <p:strVal val="visible"/>
                                      </p:to>
                                    </p:set>
                                    <p:animEffect transition="in" filter="fade">
                                      <p:cBhvr>
                                        <p:cTn id="16" dur="2000"/>
                                        <p:tgtEl>
                                          <p:spTgt spid="4">
                                            <p:graphicEl>
                                              <a:dgm id="{4BD56970-14C9-4EE2-B612-303BD2FA537A}"/>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graphicEl>
                                              <a:dgm id="{816A84FF-8909-4440-A5F3-27315D5E1CF6}"/>
                                            </p:graphicEl>
                                          </p:spTgt>
                                        </p:tgtEl>
                                        <p:attrNameLst>
                                          <p:attrName>style.visibility</p:attrName>
                                        </p:attrNameLst>
                                      </p:cBhvr>
                                      <p:to>
                                        <p:strVal val="visible"/>
                                      </p:to>
                                    </p:set>
                                    <p:animEffect transition="in" filter="fade">
                                      <p:cBhvr>
                                        <p:cTn id="21" dur="2000"/>
                                        <p:tgtEl>
                                          <p:spTgt spid="4">
                                            <p:graphicEl>
                                              <a:dgm id="{816A84FF-8909-4440-A5F3-27315D5E1CF6}"/>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graphicEl>
                                              <a:dgm id="{38C40B64-2379-4A98-9D79-C617B304645B}"/>
                                            </p:graphicEl>
                                          </p:spTgt>
                                        </p:tgtEl>
                                        <p:attrNameLst>
                                          <p:attrName>style.visibility</p:attrName>
                                        </p:attrNameLst>
                                      </p:cBhvr>
                                      <p:to>
                                        <p:strVal val="visible"/>
                                      </p:to>
                                    </p:set>
                                    <p:animEffect transition="in" filter="fade">
                                      <p:cBhvr>
                                        <p:cTn id="26" dur="2000"/>
                                        <p:tgtEl>
                                          <p:spTgt spid="4">
                                            <p:graphicEl>
                                              <a:dgm id="{38C40B64-2379-4A98-9D79-C617B304645B}"/>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graphicEl>
                                              <a:dgm id="{5FF11357-0A51-418E-8ED9-764FAEFA9687}"/>
                                            </p:graphicEl>
                                          </p:spTgt>
                                        </p:tgtEl>
                                        <p:attrNameLst>
                                          <p:attrName>style.visibility</p:attrName>
                                        </p:attrNameLst>
                                      </p:cBhvr>
                                      <p:to>
                                        <p:strVal val="visible"/>
                                      </p:to>
                                    </p:set>
                                    <p:animEffect transition="in" filter="fade">
                                      <p:cBhvr>
                                        <p:cTn id="31" dur="2000"/>
                                        <p:tgtEl>
                                          <p:spTgt spid="4">
                                            <p:graphicEl>
                                              <a:dgm id="{5FF11357-0A51-418E-8ED9-764FAEFA9687}"/>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graphicEl>
                                              <a:dgm id="{1A9F5178-6849-4DE4-9E96-72EC58B8362F}"/>
                                            </p:graphicEl>
                                          </p:spTgt>
                                        </p:tgtEl>
                                        <p:attrNameLst>
                                          <p:attrName>style.visibility</p:attrName>
                                        </p:attrNameLst>
                                      </p:cBhvr>
                                      <p:to>
                                        <p:strVal val="visible"/>
                                      </p:to>
                                    </p:set>
                                    <p:animEffect transition="in" filter="fade">
                                      <p:cBhvr>
                                        <p:cTn id="36" dur="2000"/>
                                        <p:tgtEl>
                                          <p:spTgt spid="4">
                                            <p:graphicEl>
                                              <a:dgm id="{1A9F5178-6849-4DE4-9E96-72EC58B8362F}"/>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graphicEl>
                                              <a:dgm id="{3CF0F098-3AAA-4C47-B678-F1869332555D}"/>
                                            </p:graphicEl>
                                          </p:spTgt>
                                        </p:tgtEl>
                                        <p:attrNameLst>
                                          <p:attrName>style.visibility</p:attrName>
                                        </p:attrNameLst>
                                      </p:cBhvr>
                                      <p:to>
                                        <p:strVal val="visible"/>
                                      </p:to>
                                    </p:set>
                                    <p:animEffect transition="in" filter="fade">
                                      <p:cBhvr>
                                        <p:cTn id="41" dur="2000"/>
                                        <p:tgtEl>
                                          <p:spTgt spid="4">
                                            <p:graphicEl>
                                              <a:dgm id="{3CF0F098-3AAA-4C47-B678-F1869332555D}"/>
                                            </p:graphic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
                                            <p:graphicEl>
                                              <a:dgm id="{E32527E8-A253-4262-A702-CBA8CEB440E3}"/>
                                            </p:graphicEl>
                                          </p:spTgt>
                                        </p:tgtEl>
                                        <p:attrNameLst>
                                          <p:attrName>style.visibility</p:attrName>
                                        </p:attrNameLst>
                                      </p:cBhvr>
                                      <p:to>
                                        <p:strVal val="visible"/>
                                      </p:to>
                                    </p:set>
                                    <p:animEffect transition="in" filter="fade">
                                      <p:cBhvr>
                                        <p:cTn id="46" dur="2000"/>
                                        <p:tgtEl>
                                          <p:spTgt spid="4">
                                            <p:graphicEl>
                                              <a:dgm id="{E32527E8-A253-4262-A702-CBA8CEB440E3}"/>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
                                            <p:graphicEl>
                                              <a:dgm id="{F61FBAA8-0DC0-484F-9D0D-18C93A6C364B}"/>
                                            </p:graphicEl>
                                          </p:spTgt>
                                        </p:tgtEl>
                                        <p:attrNameLst>
                                          <p:attrName>style.visibility</p:attrName>
                                        </p:attrNameLst>
                                      </p:cBhvr>
                                      <p:to>
                                        <p:strVal val="visible"/>
                                      </p:to>
                                    </p:set>
                                    <p:animEffect transition="in" filter="fade">
                                      <p:cBhvr>
                                        <p:cTn id="51" dur="2000"/>
                                        <p:tgtEl>
                                          <p:spTgt spid="4">
                                            <p:graphicEl>
                                              <a:dgm id="{F61FBAA8-0DC0-484F-9D0D-18C93A6C364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uiExpand="1">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graphicFrame>
        <p:nvGraphicFramePr>
          <p:cNvPr id="4" name="Diagram 3"/>
          <p:cNvGraphicFramePr/>
          <p:nvPr/>
        </p:nvGraphicFramePr>
        <p:xfrm>
          <a:off x="568656" y="1014862"/>
          <a:ext cx="7674591" cy="468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2"/>
                                        </p:tgtEl>
                                        <p:attrNameLst>
                                          <p:attrName>ppt_y</p:attrName>
                                        </p:attrNameLst>
                                      </p:cBhvr>
                                      <p:tavLst>
                                        <p:tav tm="0">
                                          <p:val>
                                            <p:strVal val="#ppt_y"/>
                                          </p:val>
                                        </p:tav>
                                        <p:tav tm="100000">
                                          <p:val>
                                            <p:strVal val="#ppt_y"/>
                                          </p:val>
                                        </p:tav>
                                      </p:tavLst>
                                    </p:anim>
                                    <p:anim calcmode="lin" valueType="num">
                                      <p:cBhvr>
                                        <p:cTn id="9" dur="20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graphicEl>
                                              <a:dgm id="{E641A973-6BC5-40EB-9368-76252017EAF5}"/>
                                            </p:graphicEl>
                                          </p:spTgt>
                                        </p:tgtEl>
                                        <p:attrNameLst>
                                          <p:attrName>style.visibility</p:attrName>
                                        </p:attrNameLst>
                                      </p:cBhvr>
                                      <p:to>
                                        <p:strVal val="visible"/>
                                      </p:to>
                                    </p:set>
                                    <p:animEffect transition="in" filter="fade">
                                      <p:cBhvr>
                                        <p:cTn id="16" dur="2000"/>
                                        <p:tgtEl>
                                          <p:spTgt spid="4">
                                            <p:graphicEl>
                                              <a:dgm id="{E641A973-6BC5-40EB-9368-76252017EAF5}"/>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graphicEl>
                                              <a:dgm id="{437C1FBB-76E3-410C-9F70-0E40A46C76C2}"/>
                                            </p:graphicEl>
                                          </p:spTgt>
                                        </p:tgtEl>
                                        <p:attrNameLst>
                                          <p:attrName>style.visibility</p:attrName>
                                        </p:attrNameLst>
                                      </p:cBhvr>
                                      <p:to>
                                        <p:strVal val="visible"/>
                                      </p:to>
                                    </p:set>
                                    <p:animEffect transition="in" filter="fade">
                                      <p:cBhvr>
                                        <p:cTn id="21" dur="2000"/>
                                        <p:tgtEl>
                                          <p:spTgt spid="4">
                                            <p:graphicEl>
                                              <a:dgm id="{437C1FBB-76E3-410C-9F70-0E40A46C76C2}"/>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graphicEl>
                                              <a:dgm id="{EEA2484E-70F6-41F3-97FC-31C4FCA69120}"/>
                                            </p:graphicEl>
                                          </p:spTgt>
                                        </p:tgtEl>
                                        <p:attrNameLst>
                                          <p:attrName>style.visibility</p:attrName>
                                        </p:attrNameLst>
                                      </p:cBhvr>
                                      <p:to>
                                        <p:strVal val="visible"/>
                                      </p:to>
                                    </p:set>
                                    <p:animEffect transition="in" filter="fade">
                                      <p:cBhvr>
                                        <p:cTn id="26" dur="2000"/>
                                        <p:tgtEl>
                                          <p:spTgt spid="4">
                                            <p:graphicEl>
                                              <a:dgm id="{EEA2484E-70F6-41F3-97FC-31C4FCA69120}"/>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graphicEl>
                                              <a:dgm id="{E16770B7-D45D-4199-A57B-1439986B29CB}"/>
                                            </p:graphicEl>
                                          </p:spTgt>
                                        </p:tgtEl>
                                        <p:attrNameLst>
                                          <p:attrName>style.visibility</p:attrName>
                                        </p:attrNameLst>
                                      </p:cBhvr>
                                      <p:to>
                                        <p:strVal val="visible"/>
                                      </p:to>
                                    </p:set>
                                    <p:animEffect transition="in" filter="fade">
                                      <p:cBhvr>
                                        <p:cTn id="31" dur="2000"/>
                                        <p:tgtEl>
                                          <p:spTgt spid="4">
                                            <p:graphicEl>
                                              <a:dgm id="{E16770B7-D45D-4199-A57B-1439986B29CB}"/>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graphicEl>
                                              <a:dgm id="{156C83A0-A2C8-4ED7-9244-0170294AFEA9}"/>
                                            </p:graphicEl>
                                          </p:spTgt>
                                        </p:tgtEl>
                                        <p:attrNameLst>
                                          <p:attrName>style.visibility</p:attrName>
                                        </p:attrNameLst>
                                      </p:cBhvr>
                                      <p:to>
                                        <p:strVal val="visible"/>
                                      </p:to>
                                    </p:set>
                                    <p:animEffect transition="in" filter="fade">
                                      <p:cBhvr>
                                        <p:cTn id="36" dur="2000"/>
                                        <p:tgtEl>
                                          <p:spTgt spid="4">
                                            <p:graphicEl>
                                              <a:dgm id="{156C83A0-A2C8-4ED7-9244-0170294AFEA9}"/>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graphicEl>
                                              <a:dgm id="{4E840A1F-6125-485B-81D3-301B7750FD72}"/>
                                            </p:graphicEl>
                                          </p:spTgt>
                                        </p:tgtEl>
                                        <p:attrNameLst>
                                          <p:attrName>style.visibility</p:attrName>
                                        </p:attrNameLst>
                                      </p:cBhvr>
                                      <p:to>
                                        <p:strVal val="visible"/>
                                      </p:to>
                                    </p:set>
                                    <p:animEffect transition="in" filter="fade">
                                      <p:cBhvr>
                                        <p:cTn id="41" dur="2000"/>
                                        <p:tgtEl>
                                          <p:spTgt spid="4">
                                            <p:graphicEl>
                                              <a:dgm id="{4E840A1F-6125-485B-81D3-301B7750FD7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Testing is Enough?</a:t>
            </a:r>
            <a:endParaRPr lang="en-US" dirty="0"/>
          </a:p>
        </p:txBody>
      </p:sp>
      <p:sp>
        <p:nvSpPr>
          <p:cNvPr id="3" name="Text Placeholder 2"/>
          <p:cNvSpPr>
            <a:spLocks noGrp="1"/>
          </p:cNvSpPr>
          <p:nvPr>
            <p:ph type="body" sz="quarter" idx="10"/>
          </p:nvPr>
        </p:nvSpPr>
        <p:spPr>
          <a:xfrm>
            <a:off x="302931" y="1465507"/>
            <a:ext cx="8544207" cy="2492990"/>
          </a:xfrm>
        </p:spPr>
        <p:txBody>
          <a:bodyPr/>
          <a:lstStyle/>
          <a:p>
            <a:pPr lvl="1">
              <a:lnSpc>
                <a:spcPct val="150000"/>
              </a:lnSpc>
            </a:pPr>
            <a:r>
              <a:rPr lang="en-US" dirty="0" smtClean="0"/>
              <a:t>Deciding how much testing is enough should take account of:</a:t>
            </a:r>
          </a:p>
          <a:p>
            <a:pPr lvl="3">
              <a:lnSpc>
                <a:spcPct val="150000"/>
              </a:lnSpc>
              <a:buFont typeface="Wingdings" pitchFamily="2" charset="2"/>
              <a:buChar char="Ø"/>
            </a:pPr>
            <a:r>
              <a:rPr lang="en-US" dirty="0" smtClean="0"/>
              <a:t>The level of risk(technical/safety/business)</a:t>
            </a:r>
          </a:p>
          <a:p>
            <a:pPr lvl="3">
              <a:lnSpc>
                <a:spcPct val="150000"/>
              </a:lnSpc>
              <a:buFont typeface="Wingdings" pitchFamily="2" charset="2"/>
              <a:buChar char="Ø"/>
            </a:pPr>
            <a:r>
              <a:rPr lang="en-US" dirty="0" smtClean="0"/>
              <a:t>Project constraints such as time and budget</a:t>
            </a:r>
          </a:p>
          <a:p>
            <a:pPr lvl="1">
              <a:lnSpc>
                <a:spcPct val="150000"/>
              </a:lnSpc>
            </a:pPr>
            <a:r>
              <a:rPr lang="en-US" dirty="0" smtClean="0"/>
              <a:t>Testing should provide sufficient information to stakeholders to make informed decisions about the release of the software or system being tested, for the next development step, or handover to customers.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2"/>
                                        </p:tgtEl>
                                        <p:attrNameLst>
                                          <p:attrName>ppt_y</p:attrName>
                                        </p:attrNameLst>
                                      </p:cBhvr>
                                      <p:tavLst>
                                        <p:tav tm="0">
                                          <p:val>
                                            <p:strVal val="#ppt_y"/>
                                          </p:val>
                                        </p:tav>
                                        <p:tav tm="100000">
                                          <p:val>
                                            <p:strVal val="#ppt_y"/>
                                          </p:val>
                                        </p:tav>
                                      </p:tavLst>
                                    </p:anim>
                                    <p:anim calcmode="lin" valueType="num">
                                      <p:cBhvr>
                                        <p:cTn id="9" dur="20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p:cTn id="25"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 calcmode="lin" valueType="num">
                                      <p:cBhvr>
                                        <p:cTn id="34"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dirty="0" smtClean="0"/>
              <a:t>Thank you</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2"/>
                                        </p:tgtEl>
                                        <p:attrNameLst>
                                          <p:attrName>ppt_y</p:attrName>
                                        </p:attrNameLst>
                                      </p:cBhvr>
                                      <p:tavLst>
                                        <p:tav tm="0">
                                          <p:val>
                                            <p:strVal val="#ppt_y"/>
                                          </p:val>
                                        </p:tav>
                                        <p:tav tm="100000">
                                          <p:val>
                                            <p:strVal val="#ppt_y"/>
                                          </p:val>
                                        </p:tav>
                                      </p:tavLst>
                                    </p:anim>
                                    <p:anim calcmode="lin" valueType="num">
                                      <p:cBhvr>
                                        <p:cTn id="9" dur="20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Text Placeholder 2"/>
          <p:cNvSpPr>
            <a:spLocks noGrp="1"/>
          </p:cNvSpPr>
          <p:nvPr>
            <p:ph type="body" sz="quarter" idx="10"/>
          </p:nvPr>
        </p:nvSpPr>
        <p:spPr>
          <a:xfrm>
            <a:off x="302931" y="1206195"/>
            <a:ext cx="8544207" cy="3323987"/>
          </a:xfrm>
        </p:spPr>
        <p:txBody>
          <a:bodyPr/>
          <a:lstStyle/>
          <a:p>
            <a:pPr lvl="1">
              <a:lnSpc>
                <a:spcPct val="150000"/>
              </a:lnSpc>
              <a:buFont typeface="Wingdings" pitchFamily="2" charset="2"/>
              <a:buChar char="q"/>
            </a:pPr>
            <a:r>
              <a:rPr lang="en-US" dirty="0" smtClean="0"/>
              <a:t>Software hall of shame</a:t>
            </a:r>
          </a:p>
          <a:p>
            <a:pPr lvl="1">
              <a:lnSpc>
                <a:spcPct val="150000"/>
              </a:lnSpc>
              <a:buFont typeface="Wingdings" pitchFamily="2" charset="2"/>
              <a:buChar char="q"/>
            </a:pPr>
            <a:r>
              <a:rPr lang="en-US" dirty="0" smtClean="0"/>
              <a:t>Why Software Fails?</a:t>
            </a:r>
          </a:p>
          <a:p>
            <a:pPr lvl="1">
              <a:lnSpc>
                <a:spcPct val="150000"/>
              </a:lnSpc>
              <a:buFont typeface="Wingdings" pitchFamily="2" charset="2"/>
              <a:buChar char="q"/>
            </a:pPr>
            <a:r>
              <a:rPr lang="en-US" dirty="0" smtClean="0"/>
              <a:t>Why is Testing Necessary?</a:t>
            </a:r>
          </a:p>
          <a:p>
            <a:pPr lvl="1">
              <a:lnSpc>
                <a:spcPct val="150000"/>
              </a:lnSpc>
              <a:buFont typeface="Wingdings" pitchFamily="2" charset="2"/>
              <a:buChar char="q"/>
            </a:pPr>
            <a:r>
              <a:rPr lang="en-US" dirty="0" smtClean="0"/>
              <a:t>What is Testing?</a:t>
            </a:r>
          </a:p>
          <a:p>
            <a:pPr lvl="1">
              <a:lnSpc>
                <a:spcPct val="150000"/>
              </a:lnSpc>
              <a:buFont typeface="Wingdings" pitchFamily="2" charset="2"/>
              <a:buChar char="q"/>
            </a:pPr>
            <a:r>
              <a:rPr lang="en-US" dirty="0" smtClean="0"/>
              <a:t>Important Testing Terms</a:t>
            </a:r>
          </a:p>
          <a:p>
            <a:pPr lvl="1">
              <a:lnSpc>
                <a:spcPct val="150000"/>
              </a:lnSpc>
              <a:buFont typeface="Wingdings" pitchFamily="2" charset="2"/>
              <a:buChar char="q"/>
            </a:pPr>
            <a:r>
              <a:rPr lang="en-US" dirty="0" smtClean="0"/>
              <a:t>Testing and Quality</a:t>
            </a:r>
          </a:p>
          <a:p>
            <a:pPr lvl="1">
              <a:lnSpc>
                <a:spcPct val="150000"/>
              </a:lnSpc>
              <a:buFont typeface="Wingdings" pitchFamily="2" charset="2"/>
              <a:buChar char="q"/>
            </a:pPr>
            <a:r>
              <a:rPr lang="en-US" dirty="0" smtClean="0"/>
              <a:t>Seven Principles of Testing</a:t>
            </a:r>
          </a:p>
          <a:p>
            <a:pPr lvl="1">
              <a:lnSpc>
                <a:spcPct val="150000"/>
              </a:lnSpc>
              <a:buFont typeface="Wingdings" pitchFamily="2" charset="2"/>
              <a:buChar char="q"/>
            </a:pPr>
            <a:r>
              <a:rPr lang="en-US" dirty="0" smtClean="0"/>
              <a:t>How much Testing is Enough?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2"/>
                                        </p:tgtEl>
                                        <p:attrNameLst>
                                          <p:attrName>ppt_y</p:attrName>
                                        </p:attrNameLst>
                                      </p:cBhvr>
                                      <p:tavLst>
                                        <p:tav tm="0">
                                          <p:val>
                                            <p:strVal val="#ppt_y"/>
                                          </p:val>
                                        </p:tav>
                                        <p:tav tm="100000">
                                          <p:val>
                                            <p:strVal val="#ppt_y"/>
                                          </p:val>
                                        </p:tav>
                                      </p:tavLst>
                                    </p:anim>
                                    <p:anim calcmode="lin" valueType="num">
                                      <p:cBhvr>
                                        <p:cTn id="9" dur="20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p:cTn id="25"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 calcmode="lin" valueType="num">
                                      <p:cBhvr>
                                        <p:cTn id="34"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 calcmode="lin" valueType="num">
                                      <p:cBhvr>
                                        <p:cTn id="52"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nodeType="clickEffect">
                                  <p:stCondLst>
                                    <p:cond delay="0"/>
                                  </p:stCondLst>
                                  <p:childTnLst>
                                    <p:set>
                                      <p:cBhvr>
                                        <p:cTn id="60" dur="1" fill="hold">
                                          <p:stCondLst>
                                            <p:cond delay="0"/>
                                          </p:stCondLst>
                                        </p:cTn>
                                        <p:tgtEl>
                                          <p:spTgt spid="3">
                                            <p:txEl>
                                              <p:pRg st="5" end="5"/>
                                            </p:txEl>
                                          </p:spTgt>
                                        </p:tgtEl>
                                        <p:attrNameLst>
                                          <p:attrName>style.visibility</p:attrName>
                                        </p:attrNameLst>
                                      </p:cBhvr>
                                      <p:to>
                                        <p:strVal val="visible"/>
                                      </p:to>
                                    </p:set>
                                    <p:anim calcmode="lin" valueType="num">
                                      <p:cBhvr>
                                        <p:cTn id="61"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63"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3">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nodeType="clickEffect">
                                  <p:stCondLst>
                                    <p:cond delay="0"/>
                                  </p:stCondLst>
                                  <p:childTnLst>
                                    <p:set>
                                      <p:cBhvr>
                                        <p:cTn id="69" dur="1" fill="hold">
                                          <p:stCondLst>
                                            <p:cond delay="0"/>
                                          </p:stCondLst>
                                        </p:cTn>
                                        <p:tgtEl>
                                          <p:spTgt spid="3">
                                            <p:txEl>
                                              <p:pRg st="6" end="6"/>
                                            </p:txEl>
                                          </p:spTgt>
                                        </p:tgtEl>
                                        <p:attrNameLst>
                                          <p:attrName>style.visibility</p:attrName>
                                        </p:attrNameLst>
                                      </p:cBhvr>
                                      <p:to>
                                        <p:strVal val="visible"/>
                                      </p:to>
                                    </p:set>
                                    <p:anim calcmode="lin" valueType="num">
                                      <p:cBhvr>
                                        <p:cTn id="70" dur="20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72" dur="20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3">
                                            <p:txEl>
                                              <p:pRg st="6" end="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nodeType="clickEffect">
                                  <p:stCondLst>
                                    <p:cond delay="0"/>
                                  </p:stCondLst>
                                  <p:childTnLst>
                                    <p:set>
                                      <p:cBhvr>
                                        <p:cTn id="78" dur="1" fill="hold">
                                          <p:stCondLst>
                                            <p:cond delay="0"/>
                                          </p:stCondLst>
                                        </p:cTn>
                                        <p:tgtEl>
                                          <p:spTgt spid="3">
                                            <p:txEl>
                                              <p:pRg st="7" end="7"/>
                                            </p:txEl>
                                          </p:spTgt>
                                        </p:tgtEl>
                                        <p:attrNameLst>
                                          <p:attrName>style.visibility</p:attrName>
                                        </p:attrNameLst>
                                      </p:cBhvr>
                                      <p:to>
                                        <p:strVal val="visible"/>
                                      </p:to>
                                    </p:set>
                                    <p:anim calcmode="lin" valueType="num">
                                      <p:cBhvr>
                                        <p:cTn id="79" dur="20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81" dur="20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469484"/>
            <a:ext cx="8539163" cy="338554"/>
          </a:xfrm>
        </p:spPr>
        <p:txBody>
          <a:bodyPr/>
          <a:lstStyle/>
          <a:p>
            <a:r>
              <a:rPr lang="en-US" dirty="0" smtClean="0"/>
              <a:t>Software Hall of Shame</a:t>
            </a:r>
            <a:endParaRPr lang="en-US" dirty="0"/>
          </a:p>
        </p:txBody>
      </p:sp>
      <p:sp>
        <p:nvSpPr>
          <p:cNvPr id="3" name="Text Placeholder 2"/>
          <p:cNvSpPr>
            <a:spLocks noGrp="1"/>
          </p:cNvSpPr>
          <p:nvPr>
            <p:ph type="body" sz="quarter" idx="10"/>
          </p:nvPr>
        </p:nvSpPr>
        <p:spPr>
          <a:xfrm>
            <a:off x="289283" y="1015123"/>
            <a:ext cx="8544207" cy="5401479"/>
          </a:xfrm>
        </p:spPr>
        <p:txBody>
          <a:bodyPr/>
          <a:lstStyle/>
          <a:p>
            <a:pPr>
              <a:lnSpc>
                <a:spcPct val="150000"/>
              </a:lnSpc>
            </a:pPr>
            <a:r>
              <a:rPr lang="en-US" b="1" dirty="0" smtClean="0"/>
              <a:t>Mercury Spacecraft:</a:t>
            </a:r>
          </a:p>
          <a:p>
            <a:pPr>
              <a:lnSpc>
                <a:spcPct val="150000"/>
              </a:lnSpc>
            </a:pPr>
            <a:r>
              <a:rPr lang="en-US" dirty="0" smtClean="0"/>
              <a:t>The computer program </a:t>
            </a:r>
            <a:r>
              <a:rPr lang="en-US" dirty="0" smtClean="0">
                <a:solidFill>
                  <a:srgbClr val="FF0000"/>
                </a:solidFill>
              </a:rPr>
              <a:t>aboa</a:t>
            </a:r>
            <a:r>
              <a:rPr lang="en-US" dirty="0" smtClean="0"/>
              <a:t> spacecraft contained the following statement </a:t>
            </a:r>
            <a:r>
              <a:rPr lang="en-US" dirty="0" smtClean="0">
                <a:solidFill>
                  <a:srgbClr val="FF0000"/>
                </a:solidFill>
              </a:rPr>
              <a:t>wri1</a:t>
            </a:r>
            <a:r>
              <a:rPr lang="en-US" dirty="0" smtClean="0"/>
              <a:t> the FORTRAN programming language.</a:t>
            </a:r>
          </a:p>
          <a:p>
            <a:pPr lvl="2">
              <a:lnSpc>
                <a:spcPct val="150000"/>
              </a:lnSpc>
              <a:buNone/>
            </a:pPr>
            <a:r>
              <a:rPr lang="en-US" b="1" dirty="0" smtClean="0"/>
              <a:t>DO 100 </a:t>
            </a:r>
            <a:r>
              <a:rPr lang="en-US" b="1" i="1" dirty="0" err="1" smtClean="0"/>
              <a:t>i</a:t>
            </a:r>
            <a:r>
              <a:rPr lang="en-US" b="1" i="1" dirty="0" smtClean="0"/>
              <a:t> = 1.10</a:t>
            </a:r>
          </a:p>
          <a:p>
            <a:pPr>
              <a:lnSpc>
                <a:spcPct val="150000"/>
              </a:lnSpc>
            </a:pPr>
            <a:r>
              <a:rPr lang="en-US" dirty="0" smtClean="0"/>
              <a:t>The programmer's intention was to execute a succeeding statements up to line 100 ten times then creating a loop where the integer variable (</a:t>
            </a:r>
            <a:r>
              <a:rPr lang="en-US" dirty="0" err="1" smtClean="0"/>
              <a:t>i</a:t>
            </a:r>
            <a:r>
              <a:rPr lang="en-US" dirty="0" smtClean="0"/>
              <a:t>) was using the loop counter, starting 1 and ending at 10.</a:t>
            </a:r>
          </a:p>
          <a:p>
            <a:pPr>
              <a:lnSpc>
                <a:spcPct val="150000"/>
              </a:lnSpc>
            </a:pPr>
            <a:r>
              <a:rPr lang="en-US" dirty="0" smtClean="0"/>
              <a:t>Unfortunately, what this code actually does is writing variable (</a:t>
            </a:r>
            <a:r>
              <a:rPr lang="en-US" dirty="0" err="1" smtClean="0"/>
              <a:t>i</a:t>
            </a:r>
            <a:r>
              <a:rPr lang="en-US" dirty="0" smtClean="0"/>
              <a:t>)</a:t>
            </a:r>
            <a:r>
              <a:rPr lang="en-US" i="1" dirty="0" smtClean="0"/>
              <a:t> </a:t>
            </a:r>
            <a:r>
              <a:rPr lang="en-US" dirty="0" smtClean="0"/>
              <a:t>do to decimal value 1.1 and</a:t>
            </a:r>
            <a:r>
              <a:rPr lang="en-US" i="1" dirty="0" smtClean="0"/>
              <a:t> </a:t>
            </a:r>
            <a:r>
              <a:rPr lang="en-US" dirty="0" smtClean="0"/>
              <a:t>it does that once only. Therefore remaining code is executed once and not 10 times within the loop. As a result spacecraft went off course and mission was abort considerable cost!</a:t>
            </a:r>
          </a:p>
          <a:p>
            <a:pPr>
              <a:lnSpc>
                <a:spcPct val="150000"/>
              </a:lnSpc>
            </a:pPr>
            <a:r>
              <a:rPr lang="en-US" dirty="0" smtClean="0"/>
              <a:t>The correct syntax for what the programmer intended is</a:t>
            </a:r>
          </a:p>
          <a:p>
            <a:pPr lvl="2">
              <a:lnSpc>
                <a:spcPct val="150000"/>
              </a:lnSpc>
              <a:buNone/>
            </a:pPr>
            <a:r>
              <a:rPr lang="en-US" b="1" dirty="0" smtClean="0"/>
              <a:t>DO 100 </a:t>
            </a:r>
            <a:r>
              <a:rPr lang="en-US" b="1" i="1" dirty="0" err="1" smtClean="0"/>
              <a:t>i</a:t>
            </a:r>
            <a:r>
              <a:rPr lang="en-US" b="1" i="1" dirty="0" smtClean="0"/>
              <a:t> =1,10</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2"/>
                                        </p:tgtEl>
                                        <p:attrNameLst>
                                          <p:attrName>ppt_y</p:attrName>
                                        </p:attrNameLst>
                                      </p:cBhvr>
                                      <p:tavLst>
                                        <p:tav tm="0">
                                          <p:val>
                                            <p:strVal val="#ppt_y"/>
                                          </p:val>
                                        </p:tav>
                                        <p:tav tm="100000">
                                          <p:val>
                                            <p:strVal val="#ppt_y"/>
                                          </p:val>
                                        </p:tav>
                                      </p:tavLst>
                                    </p:anim>
                                    <p:anim calcmode="lin" valueType="num">
                                      <p:cBhvr>
                                        <p:cTn id="9" dur="20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wd">
                                    <p:tmPct val="10000"/>
                                  </p:iterate>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p:cTn id="25"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1" end="1"/>
                                            </p:txEl>
                                          </p:spTgt>
                                        </p:tgtEl>
                                      </p:cBhvr>
                                    </p:animEffect>
                                  </p:childTnLst>
                                </p:cTn>
                              </p:par>
                            </p:childTnLst>
                          </p:cTn>
                        </p:par>
                        <p:par>
                          <p:cTn id="30" fill="hold">
                            <p:stCondLst>
                              <p:cond delay="2000"/>
                            </p:stCondLst>
                            <p:childTnLst>
                              <p:par>
                                <p:cTn id="31" presetID="41" presetClass="entr" presetSubtype="0" fill="hold" grpId="0" nodeType="after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p:cTn id="33"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34"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35"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6"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7" dur="2000" tmFilter="0,0; .5, 1; 1, 1"/>
                                        <p:tgtEl>
                                          <p:spTgt spid="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1"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 calcmode="lin" valueType="num">
                                      <p:cBhvr>
                                        <p:cTn id="42"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43"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44"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5"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6" dur="2000" tmFilter="0,0; .5, 1; 1, 1"/>
                                        <p:tgtEl>
                                          <p:spTgt spid="3">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1" presetClass="entr" presetSubtype="0" fill="hold" grpId="0"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 calcmode="lin" valueType="num">
                                      <p:cBhvr>
                                        <p:cTn id="51"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52"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53"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4"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5" dur="2000" tmFilter="0,0; .5, 1; 1, 1"/>
                                        <p:tgtEl>
                                          <p:spTgt spid="3">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41" presetClass="entr" presetSubtype="0" fill="hold" grpId="0" nodeType="clickEffect">
                                  <p:stCondLst>
                                    <p:cond delay="0"/>
                                  </p:stCondLst>
                                  <p:childTnLst>
                                    <p:set>
                                      <p:cBhvr>
                                        <p:cTn id="59" dur="1" fill="hold">
                                          <p:stCondLst>
                                            <p:cond delay="0"/>
                                          </p:stCondLst>
                                        </p:cTn>
                                        <p:tgtEl>
                                          <p:spTgt spid="3">
                                            <p:txEl>
                                              <p:pRg st="5" end="5"/>
                                            </p:txEl>
                                          </p:spTgt>
                                        </p:tgtEl>
                                        <p:attrNameLst>
                                          <p:attrName>style.visibility</p:attrName>
                                        </p:attrNameLst>
                                      </p:cBhvr>
                                      <p:to>
                                        <p:strVal val="visible"/>
                                      </p:to>
                                    </p:set>
                                    <p:anim calcmode="lin" valueType="num">
                                      <p:cBhvr>
                                        <p:cTn id="60"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61"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62"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3"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4" dur="2000" tmFilter="0,0; .5, 1; 1, 1"/>
                                        <p:tgtEl>
                                          <p:spTgt spid="3">
                                            <p:txEl>
                                              <p:pRg st="5" end="5"/>
                                            </p:txEl>
                                          </p:spTgt>
                                        </p:tgtEl>
                                      </p:cBhvr>
                                    </p:animEffect>
                                  </p:childTnLst>
                                </p:cTn>
                              </p:par>
                            </p:childTnLst>
                          </p:cTn>
                        </p:par>
                        <p:par>
                          <p:cTn id="65" fill="hold">
                            <p:stCondLst>
                              <p:cond delay="2000"/>
                            </p:stCondLst>
                            <p:childTnLst>
                              <p:par>
                                <p:cTn id="66" presetID="41" presetClass="entr" presetSubtype="0" fill="hold" grpId="0" nodeType="afterEffect">
                                  <p:stCondLst>
                                    <p:cond delay="0"/>
                                  </p:stCondLst>
                                  <p:childTnLst>
                                    <p:set>
                                      <p:cBhvr>
                                        <p:cTn id="67" dur="1" fill="hold">
                                          <p:stCondLst>
                                            <p:cond delay="0"/>
                                          </p:stCondLst>
                                        </p:cTn>
                                        <p:tgtEl>
                                          <p:spTgt spid="3">
                                            <p:txEl>
                                              <p:pRg st="6" end="6"/>
                                            </p:txEl>
                                          </p:spTgt>
                                        </p:tgtEl>
                                        <p:attrNameLst>
                                          <p:attrName>style.visibility</p:attrName>
                                        </p:attrNameLst>
                                      </p:cBhvr>
                                      <p:to>
                                        <p:strVal val="visible"/>
                                      </p:to>
                                    </p:set>
                                    <p:anim calcmode="lin" valueType="num">
                                      <p:cBhvr>
                                        <p:cTn id="68" dur="20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9" dur="20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70" dur="20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1" dur="20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2" dur="2000" tmFilter="0,0; .5, 1; 1, 1"/>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Text Placeholder 2"/>
          <p:cNvSpPr>
            <a:spLocks noGrp="1"/>
          </p:cNvSpPr>
          <p:nvPr>
            <p:ph type="body" sz="quarter" idx="10"/>
          </p:nvPr>
        </p:nvSpPr>
        <p:spPr>
          <a:xfrm>
            <a:off x="302931" y="1356323"/>
            <a:ext cx="8544207" cy="4431983"/>
          </a:xfrm>
        </p:spPr>
        <p:txBody>
          <a:bodyPr/>
          <a:lstStyle/>
          <a:p>
            <a:pPr lvl="1"/>
            <a:r>
              <a:rPr lang="en-US" dirty="0" smtClean="0"/>
              <a:t>A nuclear </a:t>
            </a:r>
            <a:r>
              <a:rPr lang="en-US" b="1" dirty="0" smtClean="0"/>
              <a:t>reactor was shut down because a single line of code was coded as X = Y instead </a:t>
            </a:r>
            <a:r>
              <a:rPr lang="en-US" dirty="0" smtClean="0"/>
              <a:t>of X=ABS(Y) i.e. the absolute value of Y irrespective of whether Y was positive or negative.</a:t>
            </a:r>
          </a:p>
          <a:p>
            <a:pPr lvl="1"/>
            <a:endParaRPr lang="en-US" dirty="0" smtClean="0"/>
          </a:p>
          <a:p>
            <a:pPr lvl="1"/>
            <a:r>
              <a:rPr lang="en-US" dirty="0" smtClean="0"/>
              <a:t>Blue Cross of Wisconsin installed a new $200m claims processing system. It sent out $60 million in unwarranted and </a:t>
            </a:r>
            <a:r>
              <a:rPr lang="en-US" b="1" dirty="0" smtClean="0"/>
              <a:t>duplicate payments. Also, when a data entry clerk typed 'none‘ </a:t>
            </a:r>
            <a:r>
              <a:rPr lang="en-US" dirty="0" smtClean="0"/>
              <a:t>in the town field the system sent hundreds of checks to the non-existent town of ‘</a:t>
            </a:r>
            <a:r>
              <a:rPr lang="en-US" b="1" dirty="0" smtClean="0"/>
              <a:t>none</a:t>
            </a:r>
            <a:r>
              <a:rPr lang="en-US" dirty="0" smtClean="0"/>
              <a:t>' in Wisconsin.</a:t>
            </a:r>
          </a:p>
          <a:p>
            <a:pPr lvl="1"/>
            <a:endParaRPr lang="en-US" dirty="0" smtClean="0"/>
          </a:p>
          <a:p>
            <a:pPr lvl="1"/>
            <a:r>
              <a:rPr lang="en-US" dirty="0" smtClean="0"/>
              <a:t>In May 1992, Pepsi fan a promotion in the Philippines. It told customers they could win a million pesos (approx. $40,000) if they bought a bottle of Pepsi and found number 349 stamped on the underside of the bottle cap. Unfortunately, due to a software error, 800,000 bottle caps were produced with number 349 instead of one, which was an equivalent of $42 billion in prize money. It cost the company dearly as some people pursued their claims through the courts and </a:t>
            </a:r>
            <a:r>
              <a:rPr lang="en-US" b="1" dirty="0" smtClean="0"/>
              <a:t>Pepsi paid out millions of dollars in compensation.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2"/>
                                        </p:tgtEl>
                                        <p:attrNameLst>
                                          <p:attrName>ppt_y</p:attrName>
                                        </p:attrNameLst>
                                      </p:cBhvr>
                                      <p:tavLst>
                                        <p:tav tm="0">
                                          <p:val>
                                            <p:strVal val="#ppt_y"/>
                                          </p:val>
                                        </p:tav>
                                        <p:tav tm="100000">
                                          <p:val>
                                            <p:strVal val="#ppt_y"/>
                                          </p:val>
                                        </p:tav>
                                      </p:tavLst>
                                    </p:anim>
                                    <p:anim calcmode="lin" valueType="num">
                                      <p:cBhvr>
                                        <p:cTn id="9" dur="20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p:cTn id="34"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Text Placeholder 2"/>
          <p:cNvSpPr>
            <a:spLocks noGrp="1"/>
          </p:cNvSpPr>
          <p:nvPr>
            <p:ph type="body" sz="quarter" idx="10"/>
          </p:nvPr>
        </p:nvSpPr>
        <p:spPr>
          <a:xfrm>
            <a:off x="302931" y="1465507"/>
            <a:ext cx="8544207" cy="2800767"/>
          </a:xfrm>
        </p:spPr>
        <p:txBody>
          <a:bodyPr/>
          <a:lstStyle/>
          <a:p>
            <a:pPr lvl="1">
              <a:spcBef>
                <a:spcPts val="600"/>
              </a:spcBef>
              <a:spcAft>
                <a:spcPts val="600"/>
              </a:spcAft>
            </a:pPr>
            <a:r>
              <a:rPr lang="en-US" dirty="0" smtClean="0"/>
              <a:t>Another story was printed in the New York Times on 18th February 1994. Chemical Bank managed to allow $15 million to be withdrawn incorrectly from 100,000 accounts - a </a:t>
            </a:r>
            <a:r>
              <a:rPr lang="en-US" b="1" dirty="0" smtClean="0"/>
              <a:t>single line error in the program caused every ATM on their network to process the transaction twice</a:t>
            </a:r>
            <a:r>
              <a:rPr lang="en-US" dirty="0" smtClean="0"/>
              <a:t>.</a:t>
            </a:r>
          </a:p>
          <a:p>
            <a:pPr marL="342900" indent="-342900">
              <a:spcBef>
                <a:spcPts val="600"/>
              </a:spcBef>
              <a:spcAft>
                <a:spcPts val="600"/>
              </a:spcAft>
              <a:buClr>
                <a:srgbClr val="C00000"/>
              </a:buClr>
              <a:buFont typeface="Wingdings" pitchFamily="2" charset="2"/>
              <a:buChar char="§"/>
            </a:pPr>
            <a:r>
              <a:rPr lang="en-US" b="1" dirty="0" smtClean="0"/>
              <a:t>Air Jam:</a:t>
            </a:r>
            <a:r>
              <a:rPr lang="en-US" dirty="0" smtClean="0"/>
              <a:t> The U.S. Federal Aviation Administration spent $2.6 billion trying to upgrade its air-traffic-control system, only to cancel the project in 1994.</a:t>
            </a:r>
          </a:p>
          <a:p>
            <a:pPr marL="342900" indent="-342900">
              <a:spcBef>
                <a:spcPts val="600"/>
              </a:spcBef>
              <a:spcAft>
                <a:spcPts val="600"/>
              </a:spcAft>
              <a:buClr>
                <a:srgbClr val="C00000"/>
              </a:buClr>
              <a:buFont typeface="Wingdings" pitchFamily="2" charset="2"/>
              <a:buChar char="§"/>
            </a:pPr>
            <a:r>
              <a:rPr lang="en-US" b="1" dirty="0" smtClean="0"/>
              <a:t>Market Crash:</a:t>
            </a:r>
            <a:r>
              <a:rPr lang="en-US" dirty="0" smtClean="0"/>
              <a:t> After its new automated supply-chain management system failed last October, leaving merchandise stuck in company warehouses, British food retailer Sainsbury's had to hire 3000 additional clerks to stock its shelves.</a:t>
            </a:r>
          </a:p>
        </p:txBody>
      </p:sp>
      <p:graphicFrame>
        <p:nvGraphicFramePr>
          <p:cNvPr id="4" name="Object 3"/>
          <p:cNvGraphicFramePr>
            <a:graphicFrameLocks noChangeAspect="1"/>
          </p:cNvGraphicFramePr>
          <p:nvPr/>
        </p:nvGraphicFramePr>
        <p:xfrm>
          <a:off x="3175774" y="4835924"/>
          <a:ext cx="1655525" cy="1293379"/>
        </p:xfrm>
        <a:graphic>
          <a:graphicData uri="http://schemas.openxmlformats.org/presentationml/2006/ole">
            <p:oleObj spid="_x0000_s1026" name="Document" showAsIcon="1" r:id="rId4" imgW="914400" imgH="714240" progId="Word.Document.12">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2"/>
                                        </p:tgtEl>
                                        <p:attrNameLst>
                                          <p:attrName>ppt_y</p:attrName>
                                        </p:attrNameLst>
                                      </p:cBhvr>
                                      <p:tavLst>
                                        <p:tav tm="0">
                                          <p:val>
                                            <p:strVal val="#ppt_y"/>
                                          </p:val>
                                        </p:tav>
                                        <p:tav tm="100000">
                                          <p:val>
                                            <p:strVal val="#ppt_y"/>
                                          </p:val>
                                        </p:tav>
                                      </p:tavLst>
                                    </p:anim>
                                    <p:anim calcmode="lin" valueType="num">
                                      <p:cBhvr>
                                        <p:cTn id="9" dur="20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p:cTn id="25"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 calcmode="lin" valueType="num">
                                      <p:cBhvr>
                                        <p:cTn id="34"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9" accel="50000" decel="5000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2000" fill="hold"/>
                                        <p:tgtEl>
                                          <p:spTgt spid="4"/>
                                        </p:tgtEl>
                                        <p:attrNameLst>
                                          <p:attrName>ppt_x</p:attrName>
                                        </p:attrNameLst>
                                      </p:cBhvr>
                                      <p:tavLst>
                                        <p:tav tm="0">
                                          <p:val>
                                            <p:strVal val="0-#ppt_w/2"/>
                                          </p:val>
                                        </p:tav>
                                        <p:tav tm="100000">
                                          <p:val>
                                            <p:strVal val="#ppt_x"/>
                                          </p:val>
                                        </p:tav>
                                      </p:tavLst>
                                    </p:anim>
                                    <p:anim calcmode="lin" valueType="num">
                                      <p:cBhvr additive="base">
                                        <p:cTn id="44" dur="2000" fill="hold"/>
                                        <p:tgtEl>
                                          <p:spTgt spid="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wind.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Software Fails?:</a:t>
            </a:r>
            <a:endParaRPr lang="en-US" dirty="0"/>
          </a:p>
        </p:txBody>
      </p:sp>
      <p:sp>
        <p:nvSpPr>
          <p:cNvPr id="5" name="Text Placeholder 4"/>
          <p:cNvSpPr>
            <a:spLocks noGrp="1"/>
          </p:cNvSpPr>
          <p:nvPr>
            <p:ph type="body" sz="quarter" idx="10"/>
          </p:nvPr>
        </p:nvSpPr>
        <p:spPr>
          <a:xfrm>
            <a:off x="302931" y="960531"/>
            <a:ext cx="8544207" cy="5586145"/>
          </a:xfrm>
        </p:spPr>
        <p:txBody>
          <a:bodyPr/>
          <a:lstStyle/>
          <a:p>
            <a:pPr lvl="1">
              <a:spcAft>
                <a:spcPts val="600"/>
              </a:spcAft>
            </a:pPr>
            <a:r>
              <a:rPr lang="en-US" dirty="0" smtClean="0"/>
              <a:t>Unrealistic or unarticulated project goals </a:t>
            </a:r>
          </a:p>
          <a:p>
            <a:pPr lvl="1">
              <a:spcAft>
                <a:spcPts val="600"/>
              </a:spcAft>
            </a:pPr>
            <a:r>
              <a:rPr lang="en-US" dirty="0" smtClean="0"/>
              <a:t>Inaccurate estimates of needed resources </a:t>
            </a:r>
          </a:p>
          <a:p>
            <a:pPr lvl="1">
              <a:spcAft>
                <a:spcPts val="600"/>
              </a:spcAft>
            </a:pPr>
            <a:r>
              <a:rPr lang="en-US" dirty="0" smtClean="0"/>
              <a:t>Badly defined system requirements </a:t>
            </a:r>
          </a:p>
          <a:p>
            <a:pPr lvl="1">
              <a:spcAft>
                <a:spcPts val="600"/>
              </a:spcAft>
            </a:pPr>
            <a:r>
              <a:rPr lang="en-US" dirty="0" smtClean="0"/>
              <a:t>Poor reporting of the project's status </a:t>
            </a:r>
          </a:p>
          <a:p>
            <a:pPr lvl="1">
              <a:spcAft>
                <a:spcPts val="600"/>
              </a:spcAft>
            </a:pPr>
            <a:r>
              <a:rPr lang="en-US" dirty="0" smtClean="0"/>
              <a:t>Unmanaged risks </a:t>
            </a:r>
          </a:p>
          <a:p>
            <a:pPr lvl="1">
              <a:spcAft>
                <a:spcPts val="600"/>
              </a:spcAft>
            </a:pPr>
            <a:r>
              <a:rPr lang="en-US" dirty="0" smtClean="0"/>
              <a:t>Poor communication among customers, developers, and users </a:t>
            </a:r>
          </a:p>
          <a:p>
            <a:pPr lvl="1">
              <a:spcAft>
                <a:spcPts val="600"/>
              </a:spcAft>
            </a:pPr>
            <a:r>
              <a:rPr lang="en-US" dirty="0" smtClean="0"/>
              <a:t>Use of immature technology </a:t>
            </a:r>
          </a:p>
          <a:p>
            <a:pPr lvl="1">
              <a:spcAft>
                <a:spcPts val="600"/>
              </a:spcAft>
            </a:pPr>
            <a:r>
              <a:rPr lang="en-US" dirty="0" smtClean="0"/>
              <a:t>Inability to handle the project's complexity </a:t>
            </a:r>
          </a:p>
          <a:p>
            <a:pPr lvl="1">
              <a:spcAft>
                <a:spcPts val="600"/>
              </a:spcAft>
            </a:pPr>
            <a:r>
              <a:rPr lang="en-US" dirty="0" smtClean="0"/>
              <a:t>Programming errors</a:t>
            </a:r>
          </a:p>
          <a:p>
            <a:pPr lvl="1">
              <a:spcAft>
                <a:spcPts val="600"/>
              </a:spcAft>
            </a:pPr>
            <a:r>
              <a:rPr lang="en-US" dirty="0" smtClean="0"/>
              <a:t>Changing requirements</a:t>
            </a:r>
          </a:p>
          <a:p>
            <a:pPr lvl="1">
              <a:spcAft>
                <a:spcPts val="600"/>
              </a:spcAft>
            </a:pPr>
            <a:r>
              <a:rPr lang="en-US" dirty="0" smtClean="0"/>
              <a:t>Sloppy development practices </a:t>
            </a:r>
          </a:p>
          <a:p>
            <a:pPr lvl="1">
              <a:spcAft>
                <a:spcPts val="600"/>
              </a:spcAft>
            </a:pPr>
            <a:r>
              <a:rPr lang="en-US" dirty="0" smtClean="0"/>
              <a:t>Poor project management </a:t>
            </a:r>
          </a:p>
          <a:p>
            <a:pPr lvl="1">
              <a:spcAft>
                <a:spcPts val="600"/>
              </a:spcAft>
            </a:pPr>
            <a:r>
              <a:rPr lang="en-US" dirty="0" smtClean="0"/>
              <a:t>Stakeholder politics </a:t>
            </a:r>
          </a:p>
          <a:p>
            <a:pPr lvl="1">
              <a:spcAft>
                <a:spcPts val="600"/>
              </a:spcAft>
            </a:pPr>
            <a:r>
              <a:rPr lang="en-US" dirty="0" smtClean="0"/>
              <a:t>Poorly documented code</a:t>
            </a:r>
          </a:p>
          <a:p>
            <a:pPr lvl="1">
              <a:spcAft>
                <a:spcPts val="600"/>
              </a:spcAft>
            </a:pPr>
            <a:r>
              <a:rPr lang="en-US" dirty="0" smtClean="0"/>
              <a:t>Software development tools</a:t>
            </a:r>
          </a:p>
          <a:p>
            <a:pPr lvl="1">
              <a:spcAft>
                <a:spcPts val="600"/>
              </a:spcAft>
            </a:pPr>
            <a:r>
              <a:rPr lang="en-US" dirty="0" smtClean="0"/>
              <a:t>No testing performed/ not tested thoroughly</a:t>
            </a:r>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2"/>
                                        </p:tgtEl>
                                        <p:attrNameLst>
                                          <p:attrName>ppt_y</p:attrName>
                                        </p:attrNameLst>
                                      </p:cBhvr>
                                      <p:tavLst>
                                        <p:tav tm="0">
                                          <p:val>
                                            <p:strVal val="#ppt_y"/>
                                          </p:val>
                                        </p:tav>
                                        <p:tav tm="100000">
                                          <p:val>
                                            <p:strVal val="#ppt_y"/>
                                          </p:val>
                                        </p:tav>
                                      </p:tavLst>
                                    </p:anim>
                                    <p:anim calcmode="lin" valueType="num">
                                      <p:cBhvr>
                                        <p:cTn id="9" dur="20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 calcmode="lin" valueType="num">
                                      <p:cBhvr>
                                        <p:cTn id="16"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p:cTn id="25"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nodeType="click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 calcmode="lin" valueType="num">
                                      <p:cBhvr>
                                        <p:cTn id="34"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anim calcmode="lin" valueType="num">
                                      <p:cBhvr>
                                        <p:cTn id="43"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nodeType="click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 calcmode="lin" valueType="num">
                                      <p:cBhvr>
                                        <p:cTn id="52"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nodeType="clickEffect">
                                  <p:stCondLst>
                                    <p:cond delay="0"/>
                                  </p:stCondLst>
                                  <p:childTnLst>
                                    <p:set>
                                      <p:cBhvr>
                                        <p:cTn id="60" dur="1" fill="hold">
                                          <p:stCondLst>
                                            <p:cond delay="0"/>
                                          </p:stCondLst>
                                        </p:cTn>
                                        <p:tgtEl>
                                          <p:spTgt spid="5">
                                            <p:txEl>
                                              <p:pRg st="5" end="5"/>
                                            </p:txEl>
                                          </p:spTgt>
                                        </p:tgtEl>
                                        <p:attrNameLst>
                                          <p:attrName>style.visibility</p:attrName>
                                        </p:attrNameLst>
                                      </p:cBhvr>
                                      <p:to>
                                        <p:strVal val="visible"/>
                                      </p:to>
                                    </p:set>
                                    <p:anim calcmode="lin" valueType="num">
                                      <p:cBhvr>
                                        <p:cTn id="61"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63"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5">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nodeType="clickEffect">
                                  <p:stCondLst>
                                    <p:cond delay="0"/>
                                  </p:stCondLst>
                                  <p:childTnLst>
                                    <p:set>
                                      <p:cBhvr>
                                        <p:cTn id="69" dur="1" fill="hold">
                                          <p:stCondLst>
                                            <p:cond delay="0"/>
                                          </p:stCondLst>
                                        </p:cTn>
                                        <p:tgtEl>
                                          <p:spTgt spid="5">
                                            <p:txEl>
                                              <p:pRg st="6" end="6"/>
                                            </p:txEl>
                                          </p:spTgt>
                                        </p:tgtEl>
                                        <p:attrNameLst>
                                          <p:attrName>style.visibility</p:attrName>
                                        </p:attrNameLst>
                                      </p:cBhvr>
                                      <p:to>
                                        <p:strVal val="visible"/>
                                      </p:to>
                                    </p:set>
                                    <p:anim calcmode="lin" valueType="num">
                                      <p:cBhvr>
                                        <p:cTn id="70" dur="2000" fill="hold"/>
                                        <p:tgtEl>
                                          <p:spTgt spid="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72" dur="2000" fill="hold"/>
                                        <p:tgtEl>
                                          <p:spTgt spid="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5">
                                            <p:txEl>
                                              <p:pRg st="6" end="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nodeType="clickEffect">
                                  <p:stCondLst>
                                    <p:cond delay="0"/>
                                  </p:stCondLst>
                                  <p:childTnLst>
                                    <p:set>
                                      <p:cBhvr>
                                        <p:cTn id="78" dur="1" fill="hold">
                                          <p:stCondLst>
                                            <p:cond delay="0"/>
                                          </p:stCondLst>
                                        </p:cTn>
                                        <p:tgtEl>
                                          <p:spTgt spid="5">
                                            <p:txEl>
                                              <p:pRg st="7" end="7"/>
                                            </p:txEl>
                                          </p:spTgt>
                                        </p:tgtEl>
                                        <p:attrNameLst>
                                          <p:attrName>style.visibility</p:attrName>
                                        </p:attrNameLst>
                                      </p:cBhvr>
                                      <p:to>
                                        <p:strVal val="visible"/>
                                      </p:to>
                                    </p:set>
                                    <p:anim calcmode="lin" valueType="num">
                                      <p:cBhvr>
                                        <p:cTn id="79" dur="2000" fill="hold"/>
                                        <p:tgtEl>
                                          <p:spTgt spid="5">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5">
                                            <p:txEl>
                                              <p:pRg st="7" end="7"/>
                                            </p:txEl>
                                          </p:spTgt>
                                        </p:tgtEl>
                                        <p:attrNameLst>
                                          <p:attrName>ppt_y</p:attrName>
                                        </p:attrNameLst>
                                      </p:cBhvr>
                                      <p:tavLst>
                                        <p:tav tm="0">
                                          <p:val>
                                            <p:strVal val="#ppt_y"/>
                                          </p:val>
                                        </p:tav>
                                        <p:tav tm="100000">
                                          <p:val>
                                            <p:strVal val="#ppt_y"/>
                                          </p:val>
                                        </p:tav>
                                      </p:tavLst>
                                    </p:anim>
                                    <p:anim calcmode="lin" valueType="num">
                                      <p:cBhvr>
                                        <p:cTn id="81" dur="2000" fill="hold"/>
                                        <p:tgtEl>
                                          <p:spTgt spid="5">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5">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5">
                                            <p:txEl>
                                              <p:pRg st="7" end="7"/>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nodeType="clickEffect">
                                  <p:stCondLst>
                                    <p:cond delay="0"/>
                                  </p:stCondLst>
                                  <p:childTnLst>
                                    <p:set>
                                      <p:cBhvr>
                                        <p:cTn id="87" dur="1" fill="hold">
                                          <p:stCondLst>
                                            <p:cond delay="0"/>
                                          </p:stCondLst>
                                        </p:cTn>
                                        <p:tgtEl>
                                          <p:spTgt spid="5">
                                            <p:txEl>
                                              <p:pRg st="8" end="8"/>
                                            </p:txEl>
                                          </p:spTgt>
                                        </p:tgtEl>
                                        <p:attrNameLst>
                                          <p:attrName>style.visibility</p:attrName>
                                        </p:attrNameLst>
                                      </p:cBhvr>
                                      <p:to>
                                        <p:strVal val="visible"/>
                                      </p:to>
                                    </p:set>
                                    <p:anim calcmode="lin" valueType="num">
                                      <p:cBhvr>
                                        <p:cTn id="88" dur="2000" fill="hold"/>
                                        <p:tgtEl>
                                          <p:spTgt spid="5">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5">
                                            <p:txEl>
                                              <p:pRg st="8" end="8"/>
                                            </p:txEl>
                                          </p:spTgt>
                                        </p:tgtEl>
                                        <p:attrNameLst>
                                          <p:attrName>ppt_y</p:attrName>
                                        </p:attrNameLst>
                                      </p:cBhvr>
                                      <p:tavLst>
                                        <p:tav tm="0">
                                          <p:val>
                                            <p:strVal val="#ppt_y"/>
                                          </p:val>
                                        </p:tav>
                                        <p:tav tm="100000">
                                          <p:val>
                                            <p:strVal val="#ppt_y"/>
                                          </p:val>
                                        </p:tav>
                                      </p:tavLst>
                                    </p:anim>
                                    <p:anim calcmode="lin" valueType="num">
                                      <p:cBhvr>
                                        <p:cTn id="90" dur="2000" fill="hold"/>
                                        <p:tgtEl>
                                          <p:spTgt spid="5">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5">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5">
                                            <p:txEl>
                                              <p:pRg st="8" end="8"/>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nodeType="clickEffect">
                                  <p:stCondLst>
                                    <p:cond delay="0"/>
                                  </p:stCondLst>
                                  <p:childTnLst>
                                    <p:set>
                                      <p:cBhvr>
                                        <p:cTn id="96" dur="1" fill="hold">
                                          <p:stCondLst>
                                            <p:cond delay="0"/>
                                          </p:stCondLst>
                                        </p:cTn>
                                        <p:tgtEl>
                                          <p:spTgt spid="5">
                                            <p:txEl>
                                              <p:pRg st="9" end="9"/>
                                            </p:txEl>
                                          </p:spTgt>
                                        </p:tgtEl>
                                        <p:attrNameLst>
                                          <p:attrName>style.visibility</p:attrName>
                                        </p:attrNameLst>
                                      </p:cBhvr>
                                      <p:to>
                                        <p:strVal val="visible"/>
                                      </p:to>
                                    </p:set>
                                    <p:anim calcmode="lin" valueType="num">
                                      <p:cBhvr>
                                        <p:cTn id="97" dur="2000" fill="hold"/>
                                        <p:tgtEl>
                                          <p:spTgt spid="5">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2000" fill="hold"/>
                                        <p:tgtEl>
                                          <p:spTgt spid="5">
                                            <p:txEl>
                                              <p:pRg st="9" end="9"/>
                                            </p:txEl>
                                          </p:spTgt>
                                        </p:tgtEl>
                                        <p:attrNameLst>
                                          <p:attrName>ppt_y</p:attrName>
                                        </p:attrNameLst>
                                      </p:cBhvr>
                                      <p:tavLst>
                                        <p:tav tm="0">
                                          <p:val>
                                            <p:strVal val="#ppt_y"/>
                                          </p:val>
                                        </p:tav>
                                        <p:tav tm="100000">
                                          <p:val>
                                            <p:strVal val="#ppt_y"/>
                                          </p:val>
                                        </p:tav>
                                      </p:tavLst>
                                    </p:anim>
                                    <p:anim calcmode="lin" valueType="num">
                                      <p:cBhvr>
                                        <p:cTn id="99" dur="2000" fill="hold"/>
                                        <p:tgtEl>
                                          <p:spTgt spid="5">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2000" fill="hold"/>
                                        <p:tgtEl>
                                          <p:spTgt spid="5">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2000" tmFilter="0,0; .5, 1; 1, 1"/>
                                        <p:tgtEl>
                                          <p:spTgt spid="5">
                                            <p:txEl>
                                              <p:pRg st="9" end="9"/>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41" presetClass="entr" presetSubtype="0" fill="hold" nodeType="clickEffect">
                                  <p:stCondLst>
                                    <p:cond delay="0"/>
                                  </p:stCondLst>
                                  <p:childTnLst>
                                    <p:set>
                                      <p:cBhvr>
                                        <p:cTn id="105" dur="1" fill="hold">
                                          <p:stCondLst>
                                            <p:cond delay="0"/>
                                          </p:stCondLst>
                                        </p:cTn>
                                        <p:tgtEl>
                                          <p:spTgt spid="5">
                                            <p:txEl>
                                              <p:pRg st="10" end="10"/>
                                            </p:txEl>
                                          </p:spTgt>
                                        </p:tgtEl>
                                        <p:attrNameLst>
                                          <p:attrName>style.visibility</p:attrName>
                                        </p:attrNameLst>
                                      </p:cBhvr>
                                      <p:to>
                                        <p:strVal val="visible"/>
                                      </p:to>
                                    </p:set>
                                    <p:anim calcmode="lin" valueType="num">
                                      <p:cBhvr>
                                        <p:cTn id="106" dur="2000" fill="hold"/>
                                        <p:tgtEl>
                                          <p:spTgt spid="5">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7" dur="2000" fill="hold"/>
                                        <p:tgtEl>
                                          <p:spTgt spid="5">
                                            <p:txEl>
                                              <p:pRg st="10" end="10"/>
                                            </p:txEl>
                                          </p:spTgt>
                                        </p:tgtEl>
                                        <p:attrNameLst>
                                          <p:attrName>ppt_y</p:attrName>
                                        </p:attrNameLst>
                                      </p:cBhvr>
                                      <p:tavLst>
                                        <p:tav tm="0">
                                          <p:val>
                                            <p:strVal val="#ppt_y"/>
                                          </p:val>
                                        </p:tav>
                                        <p:tav tm="100000">
                                          <p:val>
                                            <p:strVal val="#ppt_y"/>
                                          </p:val>
                                        </p:tav>
                                      </p:tavLst>
                                    </p:anim>
                                    <p:anim calcmode="lin" valueType="num">
                                      <p:cBhvr>
                                        <p:cTn id="108" dur="2000" fill="hold"/>
                                        <p:tgtEl>
                                          <p:spTgt spid="5">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9" dur="2000" fill="hold"/>
                                        <p:tgtEl>
                                          <p:spTgt spid="5">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0" dur="2000" tmFilter="0,0; .5, 1; 1, 1"/>
                                        <p:tgtEl>
                                          <p:spTgt spid="5">
                                            <p:txEl>
                                              <p:pRg st="10" end="1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41" presetClass="entr" presetSubtype="0" fill="hold" nodeType="clickEffect">
                                  <p:stCondLst>
                                    <p:cond delay="0"/>
                                  </p:stCondLst>
                                  <p:childTnLst>
                                    <p:set>
                                      <p:cBhvr>
                                        <p:cTn id="114" dur="1" fill="hold">
                                          <p:stCondLst>
                                            <p:cond delay="0"/>
                                          </p:stCondLst>
                                        </p:cTn>
                                        <p:tgtEl>
                                          <p:spTgt spid="5">
                                            <p:txEl>
                                              <p:pRg st="11" end="11"/>
                                            </p:txEl>
                                          </p:spTgt>
                                        </p:tgtEl>
                                        <p:attrNameLst>
                                          <p:attrName>style.visibility</p:attrName>
                                        </p:attrNameLst>
                                      </p:cBhvr>
                                      <p:to>
                                        <p:strVal val="visible"/>
                                      </p:to>
                                    </p:set>
                                    <p:anim calcmode="lin" valueType="num">
                                      <p:cBhvr>
                                        <p:cTn id="115" dur="2000" fill="hold"/>
                                        <p:tgtEl>
                                          <p:spTgt spid="5">
                                            <p:txEl>
                                              <p:pRg st="11" end="1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6" dur="2000" fill="hold"/>
                                        <p:tgtEl>
                                          <p:spTgt spid="5">
                                            <p:txEl>
                                              <p:pRg st="11" end="11"/>
                                            </p:txEl>
                                          </p:spTgt>
                                        </p:tgtEl>
                                        <p:attrNameLst>
                                          <p:attrName>ppt_y</p:attrName>
                                        </p:attrNameLst>
                                      </p:cBhvr>
                                      <p:tavLst>
                                        <p:tav tm="0">
                                          <p:val>
                                            <p:strVal val="#ppt_y"/>
                                          </p:val>
                                        </p:tav>
                                        <p:tav tm="100000">
                                          <p:val>
                                            <p:strVal val="#ppt_y"/>
                                          </p:val>
                                        </p:tav>
                                      </p:tavLst>
                                    </p:anim>
                                    <p:anim calcmode="lin" valueType="num">
                                      <p:cBhvr>
                                        <p:cTn id="117" dur="2000" fill="hold"/>
                                        <p:tgtEl>
                                          <p:spTgt spid="5">
                                            <p:txEl>
                                              <p:pRg st="11" end="1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8" dur="2000" fill="hold"/>
                                        <p:tgtEl>
                                          <p:spTgt spid="5">
                                            <p:txEl>
                                              <p:pRg st="11" end="1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9" dur="2000" tmFilter="0,0; .5, 1; 1, 1"/>
                                        <p:tgtEl>
                                          <p:spTgt spid="5">
                                            <p:txEl>
                                              <p:pRg st="11" end="11"/>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41" presetClass="entr" presetSubtype="0" fill="hold" nodeType="clickEffect">
                                  <p:stCondLst>
                                    <p:cond delay="0"/>
                                  </p:stCondLst>
                                  <p:childTnLst>
                                    <p:set>
                                      <p:cBhvr>
                                        <p:cTn id="123" dur="1" fill="hold">
                                          <p:stCondLst>
                                            <p:cond delay="0"/>
                                          </p:stCondLst>
                                        </p:cTn>
                                        <p:tgtEl>
                                          <p:spTgt spid="5">
                                            <p:txEl>
                                              <p:pRg st="12" end="12"/>
                                            </p:txEl>
                                          </p:spTgt>
                                        </p:tgtEl>
                                        <p:attrNameLst>
                                          <p:attrName>style.visibility</p:attrName>
                                        </p:attrNameLst>
                                      </p:cBhvr>
                                      <p:to>
                                        <p:strVal val="visible"/>
                                      </p:to>
                                    </p:set>
                                    <p:anim calcmode="lin" valueType="num">
                                      <p:cBhvr>
                                        <p:cTn id="124" dur="2000" fill="hold"/>
                                        <p:tgtEl>
                                          <p:spTgt spid="5">
                                            <p:txEl>
                                              <p:pRg st="12" end="1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5" dur="2000" fill="hold"/>
                                        <p:tgtEl>
                                          <p:spTgt spid="5">
                                            <p:txEl>
                                              <p:pRg st="12" end="12"/>
                                            </p:txEl>
                                          </p:spTgt>
                                        </p:tgtEl>
                                        <p:attrNameLst>
                                          <p:attrName>ppt_y</p:attrName>
                                        </p:attrNameLst>
                                      </p:cBhvr>
                                      <p:tavLst>
                                        <p:tav tm="0">
                                          <p:val>
                                            <p:strVal val="#ppt_y"/>
                                          </p:val>
                                        </p:tav>
                                        <p:tav tm="100000">
                                          <p:val>
                                            <p:strVal val="#ppt_y"/>
                                          </p:val>
                                        </p:tav>
                                      </p:tavLst>
                                    </p:anim>
                                    <p:anim calcmode="lin" valueType="num">
                                      <p:cBhvr>
                                        <p:cTn id="126" dur="2000" fill="hold"/>
                                        <p:tgtEl>
                                          <p:spTgt spid="5">
                                            <p:txEl>
                                              <p:pRg st="12" end="1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27" dur="2000" fill="hold"/>
                                        <p:tgtEl>
                                          <p:spTgt spid="5">
                                            <p:txEl>
                                              <p:pRg st="12" end="1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28" dur="2000" tmFilter="0,0; .5, 1; 1, 1"/>
                                        <p:tgtEl>
                                          <p:spTgt spid="5">
                                            <p:txEl>
                                              <p:pRg st="12" end="12"/>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41" presetClass="entr" presetSubtype="0" fill="hold" nodeType="clickEffect">
                                  <p:stCondLst>
                                    <p:cond delay="0"/>
                                  </p:stCondLst>
                                  <p:childTnLst>
                                    <p:set>
                                      <p:cBhvr>
                                        <p:cTn id="132" dur="1" fill="hold">
                                          <p:stCondLst>
                                            <p:cond delay="0"/>
                                          </p:stCondLst>
                                        </p:cTn>
                                        <p:tgtEl>
                                          <p:spTgt spid="5">
                                            <p:txEl>
                                              <p:pRg st="13" end="13"/>
                                            </p:txEl>
                                          </p:spTgt>
                                        </p:tgtEl>
                                        <p:attrNameLst>
                                          <p:attrName>style.visibility</p:attrName>
                                        </p:attrNameLst>
                                      </p:cBhvr>
                                      <p:to>
                                        <p:strVal val="visible"/>
                                      </p:to>
                                    </p:set>
                                    <p:anim calcmode="lin" valueType="num">
                                      <p:cBhvr>
                                        <p:cTn id="133" dur="2000" fill="hold"/>
                                        <p:tgtEl>
                                          <p:spTgt spid="5">
                                            <p:txEl>
                                              <p:pRg st="13" end="1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4" dur="2000" fill="hold"/>
                                        <p:tgtEl>
                                          <p:spTgt spid="5">
                                            <p:txEl>
                                              <p:pRg st="13" end="13"/>
                                            </p:txEl>
                                          </p:spTgt>
                                        </p:tgtEl>
                                        <p:attrNameLst>
                                          <p:attrName>ppt_y</p:attrName>
                                        </p:attrNameLst>
                                      </p:cBhvr>
                                      <p:tavLst>
                                        <p:tav tm="0">
                                          <p:val>
                                            <p:strVal val="#ppt_y"/>
                                          </p:val>
                                        </p:tav>
                                        <p:tav tm="100000">
                                          <p:val>
                                            <p:strVal val="#ppt_y"/>
                                          </p:val>
                                        </p:tav>
                                      </p:tavLst>
                                    </p:anim>
                                    <p:anim calcmode="lin" valueType="num">
                                      <p:cBhvr>
                                        <p:cTn id="135" dur="2000" fill="hold"/>
                                        <p:tgtEl>
                                          <p:spTgt spid="5">
                                            <p:txEl>
                                              <p:pRg st="13" end="1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36" dur="2000" fill="hold"/>
                                        <p:tgtEl>
                                          <p:spTgt spid="5">
                                            <p:txEl>
                                              <p:pRg st="13" end="1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37" dur="2000" tmFilter="0,0; .5, 1; 1, 1"/>
                                        <p:tgtEl>
                                          <p:spTgt spid="5">
                                            <p:txEl>
                                              <p:pRg st="13" end="13"/>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41" presetClass="entr" presetSubtype="0" fill="hold" nodeType="clickEffect">
                                  <p:stCondLst>
                                    <p:cond delay="0"/>
                                  </p:stCondLst>
                                  <p:childTnLst>
                                    <p:set>
                                      <p:cBhvr>
                                        <p:cTn id="141" dur="1" fill="hold">
                                          <p:stCondLst>
                                            <p:cond delay="0"/>
                                          </p:stCondLst>
                                        </p:cTn>
                                        <p:tgtEl>
                                          <p:spTgt spid="5">
                                            <p:txEl>
                                              <p:pRg st="14" end="14"/>
                                            </p:txEl>
                                          </p:spTgt>
                                        </p:tgtEl>
                                        <p:attrNameLst>
                                          <p:attrName>style.visibility</p:attrName>
                                        </p:attrNameLst>
                                      </p:cBhvr>
                                      <p:to>
                                        <p:strVal val="visible"/>
                                      </p:to>
                                    </p:set>
                                    <p:anim calcmode="lin" valueType="num">
                                      <p:cBhvr>
                                        <p:cTn id="142" dur="2000" fill="hold"/>
                                        <p:tgtEl>
                                          <p:spTgt spid="5">
                                            <p:txEl>
                                              <p:pRg st="14" end="14"/>
                                            </p:txEl>
                                          </p:spTgt>
                                        </p:tgtEl>
                                        <p:attrNameLst>
                                          <p:attrName>ppt_x</p:attrName>
                                        </p:attrNameLst>
                                      </p:cBhvr>
                                      <p:tavLst>
                                        <p:tav tm="0">
                                          <p:val>
                                            <p:strVal val="#ppt_x"/>
                                          </p:val>
                                        </p:tav>
                                        <p:tav tm="50000">
                                          <p:val>
                                            <p:strVal val="#ppt_x+.1"/>
                                          </p:val>
                                        </p:tav>
                                        <p:tav tm="100000">
                                          <p:val>
                                            <p:strVal val="#ppt_x"/>
                                          </p:val>
                                        </p:tav>
                                      </p:tavLst>
                                    </p:anim>
                                    <p:anim calcmode="lin" valueType="num">
                                      <p:cBhvr>
                                        <p:cTn id="143" dur="2000" fill="hold"/>
                                        <p:tgtEl>
                                          <p:spTgt spid="5">
                                            <p:txEl>
                                              <p:pRg st="14" end="14"/>
                                            </p:txEl>
                                          </p:spTgt>
                                        </p:tgtEl>
                                        <p:attrNameLst>
                                          <p:attrName>ppt_y</p:attrName>
                                        </p:attrNameLst>
                                      </p:cBhvr>
                                      <p:tavLst>
                                        <p:tav tm="0">
                                          <p:val>
                                            <p:strVal val="#ppt_y"/>
                                          </p:val>
                                        </p:tav>
                                        <p:tav tm="100000">
                                          <p:val>
                                            <p:strVal val="#ppt_y"/>
                                          </p:val>
                                        </p:tav>
                                      </p:tavLst>
                                    </p:anim>
                                    <p:anim calcmode="lin" valueType="num">
                                      <p:cBhvr>
                                        <p:cTn id="144" dur="2000" fill="hold"/>
                                        <p:tgtEl>
                                          <p:spTgt spid="5">
                                            <p:txEl>
                                              <p:pRg st="14" end="1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5" dur="2000" fill="hold"/>
                                        <p:tgtEl>
                                          <p:spTgt spid="5">
                                            <p:txEl>
                                              <p:pRg st="14" end="1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46" dur="2000" tmFilter="0,0; .5, 1; 1, 1"/>
                                        <p:tgtEl>
                                          <p:spTgt spid="5">
                                            <p:txEl>
                                              <p:pRg st="14" end="14"/>
                                            </p:txEl>
                                          </p:spTgt>
                                        </p:tgtEl>
                                      </p:cBhvr>
                                    </p:animEffect>
                                  </p:childTnLst>
                                </p:cTn>
                              </p:par>
                            </p:childTnLst>
                          </p:cTn>
                        </p:par>
                      </p:childTnLst>
                    </p:cTn>
                  </p:par>
                  <p:par>
                    <p:cTn id="147" fill="hold">
                      <p:stCondLst>
                        <p:cond delay="indefinite"/>
                      </p:stCondLst>
                      <p:childTnLst>
                        <p:par>
                          <p:cTn id="148" fill="hold">
                            <p:stCondLst>
                              <p:cond delay="0"/>
                            </p:stCondLst>
                            <p:childTnLst>
                              <p:par>
                                <p:cTn id="149" presetID="41" presetClass="entr" presetSubtype="0" fill="hold" nodeType="clickEffect">
                                  <p:stCondLst>
                                    <p:cond delay="0"/>
                                  </p:stCondLst>
                                  <p:childTnLst>
                                    <p:set>
                                      <p:cBhvr>
                                        <p:cTn id="150" dur="1" fill="hold">
                                          <p:stCondLst>
                                            <p:cond delay="0"/>
                                          </p:stCondLst>
                                        </p:cTn>
                                        <p:tgtEl>
                                          <p:spTgt spid="5">
                                            <p:txEl>
                                              <p:pRg st="15" end="15"/>
                                            </p:txEl>
                                          </p:spTgt>
                                        </p:tgtEl>
                                        <p:attrNameLst>
                                          <p:attrName>style.visibility</p:attrName>
                                        </p:attrNameLst>
                                      </p:cBhvr>
                                      <p:to>
                                        <p:strVal val="visible"/>
                                      </p:to>
                                    </p:set>
                                    <p:anim calcmode="lin" valueType="num">
                                      <p:cBhvr>
                                        <p:cTn id="151" dur="2000" fill="hold"/>
                                        <p:tgtEl>
                                          <p:spTgt spid="5">
                                            <p:txEl>
                                              <p:pRg st="15" end="15"/>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2" dur="2000" fill="hold"/>
                                        <p:tgtEl>
                                          <p:spTgt spid="5">
                                            <p:txEl>
                                              <p:pRg st="15" end="15"/>
                                            </p:txEl>
                                          </p:spTgt>
                                        </p:tgtEl>
                                        <p:attrNameLst>
                                          <p:attrName>ppt_y</p:attrName>
                                        </p:attrNameLst>
                                      </p:cBhvr>
                                      <p:tavLst>
                                        <p:tav tm="0">
                                          <p:val>
                                            <p:strVal val="#ppt_y"/>
                                          </p:val>
                                        </p:tav>
                                        <p:tav tm="100000">
                                          <p:val>
                                            <p:strVal val="#ppt_y"/>
                                          </p:val>
                                        </p:tav>
                                      </p:tavLst>
                                    </p:anim>
                                    <p:anim calcmode="lin" valueType="num">
                                      <p:cBhvr>
                                        <p:cTn id="153" dur="2000" fill="hold"/>
                                        <p:tgtEl>
                                          <p:spTgt spid="5">
                                            <p:txEl>
                                              <p:pRg st="15" end="1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54" dur="2000" fill="hold"/>
                                        <p:tgtEl>
                                          <p:spTgt spid="5">
                                            <p:txEl>
                                              <p:pRg st="15" end="1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5" dur="2000" tmFilter="0,0; .5, 1; 1, 1"/>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Testing Necessary?</a:t>
            </a:r>
            <a:endParaRPr lang="en-US" dirty="0"/>
          </a:p>
        </p:txBody>
      </p:sp>
      <p:sp>
        <p:nvSpPr>
          <p:cNvPr id="5" name="Text Placeholder 4"/>
          <p:cNvSpPr>
            <a:spLocks noGrp="1"/>
          </p:cNvSpPr>
          <p:nvPr>
            <p:ph type="body" sz="quarter" idx="10"/>
          </p:nvPr>
        </p:nvSpPr>
        <p:spPr>
          <a:xfrm>
            <a:off x="302931" y="1301731"/>
            <a:ext cx="8544207" cy="4370427"/>
          </a:xfrm>
        </p:spPr>
        <p:txBody>
          <a:bodyPr/>
          <a:lstStyle/>
          <a:p>
            <a:pPr lvl="0">
              <a:spcAft>
                <a:spcPts val="600"/>
              </a:spcAft>
            </a:pPr>
            <a:r>
              <a:rPr lang="en-US" dirty="0" smtClean="0"/>
              <a:t>Defects occur because:</a:t>
            </a:r>
          </a:p>
          <a:p>
            <a:pPr lvl="2">
              <a:spcAft>
                <a:spcPts val="600"/>
              </a:spcAft>
            </a:pPr>
            <a:r>
              <a:rPr lang="en-US" dirty="0" smtClean="0"/>
              <a:t>Human beings are fallible</a:t>
            </a:r>
          </a:p>
          <a:p>
            <a:pPr lvl="2">
              <a:spcAft>
                <a:spcPts val="600"/>
              </a:spcAft>
            </a:pPr>
            <a:r>
              <a:rPr lang="en-US" dirty="0" smtClean="0"/>
              <a:t>Time pressure</a:t>
            </a:r>
          </a:p>
          <a:p>
            <a:pPr lvl="2">
              <a:spcAft>
                <a:spcPts val="600"/>
              </a:spcAft>
            </a:pPr>
            <a:r>
              <a:rPr lang="en-US" dirty="0" smtClean="0"/>
              <a:t>Complex code</a:t>
            </a:r>
          </a:p>
          <a:p>
            <a:pPr lvl="2">
              <a:spcAft>
                <a:spcPts val="600"/>
              </a:spcAft>
            </a:pPr>
            <a:r>
              <a:rPr lang="en-US" dirty="0" smtClean="0"/>
              <a:t>Complexity of infrastructure</a:t>
            </a:r>
          </a:p>
          <a:p>
            <a:pPr lvl="2">
              <a:spcAft>
                <a:spcPts val="600"/>
              </a:spcAft>
            </a:pPr>
            <a:r>
              <a:rPr lang="en-US" dirty="0" smtClean="0"/>
              <a:t>Changing technologies</a:t>
            </a:r>
          </a:p>
          <a:p>
            <a:pPr lvl="2">
              <a:spcAft>
                <a:spcPts val="600"/>
              </a:spcAft>
            </a:pPr>
            <a:r>
              <a:rPr lang="en-US" dirty="0" smtClean="0"/>
              <a:t>And/or many system interactions.</a:t>
            </a:r>
          </a:p>
          <a:p>
            <a:pPr lvl="1">
              <a:spcAft>
                <a:spcPts val="600"/>
              </a:spcAft>
              <a:buNone/>
            </a:pPr>
            <a:endParaRPr lang="en-US" dirty="0" smtClean="0"/>
          </a:p>
          <a:p>
            <a:pPr lvl="0">
              <a:spcAft>
                <a:spcPts val="600"/>
              </a:spcAft>
            </a:pPr>
            <a:r>
              <a:rPr lang="en-US" dirty="0" smtClean="0"/>
              <a:t>Now, </a:t>
            </a:r>
          </a:p>
          <a:p>
            <a:pPr lvl="2">
              <a:spcAft>
                <a:spcPts val="600"/>
              </a:spcAft>
            </a:pPr>
            <a:r>
              <a:rPr lang="en-US" dirty="0" smtClean="0"/>
              <a:t>Testing will help us to find faults and potential failures during software development, maintenance and operations.</a:t>
            </a:r>
          </a:p>
          <a:p>
            <a:pPr lvl="2">
              <a:spcAft>
                <a:spcPts val="600"/>
              </a:spcAft>
            </a:pPr>
            <a:r>
              <a:rPr lang="en-US" dirty="0" smtClean="0"/>
              <a:t>Software tester is to find bugs and find them as early as possible and make sure they are fixed.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2"/>
                                        </p:tgtEl>
                                        <p:attrNameLst>
                                          <p:attrName>ppt_y</p:attrName>
                                        </p:attrNameLst>
                                      </p:cBhvr>
                                      <p:tavLst>
                                        <p:tav tm="0">
                                          <p:val>
                                            <p:strVal val="#ppt_y"/>
                                          </p:val>
                                        </p:tav>
                                        <p:tav tm="100000">
                                          <p:val>
                                            <p:strVal val="#ppt_y"/>
                                          </p:val>
                                        </p:tav>
                                      </p:tavLst>
                                    </p:anim>
                                    <p:anim calcmode="lin" valueType="num">
                                      <p:cBhvr>
                                        <p:cTn id="9" dur="20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 calcmode="lin" valueType="num">
                                      <p:cBhvr>
                                        <p:cTn id="16"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p:cTn id="25"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 calcmode="lin" valueType="num">
                                      <p:cBhvr>
                                        <p:cTn id="34"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anim calcmode="lin" valueType="num">
                                      <p:cBhvr>
                                        <p:cTn id="43"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 calcmode="lin" valueType="num">
                                      <p:cBhvr>
                                        <p:cTn id="52"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5">
                                            <p:txEl>
                                              <p:pRg st="5" end="5"/>
                                            </p:txEl>
                                          </p:spTgt>
                                        </p:tgtEl>
                                        <p:attrNameLst>
                                          <p:attrName>style.visibility</p:attrName>
                                        </p:attrNameLst>
                                      </p:cBhvr>
                                      <p:to>
                                        <p:strVal val="visible"/>
                                      </p:to>
                                    </p:set>
                                    <p:anim calcmode="lin" valueType="num">
                                      <p:cBhvr>
                                        <p:cTn id="61"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63"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5">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5">
                                            <p:txEl>
                                              <p:pRg st="6" end="6"/>
                                            </p:txEl>
                                          </p:spTgt>
                                        </p:tgtEl>
                                        <p:attrNameLst>
                                          <p:attrName>style.visibility</p:attrName>
                                        </p:attrNameLst>
                                      </p:cBhvr>
                                      <p:to>
                                        <p:strVal val="visible"/>
                                      </p:to>
                                    </p:set>
                                    <p:anim calcmode="lin" valueType="num">
                                      <p:cBhvr>
                                        <p:cTn id="70" dur="2000" fill="hold"/>
                                        <p:tgtEl>
                                          <p:spTgt spid="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72" dur="2000" fill="hold"/>
                                        <p:tgtEl>
                                          <p:spTgt spid="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5">
                                            <p:txEl>
                                              <p:pRg st="6" end="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5">
                                            <p:txEl>
                                              <p:pRg st="8" end="8"/>
                                            </p:txEl>
                                          </p:spTgt>
                                        </p:tgtEl>
                                        <p:attrNameLst>
                                          <p:attrName>style.visibility</p:attrName>
                                        </p:attrNameLst>
                                      </p:cBhvr>
                                      <p:to>
                                        <p:strVal val="visible"/>
                                      </p:to>
                                    </p:set>
                                    <p:anim calcmode="lin" valueType="num">
                                      <p:cBhvr>
                                        <p:cTn id="79" dur="2000" fill="hold"/>
                                        <p:tgtEl>
                                          <p:spTgt spid="5">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5">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5">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5">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5">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5">
                                            <p:txEl>
                                              <p:pRg st="9" end="9"/>
                                            </p:txEl>
                                          </p:spTgt>
                                        </p:tgtEl>
                                        <p:attrNameLst>
                                          <p:attrName>style.visibility</p:attrName>
                                        </p:attrNameLst>
                                      </p:cBhvr>
                                      <p:to>
                                        <p:strVal val="visible"/>
                                      </p:to>
                                    </p:set>
                                    <p:anim calcmode="lin" valueType="num">
                                      <p:cBhvr>
                                        <p:cTn id="88" dur="2000" fill="hold"/>
                                        <p:tgtEl>
                                          <p:spTgt spid="5">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5">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5">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5">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5">
                                            <p:txEl>
                                              <p:pRg st="9" end="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grpId="0" nodeType="clickEffect">
                                  <p:stCondLst>
                                    <p:cond delay="0"/>
                                  </p:stCondLst>
                                  <p:childTnLst>
                                    <p:set>
                                      <p:cBhvr>
                                        <p:cTn id="96" dur="1" fill="hold">
                                          <p:stCondLst>
                                            <p:cond delay="0"/>
                                          </p:stCondLst>
                                        </p:cTn>
                                        <p:tgtEl>
                                          <p:spTgt spid="5">
                                            <p:txEl>
                                              <p:pRg st="10" end="10"/>
                                            </p:txEl>
                                          </p:spTgt>
                                        </p:tgtEl>
                                        <p:attrNameLst>
                                          <p:attrName>style.visibility</p:attrName>
                                        </p:attrNameLst>
                                      </p:cBhvr>
                                      <p:to>
                                        <p:strVal val="visible"/>
                                      </p:to>
                                    </p:set>
                                    <p:anim calcmode="lin" valueType="num">
                                      <p:cBhvr>
                                        <p:cTn id="97" dur="2000" fill="hold"/>
                                        <p:tgtEl>
                                          <p:spTgt spid="5">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2000" fill="hold"/>
                                        <p:tgtEl>
                                          <p:spTgt spid="5">
                                            <p:txEl>
                                              <p:pRg st="10" end="10"/>
                                            </p:txEl>
                                          </p:spTgt>
                                        </p:tgtEl>
                                        <p:attrNameLst>
                                          <p:attrName>ppt_y</p:attrName>
                                        </p:attrNameLst>
                                      </p:cBhvr>
                                      <p:tavLst>
                                        <p:tav tm="0">
                                          <p:val>
                                            <p:strVal val="#ppt_y"/>
                                          </p:val>
                                        </p:tav>
                                        <p:tav tm="100000">
                                          <p:val>
                                            <p:strVal val="#ppt_y"/>
                                          </p:val>
                                        </p:tav>
                                      </p:tavLst>
                                    </p:anim>
                                    <p:anim calcmode="lin" valueType="num">
                                      <p:cBhvr>
                                        <p:cTn id="99" dur="2000" fill="hold"/>
                                        <p:tgtEl>
                                          <p:spTgt spid="5">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2000" fill="hold"/>
                                        <p:tgtEl>
                                          <p:spTgt spid="5">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2000" tmFilter="0,0; .5, 1; 1, 1"/>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Testing?</a:t>
            </a:r>
            <a:endParaRPr lang="en-US" dirty="0"/>
          </a:p>
        </p:txBody>
      </p:sp>
      <p:sp>
        <p:nvSpPr>
          <p:cNvPr id="5" name="Text Placeholder 4"/>
          <p:cNvSpPr>
            <a:spLocks noGrp="1"/>
          </p:cNvSpPr>
          <p:nvPr>
            <p:ph type="body" sz="quarter" idx="10"/>
          </p:nvPr>
        </p:nvSpPr>
        <p:spPr>
          <a:xfrm>
            <a:off x="302931" y="1192547"/>
            <a:ext cx="8544207" cy="4647426"/>
          </a:xfrm>
        </p:spPr>
        <p:txBody>
          <a:bodyPr/>
          <a:lstStyle/>
          <a:p>
            <a:pPr lvl="1">
              <a:spcAft>
                <a:spcPts val="600"/>
              </a:spcAft>
              <a:buFont typeface="Wingdings" pitchFamily="2" charset="2"/>
              <a:buChar char="q"/>
            </a:pPr>
            <a:r>
              <a:rPr lang="en-US" dirty="0" smtClean="0"/>
              <a:t>Software testing is a </a:t>
            </a:r>
            <a:r>
              <a:rPr lang="en-US" b="1" dirty="0" smtClean="0"/>
              <a:t>process</a:t>
            </a:r>
            <a:r>
              <a:rPr lang="en-US" dirty="0" smtClean="0"/>
              <a:t> used to help identify correctness, completeness, security and quality of developed computer software.</a:t>
            </a:r>
          </a:p>
          <a:p>
            <a:pPr lvl="1">
              <a:spcAft>
                <a:spcPts val="600"/>
              </a:spcAft>
              <a:buFont typeface="Wingdings" pitchFamily="2" charset="2"/>
              <a:buChar char="q"/>
            </a:pPr>
            <a:r>
              <a:rPr lang="en-US" dirty="0" smtClean="0"/>
              <a:t>It proves presence of errors not their absence.</a:t>
            </a:r>
          </a:p>
          <a:p>
            <a:pPr lvl="1">
              <a:spcAft>
                <a:spcPts val="600"/>
              </a:spcAft>
              <a:buFont typeface="Wingdings" pitchFamily="2" charset="2"/>
              <a:buChar char="q"/>
            </a:pPr>
            <a:r>
              <a:rPr lang="en-US" dirty="0" smtClean="0"/>
              <a:t>It is constructive destructive process.</a:t>
            </a:r>
          </a:p>
          <a:p>
            <a:pPr lvl="2">
              <a:spcAft>
                <a:spcPts val="600"/>
              </a:spcAft>
            </a:pPr>
            <a:r>
              <a:rPr lang="en-US" dirty="0" smtClean="0"/>
              <a:t>Well constructed and executed test is successful when it finds errors that can be fixed.</a:t>
            </a:r>
          </a:p>
          <a:p>
            <a:pPr lvl="2">
              <a:spcAft>
                <a:spcPts val="600"/>
              </a:spcAft>
            </a:pPr>
            <a:r>
              <a:rPr lang="en-US" dirty="0" smtClean="0"/>
              <a:t>An unsuccessful test is the one that found no errors.</a:t>
            </a:r>
          </a:p>
          <a:p>
            <a:pPr lvl="1">
              <a:spcAft>
                <a:spcPts val="600"/>
              </a:spcAft>
              <a:buFont typeface="Wingdings" pitchFamily="2" charset="2"/>
              <a:buChar char="q"/>
            </a:pPr>
            <a:r>
              <a:rPr lang="en-US" dirty="0" smtClean="0"/>
              <a:t>Testing is context dependent[e-commerce application vs. enterprise web application]</a:t>
            </a:r>
          </a:p>
          <a:p>
            <a:pPr lvl="1">
              <a:spcAft>
                <a:spcPts val="600"/>
              </a:spcAft>
              <a:buFont typeface="Wingdings" pitchFamily="2" charset="2"/>
              <a:buChar char="q"/>
            </a:pPr>
            <a:r>
              <a:rPr lang="en-US" dirty="0" smtClean="0"/>
              <a:t>Testing can have the following objectives:</a:t>
            </a:r>
          </a:p>
          <a:p>
            <a:pPr lvl="2">
              <a:spcAft>
                <a:spcPts val="600"/>
              </a:spcAft>
            </a:pPr>
            <a:r>
              <a:rPr lang="en-US" dirty="0" smtClean="0"/>
              <a:t>Finding defects</a:t>
            </a:r>
          </a:p>
          <a:p>
            <a:pPr lvl="2">
              <a:spcAft>
                <a:spcPts val="600"/>
              </a:spcAft>
            </a:pPr>
            <a:r>
              <a:rPr lang="en-US" dirty="0" smtClean="0"/>
              <a:t>Gaining confidence about the level of quality</a:t>
            </a:r>
          </a:p>
          <a:p>
            <a:pPr lvl="2">
              <a:spcAft>
                <a:spcPts val="600"/>
              </a:spcAft>
            </a:pPr>
            <a:r>
              <a:rPr lang="en-US" dirty="0" smtClean="0"/>
              <a:t>Providing information for decision-making</a:t>
            </a:r>
          </a:p>
          <a:p>
            <a:pPr lvl="2">
              <a:spcAft>
                <a:spcPts val="600"/>
              </a:spcAft>
            </a:pPr>
            <a:r>
              <a:rPr lang="en-US" dirty="0" smtClean="0"/>
              <a:t>Preventing defects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2"/>
                                        </p:tgtEl>
                                        <p:attrNameLst>
                                          <p:attrName>ppt_y</p:attrName>
                                        </p:attrNameLst>
                                      </p:cBhvr>
                                      <p:tavLst>
                                        <p:tav tm="0">
                                          <p:val>
                                            <p:strVal val="#ppt_y"/>
                                          </p:val>
                                        </p:tav>
                                        <p:tav tm="100000">
                                          <p:val>
                                            <p:strVal val="#ppt_y"/>
                                          </p:val>
                                        </p:tav>
                                      </p:tavLst>
                                    </p:anim>
                                    <p:anim calcmode="lin" valueType="num">
                                      <p:cBhvr>
                                        <p:cTn id="9" dur="20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 calcmode="lin" valueType="num">
                                      <p:cBhvr>
                                        <p:cTn id="16"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p:cTn id="25"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 calcmode="lin" valueType="num">
                                      <p:cBhvr>
                                        <p:cTn id="34"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anim calcmode="lin" valueType="num">
                                      <p:cBhvr>
                                        <p:cTn id="43"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 calcmode="lin" valueType="num">
                                      <p:cBhvr>
                                        <p:cTn id="52"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5">
                                            <p:txEl>
                                              <p:pRg st="5" end="5"/>
                                            </p:txEl>
                                          </p:spTgt>
                                        </p:tgtEl>
                                        <p:attrNameLst>
                                          <p:attrName>style.visibility</p:attrName>
                                        </p:attrNameLst>
                                      </p:cBhvr>
                                      <p:to>
                                        <p:strVal val="visible"/>
                                      </p:to>
                                    </p:set>
                                    <p:anim calcmode="lin" valueType="num">
                                      <p:cBhvr>
                                        <p:cTn id="61"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63"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5">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5">
                                            <p:txEl>
                                              <p:pRg st="6" end="6"/>
                                            </p:txEl>
                                          </p:spTgt>
                                        </p:tgtEl>
                                        <p:attrNameLst>
                                          <p:attrName>style.visibility</p:attrName>
                                        </p:attrNameLst>
                                      </p:cBhvr>
                                      <p:to>
                                        <p:strVal val="visible"/>
                                      </p:to>
                                    </p:set>
                                    <p:anim calcmode="lin" valueType="num">
                                      <p:cBhvr>
                                        <p:cTn id="70" dur="2000" fill="hold"/>
                                        <p:tgtEl>
                                          <p:spTgt spid="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72" dur="2000" fill="hold"/>
                                        <p:tgtEl>
                                          <p:spTgt spid="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5">
                                            <p:txEl>
                                              <p:pRg st="6" end="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5">
                                            <p:txEl>
                                              <p:pRg st="7" end="7"/>
                                            </p:txEl>
                                          </p:spTgt>
                                        </p:tgtEl>
                                        <p:attrNameLst>
                                          <p:attrName>style.visibility</p:attrName>
                                        </p:attrNameLst>
                                      </p:cBhvr>
                                      <p:to>
                                        <p:strVal val="visible"/>
                                      </p:to>
                                    </p:set>
                                    <p:anim calcmode="lin" valueType="num">
                                      <p:cBhvr>
                                        <p:cTn id="79" dur="2000" fill="hold"/>
                                        <p:tgtEl>
                                          <p:spTgt spid="5">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5">
                                            <p:txEl>
                                              <p:pRg st="7" end="7"/>
                                            </p:txEl>
                                          </p:spTgt>
                                        </p:tgtEl>
                                        <p:attrNameLst>
                                          <p:attrName>ppt_y</p:attrName>
                                        </p:attrNameLst>
                                      </p:cBhvr>
                                      <p:tavLst>
                                        <p:tav tm="0">
                                          <p:val>
                                            <p:strVal val="#ppt_y"/>
                                          </p:val>
                                        </p:tav>
                                        <p:tav tm="100000">
                                          <p:val>
                                            <p:strVal val="#ppt_y"/>
                                          </p:val>
                                        </p:tav>
                                      </p:tavLst>
                                    </p:anim>
                                    <p:anim calcmode="lin" valueType="num">
                                      <p:cBhvr>
                                        <p:cTn id="81" dur="2000" fill="hold"/>
                                        <p:tgtEl>
                                          <p:spTgt spid="5">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5">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5">
                                            <p:txEl>
                                              <p:pRg st="7" end="7"/>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5">
                                            <p:txEl>
                                              <p:pRg st="8" end="8"/>
                                            </p:txEl>
                                          </p:spTgt>
                                        </p:tgtEl>
                                        <p:attrNameLst>
                                          <p:attrName>style.visibility</p:attrName>
                                        </p:attrNameLst>
                                      </p:cBhvr>
                                      <p:to>
                                        <p:strVal val="visible"/>
                                      </p:to>
                                    </p:set>
                                    <p:anim calcmode="lin" valueType="num">
                                      <p:cBhvr>
                                        <p:cTn id="88" dur="2000" fill="hold"/>
                                        <p:tgtEl>
                                          <p:spTgt spid="5">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5">
                                            <p:txEl>
                                              <p:pRg st="8" end="8"/>
                                            </p:txEl>
                                          </p:spTgt>
                                        </p:tgtEl>
                                        <p:attrNameLst>
                                          <p:attrName>ppt_y</p:attrName>
                                        </p:attrNameLst>
                                      </p:cBhvr>
                                      <p:tavLst>
                                        <p:tav tm="0">
                                          <p:val>
                                            <p:strVal val="#ppt_y"/>
                                          </p:val>
                                        </p:tav>
                                        <p:tav tm="100000">
                                          <p:val>
                                            <p:strVal val="#ppt_y"/>
                                          </p:val>
                                        </p:tav>
                                      </p:tavLst>
                                    </p:anim>
                                    <p:anim calcmode="lin" valueType="num">
                                      <p:cBhvr>
                                        <p:cTn id="90" dur="2000" fill="hold"/>
                                        <p:tgtEl>
                                          <p:spTgt spid="5">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5">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5">
                                            <p:txEl>
                                              <p:pRg st="8" end="8"/>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grpId="0" nodeType="clickEffect">
                                  <p:stCondLst>
                                    <p:cond delay="0"/>
                                  </p:stCondLst>
                                  <p:childTnLst>
                                    <p:set>
                                      <p:cBhvr>
                                        <p:cTn id="96" dur="1" fill="hold">
                                          <p:stCondLst>
                                            <p:cond delay="0"/>
                                          </p:stCondLst>
                                        </p:cTn>
                                        <p:tgtEl>
                                          <p:spTgt spid="5">
                                            <p:txEl>
                                              <p:pRg st="9" end="9"/>
                                            </p:txEl>
                                          </p:spTgt>
                                        </p:tgtEl>
                                        <p:attrNameLst>
                                          <p:attrName>style.visibility</p:attrName>
                                        </p:attrNameLst>
                                      </p:cBhvr>
                                      <p:to>
                                        <p:strVal val="visible"/>
                                      </p:to>
                                    </p:set>
                                    <p:anim calcmode="lin" valueType="num">
                                      <p:cBhvr>
                                        <p:cTn id="97" dur="2000" fill="hold"/>
                                        <p:tgtEl>
                                          <p:spTgt spid="5">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2000" fill="hold"/>
                                        <p:tgtEl>
                                          <p:spTgt spid="5">
                                            <p:txEl>
                                              <p:pRg st="9" end="9"/>
                                            </p:txEl>
                                          </p:spTgt>
                                        </p:tgtEl>
                                        <p:attrNameLst>
                                          <p:attrName>ppt_y</p:attrName>
                                        </p:attrNameLst>
                                      </p:cBhvr>
                                      <p:tavLst>
                                        <p:tav tm="0">
                                          <p:val>
                                            <p:strVal val="#ppt_y"/>
                                          </p:val>
                                        </p:tav>
                                        <p:tav tm="100000">
                                          <p:val>
                                            <p:strVal val="#ppt_y"/>
                                          </p:val>
                                        </p:tav>
                                      </p:tavLst>
                                    </p:anim>
                                    <p:anim calcmode="lin" valueType="num">
                                      <p:cBhvr>
                                        <p:cTn id="99" dur="2000" fill="hold"/>
                                        <p:tgtEl>
                                          <p:spTgt spid="5">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2000" fill="hold"/>
                                        <p:tgtEl>
                                          <p:spTgt spid="5">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2000" tmFilter="0,0; .5, 1; 1, 1"/>
                                        <p:tgtEl>
                                          <p:spTgt spid="5">
                                            <p:txEl>
                                              <p:pRg st="9" end="9"/>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41" presetClass="entr" presetSubtype="0" fill="hold" grpId="0" nodeType="clickEffect">
                                  <p:stCondLst>
                                    <p:cond delay="0"/>
                                  </p:stCondLst>
                                  <p:childTnLst>
                                    <p:set>
                                      <p:cBhvr>
                                        <p:cTn id="105" dur="1" fill="hold">
                                          <p:stCondLst>
                                            <p:cond delay="0"/>
                                          </p:stCondLst>
                                        </p:cTn>
                                        <p:tgtEl>
                                          <p:spTgt spid="5">
                                            <p:txEl>
                                              <p:pRg st="10" end="10"/>
                                            </p:txEl>
                                          </p:spTgt>
                                        </p:tgtEl>
                                        <p:attrNameLst>
                                          <p:attrName>style.visibility</p:attrName>
                                        </p:attrNameLst>
                                      </p:cBhvr>
                                      <p:to>
                                        <p:strVal val="visible"/>
                                      </p:to>
                                    </p:set>
                                    <p:anim calcmode="lin" valueType="num">
                                      <p:cBhvr>
                                        <p:cTn id="106" dur="2000" fill="hold"/>
                                        <p:tgtEl>
                                          <p:spTgt spid="5">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7" dur="2000" fill="hold"/>
                                        <p:tgtEl>
                                          <p:spTgt spid="5">
                                            <p:txEl>
                                              <p:pRg st="10" end="10"/>
                                            </p:txEl>
                                          </p:spTgt>
                                        </p:tgtEl>
                                        <p:attrNameLst>
                                          <p:attrName>ppt_y</p:attrName>
                                        </p:attrNameLst>
                                      </p:cBhvr>
                                      <p:tavLst>
                                        <p:tav tm="0">
                                          <p:val>
                                            <p:strVal val="#ppt_y"/>
                                          </p:val>
                                        </p:tav>
                                        <p:tav tm="100000">
                                          <p:val>
                                            <p:strVal val="#ppt_y"/>
                                          </p:val>
                                        </p:tav>
                                      </p:tavLst>
                                    </p:anim>
                                    <p:anim calcmode="lin" valueType="num">
                                      <p:cBhvr>
                                        <p:cTn id="108" dur="2000" fill="hold"/>
                                        <p:tgtEl>
                                          <p:spTgt spid="5">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9" dur="2000" fill="hold"/>
                                        <p:tgtEl>
                                          <p:spTgt spid="5">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0" dur="2000" tmFilter="0,0; .5, 1; 1, 1"/>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455836"/>
            <a:ext cx="8539163" cy="338554"/>
          </a:xfrm>
        </p:spPr>
        <p:txBody>
          <a:bodyPr/>
          <a:lstStyle/>
          <a:p>
            <a:pPr lvl="1"/>
            <a:r>
              <a:rPr lang="en-US" sz="2200" b="1" dirty="0" smtClean="0">
                <a:solidFill>
                  <a:schemeClr val="tx2"/>
                </a:solidFill>
                <a:latin typeface="+mj-lt"/>
              </a:rPr>
              <a:t>Important Terms</a:t>
            </a:r>
          </a:p>
        </p:txBody>
      </p:sp>
      <p:graphicFrame>
        <p:nvGraphicFramePr>
          <p:cNvPr id="8" name="Diagram 7"/>
          <p:cNvGraphicFramePr/>
          <p:nvPr/>
        </p:nvGraphicFramePr>
        <p:xfrm>
          <a:off x="527712" y="1014863"/>
          <a:ext cx="7988491" cy="53722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2"/>
                                        </p:tgtEl>
                                        <p:attrNameLst>
                                          <p:attrName>ppt_y</p:attrName>
                                        </p:attrNameLst>
                                      </p:cBhvr>
                                      <p:tavLst>
                                        <p:tav tm="0">
                                          <p:val>
                                            <p:strVal val="#ppt_y"/>
                                          </p:val>
                                        </p:tav>
                                        <p:tav tm="100000">
                                          <p:val>
                                            <p:strVal val="#ppt_y"/>
                                          </p:val>
                                        </p:tav>
                                      </p:tavLst>
                                    </p:anim>
                                    <p:anim calcmode="lin" valueType="num">
                                      <p:cBhvr>
                                        <p:cTn id="9" dur="20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graphicEl>
                                              <a:dgm id="{53A58DF6-F48A-440E-A09A-B4E03CA5DB8F}"/>
                                            </p:graphicEl>
                                          </p:spTgt>
                                        </p:tgtEl>
                                        <p:attrNameLst>
                                          <p:attrName>style.visibility</p:attrName>
                                        </p:attrNameLst>
                                      </p:cBhvr>
                                      <p:to>
                                        <p:strVal val="visible"/>
                                      </p:to>
                                    </p:set>
                                    <p:animEffect transition="in" filter="fade">
                                      <p:cBhvr>
                                        <p:cTn id="16" dur="2000"/>
                                        <p:tgtEl>
                                          <p:spTgt spid="8">
                                            <p:graphicEl>
                                              <a:dgm id="{53A58DF6-F48A-440E-A09A-B4E03CA5DB8F}"/>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graphicEl>
                                              <a:dgm id="{AEAF8197-39DB-47D9-B537-20D99087F02D}"/>
                                            </p:graphicEl>
                                          </p:spTgt>
                                        </p:tgtEl>
                                        <p:attrNameLst>
                                          <p:attrName>style.visibility</p:attrName>
                                        </p:attrNameLst>
                                      </p:cBhvr>
                                      <p:to>
                                        <p:strVal val="visible"/>
                                      </p:to>
                                    </p:set>
                                    <p:animEffect transition="in" filter="fade">
                                      <p:cBhvr>
                                        <p:cTn id="21" dur="2000"/>
                                        <p:tgtEl>
                                          <p:spTgt spid="8">
                                            <p:graphicEl>
                                              <a:dgm id="{AEAF8197-39DB-47D9-B537-20D99087F02D}"/>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graphicEl>
                                              <a:dgm id="{639CA078-46EF-495B-A1FF-3A70A79397DF}"/>
                                            </p:graphicEl>
                                          </p:spTgt>
                                        </p:tgtEl>
                                        <p:attrNameLst>
                                          <p:attrName>style.visibility</p:attrName>
                                        </p:attrNameLst>
                                      </p:cBhvr>
                                      <p:to>
                                        <p:strVal val="visible"/>
                                      </p:to>
                                    </p:set>
                                    <p:animEffect transition="in" filter="fade">
                                      <p:cBhvr>
                                        <p:cTn id="26" dur="2000"/>
                                        <p:tgtEl>
                                          <p:spTgt spid="8">
                                            <p:graphicEl>
                                              <a:dgm id="{639CA078-46EF-495B-A1FF-3A70A79397DF}"/>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graphicEl>
                                              <a:dgm id="{58618108-2515-40E2-9A13-BAEFAC777F8A}"/>
                                            </p:graphicEl>
                                          </p:spTgt>
                                        </p:tgtEl>
                                        <p:attrNameLst>
                                          <p:attrName>style.visibility</p:attrName>
                                        </p:attrNameLst>
                                      </p:cBhvr>
                                      <p:to>
                                        <p:strVal val="visible"/>
                                      </p:to>
                                    </p:set>
                                    <p:animEffect transition="in" filter="fade">
                                      <p:cBhvr>
                                        <p:cTn id="31" dur="2000"/>
                                        <p:tgtEl>
                                          <p:spTgt spid="8">
                                            <p:graphicEl>
                                              <a:dgm id="{58618108-2515-40E2-9A13-BAEFAC777F8A}"/>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graphicEl>
                                              <a:dgm id="{80CD5889-C111-4497-8096-8888961992E4}"/>
                                            </p:graphicEl>
                                          </p:spTgt>
                                        </p:tgtEl>
                                        <p:attrNameLst>
                                          <p:attrName>style.visibility</p:attrName>
                                        </p:attrNameLst>
                                      </p:cBhvr>
                                      <p:to>
                                        <p:strVal val="visible"/>
                                      </p:to>
                                    </p:set>
                                    <p:animEffect transition="in" filter="fade">
                                      <p:cBhvr>
                                        <p:cTn id="36" dur="2000"/>
                                        <p:tgtEl>
                                          <p:spTgt spid="8">
                                            <p:graphicEl>
                                              <a:dgm id="{80CD5889-C111-4497-8096-8888961992E4}"/>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graphicEl>
                                              <a:dgm id="{86AA477E-A52F-426A-89AD-C879B6D2FED6}"/>
                                            </p:graphicEl>
                                          </p:spTgt>
                                        </p:tgtEl>
                                        <p:attrNameLst>
                                          <p:attrName>style.visibility</p:attrName>
                                        </p:attrNameLst>
                                      </p:cBhvr>
                                      <p:to>
                                        <p:strVal val="visible"/>
                                      </p:to>
                                    </p:set>
                                    <p:animEffect transition="in" filter="fade">
                                      <p:cBhvr>
                                        <p:cTn id="41" dur="2000"/>
                                        <p:tgtEl>
                                          <p:spTgt spid="8">
                                            <p:graphicEl>
                                              <a:dgm id="{86AA477E-A52F-426A-89AD-C879B6D2FED6}"/>
                                            </p:graphic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
                                            <p:graphicEl>
                                              <a:dgm id="{924E1450-660A-4526-95DC-5141A0917D28}"/>
                                            </p:graphicEl>
                                          </p:spTgt>
                                        </p:tgtEl>
                                        <p:attrNameLst>
                                          <p:attrName>style.visibility</p:attrName>
                                        </p:attrNameLst>
                                      </p:cBhvr>
                                      <p:to>
                                        <p:strVal val="visible"/>
                                      </p:to>
                                    </p:set>
                                    <p:animEffect transition="in" filter="fade">
                                      <p:cBhvr>
                                        <p:cTn id="46" dur="2000"/>
                                        <p:tgtEl>
                                          <p:spTgt spid="8">
                                            <p:graphicEl>
                                              <a:dgm id="{924E1450-660A-4526-95DC-5141A0917D28}"/>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8">
                                            <p:graphicEl>
                                              <a:dgm id="{994945BB-30A8-4F8A-AEF8-516FAF2B38A4}"/>
                                            </p:graphicEl>
                                          </p:spTgt>
                                        </p:tgtEl>
                                        <p:attrNameLst>
                                          <p:attrName>style.visibility</p:attrName>
                                        </p:attrNameLst>
                                      </p:cBhvr>
                                      <p:to>
                                        <p:strVal val="visible"/>
                                      </p:to>
                                    </p:set>
                                    <p:animEffect transition="in" filter="fade">
                                      <p:cBhvr>
                                        <p:cTn id="51" dur="2000"/>
                                        <p:tgtEl>
                                          <p:spTgt spid="8">
                                            <p:graphicEl>
                                              <a:dgm id="{994945BB-30A8-4F8A-AEF8-516FAF2B38A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8" grpId="0" uiExpand="1">
        <p:bldSub>
          <a:bldDgm bld="one"/>
        </p:bldSub>
      </p:bldGraphic>
    </p:bldLst>
  </p:timing>
</p:sld>
</file>

<file path=ppt/theme/theme1.xml><?xml version="1.0" encoding="utf-8"?>
<a:theme xmlns:a="http://schemas.openxmlformats.org/drawingml/2006/main" name="Mahindra Satyam PPT Template_2011">
  <a:themeElements>
    <a:clrScheme name="Custom 1">
      <a:dk1>
        <a:sysClr val="windowText" lastClr="000000"/>
      </a:dk1>
      <a:lt1>
        <a:sysClr val="window" lastClr="FFFFFF"/>
      </a:lt1>
      <a:dk2>
        <a:srgbClr val="DC4128"/>
      </a:dk2>
      <a:lt2>
        <a:srgbClr val="625756"/>
      </a:lt2>
      <a:accent1>
        <a:srgbClr val="E6E3E2"/>
      </a:accent1>
      <a:accent2>
        <a:srgbClr val="A092B4"/>
      </a:accent2>
      <a:accent3>
        <a:srgbClr val="625753"/>
      </a:accent3>
      <a:accent4>
        <a:srgbClr val="DC4128"/>
      </a:accent4>
      <a:accent5>
        <a:srgbClr val="FFC000"/>
      </a:accent5>
      <a:accent6>
        <a:srgbClr val="00B050"/>
      </a:accent6>
      <a:hlink>
        <a:srgbClr val="625753"/>
      </a:hlink>
      <a:folHlink>
        <a:srgbClr val="DC412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88715D36CCD664C92487F0B78E69BFE" ma:contentTypeVersion="0" ma:contentTypeDescription="Create a new document." ma:contentTypeScope="" ma:versionID="68ba96136a3f689d73eda38406cf5090">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6FD0560-CBEE-498C-8884-72515059B7F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C745C364-CC8C-4BB5-A6B4-50053F8DF331}">
  <ds:schemaRefs>
    <ds:schemaRef ds:uri="http://schemas.microsoft.com/sharepoint/v3/contenttype/forms"/>
  </ds:schemaRefs>
</ds:datastoreItem>
</file>

<file path=customXml/itemProps3.xml><?xml version="1.0" encoding="utf-8"?>
<ds:datastoreItem xmlns:ds="http://schemas.openxmlformats.org/officeDocument/2006/customXml" ds:itemID="{0242C922-48A9-448B-9D31-86F592EABA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Mahindra Satyam PPT Template_2011</Template>
  <TotalTime>2307</TotalTime>
  <Words>1468</Words>
  <Application>Microsoft Office PowerPoint</Application>
  <PresentationFormat>On-screen Show (4:3)</PresentationFormat>
  <Paragraphs>133</Paragraphs>
  <Slides>16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Mahindra Satyam PPT Template_2011</vt:lpstr>
      <vt:lpstr>Document</vt:lpstr>
      <vt:lpstr>Fundamentals of Software Testing</vt:lpstr>
      <vt:lpstr>Learning Objectives</vt:lpstr>
      <vt:lpstr>Software Hall of Shame</vt:lpstr>
      <vt:lpstr>Contd..</vt:lpstr>
      <vt:lpstr>Contd..</vt:lpstr>
      <vt:lpstr>Why Software Fails?:</vt:lpstr>
      <vt:lpstr>Why is Testing Necessary?</vt:lpstr>
      <vt:lpstr>What is Testing?</vt:lpstr>
      <vt:lpstr>Important Terms</vt:lpstr>
      <vt:lpstr>Testing and Quality</vt:lpstr>
      <vt:lpstr>Contd..</vt:lpstr>
      <vt:lpstr>Contd..</vt:lpstr>
      <vt:lpstr>Seven Principles of Testing</vt:lpstr>
      <vt:lpstr>Contd..</vt:lpstr>
      <vt:lpstr>How much Testing is Enough?</vt:lpstr>
      <vt:lpstr>Thank you</vt:lpstr>
    </vt:vector>
  </TitlesOfParts>
  <Company>scsl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Arial 40 Points, Title Case</dc:title>
  <dc:creator>Pratap</dc:creator>
  <cp:lastModifiedBy>ky99269</cp:lastModifiedBy>
  <cp:revision>344</cp:revision>
  <dcterms:created xsi:type="dcterms:W3CDTF">2011-04-25T14:20:14Z</dcterms:created>
  <dcterms:modified xsi:type="dcterms:W3CDTF">2012-01-30T11:30:16Z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0x010100288715D36CCD664C92487F0B78E69BFE</vt:lpwstr>
  </property>
</Properties>
</file>