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58" r:id="rId3"/>
    <p:sldId id="259" r:id="rId4"/>
    <p:sldId id="274" r:id="rId5"/>
    <p:sldId id="275" r:id="rId6"/>
    <p:sldId id="262" r:id="rId7"/>
    <p:sldId id="263" r:id="rId8"/>
    <p:sldId id="264" r:id="rId9"/>
    <p:sldId id="265" r:id="rId10"/>
    <p:sldId id="266" r:id="rId11"/>
    <p:sldId id="272" r:id="rId12"/>
    <p:sldId id="268" r:id="rId13"/>
    <p:sldId id="269" r:id="rId14"/>
    <p:sldId id="276" r:id="rId15"/>
    <p:sldId id="271" r:id="rId16"/>
    <p:sldId id="277" r:id="rId17"/>
    <p:sldId id="273" r:id="rId18"/>
    <p:sldId id="278" r:id="rId19"/>
    <p:sldId id="280" r:id="rId20"/>
    <p:sldId id="281" r:id="rId21"/>
    <p:sldId id="282" r:id="rId22"/>
    <p:sldId id="283" r:id="rId23"/>
    <p:sldId id="284" r:id="rId24"/>
    <p:sldId id="285" r:id="rId25"/>
    <p:sldId id="286" r:id="rId26"/>
    <p:sldId id="287" r:id="rId27"/>
    <p:sldId id="288" r:id="rId28"/>
    <p:sldId id="289"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F88094-3B34-4515-A91A-0A1377934701}"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D8E4B96A-917B-4FE3-94D8-1B1F144A7B49}">
      <dgm:prSet custT="1"/>
      <dgm:spPr/>
      <dgm:t>
        <a:bodyPr/>
        <a:lstStyle/>
        <a:p>
          <a:pPr rtl="0"/>
          <a:r>
            <a:rPr lang="en-US" sz="1800" b="0" baseline="0" dirty="0" smtClean="0"/>
            <a:t>Risk can be defined as the chance of an event, hazard, threat or situation occurring and resulting in undesirable consequences or a potential problem.</a:t>
          </a:r>
          <a:endParaRPr lang="en-US" sz="1800" dirty="0"/>
        </a:p>
      </dgm:t>
    </dgm:pt>
    <dgm:pt modelId="{A80F1194-05EF-4D08-9505-771DA7387AAD}" type="parTrans" cxnId="{211434A4-5A92-4E88-85F6-8B0CBD9C6456}">
      <dgm:prSet/>
      <dgm:spPr/>
      <dgm:t>
        <a:bodyPr/>
        <a:lstStyle/>
        <a:p>
          <a:endParaRPr lang="en-US" sz="2000"/>
        </a:p>
      </dgm:t>
    </dgm:pt>
    <dgm:pt modelId="{79350743-9203-4236-B607-31DEBD166047}" type="sibTrans" cxnId="{211434A4-5A92-4E88-85F6-8B0CBD9C6456}">
      <dgm:prSet/>
      <dgm:spPr/>
      <dgm:t>
        <a:bodyPr/>
        <a:lstStyle/>
        <a:p>
          <a:endParaRPr lang="en-US" sz="2000"/>
        </a:p>
      </dgm:t>
    </dgm:pt>
    <dgm:pt modelId="{D9C43FB4-F4E7-4B29-A054-089C304C847B}">
      <dgm:prSet custT="1"/>
      <dgm:spPr/>
      <dgm:t>
        <a:bodyPr/>
        <a:lstStyle/>
        <a:p>
          <a:pPr rtl="0"/>
          <a:r>
            <a:rPr lang="en-US" sz="1800" b="0" baseline="0" dirty="0" smtClean="0"/>
            <a:t>The level of risk will be determined by the likelihood of an adverse event happening and the impact(the harm resulting from that event).</a:t>
          </a:r>
          <a:endParaRPr lang="en-US" sz="1800" dirty="0"/>
        </a:p>
      </dgm:t>
    </dgm:pt>
    <dgm:pt modelId="{D20D1740-0396-4A75-BAB8-C2F2E6BE859C}" type="parTrans" cxnId="{E35E7C68-A6A2-46E0-BDDB-465CEA7F2BE0}">
      <dgm:prSet/>
      <dgm:spPr/>
      <dgm:t>
        <a:bodyPr/>
        <a:lstStyle/>
        <a:p>
          <a:endParaRPr lang="en-US" sz="2000"/>
        </a:p>
      </dgm:t>
    </dgm:pt>
    <dgm:pt modelId="{F6E05311-8B04-477B-8EAF-9FC12718B678}" type="sibTrans" cxnId="{E35E7C68-A6A2-46E0-BDDB-465CEA7F2BE0}">
      <dgm:prSet/>
      <dgm:spPr/>
      <dgm:t>
        <a:bodyPr/>
        <a:lstStyle/>
        <a:p>
          <a:endParaRPr lang="en-US" sz="2000"/>
        </a:p>
      </dgm:t>
    </dgm:pt>
    <dgm:pt modelId="{8CC732A3-CBA9-467F-9B1D-D8BA6AD22261}">
      <dgm:prSet custT="1"/>
      <dgm:spPr/>
      <dgm:t>
        <a:bodyPr/>
        <a:lstStyle/>
        <a:p>
          <a:pPr rtl="0"/>
          <a:r>
            <a:rPr lang="en-US" sz="1800" b="1" baseline="0" dirty="0" smtClean="0"/>
            <a:t>Risk Types: </a:t>
          </a:r>
          <a:endParaRPr lang="en-US" sz="1800" dirty="0"/>
        </a:p>
      </dgm:t>
    </dgm:pt>
    <dgm:pt modelId="{223D576F-B197-4ABF-9571-96D359C0E9C1}" type="parTrans" cxnId="{C5977CAA-9F51-4C30-81C6-2898FEE87134}">
      <dgm:prSet/>
      <dgm:spPr/>
      <dgm:t>
        <a:bodyPr/>
        <a:lstStyle/>
        <a:p>
          <a:endParaRPr lang="en-US" sz="2000"/>
        </a:p>
      </dgm:t>
    </dgm:pt>
    <dgm:pt modelId="{1A2549FA-B675-49B5-8BDF-0D828C0EA3F9}" type="sibTrans" cxnId="{C5977CAA-9F51-4C30-81C6-2898FEE87134}">
      <dgm:prSet/>
      <dgm:spPr/>
      <dgm:t>
        <a:bodyPr/>
        <a:lstStyle/>
        <a:p>
          <a:endParaRPr lang="en-US" sz="2000"/>
        </a:p>
      </dgm:t>
    </dgm:pt>
    <dgm:pt modelId="{6BED072E-73C5-4992-AE56-CFB6B0FF4E20}">
      <dgm:prSet custT="1"/>
      <dgm:spPr/>
      <dgm:t>
        <a:bodyPr/>
        <a:lstStyle/>
        <a:p>
          <a:pPr rtl="0"/>
          <a:r>
            <a:rPr lang="en-US" sz="1600" b="1" baseline="0" dirty="0" smtClean="0">
              <a:solidFill>
                <a:schemeClr val="tx2"/>
              </a:solidFill>
            </a:rPr>
            <a:t>Project Risk</a:t>
          </a:r>
          <a:endParaRPr lang="en-US" sz="1600" b="1" dirty="0">
            <a:solidFill>
              <a:schemeClr val="tx2"/>
            </a:solidFill>
          </a:endParaRPr>
        </a:p>
      </dgm:t>
    </dgm:pt>
    <dgm:pt modelId="{814706C7-CB75-46D6-A9D9-3829C79A83A5}" type="parTrans" cxnId="{4E0E0416-3533-47F2-B792-CF451F352571}">
      <dgm:prSet/>
      <dgm:spPr/>
      <dgm:t>
        <a:bodyPr/>
        <a:lstStyle/>
        <a:p>
          <a:endParaRPr lang="en-US" sz="2000"/>
        </a:p>
      </dgm:t>
    </dgm:pt>
    <dgm:pt modelId="{0E76B960-FA78-4D9A-87E2-FA9B9C0ABF26}" type="sibTrans" cxnId="{4E0E0416-3533-47F2-B792-CF451F352571}">
      <dgm:prSet/>
      <dgm:spPr/>
      <dgm:t>
        <a:bodyPr/>
        <a:lstStyle/>
        <a:p>
          <a:endParaRPr lang="en-US" sz="2000"/>
        </a:p>
      </dgm:t>
    </dgm:pt>
    <dgm:pt modelId="{E03E9ED7-915E-4A1B-A19C-14C384197586}">
      <dgm:prSet custT="1"/>
      <dgm:spPr/>
      <dgm:t>
        <a:bodyPr/>
        <a:lstStyle/>
        <a:p>
          <a:pPr rtl="0"/>
          <a:r>
            <a:rPr lang="en-US" sz="1600" b="1" baseline="0" dirty="0" smtClean="0">
              <a:solidFill>
                <a:schemeClr val="tx2"/>
              </a:solidFill>
            </a:rPr>
            <a:t>Product Risk</a:t>
          </a:r>
          <a:endParaRPr lang="en-US" sz="1600" b="1" dirty="0">
            <a:solidFill>
              <a:schemeClr val="tx2"/>
            </a:solidFill>
          </a:endParaRPr>
        </a:p>
      </dgm:t>
    </dgm:pt>
    <dgm:pt modelId="{C063D61B-C264-4E48-BF49-BA94EE35CDEE}" type="parTrans" cxnId="{770BC288-ABBB-4D00-8501-2541A5D34363}">
      <dgm:prSet/>
      <dgm:spPr/>
      <dgm:t>
        <a:bodyPr/>
        <a:lstStyle/>
        <a:p>
          <a:endParaRPr lang="en-US" sz="2000"/>
        </a:p>
      </dgm:t>
    </dgm:pt>
    <dgm:pt modelId="{84FA9430-4B49-4278-A7D0-C456DA3EB2A8}" type="sibTrans" cxnId="{770BC288-ABBB-4D00-8501-2541A5D34363}">
      <dgm:prSet/>
      <dgm:spPr/>
      <dgm:t>
        <a:bodyPr/>
        <a:lstStyle/>
        <a:p>
          <a:endParaRPr lang="en-US" sz="2000"/>
        </a:p>
      </dgm:t>
    </dgm:pt>
    <dgm:pt modelId="{56EABA7B-F467-4B51-A3BD-569D141D5137}">
      <dgm:prSet custT="1"/>
      <dgm:spPr/>
      <dgm:t>
        <a:bodyPr/>
        <a:lstStyle/>
        <a:p>
          <a:pPr rtl="0"/>
          <a:r>
            <a:rPr lang="en-US" sz="1800" dirty="0" smtClean="0"/>
            <a:t>Risks are used to decide where to start testing and where to test more.</a:t>
          </a:r>
          <a:endParaRPr lang="en-US" sz="1800" dirty="0"/>
        </a:p>
      </dgm:t>
    </dgm:pt>
    <dgm:pt modelId="{EBDB6481-8A4C-474F-BAC0-DBE2919FE7FE}" type="parTrans" cxnId="{920BE522-14DF-4B18-AE12-994E812A32C5}">
      <dgm:prSet/>
      <dgm:spPr/>
      <dgm:t>
        <a:bodyPr/>
        <a:lstStyle/>
        <a:p>
          <a:endParaRPr lang="en-US" sz="1600"/>
        </a:p>
      </dgm:t>
    </dgm:pt>
    <dgm:pt modelId="{A5B749F3-40A9-4F14-B6B8-79FC7CBC3663}" type="sibTrans" cxnId="{920BE522-14DF-4B18-AE12-994E812A32C5}">
      <dgm:prSet/>
      <dgm:spPr/>
      <dgm:t>
        <a:bodyPr/>
        <a:lstStyle/>
        <a:p>
          <a:endParaRPr lang="en-US" sz="1600"/>
        </a:p>
      </dgm:t>
    </dgm:pt>
    <dgm:pt modelId="{792CB7B8-9CFF-4228-8221-90776BF6D391}">
      <dgm:prSet custT="1"/>
      <dgm:spPr/>
      <dgm:t>
        <a:bodyPr/>
        <a:lstStyle/>
        <a:p>
          <a:pPr rtl="0"/>
          <a:r>
            <a:rPr lang="en-US" sz="1800" dirty="0" smtClean="0"/>
            <a:t>Testing is used to reduce the risk of an adverse effect occurring, or to reduce the impact of an adverse effect.</a:t>
          </a:r>
          <a:endParaRPr lang="en-US" sz="1800" dirty="0"/>
        </a:p>
      </dgm:t>
    </dgm:pt>
    <dgm:pt modelId="{7ACF3B6C-2BDD-48E5-853F-8FD78DD3E4A7}" type="parTrans" cxnId="{23ADE10C-A03E-492E-A3A0-B3C906089C5F}">
      <dgm:prSet/>
      <dgm:spPr/>
      <dgm:t>
        <a:bodyPr/>
        <a:lstStyle/>
        <a:p>
          <a:endParaRPr lang="en-US" sz="1600"/>
        </a:p>
      </dgm:t>
    </dgm:pt>
    <dgm:pt modelId="{C60D0D87-7530-4914-B2C9-F35387293AE9}" type="sibTrans" cxnId="{23ADE10C-A03E-492E-A3A0-B3C906089C5F}">
      <dgm:prSet/>
      <dgm:spPr/>
      <dgm:t>
        <a:bodyPr/>
        <a:lstStyle/>
        <a:p>
          <a:endParaRPr lang="en-US" sz="1600"/>
        </a:p>
      </dgm:t>
    </dgm:pt>
    <dgm:pt modelId="{0E9B8FD2-2C86-4850-96D3-4ABD5FD5E192}" type="pres">
      <dgm:prSet presAssocID="{5FF88094-3B34-4515-A91A-0A1377934701}" presName="linear" presStyleCnt="0">
        <dgm:presLayoutVars>
          <dgm:animLvl val="lvl"/>
          <dgm:resizeHandles val="exact"/>
        </dgm:presLayoutVars>
      </dgm:prSet>
      <dgm:spPr/>
      <dgm:t>
        <a:bodyPr/>
        <a:lstStyle/>
        <a:p>
          <a:endParaRPr lang="en-US"/>
        </a:p>
      </dgm:t>
    </dgm:pt>
    <dgm:pt modelId="{81689429-835A-4F42-B997-0DE4E02CA0B7}" type="pres">
      <dgm:prSet presAssocID="{D8E4B96A-917B-4FE3-94D8-1B1F144A7B49}" presName="parentText" presStyleLbl="node1" presStyleIdx="0" presStyleCnt="5">
        <dgm:presLayoutVars>
          <dgm:chMax val="0"/>
          <dgm:bulletEnabled val="1"/>
        </dgm:presLayoutVars>
      </dgm:prSet>
      <dgm:spPr/>
      <dgm:t>
        <a:bodyPr/>
        <a:lstStyle/>
        <a:p>
          <a:endParaRPr lang="en-US"/>
        </a:p>
      </dgm:t>
    </dgm:pt>
    <dgm:pt modelId="{8D9994A2-9BDB-4035-ADE7-E786711B6640}" type="pres">
      <dgm:prSet presAssocID="{79350743-9203-4236-B607-31DEBD166047}" presName="spacer" presStyleCnt="0"/>
      <dgm:spPr/>
      <dgm:t>
        <a:bodyPr/>
        <a:lstStyle/>
        <a:p>
          <a:endParaRPr lang="en-US"/>
        </a:p>
      </dgm:t>
    </dgm:pt>
    <dgm:pt modelId="{9FC2F699-CBA0-4889-955F-BCC7D2F5727E}" type="pres">
      <dgm:prSet presAssocID="{D9C43FB4-F4E7-4B29-A054-089C304C847B}" presName="parentText" presStyleLbl="node1" presStyleIdx="1" presStyleCnt="5">
        <dgm:presLayoutVars>
          <dgm:chMax val="0"/>
          <dgm:bulletEnabled val="1"/>
        </dgm:presLayoutVars>
      </dgm:prSet>
      <dgm:spPr/>
      <dgm:t>
        <a:bodyPr/>
        <a:lstStyle/>
        <a:p>
          <a:endParaRPr lang="en-US"/>
        </a:p>
      </dgm:t>
    </dgm:pt>
    <dgm:pt modelId="{730AB409-2FB1-4DCE-994B-41AF0866D67F}" type="pres">
      <dgm:prSet presAssocID="{F6E05311-8B04-477B-8EAF-9FC12718B678}" presName="spacer" presStyleCnt="0"/>
      <dgm:spPr/>
      <dgm:t>
        <a:bodyPr/>
        <a:lstStyle/>
        <a:p>
          <a:endParaRPr lang="en-US"/>
        </a:p>
      </dgm:t>
    </dgm:pt>
    <dgm:pt modelId="{079E8C7A-8E65-4C58-BC9B-8C03B696713A}" type="pres">
      <dgm:prSet presAssocID="{8CC732A3-CBA9-467F-9B1D-D8BA6AD22261}" presName="parentText" presStyleLbl="node1" presStyleIdx="2" presStyleCnt="5">
        <dgm:presLayoutVars>
          <dgm:chMax val="0"/>
          <dgm:bulletEnabled val="1"/>
        </dgm:presLayoutVars>
      </dgm:prSet>
      <dgm:spPr/>
      <dgm:t>
        <a:bodyPr/>
        <a:lstStyle/>
        <a:p>
          <a:endParaRPr lang="en-US"/>
        </a:p>
      </dgm:t>
    </dgm:pt>
    <dgm:pt modelId="{0A3CD398-AB6B-4912-A94E-F496FBE334EC}" type="pres">
      <dgm:prSet presAssocID="{8CC732A3-CBA9-467F-9B1D-D8BA6AD22261}" presName="childText" presStyleLbl="revTx" presStyleIdx="0" presStyleCnt="1" custLinFactNeighborY="13818">
        <dgm:presLayoutVars>
          <dgm:bulletEnabled val="1"/>
        </dgm:presLayoutVars>
      </dgm:prSet>
      <dgm:spPr/>
      <dgm:t>
        <a:bodyPr/>
        <a:lstStyle/>
        <a:p>
          <a:endParaRPr lang="en-US"/>
        </a:p>
      </dgm:t>
    </dgm:pt>
    <dgm:pt modelId="{1E2CFC3C-6DD1-473A-A0FF-91348E276653}" type="pres">
      <dgm:prSet presAssocID="{56EABA7B-F467-4B51-A3BD-569D141D5137}" presName="parentText" presStyleLbl="node1" presStyleIdx="3" presStyleCnt="5">
        <dgm:presLayoutVars>
          <dgm:chMax val="0"/>
          <dgm:bulletEnabled val="1"/>
        </dgm:presLayoutVars>
      </dgm:prSet>
      <dgm:spPr/>
      <dgm:t>
        <a:bodyPr/>
        <a:lstStyle/>
        <a:p>
          <a:endParaRPr lang="en-US"/>
        </a:p>
      </dgm:t>
    </dgm:pt>
    <dgm:pt modelId="{350078BC-6D36-4109-B526-8AB8FD46948D}" type="pres">
      <dgm:prSet presAssocID="{A5B749F3-40A9-4F14-B6B8-79FC7CBC3663}" presName="spacer" presStyleCnt="0"/>
      <dgm:spPr/>
      <dgm:t>
        <a:bodyPr/>
        <a:lstStyle/>
        <a:p>
          <a:endParaRPr lang="en-US"/>
        </a:p>
      </dgm:t>
    </dgm:pt>
    <dgm:pt modelId="{76C114CF-0ECD-4EBE-9702-C724F0A0AA59}" type="pres">
      <dgm:prSet presAssocID="{792CB7B8-9CFF-4228-8221-90776BF6D391}" presName="parentText" presStyleLbl="node1" presStyleIdx="4" presStyleCnt="5">
        <dgm:presLayoutVars>
          <dgm:chMax val="0"/>
          <dgm:bulletEnabled val="1"/>
        </dgm:presLayoutVars>
      </dgm:prSet>
      <dgm:spPr/>
      <dgm:t>
        <a:bodyPr/>
        <a:lstStyle/>
        <a:p>
          <a:endParaRPr lang="en-US"/>
        </a:p>
      </dgm:t>
    </dgm:pt>
  </dgm:ptLst>
  <dgm:cxnLst>
    <dgm:cxn modelId="{920BE522-14DF-4B18-AE12-994E812A32C5}" srcId="{5FF88094-3B34-4515-A91A-0A1377934701}" destId="{56EABA7B-F467-4B51-A3BD-569D141D5137}" srcOrd="3" destOrd="0" parTransId="{EBDB6481-8A4C-474F-BAC0-DBE2919FE7FE}" sibTransId="{A5B749F3-40A9-4F14-B6B8-79FC7CBC3663}"/>
    <dgm:cxn modelId="{770BC288-ABBB-4D00-8501-2541A5D34363}" srcId="{8CC732A3-CBA9-467F-9B1D-D8BA6AD22261}" destId="{E03E9ED7-915E-4A1B-A19C-14C384197586}" srcOrd="1" destOrd="0" parTransId="{C063D61B-C264-4E48-BF49-BA94EE35CDEE}" sibTransId="{84FA9430-4B49-4278-A7D0-C456DA3EB2A8}"/>
    <dgm:cxn modelId="{261571CB-1605-49CE-B28E-AF1738A0434F}" type="presOf" srcId="{8CC732A3-CBA9-467F-9B1D-D8BA6AD22261}" destId="{079E8C7A-8E65-4C58-BC9B-8C03B696713A}" srcOrd="0" destOrd="0" presId="urn:microsoft.com/office/officeart/2005/8/layout/vList2"/>
    <dgm:cxn modelId="{09CB3CC5-95BC-46C1-93A0-A00A9903EC51}" type="presOf" srcId="{5FF88094-3B34-4515-A91A-0A1377934701}" destId="{0E9B8FD2-2C86-4850-96D3-4ABD5FD5E192}" srcOrd="0" destOrd="0" presId="urn:microsoft.com/office/officeart/2005/8/layout/vList2"/>
    <dgm:cxn modelId="{40962248-9E9E-44B8-B8D9-55523B59E276}" type="presOf" srcId="{792CB7B8-9CFF-4228-8221-90776BF6D391}" destId="{76C114CF-0ECD-4EBE-9702-C724F0A0AA59}" srcOrd="0" destOrd="0" presId="urn:microsoft.com/office/officeart/2005/8/layout/vList2"/>
    <dgm:cxn modelId="{0BE22AAF-1A3D-45C6-9A19-07BC9CCFB9C7}" type="presOf" srcId="{56EABA7B-F467-4B51-A3BD-569D141D5137}" destId="{1E2CFC3C-6DD1-473A-A0FF-91348E276653}" srcOrd="0" destOrd="0" presId="urn:microsoft.com/office/officeart/2005/8/layout/vList2"/>
    <dgm:cxn modelId="{7C198F50-8E85-43B7-BA3B-3B139EE857A3}" type="presOf" srcId="{6BED072E-73C5-4992-AE56-CFB6B0FF4E20}" destId="{0A3CD398-AB6B-4912-A94E-F496FBE334EC}" srcOrd="0" destOrd="0" presId="urn:microsoft.com/office/officeart/2005/8/layout/vList2"/>
    <dgm:cxn modelId="{211434A4-5A92-4E88-85F6-8B0CBD9C6456}" srcId="{5FF88094-3B34-4515-A91A-0A1377934701}" destId="{D8E4B96A-917B-4FE3-94D8-1B1F144A7B49}" srcOrd="0" destOrd="0" parTransId="{A80F1194-05EF-4D08-9505-771DA7387AAD}" sibTransId="{79350743-9203-4236-B607-31DEBD166047}"/>
    <dgm:cxn modelId="{D2893C96-9586-4FEE-9224-94C3E880E157}" type="presOf" srcId="{D8E4B96A-917B-4FE3-94D8-1B1F144A7B49}" destId="{81689429-835A-4F42-B997-0DE4E02CA0B7}" srcOrd="0" destOrd="0" presId="urn:microsoft.com/office/officeart/2005/8/layout/vList2"/>
    <dgm:cxn modelId="{4E0E0416-3533-47F2-B792-CF451F352571}" srcId="{8CC732A3-CBA9-467F-9B1D-D8BA6AD22261}" destId="{6BED072E-73C5-4992-AE56-CFB6B0FF4E20}" srcOrd="0" destOrd="0" parTransId="{814706C7-CB75-46D6-A9D9-3829C79A83A5}" sibTransId="{0E76B960-FA78-4D9A-87E2-FA9B9C0ABF26}"/>
    <dgm:cxn modelId="{4C87B545-99F7-4904-8C6B-94F3120E6B3D}" type="presOf" srcId="{E03E9ED7-915E-4A1B-A19C-14C384197586}" destId="{0A3CD398-AB6B-4912-A94E-F496FBE334EC}" srcOrd="0" destOrd="1" presId="urn:microsoft.com/office/officeart/2005/8/layout/vList2"/>
    <dgm:cxn modelId="{23ADE10C-A03E-492E-A3A0-B3C906089C5F}" srcId="{5FF88094-3B34-4515-A91A-0A1377934701}" destId="{792CB7B8-9CFF-4228-8221-90776BF6D391}" srcOrd="4" destOrd="0" parTransId="{7ACF3B6C-2BDD-48E5-853F-8FD78DD3E4A7}" sibTransId="{C60D0D87-7530-4914-B2C9-F35387293AE9}"/>
    <dgm:cxn modelId="{3F45CB79-9468-4F26-B9EA-7E27F61228C7}" type="presOf" srcId="{D9C43FB4-F4E7-4B29-A054-089C304C847B}" destId="{9FC2F699-CBA0-4889-955F-BCC7D2F5727E}" srcOrd="0" destOrd="0" presId="urn:microsoft.com/office/officeart/2005/8/layout/vList2"/>
    <dgm:cxn modelId="{C5977CAA-9F51-4C30-81C6-2898FEE87134}" srcId="{5FF88094-3B34-4515-A91A-0A1377934701}" destId="{8CC732A3-CBA9-467F-9B1D-D8BA6AD22261}" srcOrd="2" destOrd="0" parTransId="{223D576F-B197-4ABF-9571-96D359C0E9C1}" sibTransId="{1A2549FA-B675-49B5-8BDF-0D828C0EA3F9}"/>
    <dgm:cxn modelId="{E35E7C68-A6A2-46E0-BDDB-465CEA7F2BE0}" srcId="{5FF88094-3B34-4515-A91A-0A1377934701}" destId="{D9C43FB4-F4E7-4B29-A054-089C304C847B}" srcOrd="1" destOrd="0" parTransId="{D20D1740-0396-4A75-BAB8-C2F2E6BE859C}" sibTransId="{F6E05311-8B04-477B-8EAF-9FC12718B678}"/>
    <dgm:cxn modelId="{81F7ED5D-EAE8-4F23-9C7D-A11619397095}" type="presParOf" srcId="{0E9B8FD2-2C86-4850-96D3-4ABD5FD5E192}" destId="{81689429-835A-4F42-B997-0DE4E02CA0B7}" srcOrd="0" destOrd="0" presId="urn:microsoft.com/office/officeart/2005/8/layout/vList2"/>
    <dgm:cxn modelId="{292A1DCB-CD41-4037-BDBC-130800597BFB}" type="presParOf" srcId="{0E9B8FD2-2C86-4850-96D3-4ABD5FD5E192}" destId="{8D9994A2-9BDB-4035-ADE7-E786711B6640}" srcOrd="1" destOrd="0" presId="urn:microsoft.com/office/officeart/2005/8/layout/vList2"/>
    <dgm:cxn modelId="{1C237818-C341-4217-AEB9-94C7DC7003E6}" type="presParOf" srcId="{0E9B8FD2-2C86-4850-96D3-4ABD5FD5E192}" destId="{9FC2F699-CBA0-4889-955F-BCC7D2F5727E}" srcOrd="2" destOrd="0" presId="urn:microsoft.com/office/officeart/2005/8/layout/vList2"/>
    <dgm:cxn modelId="{872333E6-FE77-400C-A0D2-D9305D1D8C10}" type="presParOf" srcId="{0E9B8FD2-2C86-4850-96D3-4ABD5FD5E192}" destId="{730AB409-2FB1-4DCE-994B-41AF0866D67F}" srcOrd="3" destOrd="0" presId="urn:microsoft.com/office/officeart/2005/8/layout/vList2"/>
    <dgm:cxn modelId="{535C8AD3-987E-44AA-AC51-058D64639C2F}" type="presParOf" srcId="{0E9B8FD2-2C86-4850-96D3-4ABD5FD5E192}" destId="{079E8C7A-8E65-4C58-BC9B-8C03B696713A}" srcOrd="4" destOrd="0" presId="urn:microsoft.com/office/officeart/2005/8/layout/vList2"/>
    <dgm:cxn modelId="{29DAA9BF-0316-49D1-89A1-87098C7ECB71}" type="presParOf" srcId="{0E9B8FD2-2C86-4850-96D3-4ABD5FD5E192}" destId="{0A3CD398-AB6B-4912-A94E-F496FBE334EC}" srcOrd="5" destOrd="0" presId="urn:microsoft.com/office/officeart/2005/8/layout/vList2"/>
    <dgm:cxn modelId="{450CEFE6-64B1-486D-A266-25BD1D823D26}" type="presParOf" srcId="{0E9B8FD2-2C86-4850-96D3-4ABD5FD5E192}" destId="{1E2CFC3C-6DD1-473A-A0FF-91348E276653}" srcOrd="6" destOrd="0" presId="urn:microsoft.com/office/officeart/2005/8/layout/vList2"/>
    <dgm:cxn modelId="{081791F3-98FE-4408-8561-4D3A95F72C25}" type="presParOf" srcId="{0E9B8FD2-2C86-4850-96D3-4ABD5FD5E192}" destId="{350078BC-6D36-4109-B526-8AB8FD46948D}" srcOrd="7" destOrd="0" presId="urn:microsoft.com/office/officeart/2005/8/layout/vList2"/>
    <dgm:cxn modelId="{415ADCB1-57D8-4D60-9E1C-65299AE06551}" type="presParOf" srcId="{0E9B8FD2-2C86-4850-96D3-4ABD5FD5E192}" destId="{76C114CF-0ECD-4EBE-9702-C724F0A0AA59}" srcOrd="8"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A73BAF-AAAC-4013-B280-C76130B6597B}"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1230454B-497B-429C-B58F-4078451CDD62}">
      <dgm:prSet custT="1"/>
      <dgm:spPr/>
      <dgm:t>
        <a:bodyPr/>
        <a:lstStyle/>
        <a:p>
          <a:pPr rtl="0"/>
          <a:r>
            <a:rPr lang="en-US" sz="1800" b="1" dirty="0" smtClean="0"/>
            <a:t>High</a:t>
          </a:r>
          <a:endParaRPr lang="en-US" sz="1800" b="1" dirty="0"/>
        </a:p>
      </dgm:t>
    </dgm:pt>
    <dgm:pt modelId="{786D7F2D-6ABA-4922-A4F7-CBF2B2FD31A7}" type="parTrans" cxnId="{A9961C32-EAFC-47C1-BD2B-FC488DAE9794}">
      <dgm:prSet/>
      <dgm:spPr/>
      <dgm:t>
        <a:bodyPr/>
        <a:lstStyle/>
        <a:p>
          <a:endParaRPr lang="en-US" sz="1400"/>
        </a:p>
      </dgm:t>
    </dgm:pt>
    <dgm:pt modelId="{4D34468B-6AEB-40AE-A9F9-839ACF473333}" type="sibTrans" cxnId="{A9961C32-EAFC-47C1-BD2B-FC488DAE9794}">
      <dgm:prSet/>
      <dgm:spPr/>
      <dgm:t>
        <a:bodyPr/>
        <a:lstStyle/>
        <a:p>
          <a:endParaRPr lang="en-US" sz="1400"/>
        </a:p>
      </dgm:t>
    </dgm:pt>
    <dgm:pt modelId="{3A59D5DD-13EE-4235-99CA-3C7691662DDA}">
      <dgm:prSet custT="1"/>
      <dgm:spPr/>
      <dgm:t>
        <a:bodyPr/>
        <a:lstStyle/>
        <a:p>
          <a:pPr rtl="0"/>
          <a:r>
            <a:rPr lang="en-US" sz="1600" b="0" baseline="0" dirty="0" smtClean="0"/>
            <a:t>This priority is allocated to a defect that must be attended to as early as possible generally at the next convenient break e.g. overnight or at the weekend.</a:t>
          </a:r>
          <a:endParaRPr lang="en-US" sz="1600" dirty="0"/>
        </a:p>
      </dgm:t>
    </dgm:pt>
    <dgm:pt modelId="{4B6DB56B-F478-4557-8163-446601556061}" type="parTrans" cxnId="{2DDD24D1-30BD-43E3-B04B-A5A311B93E9D}">
      <dgm:prSet/>
      <dgm:spPr/>
      <dgm:t>
        <a:bodyPr/>
        <a:lstStyle/>
        <a:p>
          <a:endParaRPr lang="en-US" sz="1400"/>
        </a:p>
      </dgm:t>
    </dgm:pt>
    <dgm:pt modelId="{2DAFCF52-8146-4A20-989A-DDA398C5537B}" type="sibTrans" cxnId="{2DDD24D1-30BD-43E3-B04B-A5A311B93E9D}">
      <dgm:prSet/>
      <dgm:spPr/>
      <dgm:t>
        <a:bodyPr/>
        <a:lstStyle/>
        <a:p>
          <a:endParaRPr lang="en-US" sz="1400"/>
        </a:p>
      </dgm:t>
    </dgm:pt>
    <dgm:pt modelId="{08B8D6ED-9052-4A03-9CC5-005116878237}">
      <dgm:prSet custT="1"/>
      <dgm:spPr/>
      <dgm:t>
        <a:bodyPr/>
        <a:lstStyle/>
        <a:p>
          <a:pPr rtl="0"/>
          <a:r>
            <a:rPr lang="en-US" sz="1800" b="1" dirty="0" smtClean="0"/>
            <a:t>Medium</a:t>
          </a:r>
          <a:endParaRPr lang="en-US" sz="1800" b="1" dirty="0"/>
        </a:p>
      </dgm:t>
    </dgm:pt>
    <dgm:pt modelId="{E45A2C3B-8A5E-40D9-9789-710E9537B410}" type="parTrans" cxnId="{36E798E7-3EB2-4BA3-9190-9712B7656C39}">
      <dgm:prSet/>
      <dgm:spPr/>
      <dgm:t>
        <a:bodyPr/>
        <a:lstStyle/>
        <a:p>
          <a:endParaRPr lang="en-US" sz="1400"/>
        </a:p>
      </dgm:t>
    </dgm:pt>
    <dgm:pt modelId="{8D5345A6-EB29-472D-81BE-DB397A1F1518}" type="sibTrans" cxnId="{36E798E7-3EB2-4BA3-9190-9712B7656C39}">
      <dgm:prSet/>
      <dgm:spPr/>
      <dgm:t>
        <a:bodyPr/>
        <a:lstStyle/>
        <a:p>
          <a:endParaRPr lang="en-US" sz="1400"/>
        </a:p>
      </dgm:t>
    </dgm:pt>
    <dgm:pt modelId="{058DF96C-AB49-4C3E-A10E-845C4480EC09}">
      <dgm:prSet custT="1"/>
      <dgm:spPr/>
      <dgm:t>
        <a:bodyPr/>
        <a:lstStyle/>
        <a:p>
          <a:pPr rtl="0"/>
          <a:r>
            <a:rPr lang="en-US" sz="1600" b="0" baseline="0" dirty="0" smtClean="0"/>
            <a:t>This priority is allocated to a defect, fixing of which is scheduled by the next or some particular release of the software.</a:t>
          </a:r>
          <a:endParaRPr lang="en-US" sz="1600" dirty="0"/>
        </a:p>
      </dgm:t>
    </dgm:pt>
    <dgm:pt modelId="{3051801D-C7AE-452A-A1F5-FA8246E29DE0}" type="parTrans" cxnId="{75DF29DA-72F7-454A-80BA-E20BBB1B7578}">
      <dgm:prSet/>
      <dgm:spPr/>
      <dgm:t>
        <a:bodyPr/>
        <a:lstStyle/>
        <a:p>
          <a:endParaRPr lang="en-US" sz="1400"/>
        </a:p>
      </dgm:t>
    </dgm:pt>
    <dgm:pt modelId="{1C8B10DC-D2DC-4F25-BE09-10C36351DF36}" type="sibTrans" cxnId="{75DF29DA-72F7-454A-80BA-E20BBB1B7578}">
      <dgm:prSet/>
      <dgm:spPr/>
      <dgm:t>
        <a:bodyPr/>
        <a:lstStyle/>
        <a:p>
          <a:endParaRPr lang="en-US" sz="1400"/>
        </a:p>
      </dgm:t>
    </dgm:pt>
    <dgm:pt modelId="{D75FDC58-9FE1-4F32-BC96-EAEEA730D11A}">
      <dgm:prSet custT="1"/>
      <dgm:spPr/>
      <dgm:t>
        <a:bodyPr/>
        <a:lstStyle/>
        <a:p>
          <a:pPr rtl="0"/>
          <a:r>
            <a:rPr lang="en-US" sz="1800" b="1" baseline="0" dirty="0" smtClean="0"/>
            <a:t>Low</a:t>
          </a:r>
          <a:endParaRPr lang="en-US" sz="1800" b="1" baseline="0" dirty="0"/>
        </a:p>
      </dgm:t>
    </dgm:pt>
    <dgm:pt modelId="{09B2E11D-71CC-4E37-8379-FEB170173EAD}" type="parTrans" cxnId="{A980B90A-0CDD-4E9B-83D0-3CE9277CDA92}">
      <dgm:prSet/>
      <dgm:spPr/>
      <dgm:t>
        <a:bodyPr/>
        <a:lstStyle/>
        <a:p>
          <a:endParaRPr lang="en-US" sz="1400"/>
        </a:p>
      </dgm:t>
    </dgm:pt>
    <dgm:pt modelId="{3884AEBE-B51F-4641-8D88-9990F3B0CBB3}" type="sibTrans" cxnId="{A980B90A-0CDD-4E9B-83D0-3CE9277CDA92}">
      <dgm:prSet/>
      <dgm:spPr/>
      <dgm:t>
        <a:bodyPr/>
        <a:lstStyle/>
        <a:p>
          <a:endParaRPr lang="en-US" sz="1400"/>
        </a:p>
      </dgm:t>
    </dgm:pt>
    <dgm:pt modelId="{14F45C99-1CA6-4857-A1B6-E487B2AC14BA}">
      <dgm:prSet custT="1"/>
      <dgm:spPr/>
      <dgm:t>
        <a:bodyPr/>
        <a:lstStyle/>
        <a:p>
          <a:pPr rtl="0"/>
          <a:r>
            <a:rPr lang="en-US" sz="1600" b="0" baseline="0" dirty="0" smtClean="0"/>
            <a:t>This priority is allocated to a defect that may be rectified whenever it is convenient.</a:t>
          </a:r>
          <a:endParaRPr lang="en-US" sz="1600" b="0" baseline="0" dirty="0"/>
        </a:p>
      </dgm:t>
    </dgm:pt>
    <dgm:pt modelId="{0B0215BD-1665-4F06-8CAD-E19116BDEFB8}" type="parTrans" cxnId="{A7F667E2-69EF-4208-8097-AEC967977688}">
      <dgm:prSet/>
      <dgm:spPr/>
      <dgm:t>
        <a:bodyPr/>
        <a:lstStyle/>
        <a:p>
          <a:endParaRPr lang="en-US" sz="1400"/>
        </a:p>
      </dgm:t>
    </dgm:pt>
    <dgm:pt modelId="{A22C60FE-1480-4D95-B0BF-49CE54B868AD}" type="sibTrans" cxnId="{A7F667E2-69EF-4208-8097-AEC967977688}">
      <dgm:prSet/>
      <dgm:spPr/>
      <dgm:t>
        <a:bodyPr/>
        <a:lstStyle/>
        <a:p>
          <a:endParaRPr lang="en-US" sz="1400"/>
        </a:p>
      </dgm:t>
    </dgm:pt>
    <dgm:pt modelId="{676D8AA2-423F-486A-9BDB-DC248A63E7A3}">
      <dgm:prSet custT="1"/>
      <dgm:spPr/>
      <dgm:t>
        <a:bodyPr/>
        <a:lstStyle/>
        <a:p>
          <a:pPr rtl="0"/>
          <a:r>
            <a:rPr lang="en-US" sz="1800" b="1" baseline="0" dirty="0" smtClean="0"/>
            <a:t>Very High</a:t>
          </a:r>
          <a:endParaRPr lang="en-US" sz="1800" dirty="0"/>
        </a:p>
      </dgm:t>
    </dgm:pt>
    <dgm:pt modelId="{7D60B9C7-29F3-4B1E-9B23-1DE72D562178}" type="parTrans" cxnId="{46537088-425D-4F15-8160-7BC436492B83}">
      <dgm:prSet/>
      <dgm:spPr/>
      <dgm:t>
        <a:bodyPr/>
        <a:lstStyle/>
        <a:p>
          <a:endParaRPr lang="en-US"/>
        </a:p>
      </dgm:t>
    </dgm:pt>
    <dgm:pt modelId="{AE0A2D7C-960A-44F9-8698-0930CEEF9C7F}" type="sibTrans" cxnId="{46537088-425D-4F15-8160-7BC436492B83}">
      <dgm:prSet/>
      <dgm:spPr/>
      <dgm:t>
        <a:bodyPr/>
        <a:lstStyle/>
        <a:p>
          <a:endParaRPr lang="en-US"/>
        </a:p>
      </dgm:t>
    </dgm:pt>
    <dgm:pt modelId="{04AFAA5B-ED36-4F88-ADA5-17CC09787117}">
      <dgm:prSet custT="1"/>
      <dgm:spPr/>
      <dgm:t>
        <a:bodyPr/>
        <a:lstStyle/>
        <a:p>
          <a:pPr rtl="0"/>
          <a:r>
            <a:rPr lang="en-US" sz="1600" b="0" baseline="0" dirty="0" smtClean="0"/>
            <a:t>This priority is allocated to a defect that must be attended with immediate effect.</a:t>
          </a:r>
          <a:endParaRPr lang="en-US" sz="1600" dirty="0"/>
        </a:p>
      </dgm:t>
    </dgm:pt>
    <dgm:pt modelId="{B6BF2772-3A7D-45E9-87CD-B6D7F2A8A8A3}" type="parTrans" cxnId="{8D6213C7-612C-4DDD-88E9-E9B2E178FB9C}">
      <dgm:prSet/>
      <dgm:spPr/>
      <dgm:t>
        <a:bodyPr/>
        <a:lstStyle/>
        <a:p>
          <a:endParaRPr lang="en-US"/>
        </a:p>
      </dgm:t>
    </dgm:pt>
    <dgm:pt modelId="{CB3DCB11-F173-434B-A702-63EDE9086DD1}" type="sibTrans" cxnId="{8D6213C7-612C-4DDD-88E9-E9B2E178FB9C}">
      <dgm:prSet/>
      <dgm:spPr/>
      <dgm:t>
        <a:bodyPr/>
        <a:lstStyle/>
        <a:p>
          <a:endParaRPr lang="en-US"/>
        </a:p>
      </dgm:t>
    </dgm:pt>
    <dgm:pt modelId="{6D140248-A616-4BE9-B85C-73193F5B50D0}" type="pres">
      <dgm:prSet presAssocID="{28A73BAF-AAAC-4013-B280-C76130B6597B}" presName="linear" presStyleCnt="0">
        <dgm:presLayoutVars>
          <dgm:animLvl val="lvl"/>
          <dgm:resizeHandles val="exact"/>
        </dgm:presLayoutVars>
      </dgm:prSet>
      <dgm:spPr/>
      <dgm:t>
        <a:bodyPr/>
        <a:lstStyle/>
        <a:p>
          <a:endParaRPr lang="en-US"/>
        </a:p>
      </dgm:t>
    </dgm:pt>
    <dgm:pt modelId="{03238BE5-47E9-4BB8-8F62-E3F2A3DB1E32}" type="pres">
      <dgm:prSet presAssocID="{676D8AA2-423F-486A-9BDB-DC248A63E7A3}" presName="parentText" presStyleLbl="node1" presStyleIdx="0" presStyleCnt="4">
        <dgm:presLayoutVars>
          <dgm:chMax val="0"/>
          <dgm:bulletEnabled val="1"/>
        </dgm:presLayoutVars>
      </dgm:prSet>
      <dgm:spPr/>
      <dgm:t>
        <a:bodyPr/>
        <a:lstStyle/>
        <a:p>
          <a:endParaRPr lang="en-US"/>
        </a:p>
      </dgm:t>
    </dgm:pt>
    <dgm:pt modelId="{7EE57128-657A-41F7-A524-A8F474D3CC38}" type="pres">
      <dgm:prSet presAssocID="{676D8AA2-423F-486A-9BDB-DC248A63E7A3}" presName="childText" presStyleLbl="revTx" presStyleIdx="0" presStyleCnt="4" custLinFactNeighborY="17356">
        <dgm:presLayoutVars>
          <dgm:bulletEnabled val="1"/>
        </dgm:presLayoutVars>
      </dgm:prSet>
      <dgm:spPr/>
      <dgm:t>
        <a:bodyPr/>
        <a:lstStyle/>
        <a:p>
          <a:endParaRPr lang="en-US"/>
        </a:p>
      </dgm:t>
    </dgm:pt>
    <dgm:pt modelId="{E15C503A-BAD7-4184-B3CD-EC3A22F23E7A}" type="pres">
      <dgm:prSet presAssocID="{1230454B-497B-429C-B58F-4078451CDD62}" presName="parentText" presStyleLbl="node1" presStyleIdx="1" presStyleCnt="4">
        <dgm:presLayoutVars>
          <dgm:chMax val="0"/>
          <dgm:bulletEnabled val="1"/>
        </dgm:presLayoutVars>
      </dgm:prSet>
      <dgm:spPr/>
      <dgm:t>
        <a:bodyPr/>
        <a:lstStyle/>
        <a:p>
          <a:endParaRPr lang="en-US"/>
        </a:p>
      </dgm:t>
    </dgm:pt>
    <dgm:pt modelId="{D3E0A703-BC29-4678-BF69-6D7E9E5BF321}" type="pres">
      <dgm:prSet presAssocID="{1230454B-497B-429C-B58F-4078451CDD62}" presName="childText" presStyleLbl="revTx" presStyleIdx="1" presStyleCnt="4">
        <dgm:presLayoutVars>
          <dgm:bulletEnabled val="1"/>
        </dgm:presLayoutVars>
      </dgm:prSet>
      <dgm:spPr/>
      <dgm:t>
        <a:bodyPr/>
        <a:lstStyle/>
        <a:p>
          <a:endParaRPr lang="en-US"/>
        </a:p>
      </dgm:t>
    </dgm:pt>
    <dgm:pt modelId="{C45410C8-6193-4DAD-9F91-227F9A43DB99}" type="pres">
      <dgm:prSet presAssocID="{08B8D6ED-9052-4A03-9CC5-005116878237}" presName="parentText" presStyleLbl="node1" presStyleIdx="2" presStyleCnt="4">
        <dgm:presLayoutVars>
          <dgm:chMax val="0"/>
          <dgm:bulletEnabled val="1"/>
        </dgm:presLayoutVars>
      </dgm:prSet>
      <dgm:spPr/>
      <dgm:t>
        <a:bodyPr/>
        <a:lstStyle/>
        <a:p>
          <a:endParaRPr lang="en-US"/>
        </a:p>
      </dgm:t>
    </dgm:pt>
    <dgm:pt modelId="{EA35DDE0-9C58-40B7-95C9-F3C628F5ECE0}" type="pres">
      <dgm:prSet presAssocID="{08B8D6ED-9052-4A03-9CC5-005116878237}" presName="childText" presStyleLbl="revTx" presStyleIdx="2" presStyleCnt="4">
        <dgm:presLayoutVars>
          <dgm:bulletEnabled val="1"/>
        </dgm:presLayoutVars>
      </dgm:prSet>
      <dgm:spPr/>
      <dgm:t>
        <a:bodyPr/>
        <a:lstStyle/>
        <a:p>
          <a:endParaRPr lang="en-US"/>
        </a:p>
      </dgm:t>
    </dgm:pt>
    <dgm:pt modelId="{8B033876-F988-4E42-A5D0-7F6EEACA767D}" type="pres">
      <dgm:prSet presAssocID="{D75FDC58-9FE1-4F32-BC96-EAEEA730D11A}" presName="parentText" presStyleLbl="node1" presStyleIdx="3" presStyleCnt="4">
        <dgm:presLayoutVars>
          <dgm:chMax val="0"/>
          <dgm:bulletEnabled val="1"/>
        </dgm:presLayoutVars>
      </dgm:prSet>
      <dgm:spPr/>
      <dgm:t>
        <a:bodyPr/>
        <a:lstStyle/>
        <a:p>
          <a:endParaRPr lang="en-US"/>
        </a:p>
      </dgm:t>
    </dgm:pt>
    <dgm:pt modelId="{D0EBAF3E-B253-49C2-B6EA-A9A93DA034E3}" type="pres">
      <dgm:prSet presAssocID="{D75FDC58-9FE1-4F32-BC96-EAEEA730D11A}" presName="childText" presStyleLbl="revTx" presStyleIdx="3" presStyleCnt="4" custLinFactNeighborY="17793">
        <dgm:presLayoutVars>
          <dgm:bulletEnabled val="1"/>
        </dgm:presLayoutVars>
      </dgm:prSet>
      <dgm:spPr/>
      <dgm:t>
        <a:bodyPr/>
        <a:lstStyle/>
        <a:p>
          <a:endParaRPr lang="en-US"/>
        </a:p>
      </dgm:t>
    </dgm:pt>
  </dgm:ptLst>
  <dgm:cxnLst>
    <dgm:cxn modelId="{8D6213C7-612C-4DDD-88E9-E9B2E178FB9C}" srcId="{676D8AA2-423F-486A-9BDB-DC248A63E7A3}" destId="{04AFAA5B-ED36-4F88-ADA5-17CC09787117}" srcOrd="0" destOrd="0" parTransId="{B6BF2772-3A7D-45E9-87CD-B6D7F2A8A8A3}" sibTransId="{CB3DCB11-F173-434B-A702-63EDE9086DD1}"/>
    <dgm:cxn modelId="{A980B90A-0CDD-4E9B-83D0-3CE9277CDA92}" srcId="{28A73BAF-AAAC-4013-B280-C76130B6597B}" destId="{D75FDC58-9FE1-4F32-BC96-EAEEA730D11A}" srcOrd="3" destOrd="0" parTransId="{09B2E11D-71CC-4E37-8379-FEB170173EAD}" sibTransId="{3884AEBE-B51F-4641-8D88-9990F3B0CBB3}"/>
    <dgm:cxn modelId="{2DDD24D1-30BD-43E3-B04B-A5A311B93E9D}" srcId="{1230454B-497B-429C-B58F-4078451CDD62}" destId="{3A59D5DD-13EE-4235-99CA-3C7691662DDA}" srcOrd="0" destOrd="0" parTransId="{4B6DB56B-F478-4557-8163-446601556061}" sibTransId="{2DAFCF52-8146-4A20-989A-DDA398C5537B}"/>
    <dgm:cxn modelId="{46537088-425D-4F15-8160-7BC436492B83}" srcId="{28A73BAF-AAAC-4013-B280-C76130B6597B}" destId="{676D8AA2-423F-486A-9BDB-DC248A63E7A3}" srcOrd="0" destOrd="0" parTransId="{7D60B9C7-29F3-4B1E-9B23-1DE72D562178}" sibTransId="{AE0A2D7C-960A-44F9-8698-0930CEEF9C7F}"/>
    <dgm:cxn modelId="{7012708C-E21D-4296-B32C-0595E4BAFDE1}" type="presOf" srcId="{08B8D6ED-9052-4A03-9CC5-005116878237}" destId="{C45410C8-6193-4DAD-9F91-227F9A43DB99}" srcOrd="0" destOrd="0" presId="urn:microsoft.com/office/officeart/2005/8/layout/vList2"/>
    <dgm:cxn modelId="{FFCFA4AC-52B7-4D97-A40A-9C1523375954}" type="presOf" srcId="{1230454B-497B-429C-B58F-4078451CDD62}" destId="{E15C503A-BAD7-4184-B3CD-EC3A22F23E7A}" srcOrd="0" destOrd="0" presId="urn:microsoft.com/office/officeart/2005/8/layout/vList2"/>
    <dgm:cxn modelId="{0124E6A3-F9E6-47EE-A9DF-CA3218C80710}" type="presOf" srcId="{3A59D5DD-13EE-4235-99CA-3C7691662DDA}" destId="{D3E0A703-BC29-4678-BF69-6D7E9E5BF321}" srcOrd="0" destOrd="0" presId="urn:microsoft.com/office/officeart/2005/8/layout/vList2"/>
    <dgm:cxn modelId="{99AB14A7-F1E5-4B03-A480-D5CA737C0856}" type="presOf" srcId="{14F45C99-1CA6-4857-A1B6-E487B2AC14BA}" destId="{D0EBAF3E-B253-49C2-B6EA-A9A93DA034E3}" srcOrd="0" destOrd="0" presId="urn:microsoft.com/office/officeart/2005/8/layout/vList2"/>
    <dgm:cxn modelId="{75DF29DA-72F7-454A-80BA-E20BBB1B7578}" srcId="{08B8D6ED-9052-4A03-9CC5-005116878237}" destId="{058DF96C-AB49-4C3E-A10E-845C4480EC09}" srcOrd="0" destOrd="0" parTransId="{3051801D-C7AE-452A-A1F5-FA8246E29DE0}" sibTransId="{1C8B10DC-D2DC-4F25-BE09-10C36351DF36}"/>
    <dgm:cxn modelId="{1A9EC171-A5A7-4B89-9FE2-EFFFE7329763}" type="presOf" srcId="{28A73BAF-AAAC-4013-B280-C76130B6597B}" destId="{6D140248-A616-4BE9-B85C-73193F5B50D0}" srcOrd="0" destOrd="0" presId="urn:microsoft.com/office/officeart/2005/8/layout/vList2"/>
    <dgm:cxn modelId="{5D0AF8FE-2A45-4B0D-A9F7-5E9C16CC83BA}" type="presOf" srcId="{676D8AA2-423F-486A-9BDB-DC248A63E7A3}" destId="{03238BE5-47E9-4BB8-8F62-E3F2A3DB1E32}" srcOrd="0" destOrd="0" presId="urn:microsoft.com/office/officeart/2005/8/layout/vList2"/>
    <dgm:cxn modelId="{A7F667E2-69EF-4208-8097-AEC967977688}" srcId="{D75FDC58-9FE1-4F32-BC96-EAEEA730D11A}" destId="{14F45C99-1CA6-4857-A1B6-E487B2AC14BA}" srcOrd="0" destOrd="0" parTransId="{0B0215BD-1665-4F06-8CAD-E19116BDEFB8}" sibTransId="{A22C60FE-1480-4D95-B0BF-49CE54B868AD}"/>
    <dgm:cxn modelId="{BBE24766-7BF7-4835-A7AF-51DFCD40C9F4}" type="presOf" srcId="{D75FDC58-9FE1-4F32-BC96-EAEEA730D11A}" destId="{8B033876-F988-4E42-A5D0-7F6EEACA767D}" srcOrd="0" destOrd="0" presId="urn:microsoft.com/office/officeart/2005/8/layout/vList2"/>
    <dgm:cxn modelId="{36E798E7-3EB2-4BA3-9190-9712B7656C39}" srcId="{28A73BAF-AAAC-4013-B280-C76130B6597B}" destId="{08B8D6ED-9052-4A03-9CC5-005116878237}" srcOrd="2" destOrd="0" parTransId="{E45A2C3B-8A5E-40D9-9789-710E9537B410}" sibTransId="{8D5345A6-EB29-472D-81BE-DB397A1F1518}"/>
    <dgm:cxn modelId="{EF24C2B3-4EBF-46AE-ADEC-5A3519D4B96D}" type="presOf" srcId="{04AFAA5B-ED36-4F88-ADA5-17CC09787117}" destId="{7EE57128-657A-41F7-A524-A8F474D3CC38}" srcOrd="0" destOrd="0" presId="urn:microsoft.com/office/officeart/2005/8/layout/vList2"/>
    <dgm:cxn modelId="{ADF165EC-40BD-4DE8-AB15-386121303993}" type="presOf" srcId="{058DF96C-AB49-4C3E-A10E-845C4480EC09}" destId="{EA35DDE0-9C58-40B7-95C9-F3C628F5ECE0}" srcOrd="0" destOrd="0" presId="urn:microsoft.com/office/officeart/2005/8/layout/vList2"/>
    <dgm:cxn modelId="{A9961C32-EAFC-47C1-BD2B-FC488DAE9794}" srcId="{28A73BAF-AAAC-4013-B280-C76130B6597B}" destId="{1230454B-497B-429C-B58F-4078451CDD62}" srcOrd="1" destOrd="0" parTransId="{786D7F2D-6ABA-4922-A4F7-CBF2B2FD31A7}" sibTransId="{4D34468B-6AEB-40AE-A9F9-839ACF473333}"/>
    <dgm:cxn modelId="{26C0F2C7-BFF5-4000-8C78-25CA02BC19F2}" type="presParOf" srcId="{6D140248-A616-4BE9-B85C-73193F5B50D0}" destId="{03238BE5-47E9-4BB8-8F62-E3F2A3DB1E32}" srcOrd="0" destOrd="0" presId="urn:microsoft.com/office/officeart/2005/8/layout/vList2"/>
    <dgm:cxn modelId="{7ADE1749-654F-4573-9387-B47314E63053}" type="presParOf" srcId="{6D140248-A616-4BE9-B85C-73193F5B50D0}" destId="{7EE57128-657A-41F7-A524-A8F474D3CC38}" srcOrd="1" destOrd="0" presId="urn:microsoft.com/office/officeart/2005/8/layout/vList2"/>
    <dgm:cxn modelId="{3A65B975-9CBB-45BE-AF30-3D90EFA37AD1}" type="presParOf" srcId="{6D140248-A616-4BE9-B85C-73193F5B50D0}" destId="{E15C503A-BAD7-4184-B3CD-EC3A22F23E7A}" srcOrd="2" destOrd="0" presId="urn:microsoft.com/office/officeart/2005/8/layout/vList2"/>
    <dgm:cxn modelId="{C1F5D6EB-82D6-4A08-9045-7DD86C0E6311}" type="presParOf" srcId="{6D140248-A616-4BE9-B85C-73193F5B50D0}" destId="{D3E0A703-BC29-4678-BF69-6D7E9E5BF321}" srcOrd="3" destOrd="0" presId="urn:microsoft.com/office/officeart/2005/8/layout/vList2"/>
    <dgm:cxn modelId="{49389A20-7058-4C9A-A8BC-B5C6E680B6F4}" type="presParOf" srcId="{6D140248-A616-4BE9-B85C-73193F5B50D0}" destId="{C45410C8-6193-4DAD-9F91-227F9A43DB99}" srcOrd="4" destOrd="0" presId="urn:microsoft.com/office/officeart/2005/8/layout/vList2"/>
    <dgm:cxn modelId="{273FACAE-BB3F-4119-AA05-20153F188F53}" type="presParOf" srcId="{6D140248-A616-4BE9-B85C-73193F5B50D0}" destId="{EA35DDE0-9C58-40B7-95C9-F3C628F5ECE0}" srcOrd="5" destOrd="0" presId="urn:microsoft.com/office/officeart/2005/8/layout/vList2"/>
    <dgm:cxn modelId="{3B25954F-955A-4E37-AA9D-9892D896FBD3}" type="presParOf" srcId="{6D140248-A616-4BE9-B85C-73193F5B50D0}" destId="{8B033876-F988-4E42-A5D0-7F6EEACA767D}" srcOrd="6" destOrd="0" presId="urn:microsoft.com/office/officeart/2005/8/layout/vList2"/>
    <dgm:cxn modelId="{40879B05-815B-4E42-A4E2-4BEB1DED4B41}" type="presParOf" srcId="{6D140248-A616-4BE9-B85C-73193F5B50D0}" destId="{D0EBAF3E-B253-49C2-B6EA-A9A93DA034E3}" srcOrd="7"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7849D7-678D-49CB-8BDF-A75915541F9A}" type="doc">
      <dgm:prSet loTypeId="urn:microsoft.com/office/officeart/2005/8/layout/process2" loCatId="process" qsTypeId="urn:microsoft.com/office/officeart/2005/8/quickstyle/simple5" qsCatId="simple" csTypeId="urn:microsoft.com/office/officeart/2005/8/colors/accent6_5" csCatId="accent6" phldr="1"/>
      <dgm:spPr/>
    </dgm:pt>
    <dgm:pt modelId="{92A93F3D-D176-48B0-9C54-225BBD7E7D9A}">
      <dgm:prSet phldrT="[Text]" custT="1"/>
      <dgm:spPr/>
      <dgm:t>
        <a:bodyPr/>
        <a:lstStyle/>
        <a:p>
          <a:r>
            <a:rPr lang="en-US" sz="1800" dirty="0"/>
            <a:t>Re-Open</a:t>
          </a:r>
        </a:p>
      </dgm:t>
    </dgm:pt>
    <dgm:pt modelId="{F68EFD84-DA24-4F15-B322-2A2A8566BF9F}" type="parTrans" cxnId="{C1ED4EDF-371A-4102-84FB-06FF33F2216D}">
      <dgm:prSet/>
      <dgm:spPr/>
      <dgm:t>
        <a:bodyPr/>
        <a:lstStyle/>
        <a:p>
          <a:endParaRPr lang="en-US"/>
        </a:p>
      </dgm:t>
    </dgm:pt>
    <dgm:pt modelId="{1291A335-5ED5-4145-8AB9-0BFE219D909A}" type="sibTrans" cxnId="{C1ED4EDF-371A-4102-84FB-06FF33F2216D}">
      <dgm:prSet/>
      <dgm:spPr/>
      <dgm:t>
        <a:bodyPr/>
        <a:lstStyle/>
        <a:p>
          <a:endParaRPr lang="en-US"/>
        </a:p>
      </dgm:t>
    </dgm:pt>
    <dgm:pt modelId="{E69290C6-1AB2-4EEA-81A0-890314DFC42D}" type="pres">
      <dgm:prSet presAssocID="{5D7849D7-678D-49CB-8BDF-A75915541F9A}" presName="linearFlow" presStyleCnt="0">
        <dgm:presLayoutVars>
          <dgm:resizeHandles val="exact"/>
        </dgm:presLayoutVars>
      </dgm:prSet>
      <dgm:spPr/>
    </dgm:pt>
    <dgm:pt modelId="{130060F0-1803-424C-BA02-CCC7F953E12E}" type="pres">
      <dgm:prSet presAssocID="{92A93F3D-D176-48B0-9C54-225BBD7E7D9A}" presName="node" presStyleLbl="node1" presStyleIdx="0" presStyleCnt="1" custLinFactNeighborX="5556">
        <dgm:presLayoutVars>
          <dgm:bulletEnabled val="1"/>
        </dgm:presLayoutVars>
      </dgm:prSet>
      <dgm:spPr/>
      <dgm:t>
        <a:bodyPr/>
        <a:lstStyle/>
        <a:p>
          <a:endParaRPr lang="en-US"/>
        </a:p>
      </dgm:t>
    </dgm:pt>
  </dgm:ptLst>
  <dgm:cxnLst>
    <dgm:cxn modelId="{1CF2D4A9-2E4D-455D-8DAC-C8AC89C176EE}" type="presOf" srcId="{92A93F3D-D176-48B0-9C54-225BBD7E7D9A}" destId="{130060F0-1803-424C-BA02-CCC7F953E12E}" srcOrd="0" destOrd="0" presId="urn:microsoft.com/office/officeart/2005/8/layout/process2"/>
    <dgm:cxn modelId="{01EB5DE1-D7E0-4FB8-A5DC-82BF2409908C}" type="presOf" srcId="{5D7849D7-678D-49CB-8BDF-A75915541F9A}" destId="{E69290C6-1AB2-4EEA-81A0-890314DFC42D}" srcOrd="0" destOrd="0" presId="urn:microsoft.com/office/officeart/2005/8/layout/process2"/>
    <dgm:cxn modelId="{C1ED4EDF-371A-4102-84FB-06FF33F2216D}" srcId="{5D7849D7-678D-49CB-8BDF-A75915541F9A}" destId="{92A93F3D-D176-48B0-9C54-225BBD7E7D9A}" srcOrd="0" destOrd="0" parTransId="{F68EFD84-DA24-4F15-B322-2A2A8566BF9F}" sibTransId="{1291A335-5ED5-4145-8AB9-0BFE219D909A}"/>
    <dgm:cxn modelId="{8E767C72-E2DF-4C3A-BC72-BEB9D0762239}" type="presParOf" srcId="{E69290C6-1AB2-4EEA-81A0-890314DFC42D}" destId="{130060F0-1803-424C-BA02-CCC7F953E12E}" srcOrd="0" destOrd="0" presId="urn:microsoft.com/office/officeart/2005/8/layout/process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8A9FB-F1BF-4145-81F4-FC969AEC0D11}" type="doc">
      <dgm:prSet loTypeId="urn:microsoft.com/office/officeart/2005/8/layout/process2" loCatId="process" qsTypeId="urn:microsoft.com/office/officeart/2005/8/quickstyle/simple5" qsCatId="simple" csTypeId="urn:microsoft.com/office/officeart/2005/8/colors/colorful4" csCatId="colorful" phldr="1"/>
      <dgm:spPr/>
    </dgm:pt>
    <dgm:pt modelId="{02CBAAEB-3D85-4905-8986-EBAC77931FF2}">
      <dgm:prSet phldrT="[Text]" custT="1"/>
      <dgm:spPr/>
      <dgm:t>
        <a:bodyPr/>
        <a:lstStyle/>
        <a:p>
          <a:pPr algn="ctr"/>
          <a:r>
            <a:rPr lang="en-US" sz="1800" b="0" dirty="0"/>
            <a:t>New</a:t>
          </a:r>
        </a:p>
      </dgm:t>
    </dgm:pt>
    <dgm:pt modelId="{92B9C964-A8F6-452D-9F54-080FF489A10D}" type="parTrans" cxnId="{490682EE-0B5E-4F06-90F6-FFB84AC3D62A}">
      <dgm:prSet/>
      <dgm:spPr/>
      <dgm:t>
        <a:bodyPr/>
        <a:lstStyle/>
        <a:p>
          <a:pPr algn="ctr"/>
          <a:endParaRPr lang="en-US" sz="1600" b="0"/>
        </a:p>
      </dgm:t>
    </dgm:pt>
    <dgm:pt modelId="{911498F1-2F66-423F-B298-30B8427BF595}" type="sibTrans" cxnId="{490682EE-0B5E-4F06-90F6-FFB84AC3D62A}">
      <dgm:prSet custT="1"/>
      <dgm:spPr/>
      <dgm:t>
        <a:bodyPr/>
        <a:lstStyle/>
        <a:p>
          <a:pPr algn="ctr"/>
          <a:endParaRPr lang="en-US" sz="700" b="0"/>
        </a:p>
      </dgm:t>
    </dgm:pt>
    <dgm:pt modelId="{11BE4448-374D-42EA-BE41-F1AC6C119BEE}">
      <dgm:prSet phldrT="[Text]" custT="1"/>
      <dgm:spPr/>
      <dgm:t>
        <a:bodyPr/>
        <a:lstStyle/>
        <a:p>
          <a:pPr algn="ctr"/>
          <a:r>
            <a:rPr lang="en-US" sz="1800" b="0" dirty="0"/>
            <a:t>Open</a:t>
          </a:r>
        </a:p>
      </dgm:t>
    </dgm:pt>
    <dgm:pt modelId="{B11D4773-3F68-483D-8254-81435578CEAF}" type="parTrans" cxnId="{8FBF03F5-DDA9-4A98-97C3-CEBF8EED6783}">
      <dgm:prSet/>
      <dgm:spPr/>
      <dgm:t>
        <a:bodyPr/>
        <a:lstStyle/>
        <a:p>
          <a:pPr algn="ctr"/>
          <a:endParaRPr lang="en-US" sz="1600" b="0"/>
        </a:p>
      </dgm:t>
    </dgm:pt>
    <dgm:pt modelId="{B6CD0AF3-7C52-47D7-99AA-D66E97ACB5ED}" type="sibTrans" cxnId="{8FBF03F5-DDA9-4A98-97C3-CEBF8EED6783}">
      <dgm:prSet custT="1"/>
      <dgm:spPr/>
      <dgm:t>
        <a:bodyPr/>
        <a:lstStyle/>
        <a:p>
          <a:pPr algn="ctr"/>
          <a:endParaRPr lang="en-US" sz="700" b="0"/>
        </a:p>
      </dgm:t>
    </dgm:pt>
    <dgm:pt modelId="{F34EA624-B29F-491A-84D6-8147F3082F75}">
      <dgm:prSet phldrT="[Text]" custT="1"/>
      <dgm:spPr/>
      <dgm:t>
        <a:bodyPr/>
        <a:lstStyle/>
        <a:p>
          <a:pPr algn="ctr"/>
          <a:r>
            <a:rPr lang="en-US" sz="1800" b="0"/>
            <a:t>Fixed</a:t>
          </a:r>
        </a:p>
      </dgm:t>
    </dgm:pt>
    <dgm:pt modelId="{4C8C266B-8633-48B6-B83D-A8C6A6ECE56A}" type="parTrans" cxnId="{061F58D0-7C88-4D26-82D7-3E6C7C96CDF7}">
      <dgm:prSet/>
      <dgm:spPr/>
      <dgm:t>
        <a:bodyPr/>
        <a:lstStyle/>
        <a:p>
          <a:pPr algn="ctr"/>
          <a:endParaRPr lang="en-US" sz="1600" b="0"/>
        </a:p>
      </dgm:t>
    </dgm:pt>
    <dgm:pt modelId="{F3EDF1F3-E0B9-4B91-A3C8-FAF0F9E8744D}" type="sibTrans" cxnId="{061F58D0-7C88-4D26-82D7-3E6C7C96CDF7}">
      <dgm:prSet custT="1"/>
      <dgm:spPr/>
      <dgm:t>
        <a:bodyPr/>
        <a:lstStyle/>
        <a:p>
          <a:pPr algn="ctr"/>
          <a:endParaRPr lang="en-US" sz="700" b="0"/>
        </a:p>
      </dgm:t>
    </dgm:pt>
    <dgm:pt modelId="{5B06471C-9173-4836-911F-61BDA29AA6DC}">
      <dgm:prSet phldrT="[Text]" custT="1"/>
      <dgm:spPr/>
      <dgm:t>
        <a:bodyPr/>
        <a:lstStyle/>
        <a:p>
          <a:pPr algn="ctr"/>
          <a:r>
            <a:rPr lang="en-US" sz="1800" b="0" dirty="0"/>
            <a:t>Closed</a:t>
          </a:r>
        </a:p>
      </dgm:t>
    </dgm:pt>
    <dgm:pt modelId="{3B249FDA-3858-4013-B77D-AA3A6192CEEB}" type="parTrans" cxnId="{E6C11662-13DB-4939-9709-6FBDF7D2F100}">
      <dgm:prSet/>
      <dgm:spPr/>
      <dgm:t>
        <a:bodyPr/>
        <a:lstStyle/>
        <a:p>
          <a:pPr algn="ctr"/>
          <a:endParaRPr lang="en-US" sz="1600" b="0"/>
        </a:p>
      </dgm:t>
    </dgm:pt>
    <dgm:pt modelId="{9FA9E818-B592-4836-8FFA-0F76FBF6BC3B}" type="sibTrans" cxnId="{E6C11662-13DB-4939-9709-6FBDF7D2F100}">
      <dgm:prSet/>
      <dgm:spPr/>
      <dgm:t>
        <a:bodyPr/>
        <a:lstStyle/>
        <a:p>
          <a:pPr algn="ctr"/>
          <a:endParaRPr lang="en-US" sz="1600" b="0"/>
        </a:p>
      </dgm:t>
    </dgm:pt>
    <dgm:pt modelId="{3E789E63-AD5C-410B-80E5-656534CB4972}" type="pres">
      <dgm:prSet presAssocID="{0148A9FB-F1BF-4145-81F4-FC969AEC0D11}" presName="linearFlow" presStyleCnt="0">
        <dgm:presLayoutVars>
          <dgm:resizeHandles val="exact"/>
        </dgm:presLayoutVars>
      </dgm:prSet>
      <dgm:spPr/>
    </dgm:pt>
    <dgm:pt modelId="{6E4E2B78-47D1-41E6-B638-C2738F78D945}" type="pres">
      <dgm:prSet presAssocID="{02CBAAEB-3D85-4905-8986-EBAC77931FF2}" presName="node" presStyleLbl="node1" presStyleIdx="0" presStyleCnt="4">
        <dgm:presLayoutVars>
          <dgm:bulletEnabled val="1"/>
        </dgm:presLayoutVars>
      </dgm:prSet>
      <dgm:spPr/>
      <dgm:t>
        <a:bodyPr/>
        <a:lstStyle/>
        <a:p>
          <a:endParaRPr lang="en-US"/>
        </a:p>
      </dgm:t>
    </dgm:pt>
    <dgm:pt modelId="{B6368F89-20FC-471C-B3C5-5D3FA647417C}" type="pres">
      <dgm:prSet presAssocID="{911498F1-2F66-423F-B298-30B8427BF595}" presName="sibTrans" presStyleLbl="sibTrans2D1" presStyleIdx="0" presStyleCnt="3"/>
      <dgm:spPr/>
      <dgm:t>
        <a:bodyPr/>
        <a:lstStyle/>
        <a:p>
          <a:endParaRPr lang="en-US"/>
        </a:p>
      </dgm:t>
    </dgm:pt>
    <dgm:pt modelId="{B49CA28E-4BF2-46E2-A933-1B6B3EEB43C7}" type="pres">
      <dgm:prSet presAssocID="{911498F1-2F66-423F-B298-30B8427BF595}" presName="connectorText" presStyleLbl="sibTrans2D1" presStyleIdx="0" presStyleCnt="3"/>
      <dgm:spPr/>
      <dgm:t>
        <a:bodyPr/>
        <a:lstStyle/>
        <a:p>
          <a:endParaRPr lang="en-US"/>
        </a:p>
      </dgm:t>
    </dgm:pt>
    <dgm:pt modelId="{50658326-D48F-48C2-B8BD-263F179A59A4}" type="pres">
      <dgm:prSet presAssocID="{11BE4448-374D-42EA-BE41-F1AC6C119BEE}" presName="node" presStyleLbl="node1" presStyleIdx="1" presStyleCnt="4">
        <dgm:presLayoutVars>
          <dgm:bulletEnabled val="1"/>
        </dgm:presLayoutVars>
      </dgm:prSet>
      <dgm:spPr/>
      <dgm:t>
        <a:bodyPr/>
        <a:lstStyle/>
        <a:p>
          <a:endParaRPr lang="en-US"/>
        </a:p>
      </dgm:t>
    </dgm:pt>
    <dgm:pt modelId="{A712A28F-AB32-4EF4-B229-56968EC7BE1A}" type="pres">
      <dgm:prSet presAssocID="{B6CD0AF3-7C52-47D7-99AA-D66E97ACB5ED}" presName="sibTrans" presStyleLbl="sibTrans2D1" presStyleIdx="1" presStyleCnt="3"/>
      <dgm:spPr/>
      <dgm:t>
        <a:bodyPr/>
        <a:lstStyle/>
        <a:p>
          <a:endParaRPr lang="en-US"/>
        </a:p>
      </dgm:t>
    </dgm:pt>
    <dgm:pt modelId="{CDA28780-95F7-4DBC-BE22-D53665384D19}" type="pres">
      <dgm:prSet presAssocID="{B6CD0AF3-7C52-47D7-99AA-D66E97ACB5ED}" presName="connectorText" presStyleLbl="sibTrans2D1" presStyleIdx="1" presStyleCnt="3"/>
      <dgm:spPr/>
      <dgm:t>
        <a:bodyPr/>
        <a:lstStyle/>
        <a:p>
          <a:endParaRPr lang="en-US"/>
        </a:p>
      </dgm:t>
    </dgm:pt>
    <dgm:pt modelId="{4FC63D5E-835A-450A-BC05-6156CE1648BD}" type="pres">
      <dgm:prSet presAssocID="{F34EA624-B29F-491A-84D6-8147F3082F75}" presName="node" presStyleLbl="node1" presStyleIdx="2" presStyleCnt="4">
        <dgm:presLayoutVars>
          <dgm:bulletEnabled val="1"/>
        </dgm:presLayoutVars>
      </dgm:prSet>
      <dgm:spPr/>
      <dgm:t>
        <a:bodyPr/>
        <a:lstStyle/>
        <a:p>
          <a:endParaRPr lang="en-US"/>
        </a:p>
      </dgm:t>
    </dgm:pt>
    <dgm:pt modelId="{CA47CE9B-B3DC-4B6A-A38D-1A3B74E512F4}" type="pres">
      <dgm:prSet presAssocID="{F3EDF1F3-E0B9-4B91-A3C8-FAF0F9E8744D}" presName="sibTrans" presStyleLbl="sibTrans2D1" presStyleIdx="2" presStyleCnt="3"/>
      <dgm:spPr/>
      <dgm:t>
        <a:bodyPr/>
        <a:lstStyle/>
        <a:p>
          <a:endParaRPr lang="en-US"/>
        </a:p>
      </dgm:t>
    </dgm:pt>
    <dgm:pt modelId="{E92E620D-55FB-4275-BDB0-718E98C0BBF0}" type="pres">
      <dgm:prSet presAssocID="{F3EDF1F3-E0B9-4B91-A3C8-FAF0F9E8744D}" presName="connectorText" presStyleLbl="sibTrans2D1" presStyleIdx="2" presStyleCnt="3"/>
      <dgm:spPr/>
      <dgm:t>
        <a:bodyPr/>
        <a:lstStyle/>
        <a:p>
          <a:endParaRPr lang="en-US"/>
        </a:p>
      </dgm:t>
    </dgm:pt>
    <dgm:pt modelId="{685386CB-1552-45C5-8C95-DCAEBC5CE2CF}" type="pres">
      <dgm:prSet presAssocID="{5B06471C-9173-4836-911F-61BDA29AA6DC}" presName="node" presStyleLbl="node1" presStyleIdx="3" presStyleCnt="4">
        <dgm:presLayoutVars>
          <dgm:bulletEnabled val="1"/>
        </dgm:presLayoutVars>
      </dgm:prSet>
      <dgm:spPr/>
      <dgm:t>
        <a:bodyPr/>
        <a:lstStyle/>
        <a:p>
          <a:endParaRPr lang="en-US"/>
        </a:p>
      </dgm:t>
    </dgm:pt>
  </dgm:ptLst>
  <dgm:cxnLst>
    <dgm:cxn modelId="{954651BB-51EA-405B-94B0-598AF8C5A88A}" type="presOf" srcId="{F34EA624-B29F-491A-84D6-8147F3082F75}" destId="{4FC63D5E-835A-450A-BC05-6156CE1648BD}" srcOrd="0" destOrd="0" presId="urn:microsoft.com/office/officeart/2005/8/layout/process2"/>
    <dgm:cxn modelId="{843484F1-45C5-40AB-8CF9-6557856DC1FD}" type="presOf" srcId="{5B06471C-9173-4836-911F-61BDA29AA6DC}" destId="{685386CB-1552-45C5-8C95-DCAEBC5CE2CF}" srcOrd="0" destOrd="0" presId="urn:microsoft.com/office/officeart/2005/8/layout/process2"/>
    <dgm:cxn modelId="{C7A63805-565F-4772-8DCE-F55D10D6D32E}" type="presOf" srcId="{911498F1-2F66-423F-B298-30B8427BF595}" destId="{B49CA28E-4BF2-46E2-A933-1B6B3EEB43C7}" srcOrd="1" destOrd="0" presId="urn:microsoft.com/office/officeart/2005/8/layout/process2"/>
    <dgm:cxn modelId="{22A95967-D20D-4B2B-8569-AEBC2301E2A0}" type="presOf" srcId="{B6CD0AF3-7C52-47D7-99AA-D66E97ACB5ED}" destId="{A712A28F-AB32-4EF4-B229-56968EC7BE1A}" srcOrd="0" destOrd="0" presId="urn:microsoft.com/office/officeart/2005/8/layout/process2"/>
    <dgm:cxn modelId="{C0C2E0C8-EAAD-428D-9E18-CAB5DDFCF0F7}" type="presOf" srcId="{B6CD0AF3-7C52-47D7-99AA-D66E97ACB5ED}" destId="{CDA28780-95F7-4DBC-BE22-D53665384D19}" srcOrd="1" destOrd="0" presId="urn:microsoft.com/office/officeart/2005/8/layout/process2"/>
    <dgm:cxn modelId="{490682EE-0B5E-4F06-90F6-FFB84AC3D62A}" srcId="{0148A9FB-F1BF-4145-81F4-FC969AEC0D11}" destId="{02CBAAEB-3D85-4905-8986-EBAC77931FF2}" srcOrd="0" destOrd="0" parTransId="{92B9C964-A8F6-452D-9F54-080FF489A10D}" sibTransId="{911498F1-2F66-423F-B298-30B8427BF595}"/>
    <dgm:cxn modelId="{B39FC045-2897-44B6-86E3-2F8976195CDD}" type="presOf" srcId="{F3EDF1F3-E0B9-4B91-A3C8-FAF0F9E8744D}" destId="{E92E620D-55FB-4275-BDB0-718E98C0BBF0}" srcOrd="1" destOrd="0" presId="urn:microsoft.com/office/officeart/2005/8/layout/process2"/>
    <dgm:cxn modelId="{969E729B-863E-4172-809F-962A87433BEA}" type="presOf" srcId="{0148A9FB-F1BF-4145-81F4-FC969AEC0D11}" destId="{3E789E63-AD5C-410B-80E5-656534CB4972}" srcOrd="0" destOrd="0" presId="urn:microsoft.com/office/officeart/2005/8/layout/process2"/>
    <dgm:cxn modelId="{D5CA9502-586A-4EB7-B8AC-35CB77F1497B}" type="presOf" srcId="{F3EDF1F3-E0B9-4B91-A3C8-FAF0F9E8744D}" destId="{CA47CE9B-B3DC-4B6A-A38D-1A3B74E512F4}" srcOrd="0" destOrd="0" presId="urn:microsoft.com/office/officeart/2005/8/layout/process2"/>
    <dgm:cxn modelId="{E6C11662-13DB-4939-9709-6FBDF7D2F100}" srcId="{0148A9FB-F1BF-4145-81F4-FC969AEC0D11}" destId="{5B06471C-9173-4836-911F-61BDA29AA6DC}" srcOrd="3" destOrd="0" parTransId="{3B249FDA-3858-4013-B77D-AA3A6192CEEB}" sibTransId="{9FA9E818-B592-4836-8FFA-0F76FBF6BC3B}"/>
    <dgm:cxn modelId="{8FBF03F5-DDA9-4A98-97C3-CEBF8EED6783}" srcId="{0148A9FB-F1BF-4145-81F4-FC969AEC0D11}" destId="{11BE4448-374D-42EA-BE41-F1AC6C119BEE}" srcOrd="1" destOrd="0" parTransId="{B11D4773-3F68-483D-8254-81435578CEAF}" sibTransId="{B6CD0AF3-7C52-47D7-99AA-D66E97ACB5ED}"/>
    <dgm:cxn modelId="{061F58D0-7C88-4D26-82D7-3E6C7C96CDF7}" srcId="{0148A9FB-F1BF-4145-81F4-FC969AEC0D11}" destId="{F34EA624-B29F-491A-84D6-8147F3082F75}" srcOrd="2" destOrd="0" parTransId="{4C8C266B-8633-48B6-B83D-A8C6A6ECE56A}" sibTransId="{F3EDF1F3-E0B9-4B91-A3C8-FAF0F9E8744D}"/>
    <dgm:cxn modelId="{3A2AD71D-2726-4429-8EA1-2803628A5F5D}" type="presOf" srcId="{911498F1-2F66-423F-B298-30B8427BF595}" destId="{B6368F89-20FC-471C-B3C5-5D3FA647417C}" srcOrd="0" destOrd="0" presId="urn:microsoft.com/office/officeart/2005/8/layout/process2"/>
    <dgm:cxn modelId="{D44D24BC-EDAE-4676-87C4-6966DEF6CF33}" type="presOf" srcId="{11BE4448-374D-42EA-BE41-F1AC6C119BEE}" destId="{50658326-D48F-48C2-B8BD-263F179A59A4}" srcOrd="0" destOrd="0" presId="urn:microsoft.com/office/officeart/2005/8/layout/process2"/>
    <dgm:cxn modelId="{3A6A0CF8-67E3-476C-862C-3D7E84782884}" type="presOf" srcId="{02CBAAEB-3D85-4905-8986-EBAC77931FF2}" destId="{6E4E2B78-47D1-41E6-B638-C2738F78D945}" srcOrd="0" destOrd="0" presId="urn:microsoft.com/office/officeart/2005/8/layout/process2"/>
    <dgm:cxn modelId="{1A022D21-805F-4692-8C68-5E8EFE36666D}" type="presParOf" srcId="{3E789E63-AD5C-410B-80E5-656534CB4972}" destId="{6E4E2B78-47D1-41E6-B638-C2738F78D945}" srcOrd="0" destOrd="0" presId="urn:microsoft.com/office/officeart/2005/8/layout/process2"/>
    <dgm:cxn modelId="{70A7E83B-7807-4302-BC94-12F9B6E1855E}" type="presParOf" srcId="{3E789E63-AD5C-410B-80E5-656534CB4972}" destId="{B6368F89-20FC-471C-B3C5-5D3FA647417C}" srcOrd="1" destOrd="0" presId="urn:microsoft.com/office/officeart/2005/8/layout/process2"/>
    <dgm:cxn modelId="{14B29106-3DC4-4722-BB24-9B3E84C83BC7}" type="presParOf" srcId="{B6368F89-20FC-471C-B3C5-5D3FA647417C}" destId="{B49CA28E-4BF2-46E2-A933-1B6B3EEB43C7}" srcOrd="0" destOrd="0" presId="urn:microsoft.com/office/officeart/2005/8/layout/process2"/>
    <dgm:cxn modelId="{47FDB032-0CA0-4071-8609-3FEE0A12E39B}" type="presParOf" srcId="{3E789E63-AD5C-410B-80E5-656534CB4972}" destId="{50658326-D48F-48C2-B8BD-263F179A59A4}" srcOrd="2" destOrd="0" presId="urn:microsoft.com/office/officeart/2005/8/layout/process2"/>
    <dgm:cxn modelId="{83AF2B9F-261C-4AA1-B274-B0540498D708}" type="presParOf" srcId="{3E789E63-AD5C-410B-80E5-656534CB4972}" destId="{A712A28F-AB32-4EF4-B229-56968EC7BE1A}" srcOrd="3" destOrd="0" presId="urn:microsoft.com/office/officeart/2005/8/layout/process2"/>
    <dgm:cxn modelId="{DB89BEF0-A8BF-48BC-96EB-E80601934AD8}" type="presParOf" srcId="{A712A28F-AB32-4EF4-B229-56968EC7BE1A}" destId="{CDA28780-95F7-4DBC-BE22-D53665384D19}" srcOrd="0" destOrd="0" presId="urn:microsoft.com/office/officeart/2005/8/layout/process2"/>
    <dgm:cxn modelId="{4BA33EF4-0548-4766-AAC5-7A160F36C133}" type="presParOf" srcId="{3E789E63-AD5C-410B-80E5-656534CB4972}" destId="{4FC63D5E-835A-450A-BC05-6156CE1648BD}" srcOrd="4" destOrd="0" presId="urn:microsoft.com/office/officeart/2005/8/layout/process2"/>
    <dgm:cxn modelId="{AAF69539-0A21-4D50-B0F7-6894B814E587}" type="presParOf" srcId="{3E789E63-AD5C-410B-80E5-656534CB4972}" destId="{CA47CE9B-B3DC-4B6A-A38D-1A3B74E512F4}" srcOrd="5" destOrd="0" presId="urn:microsoft.com/office/officeart/2005/8/layout/process2"/>
    <dgm:cxn modelId="{B48C51CD-F3D1-4649-B36C-E5A8476CF55C}" type="presParOf" srcId="{CA47CE9B-B3DC-4B6A-A38D-1A3B74E512F4}" destId="{E92E620D-55FB-4275-BDB0-718E98C0BBF0}" srcOrd="0" destOrd="0" presId="urn:microsoft.com/office/officeart/2005/8/layout/process2"/>
    <dgm:cxn modelId="{A916670C-03AD-4C7F-B32D-798EB4F57C5C}" type="presParOf" srcId="{3E789E63-AD5C-410B-80E5-656534CB4972}" destId="{685386CB-1552-45C5-8C95-DCAEBC5CE2CF}" srcOrd="6" destOrd="0" presId="urn:microsoft.com/office/officeart/2005/8/layout/process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45A89-08E1-4DB1-BE65-3EAE8BB57D21}" type="doc">
      <dgm:prSet loTypeId="urn:microsoft.com/office/officeart/2005/8/layout/process2" loCatId="process" qsTypeId="urn:microsoft.com/office/officeart/2005/8/quickstyle/simple5" qsCatId="simple" csTypeId="urn:microsoft.com/office/officeart/2005/8/colors/colorful2" csCatId="colorful" phldr="1"/>
      <dgm:spPr/>
    </dgm:pt>
    <dgm:pt modelId="{6E1A7B14-B4AD-4B9C-A675-33EB30FCCBC9}">
      <dgm:prSet phldrT="[Text]"/>
      <dgm:spPr/>
      <dgm:t>
        <a:bodyPr/>
        <a:lstStyle/>
        <a:p>
          <a:pPr algn="ctr"/>
          <a:r>
            <a:rPr lang="en-US" dirty="0"/>
            <a:t>Duplicate</a:t>
          </a:r>
        </a:p>
      </dgm:t>
    </dgm:pt>
    <dgm:pt modelId="{B66ABECA-F018-4E01-A3FD-2B087B8D7457}" type="parTrans" cxnId="{6158300A-A105-4E67-ACB5-6202991B203B}">
      <dgm:prSet/>
      <dgm:spPr/>
      <dgm:t>
        <a:bodyPr/>
        <a:lstStyle/>
        <a:p>
          <a:pPr algn="ctr"/>
          <a:endParaRPr lang="en-US"/>
        </a:p>
      </dgm:t>
    </dgm:pt>
    <dgm:pt modelId="{9CC9D4CB-A125-4175-9BC0-13818AEF0636}" type="sibTrans" cxnId="{6158300A-A105-4E67-ACB5-6202991B203B}">
      <dgm:prSet/>
      <dgm:spPr>
        <a:noFill/>
      </dgm:spPr>
      <dgm:t>
        <a:bodyPr/>
        <a:lstStyle/>
        <a:p>
          <a:pPr algn="ctr"/>
          <a:endParaRPr lang="en-US"/>
        </a:p>
      </dgm:t>
    </dgm:pt>
    <dgm:pt modelId="{A20AB70D-F5A9-4277-8C01-BF25AB1D4D57}">
      <dgm:prSet phldrT="[Text]"/>
      <dgm:spPr/>
      <dgm:t>
        <a:bodyPr/>
        <a:lstStyle/>
        <a:p>
          <a:pPr algn="ctr"/>
          <a:r>
            <a:rPr lang="en-US"/>
            <a:t>Rejected</a:t>
          </a:r>
        </a:p>
      </dgm:t>
    </dgm:pt>
    <dgm:pt modelId="{C04E9CF4-E562-4337-AFC1-4AEAE25A99F0}" type="parTrans" cxnId="{26ABEF3B-6B42-459E-8B0E-75C90FFD4195}">
      <dgm:prSet/>
      <dgm:spPr/>
      <dgm:t>
        <a:bodyPr/>
        <a:lstStyle/>
        <a:p>
          <a:pPr algn="ctr"/>
          <a:endParaRPr lang="en-US"/>
        </a:p>
      </dgm:t>
    </dgm:pt>
    <dgm:pt modelId="{8C2CABE7-DF17-4B36-8469-F7221FA2F2D8}" type="sibTrans" cxnId="{26ABEF3B-6B42-459E-8B0E-75C90FFD4195}">
      <dgm:prSet/>
      <dgm:spPr>
        <a:noFill/>
        <a:ln>
          <a:noFill/>
        </a:ln>
      </dgm:spPr>
      <dgm:t>
        <a:bodyPr/>
        <a:lstStyle/>
        <a:p>
          <a:pPr algn="ctr"/>
          <a:endParaRPr lang="en-US">
            <a:ln>
              <a:noFill/>
            </a:ln>
          </a:endParaRPr>
        </a:p>
      </dgm:t>
    </dgm:pt>
    <dgm:pt modelId="{36D137E1-9F24-40B5-9218-12D522040C88}">
      <dgm:prSet phldrT="[Text]"/>
      <dgm:spPr/>
      <dgm:t>
        <a:bodyPr/>
        <a:lstStyle/>
        <a:p>
          <a:pPr algn="ctr"/>
          <a:r>
            <a:rPr lang="en-US" dirty="0"/>
            <a:t>Deferred</a:t>
          </a:r>
        </a:p>
      </dgm:t>
    </dgm:pt>
    <dgm:pt modelId="{4A923727-11A0-4C8F-82F0-3C7B32528ECC}" type="parTrans" cxnId="{720CAEDF-A1B3-4893-8E0B-CBAA3C6DDDEE}">
      <dgm:prSet/>
      <dgm:spPr/>
      <dgm:t>
        <a:bodyPr/>
        <a:lstStyle/>
        <a:p>
          <a:pPr algn="ctr"/>
          <a:endParaRPr lang="en-US"/>
        </a:p>
      </dgm:t>
    </dgm:pt>
    <dgm:pt modelId="{EEAB8788-ADAA-41EB-A8D7-9225B5138A2C}" type="sibTrans" cxnId="{720CAEDF-A1B3-4893-8E0B-CBAA3C6DDDEE}">
      <dgm:prSet/>
      <dgm:spPr/>
      <dgm:t>
        <a:bodyPr/>
        <a:lstStyle/>
        <a:p>
          <a:pPr algn="ctr"/>
          <a:endParaRPr lang="en-US"/>
        </a:p>
      </dgm:t>
    </dgm:pt>
    <dgm:pt modelId="{B052D73F-6134-4B58-969F-9FDC25B9432D}" type="pres">
      <dgm:prSet presAssocID="{C7E45A89-08E1-4DB1-BE65-3EAE8BB57D21}" presName="linearFlow" presStyleCnt="0">
        <dgm:presLayoutVars>
          <dgm:resizeHandles val="exact"/>
        </dgm:presLayoutVars>
      </dgm:prSet>
      <dgm:spPr/>
    </dgm:pt>
    <dgm:pt modelId="{AAD32399-E054-49B6-9032-2CAD522DF9DA}" type="pres">
      <dgm:prSet presAssocID="{6E1A7B14-B4AD-4B9C-A675-33EB30FCCBC9}" presName="node" presStyleLbl="node1" presStyleIdx="0" presStyleCnt="3">
        <dgm:presLayoutVars>
          <dgm:bulletEnabled val="1"/>
        </dgm:presLayoutVars>
      </dgm:prSet>
      <dgm:spPr/>
      <dgm:t>
        <a:bodyPr/>
        <a:lstStyle/>
        <a:p>
          <a:endParaRPr lang="en-US"/>
        </a:p>
      </dgm:t>
    </dgm:pt>
    <dgm:pt modelId="{ABE76204-597D-41FD-B83D-69B6DA50E6EC}" type="pres">
      <dgm:prSet presAssocID="{9CC9D4CB-A125-4175-9BC0-13818AEF0636}" presName="sibTrans" presStyleLbl="sibTrans2D1" presStyleIdx="0" presStyleCnt="2"/>
      <dgm:spPr/>
      <dgm:t>
        <a:bodyPr/>
        <a:lstStyle/>
        <a:p>
          <a:endParaRPr lang="en-US"/>
        </a:p>
      </dgm:t>
    </dgm:pt>
    <dgm:pt modelId="{19ECC8E7-0490-4C5C-9D2E-29522D2F0DFB}" type="pres">
      <dgm:prSet presAssocID="{9CC9D4CB-A125-4175-9BC0-13818AEF0636}" presName="connectorText" presStyleLbl="sibTrans2D1" presStyleIdx="0" presStyleCnt="2"/>
      <dgm:spPr/>
      <dgm:t>
        <a:bodyPr/>
        <a:lstStyle/>
        <a:p>
          <a:endParaRPr lang="en-US"/>
        </a:p>
      </dgm:t>
    </dgm:pt>
    <dgm:pt modelId="{8E933D04-ED8A-45D6-8B4B-E106DF95825B}" type="pres">
      <dgm:prSet presAssocID="{A20AB70D-F5A9-4277-8C01-BF25AB1D4D57}" presName="node" presStyleLbl="node1" presStyleIdx="1" presStyleCnt="3">
        <dgm:presLayoutVars>
          <dgm:bulletEnabled val="1"/>
        </dgm:presLayoutVars>
      </dgm:prSet>
      <dgm:spPr/>
      <dgm:t>
        <a:bodyPr/>
        <a:lstStyle/>
        <a:p>
          <a:endParaRPr lang="en-US"/>
        </a:p>
      </dgm:t>
    </dgm:pt>
    <dgm:pt modelId="{0F9C0E56-5132-45AB-9CE0-8D8BA2C5152A}" type="pres">
      <dgm:prSet presAssocID="{8C2CABE7-DF17-4B36-8469-F7221FA2F2D8}" presName="sibTrans" presStyleLbl="sibTrans2D1" presStyleIdx="1" presStyleCnt="2"/>
      <dgm:spPr/>
      <dgm:t>
        <a:bodyPr/>
        <a:lstStyle/>
        <a:p>
          <a:endParaRPr lang="en-US"/>
        </a:p>
      </dgm:t>
    </dgm:pt>
    <dgm:pt modelId="{86EDC1CC-9CCA-43F3-BB00-FAA7382BE819}" type="pres">
      <dgm:prSet presAssocID="{8C2CABE7-DF17-4B36-8469-F7221FA2F2D8}" presName="connectorText" presStyleLbl="sibTrans2D1" presStyleIdx="1" presStyleCnt="2"/>
      <dgm:spPr/>
      <dgm:t>
        <a:bodyPr/>
        <a:lstStyle/>
        <a:p>
          <a:endParaRPr lang="en-US"/>
        </a:p>
      </dgm:t>
    </dgm:pt>
    <dgm:pt modelId="{4266783F-2E78-461D-B85D-2A5E253FEE4B}" type="pres">
      <dgm:prSet presAssocID="{36D137E1-9F24-40B5-9218-12D522040C88}" presName="node" presStyleLbl="node1" presStyleIdx="2" presStyleCnt="3">
        <dgm:presLayoutVars>
          <dgm:bulletEnabled val="1"/>
        </dgm:presLayoutVars>
      </dgm:prSet>
      <dgm:spPr/>
      <dgm:t>
        <a:bodyPr/>
        <a:lstStyle/>
        <a:p>
          <a:endParaRPr lang="en-US"/>
        </a:p>
      </dgm:t>
    </dgm:pt>
  </dgm:ptLst>
  <dgm:cxnLst>
    <dgm:cxn modelId="{6158300A-A105-4E67-ACB5-6202991B203B}" srcId="{C7E45A89-08E1-4DB1-BE65-3EAE8BB57D21}" destId="{6E1A7B14-B4AD-4B9C-A675-33EB30FCCBC9}" srcOrd="0" destOrd="0" parTransId="{B66ABECA-F018-4E01-A3FD-2B087B8D7457}" sibTransId="{9CC9D4CB-A125-4175-9BC0-13818AEF0636}"/>
    <dgm:cxn modelId="{26ABEF3B-6B42-459E-8B0E-75C90FFD4195}" srcId="{C7E45A89-08E1-4DB1-BE65-3EAE8BB57D21}" destId="{A20AB70D-F5A9-4277-8C01-BF25AB1D4D57}" srcOrd="1" destOrd="0" parTransId="{C04E9CF4-E562-4337-AFC1-4AEAE25A99F0}" sibTransId="{8C2CABE7-DF17-4B36-8469-F7221FA2F2D8}"/>
    <dgm:cxn modelId="{02CB97B5-96F8-4417-8D3F-38E9E7C9DE6B}" type="presOf" srcId="{C7E45A89-08E1-4DB1-BE65-3EAE8BB57D21}" destId="{B052D73F-6134-4B58-969F-9FDC25B9432D}" srcOrd="0" destOrd="0" presId="urn:microsoft.com/office/officeart/2005/8/layout/process2"/>
    <dgm:cxn modelId="{6128AADF-3FF3-476C-B465-B4E6CDD1CB3D}" type="presOf" srcId="{8C2CABE7-DF17-4B36-8469-F7221FA2F2D8}" destId="{0F9C0E56-5132-45AB-9CE0-8D8BA2C5152A}" srcOrd="0" destOrd="0" presId="urn:microsoft.com/office/officeart/2005/8/layout/process2"/>
    <dgm:cxn modelId="{70C1DE7D-1241-4286-BD76-4530F7AC3BD5}" type="presOf" srcId="{8C2CABE7-DF17-4B36-8469-F7221FA2F2D8}" destId="{86EDC1CC-9CCA-43F3-BB00-FAA7382BE819}" srcOrd="1" destOrd="0" presId="urn:microsoft.com/office/officeart/2005/8/layout/process2"/>
    <dgm:cxn modelId="{B61F4651-C351-4D8D-B7BE-7BBB13A956FC}" type="presOf" srcId="{9CC9D4CB-A125-4175-9BC0-13818AEF0636}" destId="{ABE76204-597D-41FD-B83D-69B6DA50E6EC}" srcOrd="0" destOrd="0" presId="urn:microsoft.com/office/officeart/2005/8/layout/process2"/>
    <dgm:cxn modelId="{8FFC0499-7D7A-4447-965F-296CE7794460}" type="presOf" srcId="{A20AB70D-F5A9-4277-8C01-BF25AB1D4D57}" destId="{8E933D04-ED8A-45D6-8B4B-E106DF95825B}" srcOrd="0" destOrd="0" presId="urn:microsoft.com/office/officeart/2005/8/layout/process2"/>
    <dgm:cxn modelId="{83186FFD-449D-46DE-A31C-51616928DB11}" type="presOf" srcId="{36D137E1-9F24-40B5-9218-12D522040C88}" destId="{4266783F-2E78-461D-B85D-2A5E253FEE4B}" srcOrd="0" destOrd="0" presId="urn:microsoft.com/office/officeart/2005/8/layout/process2"/>
    <dgm:cxn modelId="{B7D30B14-A5E1-4C70-B8C3-50787BFD26EE}" type="presOf" srcId="{9CC9D4CB-A125-4175-9BC0-13818AEF0636}" destId="{19ECC8E7-0490-4C5C-9D2E-29522D2F0DFB}" srcOrd="1" destOrd="0" presId="urn:microsoft.com/office/officeart/2005/8/layout/process2"/>
    <dgm:cxn modelId="{720CAEDF-A1B3-4893-8E0B-CBAA3C6DDDEE}" srcId="{C7E45A89-08E1-4DB1-BE65-3EAE8BB57D21}" destId="{36D137E1-9F24-40B5-9218-12D522040C88}" srcOrd="2" destOrd="0" parTransId="{4A923727-11A0-4C8F-82F0-3C7B32528ECC}" sibTransId="{EEAB8788-ADAA-41EB-A8D7-9225B5138A2C}"/>
    <dgm:cxn modelId="{2A5AF3B1-E6FA-4A5C-AE86-FCBAB1970534}" type="presOf" srcId="{6E1A7B14-B4AD-4B9C-A675-33EB30FCCBC9}" destId="{AAD32399-E054-49B6-9032-2CAD522DF9DA}" srcOrd="0" destOrd="0" presId="urn:microsoft.com/office/officeart/2005/8/layout/process2"/>
    <dgm:cxn modelId="{4969B81B-6D0F-483B-8356-0A3E7CF9313B}" type="presParOf" srcId="{B052D73F-6134-4B58-969F-9FDC25B9432D}" destId="{AAD32399-E054-49B6-9032-2CAD522DF9DA}" srcOrd="0" destOrd="0" presId="urn:microsoft.com/office/officeart/2005/8/layout/process2"/>
    <dgm:cxn modelId="{9FEF6024-9D97-480E-A76C-4702E4293F0C}" type="presParOf" srcId="{B052D73F-6134-4B58-969F-9FDC25B9432D}" destId="{ABE76204-597D-41FD-B83D-69B6DA50E6EC}" srcOrd="1" destOrd="0" presId="urn:microsoft.com/office/officeart/2005/8/layout/process2"/>
    <dgm:cxn modelId="{1A06C604-4757-4767-838A-71E641F2546D}" type="presParOf" srcId="{ABE76204-597D-41FD-B83D-69B6DA50E6EC}" destId="{19ECC8E7-0490-4C5C-9D2E-29522D2F0DFB}" srcOrd="0" destOrd="0" presId="urn:microsoft.com/office/officeart/2005/8/layout/process2"/>
    <dgm:cxn modelId="{2F5B7D82-0E50-4C94-94FF-C1FD238A1BF8}" type="presParOf" srcId="{B052D73F-6134-4B58-969F-9FDC25B9432D}" destId="{8E933D04-ED8A-45D6-8B4B-E106DF95825B}" srcOrd="2" destOrd="0" presId="urn:microsoft.com/office/officeart/2005/8/layout/process2"/>
    <dgm:cxn modelId="{86B11BC0-A864-4B2D-AA07-0F572C55D239}" type="presParOf" srcId="{B052D73F-6134-4B58-969F-9FDC25B9432D}" destId="{0F9C0E56-5132-45AB-9CE0-8D8BA2C5152A}" srcOrd="3" destOrd="0" presId="urn:microsoft.com/office/officeart/2005/8/layout/process2"/>
    <dgm:cxn modelId="{691CE2F0-390B-4802-AACF-C9F21B24C253}" type="presParOf" srcId="{0F9C0E56-5132-45AB-9CE0-8D8BA2C5152A}" destId="{86EDC1CC-9CCA-43F3-BB00-FAA7382BE819}" srcOrd="0" destOrd="0" presId="urn:microsoft.com/office/officeart/2005/8/layout/process2"/>
    <dgm:cxn modelId="{65639ACE-E497-4546-B325-CAD0F6527B3F}" type="presParOf" srcId="{B052D73F-6134-4B58-969F-9FDC25B9432D}" destId="{4266783F-2E78-461D-B85D-2A5E253FEE4B}" srcOrd="4" destOrd="0" presId="urn:microsoft.com/office/officeart/2005/8/layout/process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5AADE9-2DAC-4D6B-8B1A-5D701E15BF9B}"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8227882B-3F68-49C1-927D-A1EE94360EE9}">
      <dgm:prSet custT="1"/>
      <dgm:spPr/>
      <dgm:t>
        <a:bodyPr/>
        <a:lstStyle/>
        <a:p>
          <a:pPr rtl="0"/>
          <a:r>
            <a:rPr lang="en-US" sz="1800" b="1" baseline="0" dirty="0" smtClean="0"/>
            <a:t>New</a:t>
          </a:r>
          <a:r>
            <a:rPr lang="en-US" sz="1800" b="0" baseline="0" dirty="0" smtClean="0"/>
            <a:t> </a:t>
          </a:r>
          <a:endParaRPr lang="en-US" sz="1800" dirty="0"/>
        </a:p>
      </dgm:t>
    </dgm:pt>
    <dgm:pt modelId="{E94883D6-885C-4A59-9A33-96E16D597A7B}" type="parTrans" cxnId="{925DF0EF-A118-4C7C-AA09-84E47D79BE50}">
      <dgm:prSet/>
      <dgm:spPr/>
      <dgm:t>
        <a:bodyPr/>
        <a:lstStyle/>
        <a:p>
          <a:endParaRPr lang="en-US" sz="2000"/>
        </a:p>
      </dgm:t>
    </dgm:pt>
    <dgm:pt modelId="{27CE7CF3-C2DC-4E21-8D34-83A987EC51CB}" type="sibTrans" cxnId="{925DF0EF-A118-4C7C-AA09-84E47D79BE50}">
      <dgm:prSet/>
      <dgm:spPr/>
      <dgm:t>
        <a:bodyPr/>
        <a:lstStyle/>
        <a:p>
          <a:endParaRPr lang="en-US" sz="2000"/>
        </a:p>
      </dgm:t>
    </dgm:pt>
    <dgm:pt modelId="{B7B840CC-0BC0-4508-B389-A3E27DEE3946}">
      <dgm:prSet custT="1"/>
      <dgm:spPr/>
      <dgm:t>
        <a:bodyPr/>
        <a:lstStyle/>
        <a:p>
          <a:pPr rtl="0"/>
          <a:r>
            <a:rPr lang="en-US" sz="1600" b="0" baseline="0" dirty="0" smtClean="0"/>
            <a:t>When the bug is posted for the first time, its state will be </a:t>
          </a:r>
          <a:r>
            <a:rPr lang="en-US" sz="1600" b="1" baseline="0" dirty="0" smtClean="0"/>
            <a:t>“New”</a:t>
          </a:r>
          <a:r>
            <a:rPr lang="en-US" sz="1600" b="0" baseline="0" dirty="0" smtClean="0"/>
            <a:t>. This means that the bug is identified but not yet approved.</a:t>
          </a:r>
          <a:endParaRPr lang="en-US" sz="1600" b="1" baseline="0" dirty="0"/>
        </a:p>
      </dgm:t>
    </dgm:pt>
    <dgm:pt modelId="{14DE84FB-50EF-4579-A03D-F42D073297B7}" type="parTrans" cxnId="{395B044D-3E76-47EE-A122-B1E4773CDC4D}">
      <dgm:prSet/>
      <dgm:spPr/>
      <dgm:t>
        <a:bodyPr/>
        <a:lstStyle/>
        <a:p>
          <a:endParaRPr lang="en-US" sz="2000"/>
        </a:p>
      </dgm:t>
    </dgm:pt>
    <dgm:pt modelId="{A1FE5BB4-7E6A-4E52-AD52-489776E99694}" type="sibTrans" cxnId="{395B044D-3E76-47EE-A122-B1E4773CDC4D}">
      <dgm:prSet/>
      <dgm:spPr/>
      <dgm:t>
        <a:bodyPr/>
        <a:lstStyle/>
        <a:p>
          <a:endParaRPr lang="en-US" sz="2000"/>
        </a:p>
      </dgm:t>
    </dgm:pt>
    <dgm:pt modelId="{DDF981A0-32D0-462E-B4B4-356FC70C6D52}">
      <dgm:prSet custT="1"/>
      <dgm:spPr/>
      <dgm:t>
        <a:bodyPr/>
        <a:lstStyle/>
        <a:p>
          <a:pPr rtl="0"/>
          <a:r>
            <a:rPr lang="en-US" sz="1800" b="1" baseline="0" dirty="0" smtClean="0"/>
            <a:t>Open</a:t>
          </a:r>
          <a:endParaRPr lang="en-US" sz="1800" dirty="0"/>
        </a:p>
      </dgm:t>
    </dgm:pt>
    <dgm:pt modelId="{282AB023-B4E0-4D48-8CCD-6D9794252A77}" type="parTrans" cxnId="{CC5E76A3-3C90-4513-9C88-6940BE4EAEA0}">
      <dgm:prSet/>
      <dgm:spPr/>
      <dgm:t>
        <a:bodyPr/>
        <a:lstStyle/>
        <a:p>
          <a:endParaRPr lang="en-US" sz="2000"/>
        </a:p>
      </dgm:t>
    </dgm:pt>
    <dgm:pt modelId="{7AC6238B-5A97-4C2B-9D6B-E78CEF5A2AF7}" type="sibTrans" cxnId="{CC5E76A3-3C90-4513-9C88-6940BE4EAEA0}">
      <dgm:prSet/>
      <dgm:spPr/>
      <dgm:t>
        <a:bodyPr/>
        <a:lstStyle/>
        <a:p>
          <a:endParaRPr lang="en-US" sz="2000"/>
        </a:p>
      </dgm:t>
    </dgm:pt>
    <dgm:pt modelId="{235399D4-E96D-4EE1-AA46-3FC65E32A9E3}">
      <dgm:prSet custT="1"/>
      <dgm:spPr/>
      <dgm:t>
        <a:bodyPr/>
        <a:lstStyle/>
        <a:p>
          <a:pPr rtl="0"/>
          <a:r>
            <a:rPr lang="en-US" sz="1600" b="0" baseline="0" dirty="0" smtClean="0"/>
            <a:t>After a tester has posted a bug, the lead of the tester approves that the bug is genuine and he changes the state as </a:t>
          </a:r>
          <a:r>
            <a:rPr lang="en-US" sz="1600" b="1" baseline="0" dirty="0" smtClean="0"/>
            <a:t>“Open”</a:t>
          </a:r>
          <a:r>
            <a:rPr lang="en-US" sz="1600" b="0" baseline="0" dirty="0" smtClean="0"/>
            <a:t>. </a:t>
          </a:r>
          <a:endParaRPr lang="en-US" sz="1600" b="1" baseline="0" dirty="0"/>
        </a:p>
      </dgm:t>
    </dgm:pt>
    <dgm:pt modelId="{086A5BF4-18B8-460C-9714-C488289007A7}" type="parTrans" cxnId="{79B812B4-81FF-436D-A5AD-F147D121BA40}">
      <dgm:prSet/>
      <dgm:spPr/>
      <dgm:t>
        <a:bodyPr/>
        <a:lstStyle/>
        <a:p>
          <a:endParaRPr lang="en-US" sz="2000"/>
        </a:p>
      </dgm:t>
    </dgm:pt>
    <dgm:pt modelId="{04260503-1996-444B-A676-4E869AFF105D}" type="sibTrans" cxnId="{79B812B4-81FF-436D-A5AD-F147D121BA40}">
      <dgm:prSet/>
      <dgm:spPr/>
      <dgm:t>
        <a:bodyPr/>
        <a:lstStyle/>
        <a:p>
          <a:endParaRPr lang="en-US" sz="2000"/>
        </a:p>
      </dgm:t>
    </dgm:pt>
    <dgm:pt modelId="{627C515A-2E32-4EED-8740-D68672AE0196}">
      <dgm:prSet custT="1"/>
      <dgm:spPr/>
      <dgm:t>
        <a:bodyPr/>
        <a:lstStyle/>
        <a:p>
          <a:pPr rtl="0"/>
          <a:r>
            <a:rPr lang="en-US" sz="1600" b="0" baseline="0" dirty="0" smtClean="0"/>
            <a:t>The lead assigns the bug to the PM or Developer.</a:t>
          </a:r>
          <a:endParaRPr lang="en-US" sz="1600" dirty="0"/>
        </a:p>
      </dgm:t>
    </dgm:pt>
    <dgm:pt modelId="{88AED27C-378C-4902-826E-A70EF96524D4}" type="parTrans" cxnId="{17E21F0E-E848-436D-A9FC-2321CC89AB43}">
      <dgm:prSet/>
      <dgm:spPr/>
      <dgm:t>
        <a:bodyPr/>
        <a:lstStyle/>
        <a:p>
          <a:endParaRPr lang="en-US" sz="2000"/>
        </a:p>
      </dgm:t>
    </dgm:pt>
    <dgm:pt modelId="{06B8D7EB-83B2-48D8-8633-D1943EA9C570}" type="sibTrans" cxnId="{17E21F0E-E848-436D-A9FC-2321CC89AB43}">
      <dgm:prSet/>
      <dgm:spPr/>
      <dgm:t>
        <a:bodyPr/>
        <a:lstStyle/>
        <a:p>
          <a:endParaRPr lang="en-US" sz="2000"/>
        </a:p>
      </dgm:t>
    </dgm:pt>
    <dgm:pt modelId="{64BD8A70-9288-4748-9978-6B9F537D76E3}">
      <dgm:prSet custT="1"/>
      <dgm:spPr/>
      <dgm:t>
        <a:bodyPr/>
        <a:lstStyle/>
        <a:p>
          <a:pPr rtl="0"/>
          <a:r>
            <a:rPr lang="en-US" sz="1800" b="1" baseline="0" dirty="0" smtClean="0"/>
            <a:t>Fixed</a:t>
          </a:r>
          <a:endParaRPr lang="en-US" sz="1800" b="1" baseline="0" dirty="0"/>
        </a:p>
      </dgm:t>
    </dgm:pt>
    <dgm:pt modelId="{5993EA4C-F1C3-4EBB-A4E7-7F7C638A5FCF}" type="parTrans" cxnId="{F94E617B-8A9A-480D-AEB6-F5E94D22AC1E}">
      <dgm:prSet/>
      <dgm:spPr/>
      <dgm:t>
        <a:bodyPr/>
        <a:lstStyle/>
        <a:p>
          <a:endParaRPr lang="en-US" sz="2000"/>
        </a:p>
      </dgm:t>
    </dgm:pt>
    <dgm:pt modelId="{4C372DAB-7963-44B5-8F83-BF69DA7F56BE}" type="sibTrans" cxnId="{F94E617B-8A9A-480D-AEB6-F5E94D22AC1E}">
      <dgm:prSet/>
      <dgm:spPr/>
      <dgm:t>
        <a:bodyPr/>
        <a:lstStyle/>
        <a:p>
          <a:endParaRPr lang="en-US" sz="2000"/>
        </a:p>
      </dgm:t>
    </dgm:pt>
    <dgm:pt modelId="{B72D0662-8204-4F0A-92FB-9A93DD770DDF}">
      <dgm:prSet custT="1"/>
      <dgm:spPr/>
      <dgm:t>
        <a:bodyPr/>
        <a:lstStyle/>
        <a:p>
          <a:pPr rtl="0"/>
          <a:r>
            <a:rPr lang="en-US" sz="1600" b="0" baseline="0" dirty="0" smtClean="0"/>
            <a:t>Developer verifies the defect and fixes the bug, and will assign the bug to the testing team for next round of testing. Before he releases the software with bug fixed, he changes the state of bug to </a:t>
          </a:r>
          <a:r>
            <a:rPr lang="en-US" sz="1600" b="1" baseline="0" dirty="0" smtClean="0"/>
            <a:t>“Fixed”</a:t>
          </a:r>
          <a:r>
            <a:rPr lang="en-US" sz="1600" b="0" baseline="0" dirty="0" smtClean="0"/>
            <a:t>. It specifies that the bug has been fixed and is released to testing team. </a:t>
          </a:r>
          <a:endParaRPr lang="en-US" sz="1600" b="0" baseline="0" dirty="0"/>
        </a:p>
      </dgm:t>
    </dgm:pt>
    <dgm:pt modelId="{22F503F8-2FCA-477B-990E-79002E48354D}" type="parTrans" cxnId="{B7D2FDEC-AAA7-4DDB-AC77-2C3BE1A3BE5F}">
      <dgm:prSet/>
      <dgm:spPr/>
      <dgm:t>
        <a:bodyPr/>
        <a:lstStyle/>
        <a:p>
          <a:endParaRPr lang="en-US" sz="2000"/>
        </a:p>
      </dgm:t>
    </dgm:pt>
    <dgm:pt modelId="{112CC3A2-58C8-4C82-9F66-6DA4EAD3651E}" type="sibTrans" cxnId="{B7D2FDEC-AAA7-4DDB-AC77-2C3BE1A3BE5F}">
      <dgm:prSet/>
      <dgm:spPr/>
      <dgm:t>
        <a:bodyPr/>
        <a:lstStyle/>
        <a:p>
          <a:endParaRPr lang="en-US" sz="2000"/>
        </a:p>
      </dgm:t>
    </dgm:pt>
    <dgm:pt modelId="{8F9CBFEC-EAAE-4834-9B9C-B92CF807713C}">
      <dgm:prSet custT="1"/>
      <dgm:spPr/>
      <dgm:t>
        <a:bodyPr/>
        <a:lstStyle/>
        <a:p>
          <a:pPr rtl="0"/>
          <a:r>
            <a:rPr lang="en-US" sz="1800" b="1" baseline="0" dirty="0" smtClean="0"/>
            <a:t>Closed</a:t>
          </a:r>
          <a:r>
            <a:rPr lang="en-US" sz="1800" b="0" baseline="0" dirty="0" smtClean="0"/>
            <a:t> </a:t>
          </a:r>
          <a:endParaRPr lang="en-US" sz="1800" dirty="0"/>
        </a:p>
      </dgm:t>
    </dgm:pt>
    <dgm:pt modelId="{5F42C7F4-0D65-41E1-97AE-38B0C42181F9}" type="parTrans" cxnId="{6B2DB5F4-C8C0-4789-BA6D-A9F5FF73616F}">
      <dgm:prSet/>
      <dgm:spPr/>
      <dgm:t>
        <a:bodyPr/>
        <a:lstStyle/>
        <a:p>
          <a:endParaRPr lang="en-US" sz="2000"/>
        </a:p>
      </dgm:t>
    </dgm:pt>
    <dgm:pt modelId="{6AD7CAD7-504E-44DD-BB4E-4EB6A4D90518}" type="sibTrans" cxnId="{6B2DB5F4-C8C0-4789-BA6D-A9F5FF73616F}">
      <dgm:prSet/>
      <dgm:spPr/>
      <dgm:t>
        <a:bodyPr/>
        <a:lstStyle/>
        <a:p>
          <a:endParaRPr lang="en-US" sz="2000"/>
        </a:p>
      </dgm:t>
    </dgm:pt>
    <dgm:pt modelId="{EB6B43B7-4BD4-4DE1-9F0F-B422D5FA9634}">
      <dgm:prSet custT="1"/>
      <dgm:spPr/>
      <dgm:t>
        <a:bodyPr/>
        <a:lstStyle/>
        <a:p>
          <a:pPr rtl="0"/>
          <a:r>
            <a:rPr lang="en-US" sz="1600" b="0" baseline="0" dirty="0" smtClean="0"/>
            <a:t>Once the bug is fixed, it is tested by the tester. If the tester feels that the bug no longer exists in the software, he changes the status of the bug to </a:t>
          </a:r>
          <a:r>
            <a:rPr lang="en-US" sz="1600" b="1" baseline="0" dirty="0" smtClean="0"/>
            <a:t>“Closed”</a:t>
          </a:r>
          <a:r>
            <a:rPr lang="en-US" sz="1600" b="0" baseline="0" dirty="0" smtClean="0"/>
            <a:t>. This state means that the bug is fixed, tested and closed.</a:t>
          </a:r>
          <a:endParaRPr lang="en-US" sz="1600" dirty="0"/>
        </a:p>
      </dgm:t>
    </dgm:pt>
    <dgm:pt modelId="{D7D5DB4C-BA88-4244-9833-47A95B4112B0}" type="parTrans" cxnId="{6FABE2C5-28A7-4C9F-AD9E-1AB7AABDE136}">
      <dgm:prSet/>
      <dgm:spPr/>
      <dgm:t>
        <a:bodyPr/>
        <a:lstStyle/>
        <a:p>
          <a:endParaRPr lang="en-US" sz="2000"/>
        </a:p>
      </dgm:t>
    </dgm:pt>
    <dgm:pt modelId="{A301E8FB-3733-4672-BCD4-7AA98F1F6DE6}" type="sibTrans" cxnId="{6FABE2C5-28A7-4C9F-AD9E-1AB7AABDE136}">
      <dgm:prSet/>
      <dgm:spPr/>
      <dgm:t>
        <a:bodyPr/>
        <a:lstStyle/>
        <a:p>
          <a:endParaRPr lang="en-US" sz="2000"/>
        </a:p>
      </dgm:t>
    </dgm:pt>
    <dgm:pt modelId="{966E585A-925A-48FC-ABAD-751B9F75FAB9}" type="pres">
      <dgm:prSet presAssocID="{515AADE9-2DAC-4D6B-8B1A-5D701E15BF9B}" presName="linear" presStyleCnt="0">
        <dgm:presLayoutVars>
          <dgm:animLvl val="lvl"/>
          <dgm:resizeHandles val="exact"/>
        </dgm:presLayoutVars>
      </dgm:prSet>
      <dgm:spPr/>
      <dgm:t>
        <a:bodyPr/>
        <a:lstStyle/>
        <a:p>
          <a:endParaRPr lang="en-US"/>
        </a:p>
      </dgm:t>
    </dgm:pt>
    <dgm:pt modelId="{E3FED5F1-AF8B-4FDF-909F-2A6AAA58F32D}" type="pres">
      <dgm:prSet presAssocID="{8227882B-3F68-49C1-927D-A1EE94360EE9}" presName="parentText" presStyleLbl="node1" presStyleIdx="0" presStyleCnt="4">
        <dgm:presLayoutVars>
          <dgm:chMax val="0"/>
          <dgm:bulletEnabled val="1"/>
        </dgm:presLayoutVars>
      </dgm:prSet>
      <dgm:spPr/>
      <dgm:t>
        <a:bodyPr/>
        <a:lstStyle/>
        <a:p>
          <a:endParaRPr lang="en-US"/>
        </a:p>
      </dgm:t>
    </dgm:pt>
    <dgm:pt modelId="{CC3A36AF-3C30-484E-953A-E1A77F17F417}" type="pres">
      <dgm:prSet presAssocID="{8227882B-3F68-49C1-927D-A1EE94360EE9}" presName="childText" presStyleLbl="revTx" presStyleIdx="0" presStyleCnt="4">
        <dgm:presLayoutVars>
          <dgm:bulletEnabled val="1"/>
        </dgm:presLayoutVars>
      </dgm:prSet>
      <dgm:spPr/>
      <dgm:t>
        <a:bodyPr/>
        <a:lstStyle/>
        <a:p>
          <a:endParaRPr lang="en-US"/>
        </a:p>
      </dgm:t>
    </dgm:pt>
    <dgm:pt modelId="{AD7E245B-B430-4F99-9065-2A176061401A}" type="pres">
      <dgm:prSet presAssocID="{DDF981A0-32D0-462E-B4B4-356FC70C6D52}" presName="parentText" presStyleLbl="node1" presStyleIdx="1" presStyleCnt="4">
        <dgm:presLayoutVars>
          <dgm:chMax val="0"/>
          <dgm:bulletEnabled val="1"/>
        </dgm:presLayoutVars>
      </dgm:prSet>
      <dgm:spPr/>
      <dgm:t>
        <a:bodyPr/>
        <a:lstStyle/>
        <a:p>
          <a:endParaRPr lang="en-US"/>
        </a:p>
      </dgm:t>
    </dgm:pt>
    <dgm:pt modelId="{53269FCF-4C4C-4443-B4AC-4629F3FA43F9}" type="pres">
      <dgm:prSet presAssocID="{DDF981A0-32D0-462E-B4B4-356FC70C6D52}" presName="childText" presStyleLbl="revTx" presStyleIdx="1" presStyleCnt="4">
        <dgm:presLayoutVars>
          <dgm:bulletEnabled val="1"/>
        </dgm:presLayoutVars>
      </dgm:prSet>
      <dgm:spPr/>
      <dgm:t>
        <a:bodyPr/>
        <a:lstStyle/>
        <a:p>
          <a:endParaRPr lang="en-US"/>
        </a:p>
      </dgm:t>
    </dgm:pt>
    <dgm:pt modelId="{C20DA325-F717-4564-A819-AFDCD7D23ED5}" type="pres">
      <dgm:prSet presAssocID="{64BD8A70-9288-4748-9978-6B9F537D76E3}" presName="parentText" presStyleLbl="node1" presStyleIdx="2" presStyleCnt="4">
        <dgm:presLayoutVars>
          <dgm:chMax val="0"/>
          <dgm:bulletEnabled val="1"/>
        </dgm:presLayoutVars>
      </dgm:prSet>
      <dgm:spPr/>
      <dgm:t>
        <a:bodyPr/>
        <a:lstStyle/>
        <a:p>
          <a:endParaRPr lang="en-US"/>
        </a:p>
      </dgm:t>
    </dgm:pt>
    <dgm:pt modelId="{F76F8DD3-0010-4E31-8955-80D8E5438FD3}" type="pres">
      <dgm:prSet presAssocID="{64BD8A70-9288-4748-9978-6B9F537D76E3}" presName="childText" presStyleLbl="revTx" presStyleIdx="2" presStyleCnt="4">
        <dgm:presLayoutVars>
          <dgm:bulletEnabled val="1"/>
        </dgm:presLayoutVars>
      </dgm:prSet>
      <dgm:spPr/>
      <dgm:t>
        <a:bodyPr/>
        <a:lstStyle/>
        <a:p>
          <a:endParaRPr lang="en-US"/>
        </a:p>
      </dgm:t>
    </dgm:pt>
    <dgm:pt modelId="{1AA1FC59-0BB5-4E4A-BE7D-299000A6631D}" type="pres">
      <dgm:prSet presAssocID="{8F9CBFEC-EAAE-4834-9B9C-B92CF807713C}" presName="parentText" presStyleLbl="node1" presStyleIdx="3" presStyleCnt="4">
        <dgm:presLayoutVars>
          <dgm:chMax val="0"/>
          <dgm:bulletEnabled val="1"/>
        </dgm:presLayoutVars>
      </dgm:prSet>
      <dgm:spPr/>
      <dgm:t>
        <a:bodyPr/>
        <a:lstStyle/>
        <a:p>
          <a:endParaRPr lang="en-US"/>
        </a:p>
      </dgm:t>
    </dgm:pt>
    <dgm:pt modelId="{BC0B1ACC-75AB-4DB8-B966-F299BD2792E6}" type="pres">
      <dgm:prSet presAssocID="{8F9CBFEC-EAAE-4834-9B9C-B92CF807713C}" presName="childText" presStyleLbl="revTx" presStyleIdx="3" presStyleCnt="4">
        <dgm:presLayoutVars>
          <dgm:bulletEnabled val="1"/>
        </dgm:presLayoutVars>
      </dgm:prSet>
      <dgm:spPr/>
      <dgm:t>
        <a:bodyPr/>
        <a:lstStyle/>
        <a:p>
          <a:endParaRPr lang="en-US"/>
        </a:p>
      </dgm:t>
    </dgm:pt>
  </dgm:ptLst>
  <dgm:cxnLst>
    <dgm:cxn modelId="{395B044D-3E76-47EE-A122-B1E4773CDC4D}" srcId="{8227882B-3F68-49C1-927D-A1EE94360EE9}" destId="{B7B840CC-0BC0-4508-B389-A3E27DEE3946}" srcOrd="0" destOrd="0" parTransId="{14DE84FB-50EF-4579-A03D-F42D073297B7}" sibTransId="{A1FE5BB4-7E6A-4E52-AD52-489776E99694}"/>
    <dgm:cxn modelId="{B7D2FDEC-AAA7-4DDB-AC77-2C3BE1A3BE5F}" srcId="{64BD8A70-9288-4748-9978-6B9F537D76E3}" destId="{B72D0662-8204-4F0A-92FB-9A93DD770DDF}" srcOrd="0" destOrd="0" parTransId="{22F503F8-2FCA-477B-990E-79002E48354D}" sibTransId="{112CC3A2-58C8-4C82-9F66-6DA4EAD3651E}"/>
    <dgm:cxn modelId="{F94E617B-8A9A-480D-AEB6-F5E94D22AC1E}" srcId="{515AADE9-2DAC-4D6B-8B1A-5D701E15BF9B}" destId="{64BD8A70-9288-4748-9978-6B9F537D76E3}" srcOrd="2" destOrd="0" parTransId="{5993EA4C-F1C3-4EBB-A4E7-7F7C638A5FCF}" sibTransId="{4C372DAB-7963-44B5-8F83-BF69DA7F56BE}"/>
    <dgm:cxn modelId="{17E21F0E-E848-436D-A9FC-2321CC89AB43}" srcId="{DDF981A0-32D0-462E-B4B4-356FC70C6D52}" destId="{627C515A-2E32-4EED-8740-D68672AE0196}" srcOrd="1" destOrd="0" parTransId="{88AED27C-378C-4902-826E-A70EF96524D4}" sibTransId="{06B8D7EB-83B2-48D8-8633-D1943EA9C570}"/>
    <dgm:cxn modelId="{925DF0EF-A118-4C7C-AA09-84E47D79BE50}" srcId="{515AADE9-2DAC-4D6B-8B1A-5D701E15BF9B}" destId="{8227882B-3F68-49C1-927D-A1EE94360EE9}" srcOrd="0" destOrd="0" parTransId="{E94883D6-885C-4A59-9A33-96E16D597A7B}" sibTransId="{27CE7CF3-C2DC-4E21-8D34-83A987EC51CB}"/>
    <dgm:cxn modelId="{6FABE2C5-28A7-4C9F-AD9E-1AB7AABDE136}" srcId="{8F9CBFEC-EAAE-4834-9B9C-B92CF807713C}" destId="{EB6B43B7-4BD4-4DE1-9F0F-B422D5FA9634}" srcOrd="0" destOrd="0" parTransId="{D7D5DB4C-BA88-4244-9833-47A95B4112B0}" sibTransId="{A301E8FB-3733-4672-BCD4-7AA98F1F6DE6}"/>
    <dgm:cxn modelId="{156AB3A2-858E-456D-87D6-1DEB1AC3367E}" type="presOf" srcId="{64BD8A70-9288-4748-9978-6B9F537D76E3}" destId="{C20DA325-F717-4564-A819-AFDCD7D23ED5}" srcOrd="0" destOrd="0" presId="urn:microsoft.com/office/officeart/2005/8/layout/vList2"/>
    <dgm:cxn modelId="{2BF47CAC-CADC-45A3-BA01-3FD98B70EDCE}" type="presOf" srcId="{8227882B-3F68-49C1-927D-A1EE94360EE9}" destId="{E3FED5F1-AF8B-4FDF-909F-2A6AAA58F32D}" srcOrd="0" destOrd="0" presId="urn:microsoft.com/office/officeart/2005/8/layout/vList2"/>
    <dgm:cxn modelId="{F254087F-B2C3-4929-BABE-0E358B04E59B}" type="presOf" srcId="{EB6B43B7-4BD4-4DE1-9F0F-B422D5FA9634}" destId="{BC0B1ACC-75AB-4DB8-B966-F299BD2792E6}" srcOrd="0" destOrd="0" presId="urn:microsoft.com/office/officeart/2005/8/layout/vList2"/>
    <dgm:cxn modelId="{74B2066D-361F-449E-9A50-B0171D528EAF}" type="presOf" srcId="{235399D4-E96D-4EE1-AA46-3FC65E32A9E3}" destId="{53269FCF-4C4C-4443-B4AC-4629F3FA43F9}" srcOrd="0" destOrd="0" presId="urn:microsoft.com/office/officeart/2005/8/layout/vList2"/>
    <dgm:cxn modelId="{6B2DB5F4-C8C0-4789-BA6D-A9F5FF73616F}" srcId="{515AADE9-2DAC-4D6B-8B1A-5D701E15BF9B}" destId="{8F9CBFEC-EAAE-4834-9B9C-B92CF807713C}" srcOrd="3" destOrd="0" parTransId="{5F42C7F4-0D65-41E1-97AE-38B0C42181F9}" sibTransId="{6AD7CAD7-504E-44DD-BB4E-4EB6A4D90518}"/>
    <dgm:cxn modelId="{CC5E76A3-3C90-4513-9C88-6940BE4EAEA0}" srcId="{515AADE9-2DAC-4D6B-8B1A-5D701E15BF9B}" destId="{DDF981A0-32D0-462E-B4B4-356FC70C6D52}" srcOrd="1" destOrd="0" parTransId="{282AB023-B4E0-4D48-8CCD-6D9794252A77}" sibTransId="{7AC6238B-5A97-4C2B-9D6B-E78CEF5A2AF7}"/>
    <dgm:cxn modelId="{C4BB88A1-3AA0-4B1E-8598-FBE4CF8886F2}" type="presOf" srcId="{627C515A-2E32-4EED-8740-D68672AE0196}" destId="{53269FCF-4C4C-4443-B4AC-4629F3FA43F9}" srcOrd="0" destOrd="1" presId="urn:microsoft.com/office/officeart/2005/8/layout/vList2"/>
    <dgm:cxn modelId="{3264F9BB-3EB7-4D0A-B33D-98F70E4BC703}" type="presOf" srcId="{8F9CBFEC-EAAE-4834-9B9C-B92CF807713C}" destId="{1AA1FC59-0BB5-4E4A-BE7D-299000A6631D}" srcOrd="0" destOrd="0" presId="urn:microsoft.com/office/officeart/2005/8/layout/vList2"/>
    <dgm:cxn modelId="{94C55BD9-3C6B-4AAD-9912-12D499726934}" type="presOf" srcId="{DDF981A0-32D0-462E-B4B4-356FC70C6D52}" destId="{AD7E245B-B430-4F99-9065-2A176061401A}" srcOrd="0" destOrd="0" presId="urn:microsoft.com/office/officeart/2005/8/layout/vList2"/>
    <dgm:cxn modelId="{BA9B0F12-C53D-4BA1-A7CA-44B8E0E45ECE}" type="presOf" srcId="{B72D0662-8204-4F0A-92FB-9A93DD770DDF}" destId="{F76F8DD3-0010-4E31-8955-80D8E5438FD3}" srcOrd="0" destOrd="0" presId="urn:microsoft.com/office/officeart/2005/8/layout/vList2"/>
    <dgm:cxn modelId="{79B812B4-81FF-436D-A5AD-F147D121BA40}" srcId="{DDF981A0-32D0-462E-B4B4-356FC70C6D52}" destId="{235399D4-E96D-4EE1-AA46-3FC65E32A9E3}" srcOrd="0" destOrd="0" parTransId="{086A5BF4-18B8-460C-9714-C488289007A7}" sibTransId="{04260503-1996-444B-A676-4E869AFF105D}"/>
    <dgm:cxn modelId="{02C2F24E-B836-4F72-8714-F4E04A6F2BEC}" type="presOf" srcId="{515AADE9-2DAC-4D6B-8B1A-5D701E15BF9B}" destId="{966E585A-925A-48FC-ABAD-751B9F75FAB9}" srcOrd="0" destOrd="0" presId="urn:microsoft.com/office/officeart/2005/8/layout/vList2"/>
    <dgm:cxn modelId="{1214598B-F5AB-4B41-9513-0F10A175A545}" type="presOf" srcId="{B7B840CC-0BC0-4508-B389-A3E27DEE3946}" destId="{CC3A36AF-3C30-484E-953A-E1A77F17F417}" srcOrd="0" destOrd="0" presId="urn:microsoft.com/office/officeart/2005/8/layout/vList2"/>
    <dgm:cxn modelId="{BF0B334D-3A26-4817-8DAA-F290D6AD936C}" type="presParOf" srcId="{966E585A-925A-48FC-ABAD-751B9F75FAB9}" destId="{E3FED5F1-AF8B-4FDF-909F-2A6AAA58F32D}" srcOrd="0" destOrd="0" presId="urn:microsoft.com/office/officeart/2005/8/layout/vList2"/>
    <dgm:cxn modelId="{DD9A6048-4D60-4CB0-9C20-3F56FCD03771}" type="presParOf" srcId="{966E585A-925A-48FC-ABAD-751B9F75FAB9}" destId="{CC3A36AF-3C30-484E-953A-E1A77F17F417}" srcOrd="1" destOrd="0" presId="urn:microsoft.com/office/officeart/2005/8/layout/vList2"/>
    <dgm:cxn modelId="{F787629C-1734-4ACC-89E5-F089DFFC031A}" type="presParOf" srcId="{966E585A-925A-48FC-ABAD-751B9F75FAB9}" destId="{AD7E245B-B430-4F99-9065-2A176061401A}" srcOrd="2" destOrd="0" presId="urn:microsoft.com/office/officeart/2005/8/layout/vList2"/>
    <dgm:cxn modelId="{F69D96EC-03FC-4D94-BFDE-7EB9422CB3B4}" type="presParOf" srcId="{966E585A-925A-48FC-ABAD-751B9F75FAB9}" destId="{53269FCF-4C4C-4443-B4AC-4629F3FA43F9}" srcOrd="3" destOrd="0" presId="urn:microsoft.com/office/officeart/2005/8/layout/vList2"/>
    <dgm:cxn modelId="{6E51D1E5-4864-46B5-AC53-41452CB85AB3}" type="presParOf" srcId="{966E585A-925A-48FC-ABAD-751B9F75FAB9}" destId="{C20DA325-F717-4564-A819-AFDCD7D23ED5}" srcOrd="4" destOrd="0" presId="urn:microsoft.com/office/officeart/2005/8/layout/vList2"/>
    <dgm:cxn modelId="{BA524BCF-EC04-438D-B4E4-9BC3B64AB826}" type="presParOf" srcId="{966E585A-925A-48FC-ABAD-751B9F75FAB9}" destId="{F76F8DD3-0010-4E31-8955-80D8E5438FD3}" srcOrd="5" destOrd="0" presId="urn:microsoft.com/office/officeart/2005/8/layout/vList2"/>
    <dgm:cxn modelId="{D7536950-112F-4200-B669-04B5C1D7DFDD}" type="presParOf" srcId="{966E585A-925A-48FC-ABAD-751B9F75FAB9}" destId="{1AA1FC59-0BB5-4E4A-BE7D-299000A6631D}" srcOrd="6" destOrd="0" presId="urn:microsoft.com/office/officeart/2005/8/layout/vList2"/>
    <dgm:cxn modelId="{A7E2DDC8-E325-4409-80BD-65672B360C99}" type="presParOf" srcId="{966E585A-925A-48FC-ABAD-751B9F75FAB9}" destId="{BC0B1ACC-75AB-4DB8-B966-F299BD2792E6}" srcOrd="7"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A59FB2-9852-4185-A153-2FE462C92B95}"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6D6C2E55-5FE6-4556-B52B-8E1920DCB5F9}">
      <dgm:prSet phldrT="[Text]" custT="1"/>
      <dgm:spPr/>
      <dgm:t>
        <a:bodyPr/>
        <a:lstStyle/>
        <a:p>
          <a:r>
            <a:rPr lang="en-US" sz="1800" b="1" dirty="0" smtClean="0">
              <a:latin typeface="+mn-lt"/>
            </a:rPr>
            <a:t>Deferred</a:t>
          </a:r>
          <a:endParaRPr lang="en-US" sz="1800" b="1" dirty="0">
            <a:latin typeface="+mn-lt"/>
          </a:endParaRPr>
        </a:p>
      </dgm:t>
    </dgm:pt>
    <dgm:pt modelId="{04F532C2-C6C2-4881-AC57-10436101C7E2}" type="parTrans" cxnId="{189482F5-BA12-41BA-AB7A-AC51EDC7A8CC}">
      <dgm:prSet/>
      <dgm:spPr/>
      <dgm:t>
        <a:bodyPr/>
        <a:lstStyle/>
        <a:p>
          <a:endParaRPr lang="en-US" sz="2000">
            <a:latin typeface="+mn-lt"/>
          </a:endParaRPr>
        </a:p>
      </dgm:t>
    </dgm:pt>
    <dgm:pt modelId="{8E944123-F3B7-4F53-8F6F-050AF098E805}" type="sibTrans" cxnId="{189482F5-BA12-41BA-AB7A-AC51EDC7A8CC}">
      <dgm:prSet/>
      <dgm:spPr/>
      <dgm:t>
        <a:bodyPr/>
        <a:lstStyle/>
        <a:p>
          <a:endParaRPr lang="en-US" sz="2000">
            <a:latin typeface="+mn-lt"/>
          </a:endParaRPr>
        </a:p>
      </dgm:t>
    </dgm:pt>
    <dgm:pt modelId="{7396E778-4D03-4EE0-812E-808F0A66715E}">
      <dgm:prSet phldrT="[Text]" custT="1"/>
      <dgm:spPr/>
      <dgm:t>
        <a:bodyPr/>
        <a:lstStyle/>
        <a:p>
          <a:r>
            <a:rPr lang="en-US" sz="1600" dirty="0" smtClean="0">
              <a:latin typeface="+mn-lt"/>
            </a:rPr>
            <a:t>If development team decided to fix the bug in the next release then defect status is changed to </a:t>
          </a:r>
          <a:r>
            <a:rPr lang="en-US" sz="1600" b="1" dirty="0" smtClean="0">
              <a:latin typeface="+mn-lt"/>
            </a:rPr>
            <a:t>“Deferred”</a:t>
          </a:r>
          <a:r>
            <a:rPr lang="en-US" sz="1600" dirty="0" smtClean="0">
              <a:latin typeface="+mn-lt"/>
            </a:rPr>
            <a:t>. </a:t>
          </a:r>
          <a:endParaRPr lang="en-US" sz="1600" dirty="0">
            <a:latin typeface="+mn-lt"/>
          </a:endParaRPr>
        </a:p>
      </dgm:t>
    </dgm:pt>
    <dgm:pt modelId="{6C1F82E9-1007-4835-B14D-89FDDC543E43}" type="parTrans" cxnId="{4C211103-F83E-4B60-99EE-9CACD120B392}">
      <dgm:prSet/>
      <dgm:spPr/>
      <dgm:t>
        <a:bodyPr/>
        <a:lstStyle/>
        <a:p>
          <a:endParaRPr lang="en-US" sz="2000">
            <a:latin typeface="+mn-lt"/>
          </a:endParaRPr>
        </a:p>
      </dgm:t>
    </dgm:pt>
    <dgm:pt modelId="{D2B09020-2C3B-4313-9844-B572B3C13E37}" type="sibTrans" cxnId="{4C211103-F83E-4B60-99EE-9CACD120B392}">
      <dgm:prSet/>
      <dgm:spPr/>
      <dgm:t>
        <a:bodyPr/>
        <a:lstStyle/>
        <a:p>
          <a:endParaRPr lang="en-US" sz="2000">
            <a:latin typeface="+mn-lt"/>
          </a:endParaRPr>
        </a:p>
      </dgm:t>
    </dgm:pt>
    <dgm:pt modelId="{FC2DE2B7-80B2-42F2-A82F-C2B35351793C}">
      <dgm:prSet custT="1"/>
      <dgm:spPr/>
      <dgm:t>
        <a:bodyPr/>
        <a:lstStyle/>
        <a:p>
          <a:r>
            <a:rPr lang="en-US" sz="1800" b="1" dirty="0" smtClean="0">
              <a:latin typeface="+mn-lt"/>
              <a:cs typeface="Arial" charset="0"/>
            </a:rPr>
            <a:t>Re-Open</a:t>
          </a:r>
          <a:r>
            <a:rPr lang="en-US" sz="1800" dirty="0" smtClean="0">
              <a:latin typeface="+mn-lt"/>
              <a:cs typeface="Arial" charset="0"/>
            </a:rPr>
            <a:t> </a:t>
          </a:r>
        </a:p>
      </dgm:t>
    </dgm:pt>
    <dgm:pt modelId="{E067D22C-E9B4-4817-A57F-FFD0DA05FC17}" type="parTrans" cxnId="{B8FDAC53-A6FB-470B-8232-182811278DC8}">
      <dgm:prSet/>
      <dgm:spPr/>
      <dgm:t>
        <a:bodyPr/>
        <a:lstStyle/>
        <a:p>
          <a:endParaRPr lang="en-US" sz="2000">
            <a:latin typeface="+mn-lt"/>
          </a:endParaRPr>
        </a:p>
      </dgm:t>
    </dgm:pt>
    <dgm:pt modelId="{D1DA10A8-4F2A-46ED-BEA4-C27E2C789FCC}" type="sibTrans" cxnId="{B8FDAC53-A6FB-470B-8232-182811278DC8}">
      <dgm:prSet/>
      <dgm:spPr/>
      <dgm:t>
        <a:bodyPr/>
        <a:lstStyle/>
        <a:p>
          <a:endParaRPr lang="en-US" sz="2000">
            <a:latin typeface="+mn-lt"/>
          </a:endParaRPr>
        </a:p>
      </dgm:t>
    </dgm:pt>
    <dgm:pt modelId="{FFC86D3C-E3CE-403A-A4F5-602084E1A2D0}">
      <dgm:prSet custT="1"/>
      <dgm:spPr/>
      <dgm:t>
        <a:bodyPr/>
        <a:lstStyle/>
        <a:p>
          <a:r>
            <a:rPr lang="en-US" sz="1600" dirty="0" smtClean="0">
              <a:latin typeface="+mn-lt"/>
              <a:cs typeface="Arial" charset="0"/>
            </a:rPr>
            <a:t>If the bug still exists even after the bug is fixed by the developer, the tester changes the status to “Re-Open”. The bug traverses the life cycle once again. </a:t>
          </a:r>
          <a:endParaRPr lang="en-US" sz="1600" b="1" dirty="0" smtClean="0">
            <a:latin typeface="+mn-lt"/>
            <a:cs typeface="Arial" charset="0"/>
          </a:endParaRPr>
        </a:p>
      </dgm:t>
    </dgm:pt>
    <dgm:pt modelId="{7B372282-068E-4448-A5BF-AFFD385C5CFB}" type="parTrans" cxnId="{0B6DB4B3-79B9-4D84-AF93-E2DD16700289}">
      <dgm:prSet/>
      <dgm:spPr/>
      <dgm:t>
        <a:bodyPr/>
        <a:lstStyle/>
        <a:p>
          <a:endParaRPr lang="en-US" sz="2000">
            <a:latin typeface="+mn-lt"/>
          </a:endParaRPr>
        </a:p>
      </dgm:t>
    </dgm:pt>
    <dgm:pt modelId="{2DC46595-4567-4ADB-A057-82CDE168F5C5}" type="sibTrans" cxnId="{0B6DB4B3-79B9-4D84-AF93-E2DD16700289}">
      <dgm:prSet/>
      <dgm:spPr/>
      <dgm:t>
        <a:bodyPr/>
        <a:lstStyle/>
        <a:p>
          <a:endParaRPr lang="en-US" sz="2000">
            <a:latin typeface="+mn-lt"/>
          </a:endParaRPr>
        </a:p>
      </dgm:t>
    </dgm:pt>
    <dgm:pt modelId="{15A79564-DF74-413D-A0C3-4727B8F3F615}">
      <dgm:prSet custT="1"/>
      <dgm:spPr/>
      <dgm:t>
        <a:bodyPr/>
        <a:lstStyle/>
        <a:p>
          <a:r>
            <a:rPr lang="en-US" sz="1800" b="1" dirty="0" smtClean="0">
              <a:latin typeface="+mn-lt"/>
              <a:cs typeface="Arial" charset="0"/>
            </a:rPr>
            <a:t>Duplicate</a:t>
          </a:r>
          <a:r>
            <a:rPr lang="en-US" sz="1800" dirty="0" smtClean="0">
              <a:latin typeface="+mn-lt"/>
              <a:cs typeface="Arial" charset="0"/>
            </a:rPr>
            <a:t> </a:t>
          </a:r>
          <a:endParaRPr lang="en-US" sz="1800" b="1" dirty="0">
            <a:latin typeface="+mn-lt"/>
          </a:endParaRPr>
        </a:p>
      </dgm:t>
    </dgm:pt>
    <dgm:pt modelId="{9FAB1702-333F-4C20-9B62-A38A8AF91E9F}" type="parTrans" cxnId="{594F7A55-64C8-4D07-A3D6-7DB161AC729A}">
      <dgm:prSet/>
      <dgm:spPr/>
      <dgm:t>
        <a:bodyPr/>
        <a:lstStyle/>
        <a:p>
          <a:endParaRPr lang="en-US" sz="2000">
            <a:latin typeface="+mn-lt"/>
          </a:endParaRPr>
        </a:p>
      </dgm:t>
    </dgm:pt>
    <dgm:pt modelId="{28C62BAA-207E-4D01-9DB8-351742E307A3}" type="sibTrans" cxnId="{594F7A55-64C8-4D07-A3D6-7DB161AC729A}">
      <dgm:prSet/>
      <dgm:spPr/>
      <dgm:t>
        <a:bodyPr/>
        <a:lstStyle/>
        <a:p>
          <a:endParaRPr lang="en-US" sz="2000">
            <a:latin typeface="+mn-lt"/>
          </a:endParaRPr>
        </a:p>
      </dgm:t>
    </dgm:pt>
    <dgm:pt modelId="{2AF9E1A8-1F5F-49EA-A6B5-61B124EEC07F}">
      <dgm:prSet custT="1"/>
      <dgm:spPr/>
      <dgm:t>
        <a:bodyPr/>
        <a:lstStyle/>
        <a:p>
          <a:r>
            <a:rPr lang="en-US" sz="1600" dirty="0" smtClean="0">
              <a:latin typeface="+mn-lt"/>
              <a:cs typeface="Arial" charset="0"/>
            </a:rPr>
            <a:t>If the bug is repeated twice or the two bugs mention the same concept of the bug, then one bug status is changed to </a:t>
          </a:r>
          <a:r>
            <a:rPr lang="en-US" sz="1600" b="1" dirty="0" smtClean="0">
              <a:latin typeface="+mn-lt"/>
              <a:cs typeface="Arial" charset="0"/>
            </a:rPr>
            <a:t>“Duplicate”</a:t>
          </a:r>
          <a:r>
            <a:rPr lang="en-US" sz="1600" dirty="0" smtClean="0">
              <a:latin typeface="+mn-lt"/>
              <a:cs typeface="Arial" charset="0"/>
            </a:rPr>
            <a:t>.</a:t>
          </a:r>
          <a:endParaRPr lang="en-US" sz="1600" dirty="0">
            <a:latin typeface="+mn-lt"/>
          </a:endParaRPr>
        </a:p>
      </dgm:t>
    </dgm:pt>
    <dgm:pt modelId="{0AAABF2C-0DDD-4219-8E0B-17C23F16DC4A}" type="parTrans" cxnId="{3A2079FB-360C-4975-92C1-CB04B1056AC7}">
      <dgm:prSet/>
      <dgm:spPr/>
      <dgm:t>
        <a:bodyPr/>
        <a:lstStyle/>
        <a:p>
          <a:endParaRPr lang="en-US" sz="2000">
            <a:latin typeface="+mn-lt"/>
          </a:endParaRPr>
        </a:p>
      </dgm:t>
    </dgm:pt>
    <dgm:pt modelId="{DC664B71-8EFA-4DF2-9CA6-CE199A2FC3F6}" type="sibTrans" cxnId="{3A2079FB-360C-4975-92C1-CB04B1056AC7}">
      <dgm:prSet/>
      <dgm:spPr/>
      <dgm:t>
        <a:bodyPr/>
        <a:lstStyle/>
        <a:p>
          <a:endParaRPr lang="en-US" sz="2000">
            <a:latin typeface="+mn-lt"/>
          </a:endParaRPr>
        </a:p>
      </dgm:t>
    </dgm:pt>
    <dgm:pt modelId="{7A196ED8-19E9-418B-97C3-1760D992BF1B}">
      <dgm:prSet phldrT="[Text]" custT="1"/>
      <dgm:spPr/>
      <dgm:t>
        <a:bodyPr/>
        <a:lstStyle/>
        <a:p>
          <a:r>
            <a:rPr lang="en-US" sz="1800" b="1" dirty="0" smtClean="0">
              <a:latin typeface="+mn-lt"/>
              <a:cs typeface="Arial" charset="0"/>
            </a:rPr>
            <a:t>Rejected </a:t>
          </a:r>
          <a:endParaRPr lang="en-US" sz="1800" b="1" dirty="0">
            <a:latin typeface="+mn-lt"/>
          </a:endParaRPr>
        </a:p>
      </dgm:t>
    </dgm:pt>
    <dgm:pt modelId="{9A96F772-3C58-4DD1-903B-319B44D457B0}" type="parTrans" cxnId="{9757115A-2247-42E0-9CFF-9FC113FD7D0B}">
      <dgm:prSet/>
      <dgm:spPr/>
      <dgm:t>
        <a:bodyPr/>
        <a:lstStyle/>
        <a:p>
          <a:endParaRPr lang="en-US" sz="2000">
            <a:latin typeface="+mn-lt"/>
          </a:endParaRPr>
        </a:p>
      </dgm:t>
    </dgm:pt>
    <dgm:pt modelId="{F2B4DE2D-92D7-41F4-B3FE-DF165D07FABB}" type="sibTrans" cxnId="{9757115A-2247-42E0-9CFF-9FC113FD7D0B}">
      <dgm:prSet/>
      <dgm:spPr/>
      <dgm:t>
        <a:bodyPr/>
        <a:lstStyle/>
        <a:p>
          <a:endParaRPr lang="en-US" sz="2000">
            <a:latin typeface="+mn-lt"/>
          </a:endParaRPr>
        </a:p>
      </dgm:t>
    </dgm:pt>
    <dgm:pt modelId="{3ABA0CA3-212B-4151-AD74-63FB8451AF81}">
      <dgm:prSet custT="1"/>
      <dgm:spPr/>
      <dgm:t>
        <a:bodyPr/>
        <a:lstStyle/>
        <a:p>
          <a:r>
            <a:rPr lang="en-US" sz="1600" dirty="0" smtClean="0">
              <a:latin typeface="+mn-lt"/>
              <a:cs typeface="Arial" charset="0"/>
            </a:rPr>
            <a:t>If the developer feels that the bug is not genuine, he rejects the bug. Then the state of the bug is changed to </a:t>
          </a:r>
          <a:r>
            <a:rPr lang="en-US" sz="1600" b="1" dirty="0" smtClean="0">
              <a:latin typeface="+mn-lt"/>
              <a:cs typeface="Arial" charset="0"/>
            </a:rPr>
            <a:t>“Rejected”</a:t>
          </a:r>
          <a:r>
            <a:rPr lang="en-US" sz="1600" dirty="0" smtClean="0">
              <a:latin typeface="+mn-lt"/>
              <a:cs typeface="Arial" charset="0"/>
            </a:rPr>
            <a:t>.</a:t>
          </a:r>
          <a:endParaRPr lang="en-US" sz="1600" dirty="0">
            <a:latin typeface="+mn-lt"/>
          </a:endParaRPr>
        </a:p>
      </dgm:t>
    </dgm:pt>
    <dgm:pt modelId="{EFB85B87-FF7D-424F-92CF-2443187618DB}" type="parTrans" cxnId="{68989A14-5C38-4DE1-9AF7-7646F3BF3051}">
      <dgm:prSet/>
      <dgm:spPr/>
      <dgm:t>
        <a:bodyPr/>
        <a:lstStyle/>
        <a:p>
          <a:endParaRPr lang="en-US" sz="2000">
            <a:latin typeface="+mn-lt"/>
          </a:endParaRPr>
        </a:p>
      </dgm:t>
    </dgm:pt>
    <dgm:pt modelId="{8DCF3BA2-054B-462C-9D85-CDC122696A38}" type="sibTrans" cxnId="{68989A14-5C38-4DE1-9AF7-7646F3BF3051}">
      <dgm:prSet/>
      <dgm:spPr/>
      <dgm:t>
        <a:bodyPr/>
        <a:lstStyle/>
        <a:p>
          <a:endParaRPr lang="en-US" sz="2000">
            <a:latin typeface="+mn-lt"/>
          </a:endParaRPr>
        </a:p>
      </dgm:t>
    </dgm:pt>
    <dgm:pt modelId="{B5BE7D76-05EF-4400-985F-6FEFEC5D7B9E}">
      <dgm:prSet phldrT="[Text]" custT="1"/>
      <dgm:spPr/>
      <dgm:t>
        <a:bodyPr/>
        <a:lstStyle/>
        <a:p>
          <a:r>
            <a:rPr lang="en-US" sz="1600" dirty="0" smtClean="0">
              <a:latin typeface="+mn-lt"/>
            </a:rPr>
            <a:t>Priority of the bug may be low</a:t>
          </a:r>
          <a:endParaRPr lang="en-US" sz="1600" dirty="0">
            <a:latin typeface="+mn-lt"/>
          </a:endParaRPr>
        </a:p>
      </dgm:t>
    </dgm:pt>
    <dgm:pt modelId="{A06E84DB-911D-4DA5-97F6-985510ED6B8F}" type="parTrans" cxnId="{867C4686-0910-42C2-B568-750A9349E369}">
      <dgm:prSet/>
      <dgm:spPr/>
      <dgm:t>
        <a:bodyPr/>
        <a:lstStyle/>
        <a:p>
          <a:endParaRPr lang="en-US"/>
        </a:p>
      </dgm:t>
    </dgm:pt>
    <dgm:pt modelId="{AFF5795D-44B2-4E35-9041-42536AA24B65}" type="sibTrans" cxnId="{867C4686-0910-42C2-B568-750A9349E369}">
      <dgm:prSet/>
      <dgm:spPr/>
      <dgm:t>
        <a:bodyPr/>
        <a:lstStyle/>
        <a:p>
          <a:endParaRPr lang="en-US"/>
        </a:p>
      </dgm:t>
    </dgm:pt>
    <dgm:pt modelId="{3BF09200-65A0-4E8E-A6FF-7019717625CE}">
      <dgm:prSet phldrT="[Text]" custT="1"/>
      <dgm:spPr/>
      <dgm:t>
        <a:bodyPr/>
        <a:lstStyle/>
        <a:p>
          <a:r>
            <a:rPr lang="en-US" sz="1600" dirty="0" smtClean="0">
              <a:latin typeface="+mn-lt"/>
            </a:rPr>
            <a:t>Lack of time for the release or the bug may not have major effect on the software.</a:t>
          </a:r>
          <a:endParaRPr lang="en-US" sz="1600" dirty="0">
            <a:latin typeface="+mn-lt"/>
          </a:endParaRPr>
        </a:p>
      </dgm:t>
    </dgm:pt>
    <dgm:pt modelId="{B18023CB-5CB7-4AC7-A161-8985E21EB13D}" type="parTrans" cxnId="{E8F3D6DF-E0DA-4B89-B195-F3935EABDC99}">
      <dgm:prSet/>
      <dgm:spPr/>
      <dgm:t>
        <a:bodyPr/>
        <a:lstStyle/>
        <a:p>
          <a:endParaRPr lang="en-US"/>
        </a:p>
      </dgm:t>
    </dgm:pt>
    <dgm:pt modelId="{E1F91D66-210A-460D-9CB0-94031DF78EB4}" type="sibTrans" cxnId="{E8F3D6DF-E0DA-4B89-B195-F3935EABDC99}">
      <dgm:prSet/>
      <dgm:spPr/>
      <dgm:t>
        <a:bodyPr/>
        <a:lstStyle/>
        <a:p>
          <a:endParaRPr lang="en-US"/>
        </a:p>
      </dgm:t>
    </dgm:pt>
    <dgm:pt modelId="{599E399E-2F9A-4310-8C6F-58BD6766497D}">
      <dgm:prSet phldrT="[Text]" custT="1"/>
      <dgm:spPr/>
      <dgm:t>
        <a:bodyPr/>
        <a:lstStyle/>
        <a:p>
          <a:r>
            <a:rPr lang="en-US" sz="1600" dirty="0" smtClean="0">
              <a:latin typeface="+mn-lt"/>
            </a:rPr>
            <a:t>Reasons for changing the bug to this state have many factors, including: </a:t>
          </a:r>
          <a:endParaRPr lang="en-US" sz="1600" dirty="0">
            <a:latin typeface="+mn-lt"/>
          </a:endParaRPr>
        </a:p>
      </dgm:t>
    </dgm:pt>
    <dgm:pt modelId="{57D9E303-9CB4-4A85-BF7C-8EFDA1708D34}" type="parTrans" cxnId="{C0DF2F67-4037-4254-9F91-63DCFFD2B2B6}">
      <dgm:prSet/>
      <dgm:spPr/>
      <dgm:t>
        <a:bodyPr/>
        <a:lstStyle/>
        <a:p>
          <a:endParaRPr lang="en-US"/>
        </a:p>
      </dgm:t>
    </dgm:pt>
    <dgm:pt modelId="{C9145030-0852-40F1-80FC-E9642B96471B}" type="sibTrans" cxnId="{C0DF2F67-4037-4254-9F91-63DCFFD2B2B6}">
      <dgm:prSet/>
      <dgm:spPr/>
      <dgm:t>
        <a:bodyPr/>
        <a:lstStyle/>
        <a:p>
          <a:endParaRPr lang="en-US"/>
        </a:p>
      </dgm:t>
    </dgm:pt>
    <dgm:pt modelId="{EBC28DA7-4CEE-491F-952E-E5CA09FD7368}" type="pres">
      <dgm:prSet presAssocID="{69A59FB2-9852-4185-A153-2FE462C92B95}" presName="linear" presStyleCnt="0">
        <dgm:presLayoutVars>
          <dgm:animLvl val="lvl"/>
          <dgm:resizeHandles val="exact"/>
        </dgm:presLayoutVars>
      </dgm:prSet>
      <dgm:spPr/>
      <dgm:t>
        <a:bodyPr/>
        <a:lstStyle/>
        <a:p>
          <a:endParaRPr lang="en-US"/>
        </a:p>
      </dgm:t>
    </dgm:pt>
    <dgm:pt modelId="{2EF75540-69BC-4A06-B613-F49CA2D2A499}" type="pres">
      <dgm:prSet presAssocID="{15A79564-DF74-413D-A0C3-4727B8F3F615}" presName="parentText" presStyleLbl="node1" presStyleIdx="0" presStyleCnt="4" custLinFactNeighborY="-8446">
        <dgm:presLayoutVars>
          <dgm:chMax val="0"/>
          <dgm:bulletEnabled val="1"/>
        </dgm:presLayoutVars>
      </dgm:prSet>
      <dgm:spPr/>
      <dgm:t>
        <a:bodyPr/>
        <a:lstStyle/>
        <a:p>
          <a:endParaRPr lang="en-US"/>
        </a:p>
      </dgm:t>
    </dgm:pt>
    <dgm:pt modelId="{F5C2FDF6-F0E6-40EB-9930-3B0B96AE89AF}" type="pres">
      <dgm:prSet presAssocID="{15A79564-DF74-413D-A0C3-4727B8F3F615}" presName="childText" presStyleLbl="revTx" presStyleIdx="0" presStyleCnt="4" custLinFactNeighborY="2619">
        <dgm:presLayoutVars>
          <dgm:bulletEnabled val="1"/>
        </dgm:presLayoutVars>
      </dgm:prSet>
      <dgm:spPr/>
      <dgm:t>
        <a:bodyPr/>
        <a:lstStyle/>
        <a:p>
          <a:endParaRPr lang="en-US"/>
        </a:p>
      </dgm:t>
    </dgm:pt>
    <dgm:pt modelId="{BFF069D4-7A2D-4440-AA6E-ECE7F124057B}" type="pres">
      <dgm:prSet presAssocID="{7A196ED8-19E9-418B-97C3-1760D992BF1B}" presName="parentText" presStyleLbl="node1" presStyleIdx="1" presStyleCnt="4" custLinFactNeighborY="-10187">
        <dgm:presLayoutVars>
          <dgm:chMax val="0"/>
          <dgm:bulletEnabled val="1"/>
        </dgm:presLayoutVars>
      </dgm:prSet>
      <dgm:spPr/>
      <dgm:t>
        <a:bodyPr/>
        <a:lstStyle/>
        <a:p>
          <a:endParaRPr lang="en-US"/>
        </a:p>
      </dgm:t>
    </dgm:pt>
    <dgm:pt modelId="{A9BE5C1B-4988-4835-A3A7-E4AD67527902}" type="pres">
      <dgm:prSet presAssocID="{7A196ED8-19E9-418B-97C3-1760D992BF1B}" presName="childText" presStyleLbl="revTx" presStyleIdx="1" presStyleCnt="4" custLinFactNeighborY="-3365">
        <dgm:presLayoutVars>
          <dgm:bulletEnabled val="1"/>
        </dgm:presLayoutVars>
      </dgm:prSet>
      <dgm:spPr/>
      <dgm:t>
        <a:bodyPr/>
        <a:lstStyle/>
        <a:p>
          <a:endParaRPr lang="en-US"/>
        </a:p>
      </dgm:t>
    </dgm:pt>
    <dgm:pt modelId="{B4B26487-10D8-4683-A552-506FF62CD9FA}" type="pres">
      <dgm:prSet presAssocID="{6D6C2E55-5FE6-4556-B52B-8E1920DCB5F9}" presName="parentText" presStyleLbl="node1" presStyleIdx="2" presStyleCnt="4" custLinFactNeighborY="-486">
        <dgm:presLayoutVars>
          <dgm:chMax val="0"/>
          <dgm:bulletEnabled val="1"/>
        </dgm:presLayoutVars>
      </dgm:prSet>
      <dgm:spPr/>
      <dgm:t>
        <a:bodyPr/>
        <a:lstStyle/>
        <a:p>
          <a:endParaRPr lang="en-US"/>
        </a:p>
      </dgm:t>
    </dgm:pt>
    <dgm:pt modelId="{E9008EB6-49B6-480B-9762-456BF21C321C}" type="pres">
      <dgm:prSet presAssocID="{6D6C2E55-5FE6-4556-B52B-8E1920DCB5F9}" presName="childText" presStyleLbl="revTx" presStyleIdx="2" presStyleCnt="4" custLinFactNeighborY="5128">
        <dgm:presLayoutVars>
          <dgm:bulletEnabled val="1"/>
        </dgm:presLayoutVars>
      </dgm:prSet>
      <dgm:spPr/>
      <dgm:t>
        <a:bodyPr/>
        <a:lstStyle/>
        <a:p>
          <a:endParaRPr lang="en-US"/>
        </a:p>
      </dgm:t>
    </dgm:pt>
    <dgm:pt modelId="{C1CE8D63-D65C-4626-82E0-887C5369E9C8}" type="pres">
      <dgm:prSet presAssocID="{FC2DE2B7-80B2-42F2-A82F-C2B35351793C}" presName="parentText" presStyleLbl="node1" presStyleIdx="3" presStyleCnt="4" custLinFactNeighborY="7790">
        <dgm:presLayoutVars>
          <dgm:chMax val="0"/>
          <dgm:bulletEnabled val="1"/>
        </dgm:presLayoutVars>
      </dgm:prSet>
      <dgm:spPr/>
      <dgm:t>
        <a:bodyPr/>
        <a:lstStyle/>
        <a:p>
          <a:endParaRPr lang="en-US"/>
        </a:p>
      </dgm:t>
    </dgm:pt>
    <dgm:pt modelId="{DC27821D-1134-430B-9AFA-0D0F6345806B}" type="pres">
      <dgm:prSet presAssocID="{FC2DE2B7-80B2-42F2-A82F-C2B35351793C}" presName="childText" presStyleLbl="revTx" presStyleIdx="3" presStyleCnt="4" custLinFactNeighborY="20192">
        <dgm:presLayoutVars>
          <dgm:bulletEnabled val="1"/>
        </dgm:presLayoutVars>
      </dgm:prSet>
      <dgm:spPr/>
      <dgm:t>
        <a:bodyPr/>
        <a:lstStyle/>
        <a:p>
          <a:endParaRPr lang="en-US"/>
        </a:p>
      </dgm:t>
    </dgm:pt>
  </dgm:ptLst>
  <dgm:cxnLst>
    <dgm:cxn modelId="{189482F5-BA12-41BA-AB7A-AC51EDC7A8CC}" srcId="{69A59FB2-9852-4185-A153-2FE462C92B95}" destId="{6D6C2E55-5FE6-4556-B52B-8E1920DCB5F9}" srcOrd="2" destOrd="0" parTransId="{04F532C2-C6C2-4881-AC57-10436101C7E2}" sibTransId="{8E944123-F3B7-4F53-8F6F-050AF098E805}"/>
    <dgm:cxn modelId="{867C4686-0910-42C2-B568-750A9349E369}" srcId="{599E399E-2F9A-4310-8C6F-58BD6766497D}" destId="{B5BE7D76-05EF-4400-985F-6FEFEC5D7B9E}" srcOrd="0" destOrd="0" parTransId="{A06E84DB-911D-4DA5-97F6-985510ED6B8F}" sibTransId="{AFF5795D-44B2-4E35-9041-42536AA24B65}"/>
    <dgm:cxn modelId="{6413E1F1-850E-4991-9019-97FF1CA86A3E}" type="presOf" srcId="{3BF09200-65A0-4E8E-A6FF-7019717625CE}" destId="{E9008EB6-49B6-480B-9762-456BF21C321C}" srcOrd="0" destOrd="3" presId="urn:microsoft.com/office/officeart/2005/8/layout/vList2"/>
    <dgm:cxn modelId="{EC046A3C-F605-446F-8315-76FC676F9A10}" type="presOf" srcId="{FC2DE2B7-80B2-42F2-A82F-C2B35351793C}" destId="{C1CE8D63-D65C-4626-82E0-887C5369E9C8}" srcOrd="0" destOrd="0" presId="urn:microsoft.com/office/officeart/2005/8/layout/vList2"/>
    <dgm:cxn modelId="{03FEE610-C052-4173-9CF0-2C34AC8F2125}" type="presOf" srcId="{7A196ED8-19E9-418B-97C3-1760D992BF1B}" destId="{BFF069D4-7A2D-4440-AA6E-ECE7F124057B}" srcOrd="0" destOrd="0" presId="urn:microsoft.com/office/officeart/2005/8/layout/vList2"/>
    <dgm:cxn modelId="{1363CC68-71F5-4B84-8FB4-64F2828394F3}" type="presOf" srcId="{69A59FB2-9852-4185-A153-2FE462C92B95}" destId="{EBC28DA7-4CEE-491F-952E-E5CA09FD7368}" srcOrd="0" destOrd="0" presId="urn:microsoft.com/office/officeart/2005/8/layout/vList2"/>
    <dgm:cxn modelId="{61F3E402-F392-4D75-AE5F-0931A89A96EA}" type="presOf" srcId="{6D6C2E55-5FE6-4556-B52B-8E1920DCB5F9}" destId="{B4B26487-10D8-4683-A552-506FF62CD9FA}" srcOrd="0" destOrd="0" presId="urn:microsoft.com/office/officeart/2005/8/layout/vList2"/>
    <dgm:cxn modelId="{594F7A55-64C8-4D07-A3D6-7DB161AC729A}" srcId="{69A59FB2-9852-4185-A153-2FE462C92B95}" destId="{15A79564-DF74-413D-A0C3-4727B8F3F615}" srcOrd="0" destOrd="0" parTransId="{9FAB1702-333F-4C20-9B62-A38A8AF91E9F}" sibTransId="{28C62BAA-207E-4D01-9DB8-351742E307A3}"/>
    <dgm:cxn modelId="{088246CE-9610-47C2-B107-4995A611AAB9}" type="presOf" srcId="{2AF9E1A8-1F5F-49EA-A6B5-61B124EEC07F}" destId="{F5C2FDF6-F0E6-40EB-9930-3B0B96AE89AF}" srcOrd="0" destOrd="0" presId="urn:microsoft.com/office/officeart/2005/8/layout/vList2"/>
    <dgm:cxn modelId="{3A2079FB-360C-4975-92C1-CB04B1056AC7}" srcId="{15A79564-DF74-413D-A0C3-4727B8F3F615}" destId="{2AF9E1A8-1F5F-49EA-A6B5-61B124EEC07F}" srcOrd="0" destOrd="0" parTransId="{0AAABF2C-0DDD-4219-8E0B-17C23F16DC4A}" sibTransId="{DC664B71-8EFA-4DF2-9CA6-CE199A2FC3F6}"/>
    <dgm:cxn modelId="{56098CC1-C505-424E-9585-824265C062CB}" type="presOf" srcId="{15A79564-DF74-413D-A0C3-4727B8F3F615}" destId="{2EF75540-69BC-4A06-B613-F49CA2D2A499}" srcOrd="0" destOrd="0" presId="urn:microsoft.com/office/officeart/2005/8/layout/vList2"/>
    <dgm:cxn modelId="{93CD6A06-9BA2-4FAF-9E51-6D2A1C6C3228}" type="presOf" srcId="{599E399E-2F9A-4310-8C6F-58BD6766497D}" destId="{E9008EB6-49B6-480B-9762-456BF21C321C}" srcOrd="0" destOrd="1" presId="urn:microsoft.com/office/officeart/2005/8/layout/vList2"/>
    <dgm:cxn modelId="{68989A14-5C38-4DE1-9AF7-7646F3BF3051}" srcId="{7A196ED8-19E9-418B-97C3-1760D992BF1B}" destId="{3ABA0CA3-212B-4151-AD74-63FB8451AF81}" srcOrd="0" destOrd="0" parTransId="{EFB85B87-FF7D-424F-92CF-2443187618DB}" sibTransId="{8DCF3BA2-054B-462C-9D85-CDC122696A38}"/>
    <dgm:cxn modelId="{4C211103-F83E-4B60-99EE-9CACD120B392}" srcId="{6D6C2E55-5FE6-4556-B52B-8E1920DCB5F9}" destId="{7396E778-4D03-4EE0-812E-808F0A66715E}" srcOrd="0" destOrd="0" parTransId="{6C1F82E9-1007-4835-B14D-89FDDC543E43}" sibTransId="{D2B09020-2C3B-4313-9844-B572B3C13E37}"/>
    <dgm:cxn modelId="{0B6DB4B3-79B9-4D84-AF93-E2DD16700289}" srcId="{FC2DE2B7-80B2-42F2-A82F-C2B35351793C}" destId="{FFC86D3C-E3CE-403A-A4F5-602084E1A2D0}" srcOrd="0" destOrd="0" parTransId="{7B372282-068E-4448-A5BF-AFFD385C5CFB}" sibTransId="{2DC46595-4567-4ADB-A057-82CDE168F5C5}"/>
    <dgm:cxn modelId="{F09F7FF6-CA0C-4D78-A263-B2990A6C4723}" type="presOf" srcId="{3ABA0CA3-212B-4151-AD74-63FB8451AF81}" destId="{A9BE5C1B-4988-4835-A3A7-E4AD67527902}" srcOrd="0" destOrd="0" presId="urn:microsoft.com/office/officeart/2005/8/layout/vList2"/>
    <dgm:cxn modelId="{9757115A-2247-42E0-9CFF-9FC113FD7D0B}" srcId="{69A59FB2-9852-4185-A153-2FE462C92B95}" destId="{7A196ED8-19E9-418B-97C3-1760D992BF1B}" srcOrd="1" destOrd="0" parTransId="{9A96F772-3C58-4DD1-903B-319B44D457B0}" sibTransId="{F2B4DE2D-92D7-41F4-B3FE-DF165D07FABB}"/>
    <dgm:cxn modelId="{F2FC6C2B-FB9E-44FC-95D8-7829625CDACB}" type="presOf" srcId="{B5BE7D76-05EF-4400-985F-6FEFEC5D7B9E}" destId="{E9008EB6-49B6-480B-9762-456BF21C321C}" srcOrd="0" destOrd="2" presId="urn:microsoft.com/office/officeart/2005/8/layout/vList2"/>
    <dgm:cxn modelId="{E2AD02CF-A2F9-48BD-AF9E-863FE86EC19E}" type="presOf" srcId="{FFC86D3C-E3CE-403A-A4F5-602084E1A2D0}" destId="{DC27821D-1134-430B-9AFA-0D0F6345806B}" srcOrd="0" destOrd="0" presId="urn:microsoft.com/office/officeart/2005/8/layout/vList2"/>
    <dgm:cxn modelId="{686D84A8-FEC3-4935-8B1F-DF8D63969178}" type="presOf" srcId="{7396E778-4D03-4EE0-812E-808F0A66715E}" destId="{E9008EB6-49B6-480B-9762-456BF21C321C}" srcOrd="0" destOrd="0" presId="urn:microsoft.com/office/officeart/2005/8/layout/vList2"/>
    <dgm:cxn modelId="{C0DF2F67-4037-4254-9F91-63DCFFD2B2B6}" srcId="{6D6C2E55-5FE6-4556-B52B-8E1920DCB5F9}" destId="{599E399E-2F9A-4310-8C6F-58BD6766497D}" srcOrd="1" destOrd="0" parTransId="{57D9E303-9CB4-4A85-BF7C-8EFDA1708D34}" sibTransId="{C9145030-0852-40F1-80FC-E9642B96471B}"/>
    <dgm:cxn modelId="{E8F3D6DF-E0DA-4B89-B195-F3935EABDC99}" srcId="{599E399E-2F9A-4310-8C6F-58BD6766497D}" destId="{3BF09200-65A0-4E8E-A6FF-7019717625CE}" srcOrd="1" destOrd="0" parTransId="{B18023CB-5CB7-4AC7-A161-8985E21EB13D}" sibTransId="{E1F91D66-210A-460D-9CB0-94031DF78EB4}"/>
    <dgm:cxn modelId="{B8FDAC53-A6FB-470B-8232-182811278DC8}" srcId="{69A59FB2-9852-4185-A153-2FE462C92B95}" destId="{FC2DE2B7-80B2-42F2-A82F-C2B35351793C}" srcOrd="3" destOrd="0" parTransId="{E067D22C-E9B4-4817-A57F-FFD0DA05FC17}" sibTransId="{D1DA10A8-4F2A-46ED-BEA4-C27E2C789FCC}"/>
    <dgm:cxn modelId="{86D6F122-FE70-41C1-B91B-E1CDEA2DC511}" type="presParOf" srcId="{EBC28DA7-4CEE-491F-952E-E5CA09FD7368}" destId="{2EF75540-69BC-4A06-B613-F49CA2D2A499}" srcOrd="0" destOrd="0" presId="urn:microsoft.com/office/officeart/2005/8/layout/vList2"/>
    <dgm:cxn modelId="{2602BE22-E3C9-485D-89C1-F7CCE9D42DAD}" type="presParOf" srcId="{EBC28DA7-4CEE-491F-952E-E5CA09FD7368}" destId="{F5C2FDF6-F0E6-40EB-9930-3B0B96AE89AF}" srcOrd="1" destOrd="0" presId="urn:microsoft.com/office/officeart/2005/8/layout/vList2"/>
    <dgm:cxn modelId="{45770E31-B73A-4C25-ABCC-117A4F9FAB39}" type="presParOf" srcId="{EBC28DA7-4CEE-491F-952E-E5CA09FD7368}" destId="{BFF069D4-7A2D-4440-AA6E-ECE7F124057B}" srcOrd="2" destOrd="0" presId="urn:microsoft.com/office/officeart/2005/8/layout/vList2"/>
    <dgm:cxn modelId="{4B57B132-2491-4661-85EA-BE309E18B940}" type="presParOf" srcId="{EBC28DA7-4CEE-491F-952E-E5CA09FD7368}" destId="{A9BE5C1B-4988-4835-A3A7-E4AD67527902}" srcOrd="3" destOrd="0" presId="urn:microsoft.com/office/officeart/2005/8/layout/vList2"/>
    <dgm:cxn modelId="{28A4D074-8065-4B3C-81F7-8C5A5391110B}" type="presParOf" srcId="{EBC28DA7-4CEE-491F-952E-E5CA09FD7368}" destId="{B4B26487-10D8-4683-A552-506FF62CD9FA}" srcOrd="4" destOrd="0" presId="urn:microsoft.com/office/officeart/2005/8/layout/vList2"/>
    <dgm:cxn modelId="{E0E7AC05-76AB-4C09-804C-E43D0F3461C8}" type="presParOf" srcId="{EBC28DA7-4CEE-491F-952E-E5CA09FD7368}" destId="{E9008EB6-49B6-480B-9762-456BF21C321C}" srcOrd="5" destOrd="0" presId="urn:microsoft.com/office/officeart/2005/8/layout/vList2"/>
    <dgm:cxn modelId="{84662BF3-75AF-4C49-86B6-3E286A8D08C3}" type="presParOf" srcId="{EBC28DA7-4CEE-491F-952E-E5CA09FD7368}" destId="{C1CE8D63-D65C-4626-82E0-887C5369E9C8}" srcOrd="6" destOrd="0" presId="urn:microsoft.com/office/officeart/2005/8/layout/vList2"/>
    <dgm:cxn modelId="{3FF5D2D5-F972-4288-A55C-4C38F6C847B9}" type="presParOf" srcId="{EBC28DA7-4CEE-491F-952E-E5CA09FD7368}" destId="{DC27821D-1134-430B-9AFA-0D0F6345806B}" srcOrd="7"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65A022-7122-4E6D-A94E-86C7C2A304B5}"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23A5BE99-5A5E-420E-BB42-8F9FE5418290}">
      <dgm:prSet custT="1"/>
      <dgm:spPr/>
      <dgm:t>
        <a:bodyPr/>
        <a:lstStyle/>
        <a:p>
          <a:pPr rtl="0"/>
          <a:r>
            <a:rPr lang="en-US" sz="1800" b="1" baseline="0" dirty="0" smtClean="0"/>
            <a:t>Severity: </a:t>
          </a:r>
          <a:r>
            <a:rPr lang="en-US" sz="1800" b="0" baseline="0" dirty="0" smtClean="0"/>
            <a:t>The degree of impact that a defect has on the development or operation of a </a:t>
          </a:r>
          <a:r>
            <a:rPr lang="en-US" sz="2000" b="0" baseline="0" dirty="0" smtClean="0"/>
            <a:t>component</a:t>
          </a:r>
          <a:r>
            <a:rPr lang="en-US" sz="1800" b="0" baseline="0" dirty="0" smtClean="0"/>
            <a:t> or system. [After IEEE 610]</a:t>
          </a:r>
          <a:endParaRPr lang="en-US" sz="1800" dirty="0"/>
        </a:p>
      </dgm:t>
    </dgm:pt>
    <dgm:pt modelId="{3F6B7D9C-702B-419A-A1D8-6ABA8E545FC9}" type="parTrans" cxnId="{3A1E16CD-CFC3-48C2-90D7-2562441B256D}">
      <dgm:prSet/>
      <dgm:spPr/>
      <dgm:t>
        <a:bodyPr/>
        <a:lstStyle/>
        <a:p>
          <a:endParaRPr lang="en-US" sz="2400"/>
        </a:p>
      </dgm:t>
    </dgm:pt>
    <dgm:pt modelId="{24069B4E-80E7-4EC1-987F-B6617C0869C1}" type="sibTrans" cxnId="{3A1E16CD-CFC3-48C2-90D7-2562441B256D}">
      <dgm:prSet/>
      <dgm:spPr/>
      <dgm:t>
        <a:bodyPr/>
        <a:lstStyle/>
        <a:p>
          <a:endParaRPr lang="en-US" sz="2400"/>
        </a:p>
      </dgm:t>
    </dgm:pt>
    <dgm:pt modelId="{B93A377D-8BE8-4B3B-AABF-7C4A281AA42B}">
      <dgm:prSet custT="1"/>
      <dgm:spPr/>
      <dgm:t>
        <a:bodyPr/>
        <a:lstStyle/>
        <a:p>
          <a:pPr rtl="0"/>
          <a:r>
            <a:rPr lang="en-US" sz="1800" b="0" baseline="0" dirty="0" smtClean="0"/>
            <a:t>Following are the classification of severity of defect:</a:t>
          </a:r>
          <a:endParaRPr lang="en-US" sz="1800" dirty="0"/>
        </a:p>
      </dgm:t>
    </dgm:pt>
    <dgm:pt modelId="{739CB5B6-D4EF-4C38-B681-B39CB51049B8}" type="parTrans" cxnId="{CB42B1DA-5126-4FC0-A711-2DE400D24E8C}">
      <dgm:prSet/>
      <dgm:spPr/>
      <dgm:t>
        <a:bodyPr/>
        <a:lstStyle/>
        <a:p>
          <a:endParaRPr lang="en-US" sz="2400"/>
        </a:p>
      </dgm:t>
    </dgm:pt>
    <dgm:pt modelId="{97EB356F-BE71-4F70-A9E5-CE7846843CDA}" type="sibTrans" cxnId="{CB42B1DA-5126-4FC0-A711-2DE400D24E8C}">
      <dgm:prSet/>
      <dgm:spPr/>
      <dgm:t>
        <a:bodyPr/>
        <a:lstStyle/>
        <a:p>
          <a:endParaRPr lang="en-US" sz="2400"/>
        </a:p>
      </dgm:t>
    </dgm:pt>
    <dgm:pt modelId="{FD6C3BA3-924A-4FE8-A0FC-2DD87C27EDA2}">
      <dgm:prSet custT="1"/>
      <dgm:spPr/>
      <dgm:t>
        <a:bodyPr/>
        <a:lstStyle/>
        <a:p>
          <a:pPr rtl="0"/>
          <a:r>
            <a:rPr lang="en-US" sz="1800" b="1" baseline="0" dirty="0" smtClean="0"/>
            <a:t>Critical/ Show Stopper</a:t>
          </a:r>
          <a:endParaRPr lang="en-US" sz="1800" dirty="0"/>
        </a:p>
      </dgm:t>
    </dgm:pt>
    <dgm:pt modelId="{2F19457D-B142-47B1-A638-DCC9718BF1BC}" type="parTrans" cxnId="{00CD1A75-2BD6-46EF-97F5-5F9F179522D0}">
      <dgm:prSet/>
      <dgm:spPr/>
      <dgm:t>
        <a:bodyPr/>
        <a:lstStyle/>
        <a:p>
          <a:endParaRPr lang="en-US" sz="2400"/>
        </a:p>
      </dgm:t>
    </dgm:pt>
    <dgm:pt modelId="{DD16CB89-F1C3-470B-8A36-557328C76F4B}" type="sibTrans" cxnId="{00CD1A75-2BD6-46EF-97F5-5F9F179522D0}">
      <dgm:prSet/>
      <dgm:spPr/>
      <dgm:t>
        <a:bodyPr/>
        <a:lstStyle/>
        <a:p>
          <a:endParaRPr lang="en-US" sz="2400"/>
        </a:p>
      </dgm:t>
    </dgm:pt>
    <dgm:pt modelId="{2E97B5D2-42FE-4EF6-BECE-08469420A835}">
      <dgm:prSet custT="1"/>
      <dgm:spPr/>
      <dgm:t>
        <a:bodyPr/>
        <a:lstStyle/>
        <a:p>
          <a:pPr rtl="0"/>
          <a:r>
            <a:rPr lang="en-US" sz="1600" b="0" baseline="0" dirty="0" smtClean="0"/>
            <a:t>An item that prevents/ stopped further testing of the product or business function.</a:t>
          </a:r>
          <a:endParaRPr lang="en-US" sz="1600" b="0" baseline="0" dirty="0"/>
        </a:p>
      </dgm:t>
    </dgm:pt>
    <dgm:pt modelId="{459D2EC8-C649-484D-8D36-1DB5F102C02A}" type="parTrans" cxnId="{EB5C2E6B-4481-4738-A2A1-35181CEE6D3F}">
      <dgm:prSet/>
      <dgm:spPr/>
      <dgm:t>
        <a:bodyPr/>
        <a:lstStyle/>
        <a:p>
          <a:endParaRPr lang="en-US" sz="2400"/>
        </a:p>
      </dgm:t>
    </dgm:pt>
    <dgm:pt modelId="{170B7C74-F0B8-461E-8F20-255338C6F849}" type="sibTrans" cxnId="{EB5C2E6B-4481-4738-A2A1-35181CEE6D3F}">
      <dgm:prSet/>
      <dgm:spPr/>
      <dgm:t>
        <a:bodyPr/>
        <a:lstStyle/>
        <a:p>
          <a:endParaRPr lang="en-US" sz="2400"/>
        </a:p>
      </dgm:t>
    </dgm:pt>
    <dgm:pt modelId="{5CEFBBFD-6D2F-407C-B4E7-3A9CA432C359}">
      <dgm:prSet custT="1"/>
      <dgm:spPr/>
      <dgm:t>
        <a:bodyPr/>
        <a:lstStyle/>
        <a:p>
          <a:pPr rtl="0"/>
          <a:r>
            <a:rPr lang="en-US" sz="1600" b="0" baseline="0" dirty="0" smtClean="0"/>
            <a:t>No workaround is possible. </a:t>
          </a:r>
          <a:endParaRPr lang="en-US" sz="1600" dirty="0"/>
        </a:p>
      </dgm:t>
    </dgm:pt>
    <dgm:pt modelId="{29CCA83D-CDC7-498C-9E06-A9182FE98EC1}" type="parTrans" cxnId="{77B00C25-2573-467F-BD59-C512336BE95E}">
      <dgm:prSet/>
      <dgm:spPr/>
      <dgm:t>
        <a:bodyPr/>
        <a:lstStyle/>
        <a:p>
          <a:endParaRPr lang="en-US" sz="2400"/>
        </a:p>
      </dgm:t>
    </dgm:pt>
    <dgm:pt modelId="{B3B58EBC-71DB-47AD-B068-E8B437B9883C}" type="sibTrans" cxnId="{77B00C25-2573-467F-BD59-C512336BE95E}">
      <dgm:prSet/>
      <dgm:spPr/>
      <dgm:t>
        <a:bodyPr/>
        <a:lstStyle/>
        <a:p>
          <a:endParaRPr lang="en-US" sz="2400"/>
        </a:p>
      </dgm:t>
    </dgm:pt>
    <dgm:pt modelId="{0F77DDC3-60EB-43C8-A21E-DCE887EF9377}">
      <dgm:prSet custT="1"/>
      <dgm:spPr/>
      <dgm:t>
        <a:bodyPr/>
        <a:lstStyle/>
        <a:p>
          <a:pPr rtl="0"/>
          <a:r>
            <a:rPr lang="en-US" sz="1600" b="1" baseline="0" dirty="0" smtClean="0"/>
            <a:t>Examples:</a:t>
          </a:r>
          <a:endParaRPr lang="en-US" sz="1600" dirty="0"/>
        </a:p>
      </dgm:t>
    </dgm:pt>
    <dgm:pt modelId="{4B0B83E0-DF8F-47F0-9DC9-F9541AF6CC60}" type="parTrans" cxnId="{CDD01908-E4C0-481A-8322-A032BBE35B07}">
      <dgm:prSet/>
      <dgm:spPr/>
      <dgm:t>
        <a:bodyPr/>
        <a:lstStyle/>
        <a:p>
          <a:endParaRPr lang="en-US" sz="2400"/>
        </a:p>
      </dgm:t>
    </dgm:pt>
    <dgm:pt modelId="{AAA4991D-36B2-4D19-A70E-D3A0A0C97E36}" type="sibTrans" cxnId="{CDD01908-E4C0-481A-8322-A032BBE35B07}">
      <dgm:prSet/>
      <dgm:spPr/>
      <dgm:t>
        <a:bodyPr/>
        <a:lstStyle/>
        <a:p>
          <a:endParaRPr lang="en-US" sz="2400"/>
        </a:p>
      </dgm:t>
    </dgm:pt>
    <dgm:pt modelId="{690633C5-C20C-45BF-9522-8297DE471F2D}">
      <dgm:prSet custT="1"/>
      <dgm:spPr/>
      <dgm:t>
        <a:bodyPr/>
        <a:lstStyle/>
        <a:p>
          <a:pPr rtl="0"/>
          <a:r>
            <a:rPr lang="en-US" sz="1600" b="0" baseline="0" dirty="0" smtClean="0"/>
            <a:t>The software application refuses to run or stops in-between; </a:t>
          </a:r>
          <a:endParaRPr lang="en-US" sz="1600" b="0" baseline="0" dirty="0"/>
        </a:p>
      </dgm:t>
    </dgm:pt>
    <dgm:pt modelId="{1300FDD7-9A81-4569-B128-ED80100D9877}" type="parTrans" cxnId="{C0134A89-3659-43D3-ABD1-F39B1259A52B}">
      <dgm:prSet/>
      <dgm:spPr/>
      <dgm:t>
        <a:bodyPr/>
        <a:lstStyle/>
        <a:p>
          <a:endParaRPr lang="en-US" sz="2400"/>
        </a:p>
      </dgm:t>
    </dgm:pt>
    <dgm:pt modelId="{D336C906-81A7-43D9-9BAC-69C90E4B1CBB}" type="sibTrans" cxnId="{C0134A89-3659-43D3-ABD1-F39B1259A52B}">
      <dgm:prSet/>
      <dgm:spPr/>
      <dgm:t>
        <a:bodyPr/>
        <a:lstStyle/>
        <a:p>
          <a:endParaRPr lang="en-US" sz="2400"/>
        </a:p>
      </dgm:t>
    </dgm:pt>
    <dgm:pt modelId="{899CE972-0625-4E50-9E1F-3D749625E1A8}">
      <dgm:prSet custT="1"/>
      <dgm:spPr/>
      <dgm:t>
        <a:bodyPr/>
        <a:lstStyle/>
        <a:p>
          <a:pPr rtl="0"/>
          <a:r>
            <a:rPr lang="en-US" sz="1600" b="0" baseline="0" dirty="0" smtClean="0"/>
            <a:t>Corruption of data</a:t>
          </a:r>
          <a:endParaRPr lang="en-US" sz="1600" dirty="0"/>
        </a:p>
      </dgm:t>
    </dgm:pt>
    <dgm:pt modelId="{B588C0CC-B3A4-46C5-8885-5D8E1C9930FE}" type="parTrans" cxnId="{3CBC5BC9-76B5-4162-A6F3-087461427371}">
      <dgm:prSet/>
      <dgm:spPr/>
      <dgm:t>
        <a:bodyPr/>
        <a:lstStyle/>
        <a:p>
          <a:endParaRPr lang="en-US" sz="2400"/>
        </a:p>
      </dgm:t>
    </dgm:pt>
    <dgm:pt modelId="{5F5FCACB-733D-4D17-85D8-83D3A4841196}" type="sibTrans" cxnId="{3CBC5BC9-76B5-4162-A6F3-087461427371}">
      <dgm:prSet/>
      <dgm:spPr/>
      <dgm:t>
        <a:bodyPr/>
        <a:lstStyle/>
        <a:p>
          <a:endParaRPr lang="en-US" sz="2400"/>
        </a:p>
      </dgm:t>
    </dgm:pt>
    <dgm:pt modelId="{EE816E9C-C847-4FF7-8EAC-81DD6DCA35FA}">
      <dgm:prSet custT="1"/>
      <dgm:spPr/>
      <dgm:t>
        <a:bodyPr/>
        <a:lstStyle/>
        <a:p>
          <a:pPr rtl="0"/>
          <a:r>
            <a:rPr lang="en-US" sz="1600" b="0" baseline="0" dirty="0" smtClean="0"/>
            <a:t>Serious impact on customer operations for which the customers is aware of the consequences.</a:t>
          </a:r>
          <a:endParaRPr lang="en-US" sz="1600" b="0" baseline="0" dirty="0"/>
        </a:p>
      </dgm:t>
    </dgm:pt>
    <dgm:pt modelId="{92F973BB-243F-4140-8E38-4AEEB7C05114}" type="parTrans" cxnId="{42407390-FEB5-4E5D-AF3C-A174DE28B0D4}">
      <dgm:prSet/>
      <dgm:spPr/>
      <dgm:t>
        <a:bodyPr/>
        <a:lstStyle/>
        <a:p>
          <a:endParaRPr lang="en-US" sz="2400"/>
        </a:p>
      </dgm:t>
    </dgm:pt>
    <dgm:pt modelId="{B26E7FBE-2A89-4AE5-B992-E33F92AB6353}" type="sibTrans" cxnId="{42407390-FEB5-4E5D-AF3C-A174DE28B0D4}">
      <dgm:prSet/>
      <dgm:spPr/>
      <dgm:t>
        <a:bodyPr/>
        <a:lstStyle/>
        <a:p>
          <a:endParaRPr lang="en-US" sz="2400"/>
        </a:p>
      </dgm:t>
    </dgm:pt>
    <dgm:pt modelId="{41DC4179-8535-4A22-9299-DE7234DE6670}">
      <dgm:prSet custT="1"/>
      <dgm:spPr/>
      <dgm:t>
        <a:bodyPr/>
        <a:lstStyle/>
        <a:p>
          <a:pPr rtl="0"/>
          <a:r>
            <a:rPr lang="en-US" sz="1600" b="1" baseline="0" dirty="0" smtClean="0">
              <a:solidFill>
                <a:schemeClr val="tx2"/>
              </a:solidFill>
            </a:rPr>
            <a:t>Critical/ Show Stopper</a:t>
          </a:r>
          <a:endParaRPr lang="en-US" sz="1600" b="1" dirty="0">
            <a:solidFill>
              <a:schemeClr val="tx2"/>
            </a:solidFill>
          </a:endParaRPr>
        </a:p>
      </dgm:t>
    </dgm:pt>
    <dgm:pt modelId="{106869F7-9C70-4E20-88F5-B12E163B050E}" type="parTrans" cxnId="{9F8E1456-80CF-4C6B-A8E8-C5CEFE914154}">
      <dgm:prSet/>
      <dgm:spPr/>
      <dgm:t>
        <a:bodyPr/>
        <a:lstStyle/>
        <a:p>
          <a:endParaRPr lang="en-US" sz="2000"/>
        </a:p>
      </dgm:t>
    </dgm:pt>
    <dgm:pt modelId="{25DB6B09-F50B-4B0A-BE76-CAC877432A92}" type="sibTrans" cxnId="{9F8E1456-80CF-4C6B-A8E8-C5CEFE914154}">
      <dgm:prSet/>
      <dgm:spPr/>
      <dgm:t>
        <a:bodyPr/>
        <a:lstStyle/>
        <a:p>
          <a:endParaRPr lang="en-US" sz="2000"/>
        </a:p>
      </dgm:t>
    </dgm:pt>
    <dgm:pt modelId="{4A5667D4-BB27-4863-ABA7-CE38681CAD26}">
      <dgm:prSet custT="1"/>
      <dgm:spPr/>
      <dgm:t>
        <a:bodyPr/>
        <a:lstStyle/>
        <a:p>
          <a:pPr rtl="0"/>
          <a:r>
            <a:rPr lang="en-US" sz="1600" b="1" dirty="0" smtClean="0">
              <a:solidFill>
                <a:schemeClr val="tx2"/>
              </a:solidFill>
            </a:rPr>
            <a:t>Major</a:t>
          </a:r>
          <a:endParaRPr lang="en-US" sz="1600" b="1" dirty="0">
            <a:solidFill>
              <a:schemeClr val="tx2"/>
            </a:solidFill>
          </a:endParaRPr>
        </a:p>
      </dgm:t>
    </dgm:pt>
    <dgm:pt modelId="{E93675C4-DBC8-4B88-8A06-C5BE05025DBE}" type="parTrans" cxnId="{C56A94A4-15B3-43A6-9EAB-1F81CAD29245}">
      <dgm:prSet/>
      <dgm:spPr/>
      <dgm:t>
        <a:bodyPr/>
        <a:lstStyle/>
        <a:p>
          <a:endParaRPr lang="en-US" sz="2000"/>
        </a:p>
      </dgm:t>
    </dgm:pt>
    <dgm:pt modelId="{5DAB86B2-80FA-4D0D-ADEC-A7D2167AC15A}" type="sibTrans" cxnId="{C56A94A4-15B3-43A6-9EAB-1F81CAD29245}">
      <dgm:prSet/>
      <dgm:spPr/>
      <dgm:t>
        <a:bodyPr/>
        <a:lstStyle/>
        <a:p>
          <a:endParaRPr lang="en-US" sz="2000"/>
        </a:p>
      </dgm:t>
    </dgm:pt>
    <dgm:pt modelId="{F85EFFCB-0046-4324-933F-608851E35B94}">
      <dgm:prSet custT="1"/>
      <dgm:spPr/>
      <dgm:t>
        <a:bodyPr/>
        <a:lstStyle/>
        <a:p>
          <a:pPr rtl="0"/>
          <a:r>
            <a:rPr lang="en-US" sz="1600" b="1" dirty="0" smtClean="0">
              <a:solidFill>
                <a:schemeClr val="tx2"/>
              </a:solidFill>
            </a:rPr>
            <a:t>Minor</a:t>
          </a:r>
          <a:endParaRPr lang="en-US" sz="1600" b="1" dirty="0">
            <a:solidFill>
              <a:schemeClr val="tx2"/>
            </a:solidFill>
          </a:endParaRPr>
        </a:p>
      </dgm:t>
    </dgm:pt>
    <dgm:pt modelId="{18E097FB-6072-4869-A3C6-5FE2135E9273}" type="parTrans" cxnId="{8D32B62A-5BE7-4EC3-BC60-E543A3467780}">
      <dgm:prSet/>
      <dgm:spPr/>
      <dgm:t>
        <a:bodyPr/>
        <a:lstStyle/>
        <a:p>
          <a:endParaRPr lang="en-US" sz="2000"/>
        </a:p>
      </dgm:t>
    </dgm:pt>
    <dgm:pt modelId="{011FFDA5-6FB1-4888-ABF1-57589D071ABC}" type="sibTrans" cxnId="{8D32B62A-5BE7-4EC3-BC60-E543A3467780}">
      <dgm:prSet/>
      <dgm:spPr/>
      <dgm:t>
        <a:bodyPr/>
        <a:lstStyle/>
        <a:p>
          <a:endParaRPr lang="en-US" sz="2000"/>
        </a:p>
      </dgm:t>
    </dgm:pt>
    <dgm:pt modelId="{8CFF1801-9B4E-447B-8C9E-AB681F3CB59B}">
      <dgm:prSet custT="1"/>
      <dgm:spPr/>
      <dgm:t>
        <a:bodyPr/>
        <a:lstStyle/>
        <a:p>
          <a:pPr rtl="0"/>
          <a:r>
            <a:rPr lang="en-US" sz="1600" b="1" dirty="0" smtClean="0">
              <a:solidFill>
                <a:schemeClr val="tx2"/>
              </a:solidFill>
            </a:rPr>
            <a:t>Cosmetic</a:t>
          </a:r>
          <a:endParaRPr lang="en-US" sz="1600" b="1" dirty="0">
            <a:solidFill>
              <a:schemeClr val="tx2"/>
            </a:solidFill>
          </a:endParaRPr>
        </a:p>
      </dgm:t>
    </dgm:pt>
    <dgm:pt modelId="{EEF97A61-AB6F-4B3C-B2D9-C86C13F1D585}" type="parTrans" cxnId="{DE9C5E21-4C2A-4F17-B7C5-09B7665C2D56}">
      <dgm:prSet/>
      <dgm:spPr/>
      <dgm:t>
        <a:bodyPr/>
        <a:lstStyle/>
        <a:p>
          <a:endParaRPr lang="en-US" sz="2000"/>
        </a:p>
      </dgm:t>
    </dgm:pt>
    <dgm:pt modelId="{9961A642-CF7B-4E2B-80BC-23F7547289BF}" type="sibTrans" cxnId="{DE9C5E21-4C2A-4F17-B7C5-09B7665C2D56}">
      <dgm:prSet/>
      <dgm:spPr/>
      <dgm:t>
        <a:bodyPr/>
        <a:lstStyle/>
        <a:p>
          <a:endParaRPr lang="en-US" sz="2000"/>
        </a:p>
      </dgm:t>
    </dgm:pt>
    <dgm:pt modelId="{602BA780-9052-48EF-89DE-C470687F9FD6}">
      <dgm:prSet custT="1"/>
      <dgm:spPr/>
      <dgm:t>
        <a:bodyPr/>
        <a:lstStyle/>
        <a:p>
          <a:pPr rtl="0"/>
          <a:r>
            <a:rPr lang="en-US" sz="1600" b="0" baseline="0" dirty="0" smtClean="0"/>
            <a:t>Missing menu option.</a:t>
          </a:r>
          <a:endParaRPr lang="en-US" sz="1600" dirty="0"/>
        </a:p>
      </dgm:t>
    </dgm:pt>
    <dgm:pt modelId="{86550F72-83AF-40AB-8058-F4204D93075A}" type="parTrans" cxnId="{FA645F65-6AC1-47C3-9CF9-12C0CC3FC0FD}">
      <dgm:prSet/>
      <dgm:spPr/>
      <dgm:t>
        <a:bodyPr/>
        <a:lstStyle/>
        <a:p>
          <a:endParaRPr lang="en-US"/>
        </a:p>
      </dgm:t>
    </dgm:pt>
    <dgm:pt modelId="{C5E55B4B-6C97-4C18-B57C-2817957283C6}" type="sibTrans" cxnId="{FA645F65-6AC1-47C3-9CF9-12C0CC3FC0FD}">
      <dgm:prSet/>
      <dgm:spPr/>
      <dgm:t>
        <a:bodyPr/>
        <a:lstStyle/>
        <a:p>
          <a:endParaRPr lang="en-US"/>
        </a:p>
      </dgm:t>
    </dgm:pt>
    <dgm:pt modelId="{B17A4968-363D-48DA-BEB8-D55AC424C4D6}" type="pres">
      <dgm:prSet presAssocID="{6565A022-7122-4E6D-A94E-86C7C2A304B5}" presName="linear" presStyleCnt="0">
        <dgm:presLayoutVars>
          <dgm:animLvl val="lvl"/>
          <dgm:resizeHandles val="exact"/>
        </dgm:presLayoutVars>
      </dgm:prSet>
      <dgm:spPr/>
      <dgm:t>
        <a:bodyPr/>
        <a:lstStyle/>
        <a:p>
          <a:endParaRPr lang="en-US"/>
        </a:p>
      </dgm:t>
    </dgm:pt>
    <dgm:pt modelId="{8D803E20-09E4-4DC6-86DA-D6D952210CC7}" type="pres">
      <dgm:prSet presAssocID="{23A5BE99-5A5E-420E-BB42-8F9FE5418290}" presName="parentText" presStyleLbl="node1" presStyleIdx="0" presStyleCnt="3" custScaleX="98182" custScaleY="69279" custLinFactNeighborY="-89215">
        <dgm:presLayoutVars>
          <dgm:chMax val="0"/>
          <dgm:bulletEnabled val="1"/>
        </dgm:presLayoutVars>
      </dgm:prSet>
      <dgm:spPr/>
      <dgm:t>
        <a:bodyPr/>
        <a:lstStyle/>
        <a:p>
          <a:endParaRPr lang="en-US"/>
        </a:p>
      </dgm:t>
    </dgm:pt>
    <dgm:pt modelId="{23B6257D-07D8-4299-B5A9-B2D7AB5FA68A}" type="pres">
      <dgm:prSet presAssocID="{24069B4E-80E7-4EC1-987F-B6617C0869C1}" presName="spacer" presStyleCnt="0"/>
      <dgm:spPr/>
      <dgm:t>
        <a:bodyPr/>
        <a:lstStyle/>
        <a:p>
          <a:endParaRPr lang="en-US"/>
        </a:p>
      </dgm:t>
    </dgm:pt>
    <dgm:pt modelId="{2BB2BF97-A78C-4376-99EA-3269D5D6EE12}" type="pres">
      <dgm:prSet presAssocID="{B93A377D-8BE8-4B3B-AABF-7C4A281AA42B}" presName="parentText" presStyleLbl="node1" presStyleIdx="1" presStyleCnt="3" custScaleY="66660" custLinFactNeighborY="-18336">
        <dgm:presLayoutVars>
          <dgm:chMax val="0"/>
          <dgm:bulletEnabled val="1"/>
        </dgm:presLayoutVars>
      </dgm:prSet>
      <dgm:spPr/>
      <dgm:t>
        <a:bodyPr/>
        <a:lstStyle/>
        <a:p>
          <a:endParaRPr lang="en-US"/>
        </a:p>
      </dgm:t>
    </dgm:pt>
    <dgm:pt modelId="{6807C2BE-B858-403B-BCB0-2BA04B48CF64}" type="pres">
      <dgm:prSet presAssocID="{B93A377D-8BE8-4B3B-AABF-7C4A281AA42B}" presName="childText" presStyleLbl="revTx" presStyleIdx="0" presStyleCnt="2" custLinFactNeighborY="-10747">
        <dgm:presLayoutVars>
          <dgm:bulletEnabled val="1"/>
        </dgm:presLayoutVars>
      </dgm:prSet>
      <dgm:spPr/>
      <dgm:t>
        <a:bodyPr/>
        <a:lstStyle/>
        <a:p>
          <a:endParaRPr lang="en-US"/>
        </a:p>
      </dgm:t>
    </dgm:pt>
    <dgm:pt modelId="{D1E733CD-3903-49CD-A64D-ABECFB5BD61E}" type="pres">
      <dgm:prSet presAssocID="{FD6C3BA3-924A-4FE8-A0FC-2DD87C27EDA2}" presName="parentText" presStyleLbl="node1" presStyleIdx="2" presStyleCnt="3" custScaleY="64951" custLinFactNeighborY="-6479">
        <dgm:presLayoutVars>
          <dgm:chMax val="0"/>
          <dgm:bulletEnabled val="1"/>
        </dgm:presLayoutVars>
      </dgm:prSet>
      <dgm:spPr/>
      <dgm:t>
        <a:bodyPr/>
        <a:lstStyle/>
        <a:p>
          <a:endParaRPr lang="en-US"/>
        </a:p>
      </dgm:t>
    </dgm:pt>
    <dgm:pt modelId="{74256E4C-12B4-4CEE-A105-964C24572C53}" type="pres">
      <dgm:prSet presAssocID="{FD6C3BA3-924A-4FE8-A0FC-2DD87C27EDA2}" presName="childText" presStyleLbl="revTx" presStyleIdx="1" presStyleCnt="2" custLinFactNeighborY="-5062">
        <dgm:presLayoutVars>
          <dgm:bulletEnabled val="1"/>
        </dgm:presLayoutVars>
      </dgm:prSet>
      <dgm:spPr/>
      <dgm:t>
        <a:bodyPr/>
        <a:lstStyle/>
        <a:p>
          <a:endParaRPr lang="en-US"/>
        </a:p>
      </dgm:t>
    </dgm:pt>
  </dgm:ptLst>
  <dgm:cxnLst>
    <dgm:cxn modelId="{A7A611C6-4165-433B-AEB9-296D37608EFA}" type="presOf" srcId="{8CFF1801-9B4E-447B-8C9E-AB681F3CB59B}" destId="{6807C2BE-B858-403B-BCB0-2BA04B48CF64}" srcOrd="0" destOrd="3" presId="urn:microsoft.com/office/officeart/2005/8/layout/vList2"/>
    <dgm:cxn modelId="{3CBC5BC9-76B5-4162-A6F3-087461427371}" srcId="{0F77DDC3-60EB-43C8-A21E-DCE887EF9377}" destId="{899CE972-0625-4E50-9E1F-3D749625E1A8}" srcOrd="2" destOrd="0" parTransId="{B588C0CC-B3A4-46C5-8885-5D8E1C9930FE}" sibTransId="{5F5FCACB-733D-4D17-85D8-83D3A4841196}"/>
    <dgm:cxn modelId="{FA645F65-6AC1-47C3-9CF9-12C0CC3FC0FD}" srcId="{0F77DDC3-60EB-43C8-A21E-DCE887EF9377}" destId="{602BA780-9052-48EF-89DE-C470687F9FD6}" srcOrd="0" destOrd="0" parTransId="{86550F72-83AF-40AB-8058-F4204D93075A}" sibTransId="{C5E55B4B-6C97-4C18-B57C-2817957283C6}"/>
    <dgm:cxn modelId="{0C16C547-40CE-4E44-A34A-68114A40BDE3}" type="presOf" srcId="{602BA780-9052-48EF-89DE-C470687F9FD6}" destId="{74256E4C-12B4-4CEE-A105-964C24572C53}" srcOrd="0" destOrd="3" presId="urn:microsoft.com/office/officeart/2005/8/layout/vList2"/>
    <dgm:cxn modelId="{3A1E16CD-CFC3-48C2-90D7-2562441B256D}" srcId="{6565A022-7122-4E6D-A94E-86C7C2A304B5}" destId="{23A5BE99-5A5E-420E-BB42-8F9FE5418290}" srcOrd="0" destOrd="0" parTransId="{3F6B7D9C-702B-419A-A1D8-6ABA8E545FC9}" sibTransId="{24069B4E-80E7-4EC1-987F-B6617C0869C1}"/>
    <dgm:cxn modelId="{00CD1A75-2BD6-46EF-97F5-5F9F179522D0}" srcId="{6565A022-7122-4E6D-A94E-86C7C2A304B5}" destId="{FD6C3BA3-924A-4FE8-A0FC-2DD87C27EDA2}" srcOrd="2" destOrd="0" parTransId="{2F19457D-B142-47B1-A638-DCC9718BF1BC}" sibTransId="{DD16CB89-F1C3-470B-8A36-557328C76F4B}"/>
    <dgm:cxn modelId="{15937FE2-9AB6-4BCB-AA4E-6F2ED1D8FF53}" type="presOf" srcId="{4A5667D4-BB27-4863-ABA7-CE38681CAD26}" destId="{6807C2BE-B858-403B-BCB0-2BA04B48CF64}" srcOrd="0" destOrd="1" presId="urn:microsoft.com/office/officeart/2005/8/layout/vList2"/>
    <dgm:cxn modelId="{A6A44780-EC11-4959-A540-5EB9CC0C927B}" type="presOf" srcId="{EE816E9C-C847-4FF7-8EAC-81DD6DCA35FA}" destId="{74256E4C-12B4-4CEE-A105-964C24572C53}" srcOrd="0" destOrd="6" presId="urn:microsoft.com/office/officeart/2005/8/layout/vList2"/>
    <dgm:cxn modelId="{501625B5-3B76-4391-AF47-ECC94F9B99F1}" type="presOf" srcId="{2E97B5D2-42FE-4EF6-BECE-08469420A835}" destId="{74256E4C-12B4-4CEE-A105-964C24572C53}" srcOrd="0" destOrd="0" presId="urn:microsoft.com/office/officeart/2005/8/layout/vList2"/>
    <dgm:cxn modelId="{60998A7C-AA68-4778-80D8-89A3C458DBB7}" type="presOf" srcId="{23A5BE99-5A5E-420E-BB42-8F9FE5418290}" destId="{8D803E20-09E4-4DC6-86DA-D6D952210CC7}" srcOrd="0" destOrd="0" presId="urn:microsoft.com/office/officeart/2005/8/layout/vList2"/>
    <dgm:cxn modelId="{9F8E1456-80CF-4C6B-A8E8-C5CEFE914154}" srcId="{B93A377D-8BE8-4B3B-AABF-7C4A281AA42B}" destId="{41DC4179-8535-4A22-9299-DE7234DE6670}" srcOrd="0" destOrd="0" parTransId="{106869F7-9C70-4E20-88F5-B12E163B050E}" sibTransId="{25DB6B09-F50B-4B0A-BE76-CAC877432A92}"/>
    <dgm:cxn modelId="{8D32B62A-5BE7-4EC3-BC60-E543A3467780}" srcId="{B93A377D-8BE8-4B3B-AABF-7C4A281AA42B}" destId="{F85EFFCB-0046-4324-933F-608851E35B94}" srcOrd="2" destOrd="0" parTransId="{18E097FB-6072-4869-A3C6-5FE2135E9273}" sibTransId="{011FFDA5-6FB1-4888-ABF1-57589D071ABC}"/>
    <dgm:cxn modelId="{42407390-FEB5-4E5D-AF3C-A174DE28B0D4}" srcId="{0F77DDC3-60EB-43C8-A21E-DCE887EF9377}" destId="{EE816E9C-C847-4FF7-8EAC-81DD6DCA35FA}" srcOrd="3" destOrd="0" parTransId="{92F973BB-243F-4140-8E38-4AEEB7C05114}" sibTransId="{B26E7FBE-2A89-4AE5-B992-E33F92AB6353}"/>
    <dgm:cxn modelId="{C56A94A4-15B3-43A6-9EAB-1F81CAD29245}" srcId="{B93A377D-8BE8-4B3B-AABF-7C4A281AA42B}" destId="{4A5667D4-BB27-4863-ABA7-CE38681CAD26}" srcOrd="1" destOrd="0" parTransId="{E93675C4-DBC8-4B88-8A06-C5BE05025DBE}" sibTransId="{5DAB86B2-80FA-4D0D-ADEC-A7D2167AC15A}"/>
    <dgm:cxn modelId="{77B00C25-2573-467F-BD59-C512336BE95E}" srcId="{FD6C3BA3-924A-4FE8-A0FC-2DD87C27EDA2}" destId="{5CEFBBFD-6D2F-407C-B4E7-3A9CA432C359}" srcOrd="1" destOrd="0" parTransId="{29CCA83D-CDC7-498C-9E06-A9182FE98EC1}" sibTransId="{B3B58EBC-71DB-47AD-B068-E8B437B9883C}"/>
    <dgm:cxn modelId="{90C85055-BFAE-4D0D-AAC4-4BCD1AB45AF9}" type="presOf" srcId="{B93A377D-8BE8-4B3B-AABF-7C4A281AA42B}" destId="{2BB2BF97-A78C-4376-99EA-3269D5D6EE12}" srcOrd="0" destOrd="0" presId="urn:microsoft.com/office/officeart/2005/8/layout/vList2"/>
    <dgm:cxn modelId="{CDD01908-E4C0-481A-8322-A032BBE35B07}" srcId="{FD6C3BA3-924A-4FE8-A0FC-2DD87C27EDA2}" destId="{0F77DDC3-60EB-43C8-A21E-DCE887EF9377}" srcOrd="2" destOrd="0" parTransId="{4B0B83E0-DF8F-47F0-9DC9-F9541AF6CC60}" sibTransId="{AAA4991D-36B2-4D19-A70E-D3A0A0C97E36}"/>
    <dgm:cxn modelId="{0B8D4EDD-B56C-48FC-81BF-432A2F1951D1}" type="presOf" srcId="{0F77DDC3-60EB-43C8-A21E-DCE887EF9377}" destId="{74256E4C-12B4-4CEE-A105-964C24572C53}" srcOrd="0" destOrd="2" presId="urn:microsoft.com/office/officeart/2005/8/layout/vList2"/>
    <dgm:cxn modelId="{C0134A89-3659-43D3-ABD1-F39B1259A52B}" srcId="{0F77DDC3-60EB-43C8-A21E-DCE887EF9377}" destId="{690633C5-C20C-45BF-9522-8297DE471F2D}" srcOrd="1" destOrd="0" parTransId="{1300FDD7-9A81-4569-B128-ED80100D9877}" sibTransId="{D336C906-81A7-43D9-9BAC-69C90E4B1CBB}"/>
    <dgm:cxn modelId="{CB42B1DA-5126-4FC0-A711-2DE400D24E8C}" srcId="{6565A022-7122-4E6D-A94E-86C7C2A304B5}" destId="{B93A377D-8BE8-4B3B-AABF-7C4A281AA42B}" srcOrd="1" destOrd="0" parTransId="{739CB5B6-D4EF-4C38-B681-B39CB51049B8}" sibTransId="{97EB356F-BE71-4F70-A9E5-CE7846843CDA}"/>
    <dgm:cxn modelId="{E949C51D-E594-42DC-9BB0-9ADACD41CFB4}" type="presOf" srcId="{5CEFBBFD-6D2F-407C-B4E7-3A9CA432C359}" destId="{74256E4C-12B4-4CEE-A105-964C24572C53}" srcOrd="0" destOrd="1" presId="urn:microsoft.com/office/officeart/2005/8/layout/vList2"/>
    <dgm:cxn modelId="{74055BA7-D394-4B1E-9A89-94913EFC49F8}" type="presOf" srcId="{690633C5-C20C-45BF-9522-8297DE471F2D}" destId="{74256E4C-12B4-4CEE-A105-964C24572C53}" srcOrd="0" destOrd="4" presId="urn:microsoft.com/office/officeart/2005/8/layout/vList2"/>
    <dgm:cxn modelId="{2789428A-B8A0-4F91-B722-FF977BCE08D5}" type="presOf" srcId="{899CE972-0625-4E50-9E1F-3D749625E1A8}" destId="{74256E4C-12B4-4CEE-A105-964C24572C53}" srcOrd="0" destOrd="5" presId="urn:microsoft.com/office/officeart/2005/8/layout/vList2"/>
    <dgm:cxn modelId="{DE9C5E21-4C2A-4F17-B7C5-09B7665C2D56}" srcId="{B93A377D-8BE8-4B3B-AABF-7C4A281AA42B}" destId="{8CFF1801-9B4E-447B-8C9E-AB681F3CB59B}" srcOrd="3" destOrd="0" parTransId="{EEF97A61-AB6F-4B3C-B2D9-C86C13F1D585}" sibTransId="{9961A642-CF7B-4E2B-80BC-23F7547289BF}"/>
    <dgm:cxn modelId="{EB5C2E6B-4481-4738-A2A1-35181CEE6D3F}" srcId="{FD6C3BA3-924A-4FE8-A0FC-2DD87C27EDA2}" destId="{2E97B5D2-42FE-4EF6-BECE-08469420A835}" srcOrd="0" destOrd="0" parTransId="{459D2EC8-C649-484D-8D36-1DB5F102C02A}" sibTransId="{170B7C74-F0B8-461E-8F20-255338C6F849}"/>
    <dgm:cxn modelId="{95A8896D-E925-44EF-A2ED-CB61240F7B88}" type="presOf" srcId="{41DC4179-8535-4A22-9299-DE7234DE6670}" destId="{6807C2BE-B858-403B-BCB0-2BA04B48CF64}" srcOrd="0" destOrd="0" presId="urn:microsoft.com/office/officeart/2005/8/layout/vList2"/>
    <dgm:cxn modelId="{C0716855-5D0E-4575-9D6B-C216ACD7F98B}" type="presOf" srcId="{6565A022-7122-4E6D-A94E-86C7C2A304B5}" destId="{B17A4968-363D-48DA-BEB8-D55AC424C4D6}" srcOrd="0" destOrd="0" presId="urn:microsoft.com/office/officeart/2005/8/layout/vList2"/>
    <dgm:cxn modelId="{199F8313-4293-4D12-AA86-4260D21AA671}" type="presOf" srcId="{F85EFFCB-0046-4324-933F-608851E35B94}" destId="{6807C2BE-B858-403B-BCB0-2BA04B48CF64}" srcOrd="0" destOrd="2" presId="urn:microsoft.com/office/officeart/2005/8/layout/vList2"/>
    <dgm:cxn modelId="{E02E0FC1-02C9-4552-BFE9-83DC7C95026C}" type="presOf" srcId="{FD6C3BA3-924A-4FE8-A0FC-2DD87C27EDA2}" destId="{D1E733CD-3903-49CD-A64D-ABECFB5BD61E}" srcOrd="0" destOrd="0" presId="urn:microsoft.com/office/officeart/2005/8/layout/vList2"/>
    <dgm:cxn modelId="{383AD3CE-266C-47AA-91D2-E71D10FE0F71}" type="presParOf" srcId="{B17A4968-363D-48DA-BEB8-D55AC424C4D6}" destId="{8D803E20-09E4-4DC6-86DA-D6D952210CC7}" srcOrd="0" destOrd="0" presId="urn:microsoft.com/office/officeart/2005/8/layout/vList2"/>
    <dgm:cxn modelId="{636B9566-A1CE-4883-AA57-7A0A4DCC4E17}" type="presParOf" srcId="{B17A4968-363D-48DA-BEB8-D55AC424C4D6}" destId="{23B6257D-07D8-4299-B5A9-B2D7AB5FA68A}" srcOrd="1" destOrd="0" presId="urn:microsoft.com/office/officeart/2005/8/layout/vList2"/>
    <dgm:cxn modelId="{E6866D5D-830B-4518-B017-00750707800B}" type="presParOf" srcId="{B17A4968-363D-48DA-BEB8-D55AC424C4D6}" destId="{2BB2BF97-A78C-4376-99EA-3269D5D6EE12}" srcOrd="2" destOrd="0" presId="urn:microsoft.com/office/officeart/2005/8/layout/vList2"/>
    <dgm:cxn modelId="{457E153F-D078-4872-A7EC-B176C7291056}" type="presParOf" srcId="{B17A4968-363D-48DA-BEB8-D55AC424C4D6}" destId="{6807C2BE-B858-403B-BCB0-2BA04B48CF64}" srcOrd="3" destOrd="0" presId="urn:microsoft.com/office/officeart/2005/8/layout/vList2"/>
    <dgm:cxn modelId="{6C9280F7-F3DC-44F9-94D6-D581A42A6D16}" type="presParOf" srcId="{B17A4968-363D-48DA-BEB8-D55AC424C4D6}" destId="{D1E733CD-3903-49CD-A64D-ABECFB5BD61E}" srcOrd="4" destOrd="0" presId="urn:microsoft.com/office/officeart/2005/8/layout/vList2"/>
    <dgm:cxn modelId="{8910A496-8C2E-441A-B656-CB6695DB1F84}" type="presParOf" srcId="{B17A4968-363D-48DA-BEB8-D55AC424C4D6}" destId="{74256E4C-12B4-4CEE-A105-964C24572C53}" srcOrd="5"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D822F2-534F-46F6-B353-06F7C4E6F8A5}"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FFE4692B-C298-4E7B-B709-E7658B1772A8}">
      <dgm:prSet phldrT="[Text]" custT="1"/>
      <dgm:spPr/>
      <dgm:t>
        <a:bodyPr/>
        <a:lstStyle/>
        <a:p>
          <a:r>
            <a:rPr lang="en-US" sz="1800" b="1" dirty="0" smtClean="0"/>
            <a:t>Major </a:t>
          </a:r>
          <a:endParaRPr lang="en-US" sz="1800" dirty="0"/>
        </a:p>
      </dgm:t>
    </dgm:pt>
    <dgm:pt modelId="{EBB1B804-B90B-45C5-B941-D5CB6BC95082}" type="parTrans" cxnId="{2BEF1126-E9C7-4F67-B9B7-F5AB3E606C21}">
      <dgm:prSet/>
      <dgm:spPr/>
      <dgm:t>
        <a:bodyPr/>
        <a:lstStyle/>
        <a:p>
          <a:endParaRPr lang="en-US" sz="1600"/>
        </a:p>
      </dgm:t>
    </dgm:pt>
    <dgm:pt modelId="{6924B119-026D-4813-9FDC-7136F73CF51F}" type="sibTrans" cxnId="{2BEF1126-E9C7-4F67-B9B7-F5AB3E606C21}">
      <dgm:prSet/>
      <dgm:spPr/>
      <dgm:t>
        <a:bodyPr/>
        <a:lstStyle/>
        <a:p>
          <a:endParaRPr lang="en-US" sz="1600"/>
        </a:p>
      </dgm:t>
    </dgm:pt>
    <dgm:pt modelId="{B0183C6B-967B-4358-A203-15906BC1B1EB}">
      <dgm:prSet custT="1"/>
      <dgm:spPr/>
      <dgm:t>
        <a:bodyPr/>
        <a:lstStyle/>
        <a:p>
          <a:r>
            <a:rPr lang="en-US" sz="1600" b="0" dirty="0" smtClean="0"/>
            <a:t>A defect that does not function as expected or cause other functionality to fail to meet requirements. </a:t>
          </a:r>
          <a:endParaRPr lang="en-US" sz="1600" b="0" dirty="0"/>
        </a:p>
      </dgm:t>
    </dgm:pt>
    <dgm:pt modelId="{8B5726E1-5781-43BA-834B-AA2472F265D1}" type="parTrans" cxnId="{138F58F7-846B-4761-8B6B-753D441D3C5C}">
      <dgm:prSet/>
      <dgm:spPr/>
      <dgm:t>
        <a:bodyPr/>
        <a:lstStyle/>
        <a:p>
          <a:endParaRPr lang="en-US" sz="1600"/>
        </a:p>
      </dgm:t>
    </dgm:pt>
    <dgm:pt modelId="{77FDC7EA-DBE2-465A-8298-AC0929C8E629}" type="sibTrans" cxnId="{138F58F7-846B-4761-8B6B-753D441D3C5C}">
      <dgm:prSet/>
      <dgm:spPr/>
      <dgm:t>
        <a:bodyPr/>
        <a:lstStyle/>
        <a:p>
          <a:endParaRPr lang="en-US" sz="1600"/>
        </a:p>
      </dgm:t>
    </dgm:pt>
    <dgm:pt modelId="{9CD31BC1-006A-447D-AC12-FB7C2BCC2A21}">
      <dgm:prSet custT="1"/>
      <dgm:spPr/>
      <dgm:t>
        <a:bodyPr/>
        <a:lstStyle/>
        <a:p>
          <a:r>
            <a:rPr lang="en-US" sz="1600" b="0" dirty="0" smtClean="0"/>
            <a:t>Which have not halted the system, but have seriously degraded the performance of some business function. </a:t>
          </a:r>
          <a:endParaRPr lang="en-US" sz="1600" b="0" dirty="0"/>
        </a:p>
      </dgm:t>
    </dgm:pt>
    <dgm:pt modelId="{7B8806AD-4CBC-415F-9348-D4A4B7771203}" type="parTrans" cxnId="{DA2B0564-4514-4AAF-AF0E-6CF335718C41}">
      <dgm:prSet/>
      <dgm:spPr/>
      <dgm:t>
        <a:bodyPr/>
        <a:lstStyle/>
        <a:p>
          <a:endParaRPr lang="en-US" sz="1600"/>
        </a:p>
      </dgm:t>
    </dgm:pt>
    <dgm:pt modelId="{C687DB0F-DD09-4EE3-B1CC-838A18CA0002}" type="sibTrans" cxnId="{DA2B0564-4514-4AAF-AF0E-6CF335718C41}">
      <dgm:prSet/>
      <dgm:spPr/>
      <dgm:t>
        <a:bodyPr/>
        <a:lstStyle/>
        <a:p>
          <a:endParaRPr lang="en-US" sz="1600"/>
        </a:p>
      </dgm:t>
    </dgm:pt>
    <dgm:pt modelId="{7F9BF573-651B-4772-8643-577643C084C8}">
      <dgm:prSet custT="1"/>
      <dgm:spPr/>
      <dgm:t>
        <a:bodyPr/>
        <a:lstStyle/>
        <a:p>
          <a:r>
            <a:rPr lang="en-US" sz="1600" b="1" dirty="0" smtClean="0">
              <a:solidFill>
                <a:schemeClr val="tx2"/>
              </a:solidFill>
            </a:rPr>
            <a:t>Examples:</a:t>
          </a:r>
          <a:r>
            <a:rPr lang="en-US" sz="1600" b="0" dirty="0" smtClean="0">
              <a:solidFill>
                <a:schemeClr val="tx2"/>
              </a:solidFill>
            </a:rPr>
            <a:t> inaccurate calculations; the wrong field being updated, etc. </a:t>
          </a:r>
          <a:endParaRPr lang="en-US" sz="1600" b="0" dirty="0">
            <a:solidFill>
              <a:schemeClr val="tx2"/>
            </a:solidFill>
          </a:endParaRPr>
        </a:p>
      </dgm:t>
    </dgm:pt>
    <dgm:pt modelId="{70D7DD15-CDAD-476A-9830-53F11A640347}" type="parTrans" cxnId="{27908909-B7A1-4389-9D42-B0BDED51A0DC}">
      <dgm:prSet/>
      <dgm:spPr/>
      <dgm:t>
        <a:bodyPr/>
        <a:lstStyle/>
        <a:p>
          <a:endParaRPr lang="en-US" sz="1600"/>
        </a:p>
      </dgm:t>
    </dgm:pt>
    <dgm:pt modelId="{3EF93774-B6B7-49ED-B190-6920848FFCA5}" type="sibTrans" cxnId="{27908909-B7A1-4389-9D42-B0BDED51A0DC}">
      <dgm:prSet/>
      <dgm:spPr/>
      <dgm:t>
        <a:bodyPr/>
        <a:lstStyle/>
        <a:p>
          <a:endParaRPr lang="en-US" sz="1600"/>
        </a:p>
      </dgm:t>
    </dgm:pt>
    <dgm:pt modelId="{29CD93A1-B0E1-47CF-BB0A-8BB0C0272975}">
      <dgm:prSet custT="1"/>
      <dgm:spPr/>
      <dgm:t>
        <a:bodyPr/>
        <a:lstStyle/>
        <a:p>
          <a:r>
            <a:rPr lang="en-US" sz="1800" b="1" dirty="0" smtClean="0"/>
            <a:t>Minor </a:t>
          </a:r>
          <a:endParaRPr lang="en-US" sz="1800" dirty="0"/>
        </a:p>
      </dgm:t>
    </dgm:pt>
    <dgm:pt modelId="{BF081BE5-E3C9-4392-940C-477906529A9D}" type="parTrans" cxnId="{130C0A62-7494-45B5-86E8-ACDAFB1FEF34}">
      <dgm:prSet/>
      <dgm:spPr/>
      <dgm:t>
        <a:bodyPr/>
        <a:lstStyle/>
        <a:p>
          <a:endParaRPr lang="en-US" sz="1600"/>
        </a:p>
      </dgm:t>
    </dgm:pt>
    <dgm:pt modelId="{6AF5CA1A-DBC5-4BF8-9C21-E9E0E840092B}" type="sibTrans" cxnId="{130C0A62-7494-45B5-86E8-ACDAFB1FEF34}">
      <dgm:prSet/>
      <dgm:spPr/>
      <dgm:t>
        <a:bodyPr/>
        <a:lstStyle/>
        <a:p>
          <a:endParaRPr lang="en-US" sz="1600"/>
        </a:p>
      </dgm:t>
    </dgm:pt>
    <dgm:pt modelId="{03F82822-3828-4716-85D6-3F727AF0F47F}">
      <dgm:prSet custT="1"/>
      <dgm:spPr/>
      <dgm:t>
        <a:bodyPr/>
        <a:lstStyle/>
        <a:p>
          <a:r>
            <a:rPr lang="en-US" sz="1600" b="0" dirty="0" smtClean="0"/>
            <a:t>The defects which do not conform to standards and conventions. </a:t>
          </a:r>
          <a:endParaRPr lang="en-US" sz="1600" b="0" dirty="0"/>
        </a:p>
      </dgm:t>
    </dgm:pt>
    <dgm:pt modelId="{902E51AB-C057-4E95-9CBC-5AA9DB218136}" type="parTrans" cxnId="{3EA9439E-C3AE-416C-B02E-B16603300AAD}">
      <dgm:prSet/>
      <dgm:spPr/>
      <dgm:t>
        <a:bodyPr/>
        <a:lstStyle/>
        <a:p>
          <a:endParaRPr lang="en-US" sz="1600"/>
        </a:p>
      </dgm:t>
    </dgm:pt>
    <dgm:pt modelId="{D07FD11C-8D2B-4017-8793-DCBC50FDFC9D}" type="sibTrans" cxnId="{3EA9439E-C3AE-416C-B02E-B16603300AAD}">
      <dgm:prSet/>
      <dgm:spPr/>
      <dgm:t>
        <a:bodyPr/>
        <a:lstStyle/>
        <a:p>
          <a:endParaRPr lang="en-US" sz="1600"/>
        </a:p>
      </dgm:t>
    </dgm:pt>
    <dgm:pt modelId="{54EB3ED2-7335-4C45-AA3F-D80229FB6886}">
      <dgm:prSet custT="1"/>
      <dgm:spPr/>
      <dgm:t>
        <a:bodyPr/>
        <a:lstStyle/>
        <a:p>
          <a:r>
            <a:rPr lang="en-US" sz="1600" b="0" dirty="0" smtClean="0"/>
            <a:t>Which can or have caused a low-level disruption of the system or the business operation. </a:t>
          </a:r>
          <a:endParaRPr lang="en-US" sz="1600" b="0" dirty="0"/>
        </a:p>
      </dgm:t>
    </dgm:pt>
    <dgm:pt modelId="{1E3CF1EC-0505-4C64-85B8-0B1FBB145749}" type="parTrans" cxnId="{460B4585-F5DE-48E5-8A62-EED0EA3E3791}">
      <dgm:prSet/>
      <dgm:spPr/>
      <dgm:t>
        <a:bodyPr/>
        <a:lstStyle/>
        <a:p>
          <a:endParaRPr lang="en-US" sz="1600"/>
        </a:p>
      </dgm:t>
    </dgm:pt>
    <dgm:pt modelId="{2F1D3333-566B-4635-A238-71F1A0A836E7}" type="sibTrans" cxnId="{460B4585-F5DE-48E5-8A62-EED0EA3E3791}">
      <dgm:prSet/>
      <dgm:spPr/>
      <dgm:t>
        <a:bodyPr/>
        <a:lstStyle/>
        <a:p>
          <a:endParaRPr lang="en-US" sz="1600"/>
        </a:p>
      </dgm:t>
    </dgm:pt>
    <dgm:pt modelId="{D3584E4C-7D9B-413C-BAD5-1C71AE491580}">
      <dgm:prSet custT="1"/>
      <dgm:spPr/>
      <dgm:t>
        <a:bodyPr/>
        <a:lstStyle/>
        <a:p>
          <a:r>
            <a:rPr lang="en-US" sz="1600" b="0" dirty="0" smtClean="0"/>
            <a:t>Workaround is possible. </a:t>
          </a:r>
          <a:endParaRPr lang="en-US" sz="1600" b="0" dirty="0"/>
        </a:p>
      </dgm:t>
    </dgm:pt>
    <dgm:pt modelId="{1AE4C716-E67B-4E56-A263-042AC6ED540F}" type="parTrans" cxnId="{6147AFD6-292E-4F6C-AB20-572A2056D23E}">
      <dgm:prSet/>
      <dgm:spPr/>
      <dgm:t>
        <a:bodyPr/>
        <a:lstStyle/>
        <a:p>
          <a:endParaRPr lang="en-US" sz="1600"/>
        </a:p>
      </dgm:t>
    </dgm:pt>
    <dgm:pt modelId="{48ECFF4F-42E7-4F43-B0D7-F02149337E92}" type="sibTrans" cxnId="{6147AFD6-292E-4F6C-AB20-572A2056D23E}">
      <dgm:prSet/>
      <dgm:spPr/>
      <dgm:t>
        <a:bodyPr/>
        <a:lstStyle/>
        <a:p>
          <a:endParaRPr lang="en-US" sz="1600"/>
        </a:p>
      </dgm:t>
    </dgm:pt>
    <dgm:pt modelId="{B88AFFEA-3C34-48F2-BCFA-60E3ECC37EC3}">
      <dgm:prSet custT="1"/>
      <dgm:spPr/>
      <dgm:t>
        <a:bodyPr/>
        <a:lstStyle/>
        <a:p>
          <a:r>
            <a:rPr lang="en-US" sz="1600" b="1" dirty="0" smtClean="0">
              <a:solidFill>
                <a:schemeClr val="tx2"/>
              </a:solidFill>
            </a:rPr>
            <a:t>Examples:</a:t>
          </a:r>
          <a:r>
            <a:rPr lang="en-US" sz="1600" b="0" dirty="0" smtClean="0">
              <a:solidFill>
                <a:schemeClr val="tx2"/>
              </a:solidFill>
            </a:rPr>
            <a:t> matching visual and text links which lead to different end points. </a:t>
          </a:r>
          <a:endParaRPr lang="en-US" sz="1600" b="0" dirty="0">
            <a:solidFill>
              <a:schemeClr val="tx2"/>
            </a:solidFill>
          </a:endParaRPr>
        </a:p>
      </dgm:t>
    </dgm:pt>
    <dgm:pt modelId="{1379A7C4-8707-4CE0-8FD0-7BA77D0F95BA}" type="parTrans" cxnId="{434037BC-B9F1-458E-B6E9-06C67F53ABF8}">
      <dgm:prSet/>
      <dgm:spPr/>
      <dgm:t>
        <a:bodyPr/>
        <a:lstStyle/>
        <a:p>
          <a:endParaRPr lang="en-US" sz="1600"/>
        </a:p>
      </dgm:t>
    </dgm:pt>
    <dgm:pt modelId="{D096B917-60CE-4858-A911-40003DE3C5A8}" type="sibTrans" cxnId="{434037BC-B9F1-458E-B6E9-06C67F53ABF8}">
      <dgm:prSet/>
      <dgm:spPr/>
      <dgm:t>
        <a:bodyPr/>
        <a:lstStyle/>
        <a:p>
          <a:endParaRPr lang="en-US" sz="1600"/>
        </a:p>
      </dgm:t>
    </dgm:pt>
    <dgm:pt modelId="{12B844A9-3152-46FB-B677-B6246F7931BD}">
      <dgm:prSet custT="1"/>
      <dgm:spPr/>
      <dgm:t>
        <a:bodyPr/>
        <a:lstStyle/>
        <a:p>
          <a:r>
            <a:rPr lang="en-US" sz="1800" b="1" dirty="0" smtClean="0"/>
            <a:t>Cosmetic: </a:t>
          </a:r>
          <a:endParaRPr lang="en-US" sz="1800" dirty="0"/>
        </a:p>
      </dgm:t>
    </dgm:pt>
    <dgm:pt modelId="{5569B216-D013-4215-B723-417B57E776DD}" type="parTrans" cxnId="{A5477FE1-E703-4B8A-9487-84A106516366}">
      <dgm:prSet/>
      <dgm:spPr/>
      <dgm:t>
        <a:bodyPr/>
        <a:lstStyle/>
        <a:p>
          <a:endParaRPr lang="en-US" sz="1600"/>
        </a:p>
      </dgm:t>
    </dgm:pt>
    <dgm:pt modelId="{4B0076F0-C36D-4743-83AB-FA165FF45805}" type="sibTrans" cxnId="{A5477FE1-E703-4B8A-9487-84A106516366}">
      <dgm:prSet/>
      <dgm:spPr/>
      <dgm:t>
        <a:bodyPr/>
        <a:lstStyle/>
        <a:p>
          <a:endParaRPr lang="en-US" sz="1600"/>
        </a:p>
      </dgm:t>
    </dgm:pt>
    <dgm:pt modelId="{A167FFE9-1359-44C1-B9EB-48F295EBD549}">
      <dgm:prSet custT="1"/>
      <dgm:spPr/>
      <dgm:t>
        <a:bodyPr/>
        <a:lstStyle/>
        <a:p>
          <a:r>
            <a:rPr lang="en-US" sz="1600" b="0" dirty="0" smtClean="0"/>
            <a:t>Which does not affect the functionality of the system. </a:t>
          </a:r>
          <a:endParaRPr lang="en-US" sz="1600" b="0" dirty="0"/>
        </a:p>
      </dgm:t>
    </dgm:pt>
    <dgm:pt modelId="{204226F8-DA26-4915-89BB-BBB9E1228DBC}" type="parTrans" cxnId="{517B5A12-85FA-408D-AFAB-7246E15FD011}">
      <dgm:prSet/>
      <dgm:spPr/>
      <dgm:t>
        <a:bodyPr/>
        <a:lstStyle/>
        <a:p>
          <a:endParaRPr lang="en-US" sz="1600"/>
        </a:p>
      </dgm:t>
    </dgm:pt>
    <dgm:pt modelId="{D2789A38-FF9F-4BE1-A43F-63A64DEB6D64}" type="sibTrans" cxnId="{517B5A12-85FA-408D-AFAB-7246E15FD011}">
      <dgm:prSet/>
      <dgm:spPr/>
      <dgm:t>
        <a:bodyPr/>
        <a:lstStyle/>
        <a:p>
          <a:endParaRPr lang="en-US" sz="1600"/>
        </a:p>
      </dgm:t>
    </dgm:pt>
    <dgm:pt modelId="{BC74A8BE-1CA2-484E-A6A0-2819DBB36F20}">
      <dgm:prSet custT="1"/>
      <dgm:spPr/>
      <dgm:t>
        <a:bodyPr/>
        <a:lstStyle/>
        <a:p>
          <a:r>
            <a:rPr lang="en-US" sz="1600" b="0" dirty="0" smtClean="0"/>
            <a:t>Which are primarily related to the presentation or the layout of the data. </a:t>
          </a:r>
          <a:endParaRPr lang="en-US" sz="1600" b="0" dirty="0"/>
        </a:p>
      </dgm:t>
    </dgm:pt>
    <dgm:pt modelId="{09539D52-AA4F-4898-AD71-CEF59A03FFE7}" type="parTrans" cxnId="{1A1489A1-3525-4BC5-92E7-F4981AE15443}">
      <dgm:prSet/>
      <dgm:spPr/>
      <dgm:t>
        <a:bodyPr/>
        <a:lstStyle/>
        <a:p>
          <a:endParaRPr lang="en-US" sz="1600"/>
        </a:p>
      </dgm:t>
    </dgm:pt>
    <dgm:pt modelId="{EEBEAE3D-1240-44EE-ABA4-849634FC4BF9}" type="sibTrans" cxnId="{1A1489A1-3525-4BC5-92E7-F4981AE15443}">
      <dgm:prSet/>
      <dgm:spPr/>
      <dgm:t>
        <a:bodyPr/>
        <a:lstStyle/>
        <a:p>
          <a:endParaRPr lang="en-US" sz="1600"/>
        </a:p>
      </dgm:t>
    </dgm:pt>
    <dgm:pt modelId="{C0B91DA4-24E2-4437-A9B8-0475F9C86D54}">
      <dgm:prSet custT="1"/>
      <dgm:spPr/>
      <dgm:t>
        <a:bodyPr/>
        <a:lstStyle/>
        <a:p>
          <a:r>
            <a:rPr lang="en-US" sz="1600" b="1" dirty="0" smtClean="0">
              <a:solidFill>
                <a:schemeClr val="tx2"/>
              </a:solidFill>
            </a:rPr>
            <a:t>Examples:</a:t>
          </a:r>
          <a:r>
            <a:rPr lang="en-US" sz="1600" b="0" dirty="0" smtClean="0">
              <a:solidFill>
                <a:schemeClr val="tx2"/>
              </a:solidFill>
            </a:rPr>
            <a:t> Headings, Banners, Labels, or Colors are absent or badly chosen. </a:t>
          </a:r>
          <a:endParaRPr lang="en-US" sz="1600" b="0" dirty="0">
            <a:solidFill>
              <a:schemeClr val="tx2"/>
            </a:solidFill>
          </a:endParaRPr>
        </a:p>
      </dgm:t>
    </dgm:pt>
    <dgm:pt modelId="{7148873C-2142-4DCB-8376-7D883112C7F7}" type="parTrans" cxnId="{1A5D082E-9DEC-429F-8B73-B3983BFDEB05}">
      <dgm:prSet/>
      <dgm:spPr/>
      <dgm:t>
        <a:bodyPr/>
        <a:lstStyle/>
        <a:p>
          <a:endParaRPr lang="en-US" sz="1600"/>
        </a:p>
      </dgm:t>
    </dgm:pt>
    <dgm:pt modelId="{B61CF90B-7D94-4D16-AB5E-74BD66254D12}" type="sibTrans" cxnId="{1A5D082E-9DEC-429F-8B73-B3983BFDEB05}">
      <dgm:prSet/>
      <dgm:spPr/>
      <dgm:t>
        <a:bodyPr/>
        <a:lstStyle/>
        <a:p>
          <a:endParaRPr lang="en-US" sz="1600"/>
        </a:p>
      </dgm:t>
    </dgm:pt>
    <dgm:pt modelId="{89385139-AAED-419B-8EBF-4E41CCAF964B}" type="pres">
      <dgm:prSet presAssocID="{34D822F2-534F-46F6-B353-06F7C4E6F8A5}" presName="linear" presStyleCnt="0">
        <dgm:presLayoutVars>
          <dgm:animLvl val="lvl"/>
          <dgm:resizeHandles val="exact"/>
        </dgm:presLayoutVars>
      </dgm:prSet>
      <dgm:spPr/>
      <dgm:t>
        <a:bodyPr/>
        <a:lstStyle/>
        <a:p>
          <a:endParaRPr lang="en-US"/>
        </a:p>
      </dgm:t>
    </dgm:pt>
    <dgm:pt modelId="{83AABE83-1341-4A49-8693-91845E19759C}" type="pres">
      <dgm:prSet presAssocID="{FFE4692B-C298-4E7B-B709-E7658B1772A8}" presName="parentText" presStyleLbl="node1" presStyleIdx="0" presStyleCnt="3" custLinFactNeighborY="-7659">
        <dgm:presLayoutVars>
          <dgm:chMax val="0"/>
          <dgm:bulletEnabled val="1"/>
        </dgm:presLayoutVars>
      </dgm:prSet>
      <dgm:spPr/>
      <dgm:t>
        <a:bodyPr/>
        <a:lstStyle/>
        <a:p>
          <a:endParaRPr lang="en-US"/>
        </a:p>
      </dgm:t>
    </dgm:pt>
    <dgm:pt modelId="{F9A7E5B6-DC16-4337-92E9-097DBBFE7E46}" type="pres">
      <dgm:prSet presAssocID="{FFE4692B-C298-4E7B-B709-E7658B1772A8}" presName="childText" presStyleLbl="revTx" presStyleIdx="0" presStyleCnt="3">
        <dgm:presLayoutVars>
          <dgm:bulletEnabled val="1"/>
        </dgm:presLayoutVars>
      </dgm:prSet>
      <dgm:spPr/>
      <dgm:t>
        <a:bodyPr/>
        <a:lstStyle/>
        <a:p>
          <a:endParaRPr lang="en-US"/>
        </a:p>
      </dgm:t>
    </dgm:pt>
    <dgm:pt modelId="{020F8011-4C02-4776-A4DA-419F099095D0}" type="pres">
      <dgm:prSet presAssocID="{29CD93A1-B0E1-47CF-BB0A-8BB0C0272975}" presName="parentText" presStyleLbl="node1" presStyleIdx="1" presStyleCnt="3">
        <dgm:presLayoutVars>
          <dgm:chMax val="0"/>
          <dgm:bulletEnabled val="1"/>
        </dgm:presLayoutVars>
      </dgm:prSet>
      <dgm:spPr/>
      <dgm:t>
        <a:bodyPr/>
        <a:lstStyle/>
        <a:p>
          <a:endParaRPr lang="en-US"/>
        </a:p>
      </dgm:t>
    </dgm:pt>
    <dgm:pt modelId="{99ECAF0F-CD32-49C7-BFA9-B46F3E8A4803}" type="pres">
      <dgm:prSet presAssocID="{29CD93A1-B0E1-47CF-BB0A-8BB0C0272975}" presName="childText" presStyleLbl="revTx" presStyleIdx="1" presStyleCnt="3">
        <dgm:presLayoutVars>
          <dgm:bulletEnabled val="1"/>
        </dgm:presLayoutVars>
      </dgm:prSet>
      <dgm:spPr/>
      <dgm:t>
        <a:bodyPr/>
        <a:lstStyle/>
        <a:p>
          <a:endParaRPr lang="en-US"/>
        </a:p>
      </dgm:t>
    </dgm:pt>
    <dgm:pt modelId="{24C3169D-4577-43F8-8D9F-1563BDEF6CE8}" type="pres">
      <dgm:prSet presAssocID="{12B844A9-3152-46FB-B677-B6246F7931BD}" presName="parentText" presStyleLbl="node1" presStyleIdx="2" presStyleCnt="3">
        <dgm:presLayoutVars>
          <dgm:chMax val="0"/>
          <dgm:bulletEnabled val="1"/>
        </dgm:presLayoutVars>
      </dgm:prSet>
      <dgm:spPr/>
      <dgm:t>
        <a:bodyPr/>
        <a:lstStyle/>
        <a:p>
          <a:endParaRPr lang="en-US"/>
        </a:p>
      </dgm:t>
    </dgm:pt>
    <dgm:pt modelId="{40284F08-4552-4653-AF2C-0399F0645B11}" type="pres">
      <dgm:prSet presAssocID="{12B844A9-3152-46FB-B677-B6246F7931BD}" presName="childText" presStyleLbl="revTx" presStyleIdx="2" presStyleCnt="3" custLinFactNeighborY="12280">
        <dgm:presLayoutVars>
          <dgm:bulletEnabled val="1"/>
        </dgm:presLayoutVars>
      </dgm:prSet>
      <dgm:spPr/>
      <dgm:t>
        <a:bodyPr/>
        <a:lstStyle/>
        <a:p>
          <a:endParaRPr lang="en-US"/>
        </a:p>
      </dgm:t>
    </dgm:pt>
  </dgm:ptLst>
  <dgm:cxnLst>
    <dgm:cxn modelId="{DA9745EE-DAA0-48EA-A600-5728073C6F75}" type="presOf" srcId="{12B844A9-3152-46FB-B677-B6246F7931BD}" destId="{24C3169D-4577-43F8-8D9F-1563BDEF6CE8}" srcOrd="0" destOrd="0" presId="urn:microsoft.com/office/officeart/2005/8/layout/vList2"/>
    <dgm:cxn modelId="{517B5A12-85FA-408D-AFAB-7246E15FD011}" srcId="{12B844A9-3152-46FB-B677-B6246F7931BD}" destId="{A167FFE9-1359-44C1-B9EB-48F295EBD549}" srcOrd="0" destOrd="0" parTransId="{204226F8-DA26-4915-89BB-BBB9E1228DBC}" sibTransId="{D2789A38-FF9F-4BE1-A43F-63A64DEB6D64}"/>
    <dgm:cxn modelId="{A5477FE1-E703-4B8A-9487-84A106516366}" srcId="{34D822F2-534F-46F6-B353-06F7C4E6F8A5}" destId="{12B844A9-3152-46FB-B677-B6246F7931BD}" srcOrd="2" destOrd="0" parTransId="{5569B216-D013-4215-B723-417B57E776DD}" sibTransId="{4B0076F0-C36D-4743-83AB-FA165FF45805}"/>
    <dgm:cxn modelId="{F3322A2A-EAD6-4E74-ADA4-79B5840633EB}" type="presOf" srcId="{B0183C6B-967B-4358-A203-15906BC1B1EB}" destId="{F9A7E5B6-DC16-4337-92E9-097DBBFE7E46}" srcOrd="0" destOrd="0" presId="urn:microsoft.com/office/officeart/2005/8/layout/vList2"/>
    <dgm:cxn modelId="{1A5D082E-9DEC-429F-8B73-B3983BFDEB05}" srcId="{12B844A9-3152-46FB-B677-B6246F7931BD}" destId="{C0B91DA4-24E2-4437-A9B8-0475F9C86D54}" srcOrd="2" destOrd="0" parTransId="{7148873C-2142-4DCB-8376-7D883112C7F7}" sibTransId="{B61CF90B-7D94-4D16-AB5E-74BD66254D12}"/>
    <dgm:cxn modelId="{27908909-B7A1-4389-9D42-B0BDED51A0DC}" srcId="{FFE4692B-C298-4E7B-B709-E7658B1772A8}" destId="{7F9BF573-651B-4772-8643-577643C084C8}" srcOrd="2" destOrd="0" parTransId="{70D7DD15-CDAD-476A-9830-53F11A640347}" sibTransId="{3EF93774-B6B7-49ED-B190-6920848FFCA5}"/>
    <dgm:cxn modelId="{CEB576DF-E6DB-4D8B-9535-83B5D081E794}" type="presOf" srcId="{9CD31BC1-006A-447D-AC12-FB7C2BCC2A21}" destId="{F9A7E5B6-DC16-4337-92E9-097DBBFE7E46}" srcOrd="0" destOrd="1" presId="urn:microsoft.com/office/officeart/2005/8/layout/vList2"/>
    <dgm:cxn modelId="{1A3CC235-60CE-47BD-9350-7F0C43093AFA}" type="presOf" srcId="{D3584E4C-7D9B-413C-BAD5-1C71AE491580}" destId="{99ECAF0F-CD32-49C7-BFA9-B46F3E8A4803}" srcOrd="0" destOrd="2" presId="urn:microsoft.com/office/officeart/2005/8/layout/vList2"/>
    <dgm:cxn modelId="{247B1006-F091-4D7E-8872-940F93C37415}" type="presOf" srcId="{34D822F2-534F-46F6-B353-06F7C4E6F8A5}" destId="{89385139-AAED-419B-8EBF-4E41CCAF964B}" srcOrd="0" destOrd="0" presId="urn:microsoft.com/office/officeart/2005/8/layout/vList2"/>
    <dgm:cxn modelId="{968E7AE2-2360-4DA1-B3E1-304C08EE1B7A}" type="presOf" srcId="{BC74A8BE-1CA2-484E-A6A0-2819DBB36F20}" destId="{40284F08-4552-4653-AF2C-0399F0645B11}" srcOrd="0" destOrd="1" presId="urn:microsoft.com/office/officeart/2005/8/layout/vList2"/>
    <dgm:cxn modelId="{460B4585-F5DE-48E5-8A62-EED0EA3E3791}" srcId="{29CD93A1-B0E1-47CF-BB0A-8BB0C0272975}" destId="{54EB3ED2-7335-4C45-AA3F-D80229FB6886}" srcOrd="1" destOrd="0" parTransId="{1E3CF1EC-0505-4C64-85B8-0B1FBB145749}" sibTransId="{2F1D3333-566B-4635-A238-71F1A0A836E7}"/>
    <dgm:cxn modelId="{434037BC-B9F1-458E-B6E9-06C67F53ABF8}" srcId="{29CD93A1-B0E1-47CF-BB0A-8BB0C0272975}" destId="{B88AFFEA-3C34-48F2-BCFA-60E3ECC37EC3}" srcOrd="3" destOrd="0" parTransId="{1379A7C4-8707-4CE0-8FD0-7BA77D0F95BA}" sibTransId="{D096B917-60CE-4858-A911-40003DE3C5A8}"/>
    <dgm:cxn modelId="{1A1489A1-3525-4BC5-92E7-F4981AE15443}" srcId="{12B844A9-3152-46FB-B677-B6246F7931BD}" destId="{BC74A8BE-1CA2-484E-A6A0-2819DBB36F20}" srcOrd="1" destOrd="0" parTransId="{09539D52-AA4F-4898-AD71-CEF59A03FFE7}" sibTransId="{EEBEAE3D-1240-44EE-ABA4-849634FC4BF9}"/>
    <dgm:cxn modelId="{DBC44297-98F8-4969-8C69-C2D9EE00C9AE}" type="presOf" srcId="{B88AFFEA-3C34-48F2-BCFA-60E3ECC37EC3}" destId="{99ECAF0F-CD32-49C7-BFA9-B46F3E8A4803}" srcOrd="0" destOrd="3" presId="urn:microsoft.com/office/officeart/2005/8/layout/vList2"/>
    <dgm:cxn modelId="{29EDC227-30F2-41D0-9071-9A9F9D6328EF}" type="presOf" srcId="{29CD93A1-B0E1-47CF-BB0A-8BB0C0272975}" destId="{020F8011-4C02-4776-A4DA-419F099095D0}" srcOrd="0" destOrd="0" presId="urn:microsoft.com/office/officeart/2005/8/layout/vList2"/>
    <dgm:cxn modelId="{F5A40C9D-9484-4971-A8AD-E7E4E9CF3437}" type="presOf" srcId="{54EB3ED2-7335-4C45-AA3F-D80229FB6886}" destId="{99ECAF0F-CD32-49C7-BFA9-B46F3E8A4803}" srcOrd="0" destOrd="1" presId="urn:microsoft.com/office/officeart/2005/8/layout/vList2"/>
    <dgm:cxn modelId="{130C0A62-7494-45B5-86E8-ACDAFB1FEF34}" srcId="{34D822F2-534F-46F6-B353-06F7C4E6F8A5}" destId="{29CD93A1-B0E1-47CF-BB0A-8BB0C0272975}" srcOrd="1" destOrd="0" parTransId="{BF081BE5-E3C9-4392-940C-477906529A9D}" sibTransId="{6AF5CA1A-DBC5-4BF8-9C21-E9E0E840092B}"/>
    <dgm:cxn modelId="{3EA9439E-C3AE-416C-B02E-B16603300AAD}" srcId="{29CD93A1-B0E1-47CF-BB0A-8BB0C0272975}" destId="{03F82822-3828-4716-85D6-3F727AF0F47F}" srcOrd="0" destOrd="0" parTransId="{902E51AB-C057-4E95-9CBC-5AA9DB218136}" sibTransId="{D07FD11C-8D2B-4017-8793-DCBC50FDFC9D}"/>
    <dgm:cxn modelId="{601B0F43-8223-4E18-BF15-333E85131865}" type="presOf" srcId="{A167FFE9-1359-44C1-B9EB-48F295EBD549}" destId="{40284F08-4552-4653-AF2C-0399F0645B11}" srcOrd="0" destOrd="0" presId="urn:microsoft.com/office/officeart/2005/8/layout/vList2"/>
    <dgm:cxn modelId="{DA2B0564-4514-4AAF-AF0E-6CF335718C41}" srcId="{FFE4692B-C298-4E7B-B709-E7658B1772A8}" destId="{9CD31BC1-006A-447D-AC12-FB7C2BCC2A21}" srcOrd="1" destOrd="0" parTransId="{7B8806AD-4CBC-415F-9348-D4A4B7771203}" sibTransId="{C687DB0F-DD09-4EE3-B1CC-838A18CA0002}"/>
    <dgm:cxn modelId="{138F58F7-846B-4761-8B6B-753D441D3C5C}" srcId="{FFE4692B-C298-4E7B-B709-E7658B1772A8}" destId="{B0183C6B-967B-4358-A203-15906BC1B1EB}" srcOrd="0" destOrd="0" parTransId="{8B5726E1-5781-43BA-834B-AA2472F265D1}" sibTransId="{77FDC7EA-DBE2-465A-8298-AC0929C8E629}"/>
    <dgm:cxn modelId="{3119538B-79C6-400B-AE8A-3890E76E9CCB}" type="presOf" srcId="{FFE4692B-C298-4E7B-B709-E7658B1772A8}" destId="{83AABE83-1341-4A49-8693-91845E19759C}" srcOrd="0" destOrd="0" presId="urn:microsoft.com/office/officeart/2005/8/layout/vList2"/>
    <dgm:cxn modelId="{2BEF1126-E9C7-4F67-B9B7-F5AB3E606C21}" srcId="{34D822F2-534F-46F6-B353-06F7C4E6F8A5}" destId="{FFE4692B-C298-4E7B-B709-E7658B1772A8}" srcOrd="0" destOrd="0" parTransId="{EBB1B804-B90B-45C5-B941-D5CB6BC95082}" sibTransId="{6924B119-026D-4813-9FDC-7136F73CF51F}"/>
    <dgm:cxn modelId="{626F4715-1F8D-4516-AABF-426353D9ECA8}" type="presOf" srcId="{03F82822-3828-4716-85D6-3F727AF0F47F}" destId="{99ECAF0F-CD32-49C7-BFA9-B46F3E8A4803}" srcOrd="0" destOrd="0" presId="urn:microsoft.com/office/officeart/2005/8/layout/vList2"/>
    <dgm:cxn modelId="{0673A641-3BC7-4880-ACFD-7BEC0F82A5D2}" type="presOf" srcId="{7F9BF573-651B-4772-8643-577643C084C8}" destId="{F9A7E5B6-DC16-4337-92E9-097DBBFE7E46}" srcOrd="0" destOrd="2" presId="urn:microsoft.com/office/officeart/2005/8/layout/vList2"/>
    <dgm:cxn modelId="{6147AFD6-292E-4F6C-AB20-572A2056D23E}" srcId="{29CD93A1-B0E1-47CF-BB0A-8BB0C0272975}" destId="{D3584E4C-7D9B-413C-BAD5-1C71AE491580}" srcOrd="2" destOrd="0" parTransId="{1AE4C716-E67B-4E56-A263-042AC6ED540F}" sibTransId="{48ECFF4F-42E7-4F43-B0D7-F02149337E92}"/>
    <dgm:cxn modelId="{789D7D98-377A-4321-B623-416826784005}" type="presOf" srcId="{C0B91DA4-24E2-4437-A9B8-0475F9C86D54}" destId="{40284F08-4552-4653-AF2C-0399F0645B11}" srcOrd="0" destOrd="2" presId="urn:microsoft.com/office/officeart/2005/8/layout/vList2"/>
    <dgm:cxn modelId="{02B4FA89-F247-428C-A83B-4E2FCF404CC3}" type="presParOf" srcId="{89385139-AAED-419B-8EBF-4E41CCAF964B}" destId="{83AABE83-1341-4A49-8693-91845E19759C}" srcOrd="0" destOrd="0" presId="urn:microsoft.com/office/officeart/2005/8/layout/vList2"/>
    <dgm:cxn modelId="{A1CDF6DE-01C8-4211-82ED-FEB7B58A2156}" type="presParOf" srcId="{89385139-AAED-419B-8EBF-4E41CCAF964B}" destId="{F9A7E5B6-DC16-4337-92E9-097DBBFE7E46}" srcOrd="1" destOrd="0" presId="urn:microsoft.com/office/officeart/2005/8/layout/vList2"/>
    <dgm:cxn modelId="{74C4E7F2-AA0F-4312-B8C1-805C23C4612A}" type="presParOf" srcId="{89385139-AAED-419B-8EBF-4E41CCAF964B}" destId="{020F8011-4C02-4776-A4DA-419F099095D0}" srcOrd="2" destOrd="0" presId="urn:microsoft.com/office/officeart/2005/8/layout/vList2"/>
    <dgm:cxn modelId="{23039836-9197-4B38-A3DA-D977C5FCD585}" type="presParOf" srcId="{89385139-AAED-419B-8EBF-4E41CCAF964B}" destId="{99ECAF0F-CD32-49C7-BFA9-B46F3E8A4803}" srcOrd="3" destOrd="0" presId="urn:microsoft.com/office/officeart/2005/8/layout/vList2"/>
    <dgm:cxn modelId="{2B5ED19D-48E4-47D7-A020-C533DABEF40F}" type="presParOf" srcId="{89385139-AAED-419B-8EBF-4E41CCAF964B}" destId="{24C3169D-4577-43F8-8D9F-1563BDEF6CE8}" srcOrd="4" destOrd="0" presId="urn:microsoft.com/office/officeart/2005/8/layout/vList2"/>
    <dgm:cxn modelId="{B525E7B4-44BA-452E-AEB7-CC574FA3AD21}" type="presParOf" srcId="{89385139-AAED-419B-8EBF-4E41CCAF964B}" destId="{40284F08-4552-4653-AF2C-0399F0645B11}" srcOrd="5"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70285F-B891-4509-945E-D8DEF069B370}"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0D903349-5757-46DB-AA96-91D5FA9B5A12}">
      <dgm:prSet custT="1"/>
      <dgm:spPr/>
      <dgm:t>
        <a:bodyPr/>
        <a:lstStyle/>
        <a:p>
          <a:pPr rtl="0"/>
          <a:r>
            <a:rPr lang="en-US" sz="1800" b="1" baseline="0" dirty="0" smtClean="0"/>
            <a:t>Priority : </a:t>
          </a:r>
          <a:r>
            <a:rPr lang="en-US" sz="1800" b="0" baseline="0" dirty="0" smtClean="0"/>
            <a:t>The level of importance assigned to an item.</a:t>
          </a:r>
          <a:endParaRPr lang="en-US" sz="1800" dirty="0"/>
        </a:p>
      </dgm:t>
    </dgm:pt>
    <dgm:pt modelId="{530FE09B-7265-47FB-ABCF-4FD69E2AA7F4}" type="parTrans" cxnId="{C59802A2-F72B-4A49-ACEE-218C8039C357}">
      <dgm:prSet/>
      <dgm:spPr/>
      <dgm:t>
        <a:bodyPr/>
        <a:lstStyle/>
        <a:p>
          <a:endParaRPr lang="en-US" sz="2400"/>
        </a:p>
      </dgm:t>
    </dgm:pt>
    <dgm:pt modelId="{07954578-FBAA-4E9E-94FF-A96564FFEFA4}" type="sibTrans" cxnId="{C59802A2-F72B-4A49-ACEE-218C8039C357}">
      <dgm:prSet/>
      <dgm:spPr/>
      <dgm:t>
        <a:bodyPr/>
        <a:lstStyle/>
        <a:p>
          <a:endParaRPr lang="en-US" sz="2400"/>
        </a:p>
      </dgm:t>
    </dgm:pt>
    <dgm:pt modelId="{E4089E99-9096-4D8A-BF6B-830142BA3F8D}">
      <dgm:prSet custT="1"/>
      <dgm:spPr/>
      <dgm:t>
        <a:bodyPr/>
        <a:lstStyle/>
        <a:p>
          <a:pPr rtl="0"/>
          <a:r>
            <a:rPr lang="en-US" sz="1600" b="0" baseline="0" dirty="0" smtClean="0"/>
            <a:t>Generally, defects of the greatest severity will be assigned the highest priority. However, due some overriding factors, a high priority may sometimes be allocated to even a minor or a cosmetic defect. </a:t>
          </a:r>
          <a:endParaRPr lang="en-US" sz="1600" b="0" baseline="0" dirty="0"/>
        </a:p>
      </dgm:t>
    </dgm:pt>
    <dgm:pt modelId="{E4DEB65D-CF10-4FA5-AB36-2A4D60986448}" type="parTrans" cxnId="{B5CC73F7-9FC1-44DF-B847-EB096E58F75C}">
      <dgm:prSet/>
      <dgm:spPr/>
      <dgm:t>
        <a:bodyPr/>
        <a:lstStyle/>
        <a:p>
          <a:endParaRPr lang="en-US" sz="2400"/>
        </a:p>
      </dgm:t>
    </dgm:pt>
    <dgm:pt modelId="{B94C2CB5-1D77-4BBA-987D-7155FCFFDAE6}" type="sibTrans" cxnId="{B5CC73F7-9FC1-44DF-B847-EB096E58F75C}">
      <dgm:prSet/>
      <dgm:spPr/>
      <dgm:t>
        <a:bodyPr/>
        <a:lstStyle/>
        <a:p>
          <a:endParaRPr lang="en-US" sz="2400"/>
        </a:p>
      </dgm:t>
    </dgm:pt>
    <dgm:pt modelId="{898E4F8D-7BE3-4B8F-8401-7DF103AD8447}">
      <dgm:prSet custT="1"/>
      <dgm:spPr/>
      <dgm:t>
        <a:bodyPr/>
        <a:lstStyle/>
        <a:p>
          <a:pPr rtl="0"/>
          <a:r>
            <a:rPr lang="en-US" sz="1600" b="0" baseline="0" dirty="0" smtClean="0">
              <a:solidFill>
                <a:srgbClr val="0070C0"/>
              </a:solidFill>
            </a:rPr>
            <a:t>For example a cosmetic defect in a presentation by the company’s CEO can be assigned a high priority. Or sometimes, it is wise to club many easily resolvable, but low severity defects before undertaking fixing of a higher severity defect.</a:t>
          </a:r>
          <a:endParaRPr lang="en-US" sz="1600" dirty="0">
            <a:solidFill>
              <a:srgbClr val="0070C0"/>
            </a:solidFill>
          </a:endParaRPr>
        </a:p>
      </dgm:t>
    </dgm:pt>
    <dgm:pt modelId="{F2364F58-1D79-4F44-BAB9-3123F2A74C87}" type="parTrans" cxnId="{C89F8F16-F4DD-4F02-A8DD-73C4EC9AF5A3}">
      <dgm:prSet/>
      <dgm:spPr/>
      <dgm:t>
        <a:bodyPr/>
        <a:lstStyle/>
        <a:p>
          <a:endParaRPr lang="en-US" sz="2400"/>
        </a:p>
      </dgm:t>
    </dgm:pt>
    <dgm:pt modelId="{BB5646AA-3BCF-4CAC-A27E-44270715FF2B}" type="sibTrans" cxnId="{C89F8F16-F4DD-4F02-A8DD-73C4EC9AF5A3}">
      <dgm:prSet/>
      <dgm:spPr/>
      <dgm:t>
        <a:bodyPr/>
        <a:lstStyle/>
        <a:p>
          <a:endParaRPr lang="en-US" sz="2400"/>
        </a:p>
      </dgm:t>
    </dgm:pt>
    <dgm:pt modelId="{50863815-BAAB-46D5-A5BA-1D1EC7F22963}">
      <dgm:prSet custT="1"/>
      <dgm:spPr/>
      <dgm:t>
        <a:bodyPr/>
        <a:lstStyle/>
        <a:p>
          <a:pPr rtl="0"/>
          <a:r>
            <a:rPr lang="en-US" sz="1800" b="1" baseline="0" dirty="0" smtClean="0"/>
            <a:t>Different Levels of Priority:</a:t>
          </a:r>
          <a:endParaRPr lang="en-US" sz="1800" dirty="0"/>
        </a:p>
      </dgm:t>
    </dgm:pt>
    <dgm:pt modelId="{8E27DDA6-DA6E-4743-A7A7-C58998D7323A}" type="parTrans" cxnId="{9FF89BAF-BAE6-4FD4-8403-184867D66A29}">
      <dgm:prSet/>
      <dgm:spPr/>
      <dgm:t>
        <a:bodyPr/>
        <a:lstStyle/>
        <a:p>
          <a:endParaRPr lang="en-US" sz="2400"/>
        </a:p>
      </dgm:t>
    </dgm:pt>
    <dgm:pt modelId="{A808E21A-C27F-42FD-A2ED-F4EB55CEB863}" type="sibTrans" cxnId="{9FF89BAF-BAE6-4FD4-8403-184867D66A29}">
      <dgm:prSet/>
      <dgm:spPr/>
      <dgm:t>
        <a:bodyPr/>
        <a:lstStyle/>
        <a:p>
          <a:endParaRPr lang="en-US" sz="2400"/>
        </a:p>
      </dgm:t>
    </dgm:pt>
    <dgm:pt modelId="{FB6ABE67-28F9-4B76-822D-074C5C029021}">
      <dgm:prSet custT="1"/>
      <dgm:spPr/>
      <dgm:t>
        <a:bodyPr/>
        <a:lstStyle/>
        <a:p>
          <a:pPr rtl="0"/>
          <a:r>
            <a:rPr lang="en-US" sz="1600" b="0" baseline="0" dirty="0" smtClean="0"/>
            <a:t>It is an indication of the urgency with which the defect must be fixed.</a:t>
          </a:r>
          <a:endParaRPr lang="en-US" sz="1600" dirty="0"/>
        </a:p>
      </dgm:t>
    </dgm:pt>
    <dgm:pt modelId="{5A79273A-3657-4370-9218-6D2ADD290C13}" type="parTrans" cxnId="{F311A1A0-EA63-45AD-9E7B-66835F1F6C99}">
      <dgm:prSet/>
      <dgm:spPr/>
      <dgm:t>
        <a:bodyPr/>
        <a:lstStyle/>
        <a:p>
          <a:endParaRPr lang="en-US" sz="2000"/>
        </a:p>
      </dgm:t>
    </dgm:pt>
    <dgm:pt modelId="{90592A38-CA45-4770-823B-FDA66EE5E925}" type="sibTrans" cxnId="{F311A1A0-EA63-45AD-9E7B-66835F1F6C99}">
      <dgm:prSet/>
      <dgm:spPr/>
      <dgm:t>
        <a:bodyPr/>
        <a:lstStyle/>
        <a:p>
          <a:endParaRPr lang="en-US" sz="2000"/>
        </a:p>
      </dgm:t>
    </dgm:pt>
    <dgm:pt modelId="{1F62B17B-A4C8-4B8D-9EF2-F7C5C7F22E71}">
      <dgm:prSet custT="1"/>
      <dgm:spPr/>
      <dgm:t>
        <a:bodyPr/>
        <a:lstStyle/>
        <a:p>
          <a:pPr rtl="0"/>
          <a:r>
            <a:rPr lang="en-US" sz="1600" b="1" baseline="0" dirty="0" smtClean="0">
              <a:solidFill>
                <a:schemeClr val="tx2"/>
              </a:solidFill>
            </a:rPr>
            <a:t>Very High</a:t>
          </a:r>
          <a:endParaRPr lang="en-US" sz="1600" b="1" dirty="0">
            <a:solidFill>
              <a:schemeClr val="tx2"/>
            </a:solidFill>
          </a:endParaRPr>
        </a:p>
      </dgm:t>
    </dgm:pt>
    <dgm:pt modelId="{892DB7E9-0F1C-44F6-A675-C308D431FECE}" type="parTrans" cxnId="{01017064-621B-44E5-9488-3F67C5A6AE6C}">
      <dgm:prSet/>
      <dgm:spPr/>
      <dgm:t>
        <a:bodyPr/>
        <a:lstStyle/>
        <a:p>
          <a:endParaRPr lang="en-US"/>
        </a:p>
      </dgm:t>
    </dgm:pt>
    <dgm:pt modelId="{9432EFAE-DF7C-4341-95B7-68D1E8031821}" type="sibTrans" cxnId="{01017064-621B-44E5-9488-3F67C5A6AE6C}">
      <dgm:prSet/>
      <dgm:spPr/>
      <dgm:t>
        <a:bodyPr/>
        <a:lstStyle/>
        <a:p>
          <a:endParaRPr lang="en-US"/>
        </a:p>
      </dgm:t>
    </dgm:pt>
    <dgm:pt modelId="{9E81D027-1A24-4DAC-BA38-6C6C90DB12C6}">
      <dgm:prSet custT="1"/>
      <dgm:spPr/>
      <dgm:t>
        <a:bodyPr/>
        <a:lstStyle/>
        <a:p>
          <a:pPr rtl="0"/>
          <a:r>
            <a:rPr lang="en-US" sz="1600" b="1" dirty="0" smtClean="0">
              <a:solidFill>
                <a:schemeClr val="tx2"/>
              </a:solidFill>
            </a:rPr>
            <a:t>High</a:t>
          </a:r>
          <a:endParaRPr lang="en-US" sz="1600" b="1" dirty="0">
            <a:solidFill>
              <a:schemeClr val="tx2"/>
            </a:solidFill>
          </a:endParaRPr>
        </a:p>
      </dgm:t>
    </dgm:pt>
    <dgm:pt modelId="{3B32A181-57EE-4050-8D66-3AA6E72F4DBE}" type="parTrans" cxnId="{39F7BC1C-A780-47AF-A79B-D9AF0AFFB8A0}">
      <dgm:prSet/>
      <dgm:spPr/>
      <dgm:t>
        <a:bodyPr/>
        <a:lstStyle/>
        <a:p>
          <a:endParaRPr lang="en-US"/>
        </a:p>
      </dgm:t>
    </dgm:pt>
    <dgm:pt modelId="{02550E6E-59E1-48E3-97FD-5240A1922B8F}" type="sibTrans" cxnId="{39F7BC1C-A780-47AF-A79B-D9AF0AFFB8A0}">
      <dgm:prSet/>
      <dgm:spPr/>
      <dgm:t>
        <a:bodyPr/>
        <a:lstStyle/>
        <a:p>
          <a:endParaRPr lang="en-US"/>
        </a:p>
      </dgm:t>
    </dgm:pt>
    <dgm:pt modelId="{C305CC92-45BF-4A43-BAA2-27DF67090946}">
      <dgm:prSet custT="1"/>
      <dgm:spPr/>
      <dgm:t>
        <a:bodyPr/>
        <a:lstStyle/>
        <a:p>
          <a:pPr rtl="0"/>
          <a:r>
            <a:rPr lang="en-US" sz="1600" b="1" dirty="0" smtClean="0">
              <a:solidFill>
                <a:schemeClr val="tx2"/>
              </a:solidFill>
            </a:rPr>
            <a:t>Medium</a:t>
          </a:r>
          <a:endParaRPr lang="en-US" sz="1600" b="1" dirty="0">
            <a:solidFill>
              <a:schemeClr val="tx2"/>
            </a:solidFill>
          </a:endParaRPr>
        </a:p>
      </dgm:t>
    </dgm:pt>
    <dgm:pt modelId="{D34D323D-8785-44EA-B4D6-7E06F965D5A4}" type="parTrans" cxnId="{D03DB567-2EA0-4C66-87FE-E327D98F8F88}">
      <dgm:prSet/>
      <dgm:spPr/>
      <dgm:t>
        <a:bodyPr/>
        <a:lstStyle/>
        <a:p>
          <a:endParaRPr lang="en-US"/>
        </a:p>
      </dgm:t>
    </dgm:pt>
    <dgm:pt modelId="{802B2B4D-8480-4A70-A0F0-393AF1FD7EC7}" type="sibTrans" cxnId="{D03DB567-2EA0-4C66-87FE-E327D98F8F88}">
      <dgm:prSet/>
      <dgm:spPr/>
      <dgm:t>
        <a:bodyPr/>
        <a:lstStyle/>
        <a:p>
          <a:endParaRPr lang="en-US"/>
        </a:p>
      </dgm:t>
    </dgm:pt>
    <dgm:pt modelId="{6E807453-8650-411D-8F1A-9B291B722280}">
      <dgm:prSet custT="1"/>
      <dgm:spPr/>
      <dgm:t>
        <a:bodyPr/>
        <a:lstStyle/>
        <a:p>
          <a:pPr rtl="0"/>
          <a:r>
            <a:rPr lang="en-US" sz="1600" b="1" dirty="0" smtClean="0">
              <a:solidFill>
                <a:schemeClr val="tx2"/>
              </a:solidFill>
            </a:rPr>
            <a:t>Low</a:t>
          </a:r>
          <a:endParaRPr lang="en-US" sz="1600" b="1" dirty="0">
            <a:solidFill>
              <a:schemeClr val="tx2"/>
            </a:solidFill>
          </a:endParaRPr>
        </a:p>
      </dgm:t>
    </dgm:pt>
    <dgm:pt modelId="{3153230D-FD8C-49CB-A917-BB4D85644C9C}" type="parTrans" cxnId="{38BB4696-4E55-4CF0-847A-ABE7485FD78C}">
      <dgm:prSet/>
      <dgm:spPr/>
      <dgm:t>
        <a:bodyPr/>
        <a:lstStyle/>
        <a:p>
          <a:endParaRPr lang="en-US"/>
        </a:p>
      </dgm:t>
    </dgm:pt>
    <dgm:pt modelId="{A1B65CF4-5CA3-4C0F-82DE-7D309D6FC64E}" type="sibTrans" cxnId="{38BB4696-4E55-4CF0-847A-ABE7485FD78C}">
      <dgm:prSet/>
      <dgm:spPr/>
      <dgm:t>
        <a:bodyPr/>
        <a:lstStyle/>
        <a:p>
          <a:endParaRPr lang="en-US"/>
        </a:p>
      </dgm:t>
    </dgm:pt>
    <dgm:pt modelId="{40D392C1-BF68-4350-B358-049E519215DF}" type="pres">
      <dgm:prSet presAssocID="{2370285F-B891-4509-945E-D8DEF069B370}" presName="linear" presStyleCnt="0">
        <dgm:presLayoutVars>
          <dgm:animLvl val="lvl"/>
          <dgm:resizeHandles val="exact"/>
        </dgm:presLayoutVars>
      </dgm:prSet>
      <dgm:spPr/>
      <dgm:t>
        <a:bodyPr/>
        <a:lstStyle/>
        <a:p>
          <a:endParaRPr lang="en-US"/>
        </a:p>
      </dgm:t>
    </dgm:pt>
    <dgm:pt modelId="{0C136F79-E78D-45B6-AFE5-B89CCD3C9406}" type="pres">
      <dgm:prSet presAssocID="{0D903349-5757-46DB-AA96-91D5FA9B5A12}" presName="parentText" presStyleLbl="node1" presStyleIdx="0" presStyleCnt="2" custScaleY="55883" custLinFactNeighborY="-4100">
        <dgm:presLayoutVars>
          <dgm:chMax val="0"/>
          <dgm:bulletEnabled val="1"/>
        </dgm:presLayoutVars>
      </dgm:prSet>
      <dgm:spPr/>
      <dgm:t>
        <a:bodyPr/>
        <a:lstStyle/>
        <a:p>
          <a:endParaRPr lang="en-US"/>
        </a:p>
      </dgm:t>
    </dgm:pt>
    <dgm:pt modelId="{74D6E8F8-D3BA-4C32-B192-267D40076E27}" type="pres">
      <dgm:prSet presAssocID="{0D903349-5757-46DB-AA96-91D5FA9B5A12}" presName="childText" presStyleLbl="revTx" presStyleIdx="0" presStyleCnt="2">
        <dgm:presLayoutVars>
          <dgm:bulletEnabled val="1"/>
        </dgm:presLayoutVars>
      </dgm:prSet>
      <dgm:spPr/>
      <dgm:t>
        <a:bodyPr/>
        <a:lstStyle/>
        <a:p>
          <a:endParaRPr lang="en-US"/>
        </a:p>
      </dgm:t>
    </dgm:pt>
    <dgm:pt modelId="{2F7095CB-C716-4409-93E4-A1E2B1E9FF78}" type="pres">
      <dgm:prSet presAssocID="{50863815-BAAB-46D5-A5BA-1D1EC7F22963}" presName="parentText" presStyleLbl="node1" presStyleIdx="1" presStyleCnt="2" custScaleY="62172">
        <dgm:presLayoutVars>
          <dgm:chMax val="0"/>
          <dgm:bulletEnabled val="1"/>
        </dgm:presLayoutVars>
      </dgm:prSet>
      <dgm:spPr/>
      <dgm:t>
        <a:bodyPr/>
        <a:lstStyle/>
        <a:p>
          <a:endParaRPr lang="en-US"/>
        </a:p>
      </dgm:t>
    </dgm:pt>
    <dgm:pt modelId="{3780671A-9C71-4515-BCD7-DD538187363B}" type="pres">
      <dgm:prSet presAssocID="{50863815-BAAB-46D5-A5BA-1D1EC7F22963}" presName="childText" presStyleLbl="revTx" presStyleIdx="1" presStyleCnt="2" custLinFactNeighborY="6262">
        <dgm:presLayoutVars>
          <dgm:bulletEnabled val="1"/>
        </dgm:presLayoutVars>
      </dgm:prSet>
      <dgm:spPr/>
      <dgm:t>
        <a:bodyPr/>
        <a:lstStyle/>
        <a:p>
          <a:endParaRPr lang="en-US"/>
        </a:p>
      </dgm:t>
    </dgm:pt>
  </dgm:ptLst>
  <dgm:cxnLst>
    <dgm:cxn modelId="{B5CC73F7-9FC1-44DF-B847-EB096E58F75C}" srcId="{0D903349-5757-46DB-AA96-91D5FA9B5A12}" destId="{E4089E99-9096-4D8A-BF6B-830142BA3F8D}" srcOrd="1" destOrd="0" parTransId="{E4DEB65D-CF10-4FA5-AB36-2A4D60986448}" sibTransId="{B94C2CB5-1D77-4BBA-987D-7155FCFFDAE6}"/>
    <dgm:cxn modelId="{C59802A2-F72B-4A49-ACEE-218C8039C357}" srcId="{2370285F-B891-4509-945E-D8DEF069B370}" destId="{0D903349-5757-46DB-AA96-91D5FA9B5A12}" srcOrd="0" destOrd="0" parTransId="{530FE09B-7265-47FB-ABCF-4FD69E2AA7F4}" sibTransId="{07954578-FBAA-4E9E-94FF-A96564FFEFA4}"/>
    <dgm:cxn modelId="{A98AEAEA-ABAB-43D6-BAD1-05C0121766F3}" type="presOf" srcId="{6E807453-8650-411D-8F1A-9B291B722280}" destId="{3780671A-9C71-4515-BCD7-DD538187363B}" srcOrd="0" destOrd="3" presId="urn:microsoft.com/office/officeart/2005/8/layout/vList2"/>
    <dgm:cxn modelId="{D03DB567-2EA0-4C66-87FE-E327D98F8F88}" srcId="{50863815-BAAB-46D5-A5BA-1D1EC7F22963}" destId="{C305CC92-45BF-4A43-BAA2-27DF67090946}" srcOrd="2" destOrd="0" parTransId="{D34D323D-8785-44EA-B4D6-7E06F965D5A4}" sibTransId="{802B2B4D-8480-4A70-A0F0-393AF1FD7EC7}"/>
    <dgm:cxn modelId="{9861366D-0A65-4977-B729-E44A56EF2BF6}" type="presOf" srcId="{9E81D027-1A24-4DAC-BA38-6C6C90DB12C6}" destId="{3780671A-9C71-4515-BCD7-DD538187363B}" srcOrd="0" destOrd="1" presId="urn:microsoft.com/office/officeart/2005/8/layout/vList2"/>
    <dgm:cxn modelId="{C5FD6682-7EAE-4FD5-8F43-4B8D19A33434}" type="presOf" srcId="{FB6ABE67-28F9-4B76-822D-074C5C029021}" destId="{74D6E8F8-D3BA-4C32-B192-267D40076E27}" srcOrd="0" destOrd="0" presId="urn:microsoft.com/office/officeart/2005/8/layout/vList2"/>
    <dgm:cxn modelId="{813F4F2A-6073-4A46-9F10-D8B7FA549F55}" type="presOf" srcId="{898E4F8D-7BE3-4B8F-8401-7DF103AD8447}" destId="{74D6E8F8-D3BA-4C32-B192-267D40076E27}" srcOrd="0" destOrd="2" presId="urn:microsoft.com/office/officeart/2005/8/layout/vList2"/>
    <dgm:cxn modelId="{39F7BC1C-A780-47AF-A79B-D9AF0AFFB8A0}" srcId="{50863815-BAAB-46D5-A5BA-1D1EC7F22963}" destId="{9E81D027-1A24-4DAC-BA38-6C6C90DB12C6}" srcOrd="1" destOrd="0" parTransId="{3B32A181-57EE-4050-8D66-3AA6E72F4DBE}" sibTransId="{02550E6E-59E1-48E3-97FD-5240A1922B8F}"/>
    <dgm:cxn modelId="{59A237BE-D081-4EB3-BBE8-428A547061F9}" type="presOf" srcId="{0D903349-5757-46DB-AA96-91D5FA9B5A12}" destId="{0C136F79-E78D-45B6-AFE5-B89CCD3C9406}" srcOrd="0" destOrd="0" presId="urn:microsoft.com/office/officeart/2005/8/layout/vList2"/>
    <dgm:cxn modelId="{6548A3C0-160F-4443-9A9C-1E71BF086575}" type="presOf" srcId="{2370285F-B891-4509-945E-D8DEF069B370}" destId="{40D392C1-BF68-4350-B358-049E519215DF}" srcOrd="0" destOrd="0" presId="urn:microsoft.com/office/officeart/2005/8/layout/vList2"/>
    <dgm:cxn modelId="{01017064-621B-44E5-9488-3F67C5A6AE6C}" srcId="{50863815-BAAB-46D5-A5BA-1D1EC7F22963}" destId="{1F62B17B-A4C8-4B8D-9EF2-F7C5C7F22E71}" srcOrd="0" destOrd="0" parTransId="{892DB7E9-0F1C-44F6-A675-C308D431FECE}" sibTransId="{9432EFAE-DF7C-4341-95B7-68D1E8031821}"/>
    <dgm:cxn modelId="{9FF89BAF-BAE6-4FD4-8403-184867D66A29}" srcId="{2370285F-B891-4509-945E-D8DEF069B370}" destId="{50863815-BAAB-46D5-A5BA-1D1EC7F22963}" srcOrd="1" destOrd="0" parTransId="{8E27DDA6-DA6E-4743-A7A7-C58998D7323A}" sibTransId="{A808E21A-C27F-42FD-A2ED-F4EB55CEB863}"/>
    <dgm:cxn modelId="{38BB4696-4E55-4CF0-847A-ABE7485FD78C}" srcId="{50863815-BAAB-46D5-A5BA-1D1EC7F22963}" destId="{6E807453-8650-411D-8F1A-9B291B722280}" srcOrd="3" destOrd="0" parTransId="{3153230D-FD8C-49CB-A917-BB4D85644C9C}" sibTransId="{A1B65CF4-5CA3-4C0F-82DE-7D309D6FC64E}"/>
    <dgm:cxn modelId="{C89F8F16-F4DD-4F02-A8DD-73C4EC9AF5A3}" srcId="{0D903349-5757-46DB-AA96-91D5FA9B5A12}" destId="{898E4F8D-7BE3-4B8F-8401-7DF103AD8447}" srcOrd="2" destOrd="0" parTransId="{F2364F58-1D79-4F44-BAB9-3123F2A74C87}" sibTransId="{BB5646AA-3BCF-4CAC-A27E-44270715FF2B}"/>
    <dgm:cxn modelId="{B229D1D7-BC6B-4899-8DA3-6503BC8F3833}" type="presOf" srcId="{C305CC92-45BF-4A43-BAA2-27DF67090946}" destId="{3780671A-9C71-4515-BCD7-DD538187363B}" srcOrd="0" destOrd="2" presId="urn:microsoft.com/office/officeart/2005/8/layout/vList2"/>
    <dgm:cxn modelId="{8AFC7E3C-BB6C-4EF2-908C-598F1E3471AB}" type="presOf" srcId="{1F62B17B-A4C8-4B8D-9EF2-F7C5C7F22E71}" destId="{3780671A-9C71-4515-BCD7-DD538187363B}" srcOrd="0" destOrd="0" presId="urn:microsoft.com/office/officeart/2005/8/layout/vList2"/>
    <dgm:cxn modelId="{980E6C84-69E6-45D3-AD6D-AD99DD2123B6}" type="presOf" srcId="{E4089E99-9096-4D8A-BF6B-830142BA3F8D}" destId="{74D6E8F8-D3BA-4C32-B192-267D40076E27}" srcOrd="0" destOrd="1" presId="urn:microsoft.com/office/officeart/2005/8/layout/vList2"/>
    <dgm:cxn modelId="{F311A1A0-EA63-45AD-9E7B-66835F1F6C99}" srcId="{0D903349-5757-46DB-AA96-91D5FA9B5A12}" destId="{FB6ABE67-28F9-4B76-822D-074C5C029021}" srcOrd="0" destOrd="0" parTransId="{5A79273A-3657-4370-9218-6D2ADD290C13}" sibTransId="{90592A38-CA45-4770-823B-FDA66EE5E925}"/>
    <dgm:cxn modelId="{AC71B20E-9C40-4470-8895-E57DF69BBCDF}" type="presOf" srcId="{50863815-BAAB-46D5-A5BA-1D1EC7F22963}" destId="{2F7095CB-C716-4409-93E4-A1E2B1E9FF78}" srcOrd="0" destOrd="0" presId="urn:microsoft.com/office/officeart/2005/8/layout/vList2"/>
    <dgm:cxn modelId="{8FE10E4A-1082-424B-A2BF-B5E3AFB02195}" type="presParOf" srcId="{40D392C1-BF68-4350-B358-049E519215DF}" destId="{0C136F79-E78D-45B6-AFE5-B89CCD3C9406}" srcOrd="0" destOrd="0" presId="urn:microsoft.com/office/officeart/2005/8/layout/vList2"/>
    <dgm:cxn modelId="{AD0D3A33-FA96-4EBB-A74C-CB42BECA41C8}" type="presParOf" srcId="{40D392C1-BF68-4350-B358-049E519215DF}" destId="{74D6E8F8-D3BA-4C32-B192-267D40076E27}" srcOrd="1" destOrd="0" presId="urn:microsoft.com/office/officeart/2005/8/layout/vList2"/>
    <dgm:cxn modelId="{ADADD813-F5E2-42AF-AE3F-209252D8482A}" type="presParOf" srcId="{40D392C1-BF68-4350-B358-049E519215DF}" destId="{2F7095CB-C716-4409-93E4-A1E2B1E9FF78}" srcOrd="2" destOrd="0" presId="urn:microsoft.com/office/officeart/2005/8/layout/vList2"/>
    <dgm:cxn modelId="{C4A39953-4F88-445B-A41B-7CD710296BB8}" type="presParOf" srcId="{40D392C1-BF68-4350-B358-049E519215DF}" destId="{3780671A-9C71-4515-BCD7-DD538187363B}" srcOrd="3"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689429-835A-4F42-B997-0DE4E02CA0B7}">
      <dsp:nvSpPr>
        <dsp:cNvPr id="0" name=""/>
        <dsp:cNvSpPr/>
      </dsp:nvSpPr>
      <dsp:spPr>
        <a:xfrm>
          <a:off x="0" y="28932"/>
          <a:ext cx="8381999" cy="8236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0" kern="1200" baseline="0" dirty="0" smtClean="0"/>
            <a:t>Risk can be defined as the chance of an event, hazard, threat or situation occurring and resulting in undesirable consequences or a potential problem.</a:t>
          </a:r>
          <a:endParaRPr lang="en-US" sz="1800" kern="1200" dirty="0"/>
        </a:p>
      </dsp:txBody>
      <dsp:txXfrm>
        <a:off x="0" y="28932"/>
        <a:ext cx="8381999" cy="823680"/>
      </dsp:txXfrm>
    </dsp:sp>
    <dsp:sp modelId="{9FC2F699-CBA0-4889-955F-BCC7D2F5727E}">
      <dsp:nvSpPr>
        <dsp:cNvPr id="0" name=""/>
        <dsp:cNvSpPr/>
      </dsp:nvSpPr>
      <dsp:spPr>
        <a:xfrm>
          <a:off x="0" y="979332"/>
          <a:ext cx="8381999" cy="823680"/>
        </a:xfrm>
        <a:prstGeom prst="roundRect">
          <a:avLst/>
        </a:prstGeom>
        <a:gradFill rotWithShape="0">
          <a:gsLst>
            <a:gs pos="0">
              <a:schemeClr val="accent2">
                <a:hueOff val="-3730510"/>
                <a:satOff val="-2548"/>
                <a:lumOff val="-7108"/>
                <a:alphaOff val="0"/>
                <a:shade val="51000"/>
                <a:satMod val="130000"/>
              </a:schemeClr>
            </a:gs>
            <a:gs pos="80000">
              <a:schemeClr val="accent2">
                <a:hueOff val="-3730510"/>
                <a:satOff val="-2548"/>
                <a:lumOff val="-7108"/>
                <a:alphaOff val="0"/>
                <a:shade val="93000"/>
                <a:satMod val="130000"/>
              </a:schemeClr>
            </a:gs>
            <a:gs pos="100000">
              <a:schemeClr val="accent2">
                <a:hueOff val="-3730510"/>
                <a:satOff val="-2548"/>
                <a:lumOff val="-710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0" kern="1200" baseline="0" dirty="0" smtClean="0"/>
            <a:t>The level of risk will be determined by the likelihood of an adverse event happening and the impact(the harm resulting from that event).</a:t>
          </a:r>
          <a:endParaRPr lang="en-US" sz="1800" kern="1200" dirty="0"/>
        </a:p>
      </dsp:txBody>
      <dsp:txXfrm>
        <a:off x="0" y="979332"/>
        <a:ext cx="8381999" cy="823680"/>
      </dsp:txXfrm>
    </dsp:sp>
    <dsp:sp modelId="{079E8C7A-8E65-4C58-BC9B-8C03B696713A}">
      <dsp:nvSpPr>
        <dsp:cNvPr id="0" name=""/>
        <dsp:cNvSpPr/>
      </dsp:nvSpPr>
      <dsp:spPr>
        <a:xfrm>
          <a:off x="0" y="1929732"/>
          <a:ext cx="8381999" cy="823680"/>
        </a:xfrm>
        <a:prstGeom prst="roundRect">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Risk Types: </a:t>
          </a:r>
          <a:endParaRPr lang="en-US" sz="1800" kern="1200" dirty="0"/>
        </a:p>
      </dsp:txBody>
      <dsp:txXfrm>
        <a:off x="0" y="1929732"/>
        <a:ext cx="8381999" cy="823680"/>
      </dsp:txXfrm>
    </dsp:sp>
    <dsp:sp modelId="{0A3CD398-AB6B-4912-A94E-F496FBE334EC}">
      <dsp:nvSpPr>
        <dsp:cNvPr id="0" name=""/>
        <dsp:cNvSpPr/>
      </dsp:nvSpPr>
      <dsp:spPr>
        <a:xfrm>
          <a:off x="0" y="2867228"/>
          <a:ext cx="8381999"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8"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1" kern="1200" baseline="0" dirty="0" smtClean="0">
              <a:solidFill>
                <a:schemeClr val="tx2"/>
              </a:solidFill>
            </a:rPr>
            <a:t>Project Risk</a:t>
          </a:r>
          <a:endParaRPr lang="en-US" sz="1600" b="1" kern="1200" dirty="0">
            <a:solidFill>
              <a:schemeClr val="tx2"/>
            </a:solidFill>
          </a:endParaRPr>
        </a:p>
        <a:p>
          <a:pPr marL="171450" lvl="1" indent="-171450" algn="l" defTabSz="711200" rtl="0">
            <a:lnSpc>
              <a:spcPct val="90000"/>
            </a:lnSpc>
            <a:spcBef>
              <a:spcPct val="0"/>
            </a:spcBef>
            <a:spcAft>
              <a:spcPct val="20000"/>
            </a:spcAft>
            <a:buChar char="••"/>
          </a:pPr>
          <a:r>
            <a:rPr lang="en-US" sz="1600" b="1" kern="1200" baseline="0" dirty="0" smtClean="0">
              <a:solidFill>
                <a:schemeClr val="tx2"/>
              </a:solidFill>
            </a:rPr>
            <a:t>Product Risk</a:t>
          </a:r>
          <a:endParaRPr lang="en-US" sz="1600" b="1" kern="1200" dirty="0">
            <a:solidFill>
              <a:schemeClr val="tx2"/>
            </a:solidFill>
          </a:endParaRPr>
        </a:p>
      </dsp:txBody>
      <dsp:txXfrm>
        <a:off x="0" y="2867228"/>
        <a:ext cx="8381999" cy="728640"/>
      </dsp:txXfrm>
    </dsp:sp>
    <dsp:sp modelId="{1E2CFC3C-6DD1-473A-A0FF-91348E276653}">
      <dsp:nvSpPr>
        <dsp:cNvPr id="0" name=""/>
        <dsp:cNvSpPr/>
      </dsp:nvSpPr>
      <dsp:spPr>
        <a:xfrm>
          <a:off x="0" y="3482052"/>
          <a:ext cx="8381999" cy="823680"/>
        </a:xfrm>
        <a:prstGeom prst="roundRect">
          <a:avLst/>
        </a:prstGeom>
        <a:gradFill rotWithShape="0">
          <a:gsLst>
            <a:gs pos="0">
              <a:schemeClr val="accent2">
                <a:hueOff val="-11191529"/>
                <a:satOff val="-7643"/>
                <a:lumOff val="-21323"/>
                <a:alphaOff val="0"/>
                <a:shade val="51000"/>
                <a:satMod val="130000"/>
              </a:schemeClr>
            </a:gs>
            <a:gs pos="80000">
              <a:schemeClr val="accent2">
                <a:hueOff val="-11191529"/>
                <a:satOff val="-7643"/>
                <a:lumOff val="-21323"/>
                <a:alphaOff val="0"/>
                <a:shade val="93000"/>
                <a:satMod val="130000"/>
              </a:schemeClr>
            </a:gs>
            <a:gs pos="100000">
              <a:schemeClr val="accent2">
                <a:hueOff val="-11191529"/>
                <a:satOff val="-7643"/>
                <a:lumOff val="-2132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Risks are used to decide where to start testing and where to test more.</a:t>
          </a:r>
          <a:endParaRPr lang="en-US" sz="1800" kern="1200" dirty="0"/>
        </a:p>
      </dsp:txBody>
      <dsp:txXfrm>
        <a:off x="0" y="3482052"/>
        <a:ext cx="8381999" cy="823680"/>
      </dsp:txXfrm>
    </dsp:sp>
    <dsp:sp modelId="{76C114CF-0ECD-4EBE-9702-C724F0A0AA59}">
      <dsp:nvSpPr>
        <dsp:cNvPr id="0" name=""/>
        <dsp:cNvSpPr/>
      </dsp:nvSpPr>
      <dsp:spPr>
        <a:xfrm>
          <a:off x="0" y="4432452"/>
          <a:ext cx="8381999" cy="82368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Testing is used to reduce the risk of an adverse effect occurring, or to reduce the impact of an adverse effect.</a:t>
          </a:r>
          <a:endParaRPr lang="en-US" sz="1800" kern="1200" dirty="0"/>
        </a:p>
      </dsp:txBody>
      <dsp:txXfrm>
        <a:off x="0" y="4432452"/>
        <a:ext cx="8381999" cy="8236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238BE5-47E9-4BB8-8F62-E3F2A3DB1E32}">
      <dsp:nvSpPr>
        <dsp:cNvPr id="0" name=""/>
        <dsp:cNvSpPr/>
      </dsp:nvSpPr>
      <dsp:spPr>
        <a:xfrm>
          <a:off x="0" y="33719"/>
          <a:ext cx="7848600" cy="6177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Very High</a:t>
          </a:r>
          <a:endParaRPr lang="en-US" sz="1800" kern="1200" dirty="0"/>
        </a:p>
      </dsp:txBody>
      <dsp:txXfrm>
        <a:off x="0" y="33719"/>
        <a:ext cx="7848600" cy="617760"/>
      </dsp:txXfrm>
    </dsp:sp>
    <dsp:sp modelId="{7EE57128-657A-41F7-A524-A8F474D3CC38}">
      <dsp:nvSpPr>
        <dsp:cNvPr id="0" name=""/>
        <dsp:cNvSpPr/>
      </dsp:nvSpPr>
      <dsp:spPr>
        <a:xfrm>
          <a:off x="0" y="758698"/>
          <a:ext cx="7848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This priority is allocated to a defect that must be attended with immediate effect.</a:t>
          </a:r>
          <a:endParaRPr lang="en-US" sz="1600" kern="1200" dirty="0"/>
        </a:p>
      </dsp:txBody>
      <dsp:txXfrm>
        <a:off x="0" y="758698"/>
        <a:ext cx="7848600" cy="546480"/>
      </dsp:txXfrm>
    </dsp:sp>
    <dsp:sp modelId="{E15C503A-BAD7-4184-B3CD-EC3A22F23E7A}">
      <dsp:nvSpPr>
        <dsp:cNvPr id="0" name=""/>
        <dsp:cNvSpPr/>
      </dsp:nvSpPr>
      <dsp:spPr>
        <a:xfrm>
          <a:off x="0" y="1197959"/>
          <a:ext cx="7848600" cy="61776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High</a:t>
          </a:r>
          <a:endParaRPr lang="en-US" sz="1800" b="1" kern="1200" dirty="0"/>
        </a:p>
      </dsp:txBody>
      <dsp:txXfrm>
        <a:off x="0" y="1197959"/>
        <a:ext cx="7848600" cy="617760"/>
      </dsp:txXfrm>
    </dsp:sp>
    <dsp:sp modelId="{D3E0A703-BC29-4678-BF69-6D7E9E5BF321}">
      <dsp:nvSpPr>
        <dsp:cNvPr id="0" name=""/>
        <dsp:cNvSpPr/>
      </dsp:nvSpPr>
      <dsp:spPr>
        <a:xfrm>
          <a:off x="0" y="1815719"/>
          <a:ext cx="7848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This priority is allocated to a defect that must be attended to as early as possible generally at the next convenient break e.g. overnight or at the weekend.</a:t>
          </a:r>
          <a:endParaRPr lang="en-US" sz="1600" kern="1200" dirty="0"/>
        </a:p>
      </dsp:txBody>
      <dsp:txXfrm>
        <a:off x="0" y="1815719"/>
        <a:ext cx="7848600" cy="546480"/>
      </dsp:txXfrm>
    </dsp:sp>
    <dsp:sp modelId="{C45410C8-6193-4DAD-9F91-227F9A43DB99}">
      <dsp:nvSpPr>
        <dsp:cNvPr id="0" name=""/>
        <dsp:cNvSpPr/>
      </dsp:nvSpPr>
      <dsp:spPr>
        <a:xfrm>
          <a:off x="0" y="2362199"/>
          <a:ext cx="7848600" cy="6177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Medium</a:t>
          </a:r>
          <a:endParaRPr lang="en-US" sz="1800" b="1" kern="1200" dirty="0"/>
        </a:p>
      </dsp:txBody>
      <dsp:txXfrm>
        <a:off x="0" y="2362199"/>
        <a:ext cx="7848600" cy="617760"/>
      </dsp:txXfrm>
    </dsp:sp>
    <dsp:sp modelId="{EA35DDE0-9C58-40B7-95C9-F3C628F5ECE0}">
      <dsp:nvSpPr>
        <dsp:cNvPr id="0" name=""/>
        <dsp:cNvSpPr/>
      </dsp:nvSpPr>
      <dsp:spPr>
        <a:xfrm>
          <a:off x="0" y="2979959"/>
          <a:ext cx="7848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This priority is allocated to a defect, fixing of which is scheduled by the next or some particular release of the software.</a:t>
          </a:r>
          <a:endParaRPr lang="en-US" sz="1600" kern="1200" dirty="0"/>
        </a:p>
      </dsp:txBody>
      <dsp:txXfrm>
        <a:off x="0" y="2979959"/>
        <a:ext cx="7848600" cy="546480"/>
      </dsp:txXfrm>
    </dsp:sp>
    <dsp:sp modelId="{8B033876-F988-4E42-A5D0-7F6EEACA767D}">
      <dsp:nvSpPr>
        <dsp:cNvPr id="0" name=""/>
        <dsp:cNvSpPr/>
      </dsp:nvSpPr>
      <dsp:spPr>
        <a:xfrm>
          <a:off x="0" y="3526440"/>
          <a:ext cx="7848600" cy="6177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Low</a:t>
          </a:r>
          <a:endParaRPr lang="en-US" sz="1800" b="1" kern="1200" baseline="0" dirty="0"/>
        </a:p>
      </dsp:txBody>
      <dsp:txXfrm>
        <a:off x="0" y="3526440"/>
        <a:ext cx="7848600" cy="617760"/>
      </dsp:txXfrm>
    </dsp:sp>
    <dsp:sp modelId="{D0EBAF3E-B253-49C2-B6EA-A9A93DA034E3}">
      <dsp:nvSpPr>
        <dsp:cNvPr id="0" name=""/>
        <dsp:cNvSpPr/>
      </dsp:nvSpPr>
      <dsp:spPr>
        <a:xfrm>
          <a:off x="0" y="4177920"/>
          <a:ext cx="7848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193"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This priority is allocated to a defect that may be rectified whenever it is convenient.</a:t>
          </a:r>
          <a:endParaRPr lang="en-US" sz="1600" b="0" kern="1200" baseline="0" dirty="0"/>
        </a:p>
      </dsp:txBody>
      <dsp:txXfrm>
        <a:off x="0" y="4177920"/>
        <a:ext cx="7848600" cy="5464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0060F0-1803-424C-BA02-CCC7F953E12E}">
      <dsp:nvSpPr>
        <dsp:cNvPr id="0" name=""/>
        <dsp:cNvSpPr/>
      </dsp:nvSpPr>
      <dsp:spPr>
        <a:xfrm>
          <a:off x="213365" y="0"/>
          <a:ext cx="1234440" cy="685800"/>
        </a:xfrm>
        <a:prstGeom prst="roundRect">
          <a:avLst>
            <a:gd name="adj" fmla="val 10000"/>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Re-Open</a:t>
          </a:r>
        </a:p>
      </dsp:txBody>
      <dsp:txXfrm>
        <a:off x="213365" y="0"/>
        <a:ext cx="1234440" cy="685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4E2B78-47D1-41E6-B638-C2738F78D945}">
      <dsp:nvSpPr>
        <dsp:cNvPr id="0" name=""/>
        <dsp:cNvSpPr/>
      </dsp:nvSpPr>
      <dsp:spPr>
        <a:xfrm>
          <a:off x="242455" y="2120"/>
          <a:ext cx="1420088" cy="788937"/>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t>New</a:t>
          </a:r>
        </a:p>
      </dsp:txBody>
      <dsp:txXfrm>
        <a:off x="242455" y="2120"/>
        <a:ext cx="1420088" cy="788937"/>
      </dsp:txXfrm>
    </dsp:sp>
    <dsp:sp modelId="{B6368F89-20FC-471C-B3C5-5D3FA647417C}">
      <dsp:nvSpPr>
        <dsp:cNvPr id="0" name=""/>
        <dsp:cNvSpPr/>
      </dsp:nvSpPr>
      <dsp:spPr>
        <a:xfrm rot="5400000">
          <a:off x="804574" y="810782"/>
          <a:ext cx="295851" cy="355022"/>
        </a:xfrm>
        <a:prstGeom prst="righ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0" kern="1200"/>
        </a:p>
      </dsp:txBody>
      <dsp:txXfrm rot="5400000">
        <a:off x="804574" y="810782"/>
        <a:ext cx="295851" cy="355022"/>
      </dsp:txXfrm>
    </dsp:sp>
    <dsp:sp modelId="{50658326-D48F-48C2-B8BD-263F179A59A4}">
      <dsp:nvSpPr>
        <dsp:cNvPr id="0" name=""/>
        <dsp:cNvSpPr/>
      </dsp:nvSpPr>
      <dsp:spPr>
        <a:xfrm>
          <a:off x="242455" y="1185527"/>
          <a:ext cx="1420088" cy="788937"/>
        </a:xfrm>
        <a:prstGeom prst="roundRect">
          <a:avLst>
            <a:gd name="adj" fmla="val 10000"/>
          </a:avLst>
        </a:prstGeom>
        <a:gradFill rotWithShape="0">
          <a:gsLst>
            <a:gs pos="0">
              <a:schemeClr val="accent4">
                <a:hueOff val="903533"/>
                <a:satOff val="15591"/>
                <a:lumOff val="458"/>
                <a:alphaOff val="0"/>
                <a:shade val="51000"/>
                <a:satMod val="130000"/>
              </a:schemeClr>
            </a:gs>
            <a:gs pos="80000">
              <a:schemeClr val="accent4">
                <a:hueOff val="903533"/>
                <a:satOff val="15591"/>
                <a:lumOff val="458"/>
                <a:alphaOff val="0"/>
                <a:shade val="93000"/>
                <a:satMod val="130000"/>
              </a:schemeClr>
            </a:gs>
            <a:gs pos="100000">
              <a:schemeClr val="accent4">
                <a:hueOff val="903533"/>
                <a:satOff val="15591"/>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t>Open</a:t>
          </a:r>
        </a:p>
      </dsp:txBody>
      <dsp:txXfrm>
        <a:off x="242455" y="1185527"/>
        <a:ext cx="1420088" cy="788937"/>
      </dsp:txXfrm>
    </dsp:sp>
    <dsp:sp modelId="{A712A28F-AB32-4EF4-B229-56968EC7BE1A}">
      <dsp:nvSpPr>
        <dsp:cNvPr id="0" name=""/>
        <dsp:cNvSpPr/>
      </dsp:nvSpPr>
      <dsp:spPr>
        <a:xfrm rot="5400000">
          <a:off x="804574" y="1994188"/>
          <a:ext cx="295851" cy="355022"/>
        </a:xfrm>
        <a:prstGeom prst="rightArrow">
          <a:avLst>
            <a:gd name="adj1" fmla="val 60000"/>
            <a:gd name="adj2" fmla="val 50000"/>
          </a:avLst>
        </a:prstGeom>
        <a:gradFill rotWithShape="0">
          <a:gsLst>
            <a:gs pos="0">
              <a:schemeClr val="accent4">
                <a:hueOff val="1355300"/>
                <a:satOff val="23386"/>
                <a:lumOff val="686"/>
                <a:alphaOff val="0"/>
                <a:shade val="51000"/>
                <a:satMod val="130000"/>
              </a:schemeClr>
            </a:gs>
            <a:gs pos="80000">
              <a:schemeClr val="accent4">
                <a:hueOff val="1355300"/>
                <a:satOff val="23386"/>
                <a:lumOff val="686"/>
                <a:alphaOff val="0"/>
                <a:shade val="93000"/>
                <a:satMod val="130000"/>
              </a:schemeClr>
            </a:gs>
            <a:gs pos="100000">
              <a:schemeClr val="accent4">
                <a:hueOff val="1355300"/>
                <a:satOff val="23386"/>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0" kern="1200"/>
        </a:p>
      </dsp:txBody>
      <dsp:txXfrm rot="5400000">
        <a:off x="804574" y="1994188"/>
        <a:ext cx="295851" cy="355022"/>
      </dsp:txXfrm>
    </dsp:sp>
    <dsp:sp modelId="{4FC63D5E-835A-450A-BC05-6156CE1648BD}">
      <dsp:nvSpPr>
        <dsp:cNvPr id="0" name=""/>
        <dsp:cNvSpPr/>
      </dsp:nvSpPr>
      <dsp:spPr>
        <a:xfrm>
          <a:off x="242455" y="2368934"/>
          <a:ext cx="1420088" cy="788937"/>
        </a:xfrm>
        <a:prstGeom prst="roundRect">
          <a:avLst>
            <a:gd name="adj" fmla="val 10000"/>
          </a:avLst>
        </a:prstGeom>
        <a:gradFill rotWithShape="0">
          <a:gsLst>
            <a:gs pos="0">
              <a:schemeClr val="accent4">
                <a:hueOff val="1807066"/>
                <a:satOff val="31182"/>
                <a:lumOff val="915"/>
                <a:alphaOff val="0"/>
                <a:shade val="51000"/>
                <a:satMod val="130000"/>
              </a:schemeClr>
            </a:gs>
            <a:gs pos="80000">
              <a:schemeClr val="accent4">
                <a:hueOff val="1807066"/>
                <a:satOff val="31182"/>
                <a:lumOff val="915"/>
                <a:alphaOff val="0"/>
                <a:shade val="93000"/>
                <a:satMod val="130000"/>
              </a:schemeClr>
            </a:gs>
            <a:gs pos="100000">
              <a:schemeClr val="accent4">
                <a:hueOff val="1807066"/>
                <a:satOff val="31182"/>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a:t>Fixed</a:t>
          </a:r>
        </a:p>
      </dsp:txBody>
      <dsp:txXfrm>
        <a:off x="242455" y="2368934"/>
        <a:ext cx="1420088" cy="788937"/>
      </dsp:txXfrm>
    </dsp:sp>
    <dsp:sp modelId="{CA47CE9B-B3DC-4B6A-A38D-1A3B74E512F4}">
      <dsp:nvSpPr>
        <dsp:cNvPr id="0" name=""/>
        <dsp:cNvSpPr/>
      </dsp:nvSpPr>
      <dsp:spPr>
        <a:xfrm rot="5400000">
          <a:off x="804574" y="3177595"/>
          <a:ext cx="295851" cy="355022"/>
        </a:xfrm>
        <a:prstGeom prst="rightArrow">
          <a:avLst>
            <a:gd name="adj1" fmla="val 60000"/>
            <a:gd name="adj2" fmla="val 50000"/>
          </a:avLst>
        </a:prstGeom>
        <a:gradFill rotWithShape="0">
          <a:gsLst>
            <a:gs pos="0">
              <a:schemeClr val="accent4">
                <a:hueOff val="2710599"/>
                <a:satOff val="46773"/>
                <a:lumOff val="1373"/>
                <a:alphaOff val="0"/>
                <a:shade val="51000"/>
                <a:satMod val="130000"/>
              </a:schemeClr>
            </a:gs>
            <a:gs pos="80000">
              <a:schemeClr val="accent4">
                <a:hueOff val="2710599"/>
                <a:satOff val="46773"/>
                <a:lumOff val="1373"/>
                <a:alphaOff val="0"/>
                <a:shade val="93000"/>
                <a:satMod val="130000"/>
              </a:schemeClr>
            </a:gs>
            <a:gs pos="100000">
              <a:schemeClr val="accent4">
                <a:hueOff val="2710599"/>
                <a:satOff val="46773"/>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b="0" kern="1200"/>
        </a:p>
      </dsp:txBody>
      <dsp:txXfrm rot="5400000">
        <a:off x="804574" y="3177595"/>
        <a:ext cx="295851" cy="355022"/>
      </dsp:txXfrm>
    </dsp:sp>
    <dsp:sp modelId="{685386CB-1552-45C5-8C95-DCAEBC5CE2CF}">
      <dsp:nvSpPr>
        <dsp:cNvPr id="0" name=""/>
        <dsp:cNvSpPr/>
      </dsp:nvSpPr>
      <dsp:spPr>
        <a:xfrm>
          <a:off x="242455" y="3552341"/>
          <a:ext cx="1420088" cy="788937"/>
        </a:xfrm>
        <a:prstGeom prst="roundRect">
          <a:avLst>
            <a:gd name="adj" fmla="val 10000"/>
          </a:avLst>
        </a:prstGeom>
        <a:gradFill rotWithShape="0">
          <a:gsLst>
            <a:gs pos="0">
              <a:schemeClr val="accent4">
                <a:hueOff val="2710599"/>
                <a:satOff val="46773"/>
                <a:lumOff val="1373"/>
                <a:alphaOff val="0"/>
                <a:shade val="51000"/>
                <a:satMod val="130000"/>
              </a:schemeClr>
            </a:gs>
            <a:gs pos="80000">
              <a:schemeClr val="accent4">
                <a:hueOff val="2710599"/>
                <a:satOff val="46773"/>
                <a:lumOff val="1373"/>
                <a:alphaOff val="0"/>
                <a:shade val="93000"/>
                <a:satMod val="130000"/>
              </a:schemeClr>
            </a:gs>
            <a:gs pos="100000">
              <a:schemeClr val="accent4">
                <a:hueOff val="2710599"/>
                <a:satOff val="46773"/>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a:t>Closed</a:t>
          </a:r>
        </a:p>
      </dsp:txBody>
      <dsp:txXfrm>
        <a:off x="242455" y="3552341"/>
        <a:ext cx="1420088" cy="78893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D32399-E054-49B6-9032-2CAD522DF9DA}">
      <dsp:nvSpPr>
        <dsp:cNvPr id="0" name=""/>
        <dsp:cNvSpPr/>
      </dsp:nvSpPr>
      <dsp:spPr>
        <a:xfrm>
          <a:off x="64769" y="0"/>
          <a:ext cx="1165860" cy="64770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Duplicate</a:t>
          </a:r>
        </a:p>
      </dsp:txBody>
      <dsp:txXfrm>
        <a:off x="64769" y="0"/>
        <a:ext cx="1165860" cy="647700"/>
      </dsp:txXfrm>
    </dsp:sp>
    <dsp:sp modelId="{ABE76204-597D-41FD-B83D-69B6DA50E6EC}">
      <dsp:nvSpPr>
        <dsp:cNvPr id="0" name=""/>
        <dsp:cNvSpPr/>
      </dsp:nvSpPr>
      <dsp:spPr>
        <a:xfrm rot="5400000">
          <a:off x="526256" y="663892"/>
          <a:ext cx="242887" cy="291465"/>
        </a:xfrm>
        <a:prstGeom prst="rightArrow">
          <a:avLst>
            <a:gd name="adj1" fmla="val 60000"/>
            <a:gd name="adj2" fmla="val 50000"/>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526256" y="663892"/>
        <a:ext cx="242887" cy="291465"/>
      </dsp:txXfrm>
    </dsp:sp>
    <dsp:sp modelId="{8E933D04-ED8A-45D6-8B4B-E106DF95825B}">
      <dsp:nvSpPr>
        <dsp:cNvPr id="0" name=""/>
        <dsp:cNvSpPr/>
      </dsp:nvSpPr>
      <dsp:spPr>
        <a:xfrm>
          <a:off x="64769" y="971549"/>
          <a:ext cx="1165860" cy="647700"/>
        </a:xfrm>
        <a:prstGeom prst="roundRect">
          <a:avLst>
            <a:gd name="adj" fmla="val 10000"/>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Rejected</a:t>
          </a:r>
        </a:p>
      </dsp:txBody>
      <dsp:txXfrm>
        <a:off x="64769" y="971549"/>
        <a:ext cx="1165860" cy="647700"/>
      </dsp:txXfrm>
    </dsp:sp>
    <dsp:sp modelId="{0F9C0E56-5132-45AB-9CE0-8D8BA2C5152A}">
      <dsp:nvSpPr>
        <dsp:cNvPr id="0" name=""/>
        <dsp:cNvSpPr/>
      </dsp:nvSpPr>
      <dsp:spPr>
        <a:xfrm rot="5400000">
          <a:off x="526256" y="1635442"/>
          <a:ext cx="242887" cy="291465"/>
        </a:xfrm>
        <a:prstGeom prst="rightArrow">
          <a:avLst>
            <a:gd name="adj1" fmla="val 60000"/>
            <a:gd name="adj2" fmla="val 50000"/>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n>
              <a:noFill/>
            </a:ln>
          </a:endParaRPr>
        </a:p>
      </dsp:txBody>
      <dsp:txXfrm rot="5400000">
        <a:off x="526256" y="1635442"/>
        <a:ext cx="242887" cy="291465"/>
      </dsp:txXfrm>
    </dsp:sp>
    <dsp:sp modelId="{4266783F-2E78-461D-B85D-2A5E253FEE4B}">
      <dsp:nvSpPr>
        <dsp:cNvPr id="0" name=""/>
        <dsp:cNvSpPr/>
      </dsp:nvSpPr>
      <dsp:spPr>
        <a:xfrm>
          <a:off x="64769" y="1943100"/>
          <a:ext cx="1165860" cy="647700"/>
        </a:xfrm>
        <a:prstGeom prst="roundRect">
          <a:avLst>
            <a:gd name="adj" fmla="val 10000"/>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Deferred</a:t>
          </a:r>
        </a:p>
      </dsp:txBody>
      <dsp:txXfrm>
        <a:off x="64769" y="1943100"/>
        <a:ext cx="1165860" cy="6477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3FED5F1-AF8B-4FDF-909F-2A6AAA58F32D}">
      <dsp:nvSpPr>
        <dsp:cNvPr id="0" name=""/>
        <dsp:cNvSpPr/>
      </dsp:nvSpPr>
      <dsp:spPr>
        <a:xfrm>
          <a:off x="0" y="14939"/>
          <a:ext cx="8382000" cy="5990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New</a:t>
          </a:r>
          <a:r>
            <a:rPr lang="en-US" sz="1800" b="0" kern="1200" baseline="0" dirty="0" smtClean="0"/>
            <a:t> </a:t>
          </a:r>
          <a:endParaRPr lang="en-US" sz="1800" kern="1200" dirty="0"/>
        </a:p>
      </dsp:txBody>
      <dsp:txXfrm>
        <a:off x="0" y="14939"/>
        <a:ext cx="8382000" cy="599040"/>
      </dsp:txXfrm>
    </dsp:sp>
    <dsp:sp modelId="{CC3A36AF-3C30-484E-953A-E1A77F17F417}">
      <dsp:nvSpPr>
        <dsp:cNvPr id="0" name=""/>
        <dsp:cNvSpPr/>
      </dsp:nvSpPr>
      <dsp:spPr>
        <a:xfrm>
          <a:off x="0" y="613979"/>
          <a:ext cx="83820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When the bug is posted for the first time, its state will be </a:t>
          </a:r>
          <a:r>
            <a:rPr lang="en-US" sz="1600" b="1" kern="1200" baseline="0" dirty="0" smtClean="0"/>
            <a:t>“New”</a:t>
          </a:r>
          <a:r>
            <a:rPr lang="en-US" sz="1600" b="0" kern="1200" baseline="0" dirty="0" smtClean="0"/>
            <a:t>. This means that the bug is identified but not yet approved.</a:t>
          </a:r>
          <a:endParaRPr lang="en-US" sz="1600" b="1" kern="1200" baseline="0" dirty="0"/>
        </a:p>
      </dsp:txBody>
      <dsp:txXfrm>
        <a:off x="0" y="613979"/>
        <a:ext cx="8382000" cy="529920"/>
      </dsp:txXfrm>
    </dsp:sp>
    <dsp:sp modelId="{AD7E245B-B430-4F99-9065-2A176061401A}">
      <dsp:nvSpPr>
        <dsp:cNvPr id="0" name=""/>
        <dsp:cNvSpPr/>
      </dsp:nvSpPr>
      <dsp:spPr>
        <a:xfrm>
          <a:off x="0" y="1143899"/>
          <a:ext cx="8382000" cy="59904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Open</a:t>
          </a:r>
          <a:endParaRPr lang="en-US" sz="1800" kern="1200" dirty="0"/>
        </a:p>
      </dsp:txBody>
      <dsp:txXfrm>
        <a:off x="0" y="1143899"/>
        <a:ext cx="8382000" cy="599040"/>
      </dsp:txXfrm>
    </dsp:sp>
    <dsp:sp modelId="{53269FCF-4C4C-4443-B4AC-4629F3FA43F9}">
      <dsp:nvSpPr>
        <dsp:cNvPr id="0" name=""/>
        <dsp:cNvSpPr/>
      </dsp:nvSpPr>
      <dsp:spPr>
        <a:xfrm>
          <a:off x="0" y="1742939"/>
          <a:ext cx="83820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After a tester has posted a bug, the lead of the tester approves that the bug is genuine and he changes the state as </a:t>
          </a:r>
          <a:r>
            <a:rPr lang="en-US" sz="1600" b="1" kern="1200" baseline="0" dirty="0" smtClean="0"/>
            <a:t>“Open”</a:t>
          </a:r>
          <a:r>
            <a:rPr lang="en-US" sz="1600" b="0" kern="1200" baseline="0" dirty="0" smtClean="0"/>
            <a:t>. </a:t>
          </a:r>
          <a:endParaRPr lang="en-US" sz="1600" b="1" kern="1200" baseline="0" dirty="0"/>
        </a:p>
        <a:p>
          <a:pPr marL="171450" lvl="1" indent="-171450" algn="l" defTabSz="711200" rtl="0">
            <a:lnSpc>
              <a:spcPct val="90000"/>
            </a:lnSpc>
            <a:spcBef>
              <a:spcPct val="0"/>
            </a:spcBef>
            <a:spcAft>
              <a:spcPct val="20000"/>
            </a:spcAft>
            <a:buChar char="••"/>
          </a:pPr>
          <a:r>
            <a:rPr lang="en-US" sz="1600" b="0" kern="1200" baseline="0" dirty="0" smtClean="0"/>
            <a:t>The lead assigns the bug to the PM or Developer.</a:t>
          </a:r>
          <a:endParaRPr lang="en-US" sz="1600" kern="1200" dirty="0"/>
        </a:p>
      </dsp:txBody>
      <dsp:txXfrm>
        <a:off x="0" y="1742939"/>
        <a:ext cx="8382000" cy="728640"/>
      </dsp:txXfrm>
    </dsp:sp>
    <dsp:sp modelId="{C20DA325-F717-4564-A819-AFDCD7D23ED5}">
      <dsp:nvSpPr>
        <dsp:cNvPr id="0" name=""/>
        <dsp:cNvSpPr/>
      </dsp:nvSpPr>
      <dsp:spPr>
        <a:xfrm>
          <a:off x="0" y="2471580"/>
          <a:ext cx="8382000" cy="5990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Fixed</a:t>
          </a:r>
          <a:endParaRPr lang="en-US" sz="1800" b="1" kern="1200" baseline="0" dirty="0"/>
        </a:p>
      </dsp:txBody>
      <dsp:txXfrm>
        <a:off x="0" y="2471580"/>
        <a:ext cx="8382000" cy="599040"/>
      </dsp:txXfrm>
    </dsp:sp>
    <dsp:sp modelId="{F76F8DD3-0010-4E31-8955-80D8E5438FD3}">
      <dsp:nvSpPr>
        <dsp:cNvPr id="0" name=""/>
        <dsp:cNvSpPr/>
      </dsp:nvSpPr>
      <dsp:spPr>
        <a:xfrm>
          <a:off x="0" y="3070620"/>
          <a:ext cx="8382000"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Developer verifies the defect and fixes the bug, and will assign the bug to the testing team for next round of testing. Before he releases the software with bug fixed, he changes the state of bug to </a:t>
          </a:r>
          <a:r>
            <a:rPr lang="en-US" sz="1600" b="1" kern="1200" baseline="0" dirty="0" smtClean="0"/>
            <a:t>“Fixed”</a:t>
          </a:r>
          <a:r>
            <a:rPr lang="en-US" sz="1600" b="0" kern="1200" baseline="0" dirty="0" smtClean="0"/>
            <a:t>. It specifies that the bug has been fixed and is released to testing team. </a:t>
          </a:r>
          <a:endParaRPr lang="en-US" sz="1600" b="0" kern="1200" baseline="0" dirty="0"/>
        </a:p>
      </dsp:txBody>
      <dsp:txXfrm>
        <a:off x="0" y="3070620"/>
        <a:ext cx="8382000" cy="894240"/>
      </dsp:txXfrm>
    </dsp:sp>
    <dsp:sp modelId="{1AA1FC59-0BB5-4E4A-BE7D-299000A6631D}">
      <dsp:nvSpPr>
        <dsp:cNvPr id="0" name=""/>
        <dsp:cNvSpPr/>
      </dsp:nvSpPr>
      <dsp:spPr>
        <a:xfrm>
          <a:off x="0" y="3964860"/>
          <a:ext cx="8382000" cy="5990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Closed</a:t>
          </a:r>
          <a:r>
            <a:rPr lang="en-US" sz="1800" b="0" kern="1200" baseline="0" dirty="0" smtClean="0"/>
            <a:t> </a:t>
          </a:r>
          <a:endParaRPr lang="en-US" sz="1800" kern="1200" dirty="0"/>
        </a:p>
      </dsp:txBody>
      <dsp:txXfrm>
        <a:off x="0" y="3964860"/>
        <a:ext cx="8382000" cy="599040"/>
      </dsp:txXfrm>
    </dsp:sp>
    <dsp:sp modelId="{BC0B1ACC-75AB-4DB8-B966-F299BD2792E6}">
      <dsp:nvSpPr>
        <dsp:cNvPr id="0" name=""/>
        <dsp:cNvSpPr/>
      </dsp:nvSpPr>
      <dsp:spPr>
        <a:xfrm>
          <a:off x="0" y="4563900"/>
          <a:ext cx="83820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Once the bug is fixed, it is tested by the tester. If the tester feels that the bug no longer exists in the software, he changes the status of the bug to </a:t>
          </a:r>
          <a:r>
            <a:rPr lang="en-US" sz="1600" b="1" kern="1200" baseline="0" dirty="0" smtClean="0"/>
            <a:t>“Closed”</a:t>
          </a:r>
          <a:r>
            <a:rPr lang="en-US" sz="1600" b="0" kern="1200" baseline="0" dirty="0" smtClean="0"/>
            <a:t>. This state means that the bug is fixed, tested and closed.</a:t>
          </a:r>
          <a:endParaRPr lang="en-US" sz="1600" kern="1200" dirty="0"/>
        </a:p>
      </dsp:txBody>
      <dsp:txXfrm>
        <a:off x="0" y="4563900"/>
        <a:ext cx="8382000" cy="67896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F75540-69BC-4A06-B613-F49CA2D2A499}">
      <dsp:nvSpPr>
        <dsp:cNvPr id="0" name=""/>
        <dsp:cNvSpPr/>
      </dsp:nvSpPr>
      <dsp:spPr>
        <a:xfrm>
          <a:off x="0" y="2"/>
          <a:ext cx="8077200" cy="5990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mn-lt"/>
              <a:cs typeface="Arial" charset="0"/>
            </a:rPr>
            <a:t>Duplicate</a:t>
          </a:r>
          <a:r>
            <a:rPr lang="en-US" sz="1800" kern="1200" dirty="0" smtClean="0">
              <a:latin typeface="+mn-lt"/>
              <a:cs typeface="Arial" charset="0"/>
            </a:rPr>
            <a:t> </a:t>
          </a:r>
          <a:endParaRPr lang="en-US" sz="1800" b="1" kern="1200" dirty="0">
            <a:latin typeface="+mn-lt"/>
          </a:endParaRPr>
        </a:p>
      </dsp:txBody>
      <dsp:txXfrm>
        <a:off x="0" y="2"/>
        <a:ext cx="8077200" cy="599040"/>
      </dsp:txXfrm>
    </dsp:sp>
    <dsp:sp modelId="{F5C2FDF6-F0E6-40EB-9930-3B0B96AE89AF}">
      <dsp:nvSpPr>
        <dsp:cNvPr id="0" name=""/>
        <dsp:cNvSpPr/>
      </dsp:nvSpPr>
      <dsp:spPr>
        <a:xfrm>
          <a:off x="0" y="659488"/>
          <a:ext cx="8077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mn-lt"/>
              <a:cs typeface="Arial" charset="0"/>
            </a:rPr>
            <a:t>If the bug is repeated twice or the two bugs mention the same concept of the bug, then one bug status is changed to </a:t>
          </a:r>
          <a:r>
            <a:rPr lang="en-US" sz="1600" b="1" kern="1200" dirty="0" smtClean="0">
              <a:latin typeface="+mn-lt"/>
              <a:cs typeface="Arial" charset="0"/>
            </a:rPr>
            <a:t>“Duplicate”</a:t>
          </a:r>
          <a:r>
            <a:rPr lang="en-US" sz="1600" kern="1200" dirty="0" smtClean="0">
              <a:latin typeface="+mn-lt"/>
              <a:cs typeface="Arial" charset="0"/>
            </a:rPr>
            <a:t>.</a:t>
          </a:r>
          <a:endParaRPr lang="en-US" sz="1600" kern="1200" dirty="0">
            <a:latin typeface="+mn-lt"/>
          </a:endParaRPr>
        </a:p>
      </dsp:txBody>
      <dsp:txXfrm>
        <a:off x="0" y="659488"/>
        <a:ext cx="8077200" cy="529920"/>
      </dsp:txXfrm>
    </dsp:sp>
    <dsp:sp modelId="{BFF069D4-7A2D-4440-AA6E-ECE7F124057B}">
      <dsp:nvSpPr>
        <dsp:cNvPr id="0" name=""/>
        <dsp:cNvSpPr/>
      </dsp:nvSpPr>
      <dsp:spPr>
        <a:xfrm>
          <a:off x="0" y="1119737"/>
          <a:ext cx="8077200" cy="59904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mn-lt"/>
              <a:cs typeface="Arial" charset="0"/>
            </a:rPr>
            <a:t>Rejected </a:t>
          </a:r>
          <a:endParaRPr lang="en-US" sz="1800" b="1" kern="1200" dirty="0">
            <a:latin typeface="+mn-lt"/>
          </a:endParaRPr>
        </a:p>
      </dsp:txBody>
      <dsp:txXfrm>
        <a:off x="0" y="1119737"/>
        <a:ext cx="8077200" cy="599040"/>
      </dsp:txXfrm>
    </dsp:sp>
    <dsp:sp modelId="{A9BE5C1B-4988-4835-A3A7-E4AD67527902}">
      <dsp:nvSpPr>
        <dsp:cNvPr id="0" name=""/>
        <dsp:cNvSpPr/>
      </dsp:nvSpPr>
      <dsp:spPr>
        <a:xfrm>
          <a:off x="0" y="1752602"/>
          <a:ext cx="8077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mn-lt"/>
              <a:cs typeface="Arial" charset="0"/>
            </a:rPr>
            <a:t>If the developer feels that the bug is not genuine, he rejects the bug. Then the state of the bug is changed to </a:t>
          </a:r>
          <a:r>
            <a:rPr lang="en-US" sz="1600" b="1" kern="1200" dirty="0" smtClean="0">
              <a:latin typeface="+mn-lt"/>
              <a:cs typeface="Arial" charset="0"/>
            </a:rPr>
            <a:t>“Rejected”</a:t>
          </a:r>
          <a:r>
            <a:rPr lang="en-US" sz="1600" kern="1200" dirty="0" smtClean="0">
              <a:latin typeface="+mn-lt"/>
              <a:cs typeface="Arial" charset="0"/>
            </a:rPr>
            <a:t>.</a:t>
          </a:r>
          <a:endParaRPr lang="en-US" sz="1600" kern="1200" dirty="0">
            <a:latin typeface="+mn-lt"/>
          </a:endParaRPr>
        </a:p>
      </dsp:txBody>
      <dsp:txXfrm>
        <a:off x="0" y="1752602"/>
        <a:ext cx="8077200" cy="529920"/>
      </dsp:txXfrm>
    </dsp:sp>
    <dsp:sp modelId="{B4B26487-10D8-4683-A552-506FF62CD9FA}">
      <dsp:nvSpPr>
        <dsp:cNvPr id="0" name=""/>
        <dsp:cNvSpPr/>
      </dsp:nvSpPr>
      <dsp:spPr>
        <a:xfrm>
          <a:off x="0" y="2296563"/>
          <a:ext cx="8077200" cy="59904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mn-lt"/>
            </a:rPr>
            <a:t>Deferred</a:t>
          </a:r>
          <a:endParaRPr lang="en-US" sz="1800" b="1" kern="1200" dirty="0">
            <a:latin typeface="+mn-lt"/>
          </a:endParaRPr>
        </a:p>
      </dsp:txBody>
      <dsp:txXfrm>
        <a:off x="0" y="2296563"/>
        <a:ext cx="8077200" cy="599040"/>
      </dsp:txXfrm>
    </dsp:sp>
    <dsp:sp modelId="{E9008EB6-49B6-480B-9762-456BF21C321C}">
      <dsp:nvSpPr>
        <dsp:cNvPr id="0" name=""/>
        <dsp:cNvSpPr/>
      </dsp:nvSpPr>
      <dsp:spPr>
        <a:xfrm>
          <a:off x="0" y="2932438"/>
          <a:ext cx="8077200" cy="12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mn-lt"/>
            </a:rPr>
            <a:t>If development team decided to fix the bug in the next release then defect status is changed to </a:t>
          </a:r>
          <a:r>
            <a:rPr lang="en-US" sz="1600" b="1" kern="1200" dirty="0" smtClean="0">
              <a:latin typeface="+mn-lt"/>
            </a:rPr>
            <a:t>“Deferred”</a:t>
          </a:r>
          <a:r>
            <a:rPr lang="en-US" sz="1600" kern="1200" dirty="0" smtClean="0">
              <a:latin typeface="+mn-lt"/>
            </a:rPr>
            <a:t>. </a:t>
          </a:r>
          <a:endParaRPr lang="en-US" sz="1600" kern="1200" dirty="0">
            <a:latin typeface="+mn-lt"/>
          </a:endParaRPr>
        </a:p>
        <a:p>
          <a:pPr marL="171450" lvl="1" indent="-171450" algn="l" defTabSz="711200">
            <a:lnSpc>
              <a:spcPct val="90000"/>
            </a:lnSpc>
            <a:spcBef>
              <a:spcPct val="0"/>
            </a:spcBef>
            <a:spcAft>
              <a:spcPct val="20000"/>
            </a:spcAft>
            <a:buChar char="••"/>
          </a:pPr>
          <a:r>
            <a:rPr lang="en-US" sz="1600" kern="1200" dirty="0" smtClean="0">
              <a:latin typeface="+mn-lt"/>
            </a:rPr>
            <a:t>Reasons for changing the bug to this state have many factors, including: </a:t>
          </a:r>
          <a:endParaRPr lang="en-US" sz="1600" kern="1200" dirty="0">
            <a:latin typeface="+mn-lt"/>
          </a:endParaRPr>
        </a:p>
        <a:p>
          <a:pPr marL="342900" lvl="2" indent="-171450" algn="l" defTabSz="711200">
            <a:lnSpc>
              <a:spcPct val="90000"/>
            </a:lnSpc>
            <a:spcBef>
              <a:spcPct val="0"/>
            </a:spcBef>
            <a:spcAft>
              <a:spcPct val="20000"/>
            </a:spcAft>
            <a:buChar char="••"/>
          </a:pPr>
          <a:r>
            <a:rPr lang="en-US" sz="1600" kern="1200" dirty="0" smtClean="0">
              <a:latin typeface="+mn-lt"/>
            </a:rPr>
            <a:t>Priority of the bug may be low</a:t>
          </a:r>
          <a:endParaRPr lang="en-US" sz="1600" kern="1200" dirty="0">
            <a:latin typeface="+mn-lt"/>
          </a:endParaRPr>
        </a:p>
        <a:p>
          <a:pPr marL="342900" lvl="2" indent="-171450" algn="l" defTabSz="711200">
            <a:lnSpc>
              <a:spcPct val="90000"/>
            </a:lnSpc>
            <a:spcBef>
              <a:spcPct val="0"/>
            </a:spcBef>
            <a:spcAft>
              <a:spcPct val="20000"/>
            </a:spcAft>
            <a:buChar char="••"/>
          </a:pPr>
          <a:r>
            <a:rPr lang="en-US" sz="1600" kern="1200" dirty="0" smtClean="0">
              <a:latin typeface="+mn-lt"/>
            </a:rPr>
            <a:t>Lack of time for the release or the bug may not have major effect on the software.</a:t>
          </a:r>
          <a:endParaRPr lang="en-US" sz="1600" kern="1200" dirty="0">
            <a:latin typeface="+mn-lt"/>
          </a:endParaRPr>
        </a:p>
      </dsp:txBody>
      <dsp:txXfrm>
        <a:off x="0" y="2932438"/>
        <a:ext cx="8077200" cy="1258560"/>
      </dsp:txXfrm>
    </dsp:sp>
    <dsp:sp modelId="{C1CE8D63-D65C-4626-82E0-887C5369E9C8}">
      <dsp:nvSpPr>
        <dsp:cNvPr id="0" name=""/>
        <dsp:cNvSpPr/>
      </dsp:nvSpPr>
      <dsp:spPr>
        <a:xfrm>
          <a:off x="0" y="4201560"/>
          <a:ext cx="8077200" cy="5990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latin typeface="+mn-lt"/>
              <a:cs typeface="Arial" charset="0"/>
            </a:rPr>
            <a:t>Re-Open</a:t>
          </a:r>
          <a:r>
            <a:rPr lang="en-US" sz="1800" kern="1200" dirty="0" smtClean="0">
              <a:latin typeface="+mn-lt"/>
              <a:cs typeface="Arial" charset="0"/>
            </a:rPr>
            <a:t> </a:t>
          </a:r>
        </a:p>
      </dsp:txBody>
      <dsp:txXfrm>
        <a:off x="0" y="4201560"/>
        <a:ext cx="8077200" cy="599040"/>
      </dsp:txXfrm>
    </dsp:sp>
    <dsp:sp modelId="{DC27821D-1134-430B-9AFA-0D0F6345806B}">
      <dsp:nvSpPr>
        <dsp:cNvPr id="0" name=""/>
        <dsp:cNvSpPr/>
      </dsp:nvSpPr>
      <dsp:spPr>
        <a:xfrm>
          <a:off x="0" y="4804080"/>
          <a:ext cx="8077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latin typeface="+mn-lt"/>
              <a:cs typeface="Arial" charset="0"/>
            </a:rPr>
            <a:t>If the bug still exists even after the bug is fixed by the developer, the tester changes the status to “Re-Open”. The bug traverses the life cycle once again. </a:t>
          </a:r>
          <a:endParaRPr lang="en-US" sz="1600" b="1" kern="1200" dirty="0" smtClean="0">
            <a:latin typeface="+mn-lt"/>
            <a:cs typeface="Arial" charset="0"/>
          </a:endParaRPr>
        </a:p>
      </dsp:txBody>
      <dsp:txXfrm>
        <a:off x="0" y="4804080"/>
        <a:ext cx="8077200" cy="5299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803E20-09E4-4DC6-86DA-D6D952210CC7}">
      <dsp:nvSpPr>
        <dsp:cNvPr id="0" name=""/>
        <dsp:cNvSpPr/>
      </dsp:nvSpPr>
      <dsp:spPr>
        <a:xfrm>
          <a:off x="76206" y="0"/>
          <a:ext cx="8231173" cy="84298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Severity: </a:t>
          </a:r>
          <a:r>
            <a:rPr lang="en-US" sz="1800" b="0" kern="1200" baseline="0" dirty="0" smtClean="0"/>
            <a:t>The degree of impact that a defect has on the development or operation of a </a:t>
          </a:r>
          <a:r>
            <a:rPr lang="en-US" sz="2000" b="0" kern="1200" baseline="0" dirty="0" smtClean="0"/>
            <a:t>component</a:t>
          </a:r>
          <a:r>
            <a:rPr lang="en-US" sz="1800" b="0" kern="1200" baseline="0" dirty="0" smtClean="0"/>
            <a:t> or system. [After IEEE 610]</a:t>
          </a:r>
          <a:endParaRPr lang="en-US" sz="1800" kern="1200" dirty="0"/>
        </a:p>
      </dsp:txBody>
      <dsp:txXfrm>
        <a:off x="76206" y="0"/>
        <a:ext cx="8231173" cy="842986"/>
      </dsp:txXfrm>
    </dsp:sp>
    <dsp:sp modelId="{2BB2BF97-A78C-4376-99EA-3269D5D6EE12}">
      <dsp:nvSpPr>
        <dsp:cNvPr id="0" name=""/>
        <dsp:cNvSpPr/>
      </dsp:nvSpPr>
      <dsp:spPr>
        <a:xfrm>
          <a:off x="0" y="941478"/>
          <a:ext cx="8383587" cy="811118"/>
        </a:xfrm>
        <a:prstGeom prst="roundRect">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0" kern="1200" baseline="0" dirty="0" smtClean="0"/>
            <a:t>Following are the classification of severity of defect:</a:t>
          </a:r>
          <a:endParaRPr lang="en-US" sz="1800" kern="1200" dirty="0"/>
        </a:p>
      </dsp:txBody>
      <dsp:txXfrm>
        <a:off x="0" y="941478"/>
        <a:ext cx="8383587" cy="811118"/>
      </dsp:txXfrm>
    </dsp:sp>
    <dsp:sp modelId="{6807C2BE-B858-403B-BCB0-2BA04B48CF64}">
      <dsp:nvSpPr>
        <dsp:cNvPr id="0" name=""/>
        <dsp:cNvSpPr/>
      </dsp:nvSpPr>
      <dsp:spPr>
        <a:xfrm>
          <a:off x="0" y="1819196"/>
          <a:ext cx="838358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7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1" kern="1200" baseline="0" dirty="0" smtClean="0">
              <a:solidFill>
                <a:schemeClr val="tx2"/>
              </a:solidFill>
            </a:rPr>
            <a:t>Critical/ Show Stopper</a:t>
          </a:r>
          <a:endParaRPr lang="en-US" sz="1600" b="1" kern="1200" dirty="0">
            <a:solidFill>
              <a:schemeClr val="tx2"/>
            </a:solidFill>
          </a:endParaRPr>
        </a:p>
        <a:p>
          <a:pPr marL="171450" lvl="1" indent="-171450" algn="l" defTabSz="711200" rtl="0">
            <a:lnSpc>
              <a:spcPct val="90000"/>
            </a:lnSpc>
            <a:spcBef>
              <a:spcPct val="0"/>
            </a:spcBef>
            <a:spcAft>
              <a:spcPct val="20000"/>
            </a:spcAft>
            <a:buChar char="••"/>
          </a:pPr>
          <a:r>
            <a:rPr lang="en-US" sz="1600" b="1" kern="1200" dirty="0" smtClean="0">
              <a:solidFill>
                <a:schemeClr val="tx2"/>
              </a:solidFill>
            </a:rPr>
            <a:t>Major</a:t>
          </a:r>
          <a:endParaRPr lang="en-US" sz="1600" b="1" kern="1200" dirty="0">
            <a:solidFill>
              <a:schemeClr val="tx2"/>
            </a:solidFill>
          </a:endParaRPr>
        </a:p>
        <a:p>
          <a:pPr marL="171450" lvl="1" indent="-171450" algn="l" defTabSz="711200" rtl="0">
            <a:lnSpc>
              <a:spcPct val="90000"/>
            </a:lnSpc>
            <a:spcBef>
              <a:spcPct val="0"/>
            </a:spcBef>
            <a:spcAft>
              <a:spcPct val="20000"/>
            </a:spcAft>
            <a:buChar char="••"/>
          </a:pPr>
          <a:r>
            <a:rPr lang="en-US" sz="1600" b="1" kern="1200" dirty="0" smtClean="0">
              <a:solidFill>
                <a:schemeClr val="tx2"/>
              </a:solidFill>
            </a:rPr>
            <a:t>Minor</a:t>
          </a:r>
          <a:endParaRPr lang="en-US" sz="1600" b="1" kern="1200" dirty="0">
            <a:solidFill>
              <a:schemeClr val="tx2"/>
            </a:solidFill>
          </a:endParaRPr>
        </a:p>
        <a:p>
          <a:pPr marL="171450" lvl="1" indent="-171450" algn="l" defTabSz="711200" rtl="0">
            <a:lnSpc>
              <a:spcPct val="90000"/>
            </a:lnSpc>
            <a:spcBef>
              <a:spcPct val="0"/>
            </a:spcBef>
            <a:spcAft>
              <a:spcPct val="20000"/>
            </a:spcAft>
            <a:buChar char="••"/>
          </a:pPr>
          <a:r>
            <a:rPr lang="en-US" sz="1600" b="1" kern="1200" dirty="0" smtClean="0">
              <a:solidFill>
                <a:schemeClr val="tx2"/>
              </a:solidFill>
            </a:rPr>
            <a:t>Cosmetic</a:t>
          </a:r>
          <a:endParaRPr lang="en-US" sz="1600" b="1" kern="1200" dirty="0">
            <a:solidFill>
              <a:schemeClr val="tx2"/>
            </a:solidFill>
          </a:endParaRPr>
        </a:p>
      </dsp:txBody>
      <dsp:txXfrm>
        <a:off x="0" y="1819196"/>
        <a:ext cx="8383587" cy="1076400"/>
      </dsp:txXfrm>
    </dsp:sp>
    <dsp:sp modelId="{D1E733CD-3903-49CD-A64D-ABECFB5BD61E}">
      <dsp:nvSpPr>
        <dsp:cNvPr id="0" name=""/>
        <dsp:cNvSpPr/>
      </dsp:nvSpPr>
      <dsp:spPr>
        <a:xfrm>
          <a:off x="0" y="2895603"/>
          <a:ext cx="8383587" cy="790323"/>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Critical/ Show Stopper</a:t>
          </a:r>
          <a:endParaRPr lang="en-US" sz="1800" kern="1200" dirty="0"/>
        </a:p>
      </dsp:txBody>
      <dsp:txXfrm>
        <a:off x="0" y="2895603"/>
        <a:ext cx="8383587" cy="790323"/>
      </dsp:txXfrm>
    </dsp:sp>
    <dsp:sp modelId="{74256E4C-12B4-4CEE-A105-964C24572C53}">
      <dsp:nvSpPr>
        <dsp:cNvPr id="0" name=""/>
        <dsp:cNvSpPr/>
      </dsp:nvSpPr>
      <dsp:spPr>
        <a:xfrm>
          <a:off x="0" y="3755095"/>
          <a:ext cx="8383587" cy="201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7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An item that prevents/ stopped further testing of the product or business function.</a:t>
          </a:r>
          <a:endParaRPr lang="en-US" sz="1600" b="0" kern="1200" baseline="0" dirty="0"/>
        </a:p>
        <a:p>
          <a:pPr marL="171450" lvl="1" indent="-171450" algn="l" defTabSz="711200" rtl="0">
            <a:lnSpc>
              <a:spcPct val="90000"/>
            </a:lnSpc>
            <a:spcBef>
              <a:spcPct val="0"/>
            </a:spcBef>
            <a:spcAft>
              <a:spcPct val="20000"/>
            </a:spcAft>
            <a:buChar char="••"/>
          </a:pPr>
          <a:r>
            <a:rPr lang="en-US" sz="1600" b="0" kern="1200" baseline="0" dirty="0" smtClean="0"/>
            <a:t>No workaround is possible. </a:t>
          </a:r>
          <a:endParaRPr lang="en-US" sz="1600" kern="1200" dirty="0"/>
        </a:p>
        <a:p>
          <a:pPr marL="171450" lvl="1" indent="-171450" algn="l" defTabSz="711200" rtl="0">
            <a:lnSpc>
              <a:spcPct val="90000"/>
            </a:lnSpc>
            <a:spcBef>
              <a:spcPct val="0"/>
            </a:spcBef>
            <a:spcAft>
              <a:spcPct val="20000"/>
            </a:spcAft>
            <a:buChar char="••"/>
          </a:pPr>
          <a:r>
            <a:rPr lang="en-US" sz="1600" b="1" kern="1200" baseline="0" dirty="0" smtClean="0"/>
            <a:t>Examples:</a:t>
          </a:r>
          <a:endParaRPr lang="en-US" sz="1600" kern="1200" dirty="0"/>
        </a:p>
        <a:p>
          <a:pPr marL="342900" lvl="2" indent="-171450" algn="l" defTabSz="711200" rtl="0">
            <a:lnSpc>
              <a:spcPct val="90000"/>
            </a:lnSpc>
            <a:spcBef>
              <a:spcPct val="0"/>
            </a:spcBef>
            <a:spcAft>
              <a:spcPct val="20000"/>
            </a:spcAft>
            <a:buChar char="••"/>
          </a:pPr>
          <a:r>
            <a:rPr lang="en-US" sz="1600" b="0" kern="1200" baseline="0" dirty="0" smtClean="0"/>
            <a:t>Missing menu option.</a:t>
          </a:r>
          <a:endParaRPr lang="en-US" sz="1600" kern="1200" dirty="0"/>
        </a:p>
        <a:p>
          <a:pPr marL="342900" lvl="2" indent="-171450" algn="l" defTabSz="711200" rtl="0">
            <a:lnSpc>
              <a:spcPct val="90000"/>
            </a:lnSpc>
            <a:spcBef>
              <a:spcPct val="0"/>
            </a:spcBef>
            <a:spcAft>
              <a:spcPct val="20000"/>
            </a:spcAft>
            <a:buChar char="••"/>
          </a:pPr>
          <a:r>
            <a:rPr lang="en-US" sz="1600" b="0" kern="1200" baseline="0" dirty="0" smtClean="0"/>
            <a:t>The software application refuses to run or stops in-between; </a:t>
          </a:r>
          <a:endParaRPr lang="en-US" sz="1600" b="0" kern="1200" baseline="0" dirty="0"/>
        </a:p>
        <a:p>
          <a:pPr marL="342900" lvl="2" indent="-171450" algn="l" defTabSz="711200" rtl="0">
            <a:lnSpc>
              <a:spcPct val="90000"/>
            </a:lnSpc>
            <a:spcBef>
              <a:spcPct val="0"/>
            </a:spcBef>
            <a:spcAft>
              <a:spcPct val="20000"/>
            </a:spcAft>
            <a:buChar char="••"/>
          </a:pPr>
          <a:r>
            <a:rPr lang="en-US" sz="1600" b="0" kern="1200" baseline="0" dirty="0" smtClean="0"/>
            <a:t>Corruption of data</a:t>
          </a:r>
          <a:endParaRPr lang="en-US" sz="1600" kern="1200" dirty="0"/>
        </a:p>
        <a:p>
          <a:pPr marL="342900" lvl="2" indent="-171450" algn="l" defTabSz="711200" rtl="0">
            <a:lnSpc>
              <a:spcPct val="90000"/>
            </a:lnSpc>
            <a:spcBef>
              <a:spcPct val="0"/>
            </a:spcBef>
            <a:spcAft>
              <a:spcPct val="20000"/>
            </a:spcAft>
            <a:buChar char="••"/>
          </a:pPr>
          <a:r>
            <a:rPr lang="en-US" sz="1600" b="0" kern="1200" baseline="0" dirty="0" smtClean="0"/>
            <a:t>Serious impact on customer operations for which the customers is aware of the consequences.</a:t>
          </a:r>
          <a:endParaRPr lang="en-US" sz="1600" b="0" kern="1200" baseline="0" dirty="0"/>
        </a:p>
      </dsp:txBody>
      <dsp:txXfrm>
        <a:off x="0" y="3755095"/>
        <a:ext cx="8383587" cy="201825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AABE83-1341-4A49-8693-91845E19759C}">
      <dsp:nvSpPr>
        <dsp:cNvPr id="0" name=""/>
        <dsp:cNvSpPr/>
      </dsp:nvSpPr>
      <dsp:spPr>
        <a:xfrm>
          <a:off x="0" y="0"/>
          <a:ext cx="8153400" cy="748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Major </a:t>
          </a:r>
          <a:endParaRPr lang="en-US" sz="1800" kern="1200" dirty="0"/>
        </a:p>
      </dsp:txBody>
      <dsp:txXfrm>
        <a:off x="0" y="0"/>
        <a:ext cx="8153400" cy="748800"/>
      </dsp:txXfrm>
    </dsp:sp>
    <dsp:sp modelId="{F9A7E5B6-DC16-4337-92E9-097DBBFE7E46}">
      <dsp:nvSpPr>
        <dsp:cNvPr id="0" name=""/>
        <dsp:cNvSpPr/>
      </dsp:nvSpPr>
      <dsp:spPr>
        <a:xfrm>
          <a:off x="0" y="764550"/>
          <a:ext cx="8153400" cy="120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kern="1200" dirty="0" smtClean="0"/>
            <a:t>A defect that does not function as expected or cause other functionality to fail to meet requirements. </a:t>
          </a:r>
          <a:endParaRPr lang="en-US" sz="1600" b="0" kern="1200" dirty="0"/>
        </a:p>
        <a:p>
          <a:pPr marL="171450" lvl="1" indent="-171450" algn="l" defTabSz="711200">
            <a:lnSpc>
              <a:spcPct val="90000"/>
            </a:lnSpc>
            <a:spcBef>
              <a:spcPct val="0"/>
            </a:spcBef>
            <a:spcAft>
              <a:spcPct val="20000"/>
            </a:spcAft>
            <a:buChar char="••"/>
          </a:pPr>
          <a:r>
            <a:rPr lang="en-US" sz="1600" b="0" kern="1200" dirty="0" smtClean="0"/>
            <a:t>Which have not halted the system, but have seriously degraded the performance of some business function. </a:t>
          </a:r>
          <a:endParaRPr lang="en-US" sz="1600" b="0" kern="1200" dirty="0"/>
        </a:p>
        <a:p>
          <a:pPr marL="171450" lvl="1" indent="-171450" algn="l" defTabSz="711200">
            <a:lnSpc>
              <a:spcPct val="90000"/>
            </a:lnSpc>
            <a:spcBef>
              <a:spcPct val="0"/>
            </a:spcBef>
            <a:spcAft>
              <a:spcPct val="20000"/>
            </a:spcAft>
            <a:buChar char="••"/>
          </a:pPr>
          <a:r>
            <a:rPr lang="en-US" sz="1600" b="1" kern="1200" dirty="0" smtClean="0">
              <a:solidFill>
                <a:schemeClr val="tx2"/>
              </a:solidFill>
            </a:rPr>
            <a:t>Examples:</a:t>
          </a:r>
          <a:r>
            <a:rPr lang="en-US" sz="1600" b="0" kern="1200" dirty="0" smtClean="0">
              <a:solidFill>
                <a:schemeClr val="tx2"/>
              </a:solidFill>
            </a:rPr>
            <a:t> inaccurate calculations; the wrong field being updated, etc. </a:t>
          </a:r>
          <a:endParaRPr lang="en-US" sz="1600" b="0" kern="1200" dirty="0">
            <a:solidFill>
              <a:schemeClr val="tx2"/>
            </a:solidFill>
          </a:endParaRPr>
        </a:p>
      </dsp:txBody>
      <dsp:txXfrm>
        <a:off x="0" y="764550"/>
        <a:ext cx="8153400" cy="1200600"/>
      </dsp:txXfrm>
    </dsp:sp>
    <dsp:sp modelId="{020F8011-4C02-4776-A4DA-419F099095D0}">
      <dsp:nvSpPr>
        <dsp:cNvPr id="0" name=""/>
        <dsp:cNvSpPr/>
      </dsp:nvSpPr>
      <dsp:spPr>
        <a:xfrm>
          <a:off x="0" y="1965150"/>
          <a:ext cx="8153400" cy="748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Minor </a:t>
          </a:r>
          <a:endParaRPr lang="en-US" sz="1800" kern="1200" dirty="0"/>
        </a:p>
      </dsp:txBody>
      <dsp:txXfrm>
        <a:off x="0" y="1965150"/>
        <a:ext cx="8153400" cy="748800"/>
      </dsp:txXfrm>
    </dsp:sp>
    <dsp:sp modelId="{99ECAF0F-CD32-49C7-BFA9-B46F3E8A4803}">
      <dsp:nvSpPr>
        <dsp:cNvPr id="0" name=""/>
        <dsp:cNvSpPr/>
      </dsp:nvSpPr>
      <dsp:spPr>
        <a:xfrm>
          <a:off x="0" y="2713950"/>
          <a:ext cx="8153400"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kern="1200" dirty="0" smtClean="0"/>
            <a:t>The defects which do not conform to standards and conventions. </a:t>
          </a:r>
          <a:endParaRPr lang="en-US" sz="1600" b="0" kern="1200" dirty="0"/>
        </a:p>
        <a:p>
          <a:pPr marL="171450" lvl="1" indent="-171450" algn="l" defTabSz="711200">
            <a:lnSpc>
              <a:spcPct val="90000"/>
            </a:lnSpc>
            <a:spcBef>
              <a:spcPct val="0"/>
            </a:spcBef>
            <a:spcAft>
              <a:spcPct val="20000"/>
            </a:spcAft>
            <a:buChar char="••"/>
          </a:pPr>
          <a:r>
            <a:rPr lang="en-US" sz="1600" b="0" kern="1200" dirty="0" smtClean="0"/>
            <a:t>Which can or have caused a low-level disruption of the system or the business operation. </a:t>
          </a:r>
          <a:endParaRPr lang="en-US" sz="1600" b="0" kern="1200" dirty="0"/>
        </a:p>
        <a:p>
          <a:pPr marL="171450" lvl="1" indent="-171450" algn="l" defTabSz="711200">
            <a:lnSpc>
              <a:spcPct val="90000"/>
            </a:lnSpc>
            <a:spcBef>
              <a:spcPct val="0"/>
            </a:spcBef>
            <a:spcAft>
              <a:spcPct val="20000"/>
            </a:spcAft>
            <a:buChar char="••"/>
          </a:pPr>
          <a:r>
            <a:rPr lang="en-US" sz="1600" b="0" kern="1200" dirty="0" smtClean="0"/>
            <a:t>Workaround is possible. </a:t>
          </a:r>
          <a:endParaRPr lang="en-US" sz="1600" b="0" kern="1200" dirty="0"/>
        </a:p>
        <a:p>
          <a:pPr marL="171450" lvl="1" indent="-171450" algn="l" defTabSz="711200">
            <a:lnSpc>
              <a:spcPct val="90000"/>
            </a:lnSpc>
            <a:spcBef>
              <a:spcPct val="0"/>
            </a:spcBef>
            <a:spcAft>
              <a:spcPct val="20000"/>
            </a:spcAft>
            <a:buChar char="••"/>
          </a:pPr>
          <a:r>
            <a:rPr lang="en-US" sz="1600" b="1" kern="1200" dirty="0" smtClean="0">
              <a:solidFill>
                <a:schemeClr val="tx2"/>
              </a:solidFill>
            </a:rPr>
            <a:t>Examples:</a:t>
          </a:r>
          <a:r>
            <a:rPr lang="en-US" sz="1600" b="0" kern="1200" dirty="0" smtClean="0">
              <a:solidFill>
                <a:schemeClr val="tx2"/>
              </a:solidFill>
            </a:rPr>
            <a:t> matching visual and text links which lead to different end points. </a:t>
          </a:r>
          <a:endParaRPr lang="en-US" sz="1600" b="0" kern="1200" dirty="0">
            <a:solidFill>
              <a:schemeClr val="tx2"/>
            </a:solidFill>
          </a:endParaRPr>
        </a:p>
      </dsp:txBody>
      <dsp:txXfrm>
        <a:off x="0" y="2713950"/>
        <a:ext cx="8153400" cy="1242000"/>
      </dsp:txXfrm>
    </dsp:sp>
    <dsp:sp modelId="{24C3169D-4577-43F8-8D9F-1563BDEF6CE8}">
      <dsp:nvSpPr>
        <dsp:cNvPr id="0" name=""/>
        <dsp:cNvSpPr/>
      </dsp:nvSpPr>
      <dsp:spPr>
        <a:xfrm>
          <a:off x="0" y="3955950"/>
          <a:ext cx="8153400" cy="7488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Cosmetic: </a:t>
          </a:r>
          <a:endParaRPr lang="en-US" sz="1800" kern="1200" dirty="0"/>
        </a:p>
      </dsp:txBody>
      <dsp:txXfrm>
        <a:off x="0" y="3955950"/>
        <a:ext cx="8153400" cy="748800"/>
      </dsp:txXfrm>
    </dsp:sp>
    <dsp:sp modelId="{40284F08-4552-4653-AF2C-0399F0645B11}">
      <dsp:nvSpPr>
        <dsp:cNvPr id="0" name=""/>
        <dsp:cNvSpPr/>
      </dsp:nvSpPr>
      <dsp:spPr>
        <a:xfrm>
          <a:off x="0" y="4720500"/>
          <a:ext cx="8153400" cy="76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0" kern="1200" dirty="0" smtClean="0"/>
            <a:t>Which does not affect the functionality of the system. </a:t>
          </a:r>
          <a:endParaRPr lang="en-US" sz="1600" b="0" kern="1200" dirty="0"/>
        </a:p>
        <a:p>
          <a:pPr marL="171450" lvl="1" indent="-171450" algn="l" defTabSz="711200">
            <a:lnSpc>
              <a:spcPct val="90000"/>
            </a:lnSpc>
            <a:spcBef>
              <a:spcPct val="0"/>
            </a:spcBef>
            <a:spcAft>
              <a:spcPct val="20000"/>
            </a:spcAft>
            <a:buChar char="••"/>
          </a:pPr>
          <a:r>
            <a:rPr lang="en-US" sz="1600" b="0" kern="1200" dirty="0" smtClean="0"/>
            <a:t>Which are primarily related to the presentation or the layout of the data. </a:t>
          </a:r>
          <a:endParaRPr lang="en-US" sz="1600" b="0" kern="1200" dirty="0"/>
        </a:p>
        <a:p>
          <a:pPr marL="171450" lvl="1" indent="-171450" algn="l" defTabSz="711200">
            <a:lnSpc>
              <a:spcPct val="90000"/>
            </a:lnSpc>
            <a:spcBef>
              <a:spcPct val="0"/>
            </a:spcBef>
            <a:spcAft>
              <a:spcPct val="20000"/>
            </a:spcAft>
            <a:buChar char="••"/>
          </a:pPr>
          <a:r>
            <a:rPr lang="en-US" sz="1600" b="1" kern="1200" dirty="0" smtClean="0">
              <a:solidFill>
                <a:schemeClr val="tx2"/>
              </a:solidFill>
            </a:rPr>
            <a:t>Examples:</a:t>
          </a:r>
          <a:r>
            <a:rPr lang="en-US" sz="1600" b="0" kern="1200" dirty="0" smtClean="0">
              <a:solidFill>
                <a:schemeClr val="tx2"/>
              </a:solidFill>
            </a:rPr>
            <a:t> Headings, Banners, Labels, or Colors are absent or badly chosen. </a:t>
          </a:r>
          <a:endParaRPr lang="en-US" sz="1600" b="0" kern="1200" dirty="0">
            <a:solidFill>
              <a:schemeClr val="tx2"/>
            </a:solidFill>
          </a:endParaRPr>
        </a:p>
      </dsp:txBody>
      <dsp:txXfrm>
        <a:off x="0" y="4720500"/>
        <a:ext cx="8153400" cy="76589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136F79-E78D-45B6-AFE5-B89CCD3C9406}">
      <dsp:nvSpPr>
        <dsp:cNvPr id="0" name=""/>
        <dsp:cNvSpPr/>
      </dsp:nvSpPr>
      <dsp:spPr>
        <a:xfrm>
          <a:off x="0" y="96850"/>
          <a:ext cx="8536269" cy="67998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Priority : </a:t>
          </a:r>
          <a:r>
            <a:rPr lang="en-US" sz="1800" b="0" kern="1200" baseline="0" dirty="0" smtClean="0"/>
            <a:t>The level of importance assigned to an item.</a:t>
          </a:r>
          <a:endParaRPr lang="en-US" sz="1800" kern="1200" dirty="0"/>
        </a:p>
      </dsp:txBody>
      <dsp:txXfrm>
        <a:off x="0" y="96850"/>
        <a:ext cx="8536269" cy="679984"/>
      </dsp:txXfrm>
    </dsp:sp>
    <dsp:sp modelId="{74D6E8F8-D3BA-4C32-B192-267D40076E27}">
      <dsp:nvSpPr>
        <dsp:cNvPr id="0" name=""/>
        <dsp:cNvSpPr/>
      </dsp:nvSpPr>
      <dsp:spPr>
        <a:xfrm>
          <a:off x="0" y="843033"/>
          <a:ext cx="8536269" cy="161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027"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It is an indication of the urgency with which the defect must be fixed.</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Generally, defects of the greatest severity will be assigned the highest priority. However, due some overriding factors, a high priority may sometimes be allocated to even a minor or a cosmetic defect. </a:t>
          </a:r>
          <a:endParaRPr lang="en-US" sz="1600" b="0" kern="1200" baseline="0" dirty="0"/>
        </a:p>
        <a:p>
          <a:pPr marL="171450" lvl="1" indent="-171450" algn="l" defTabSz="711200" rtl="0">
            <a:lnSpc>
              <a:spcPct val="90000"/>
            </a:lnSpc>
            <a:spcBef>
              <a:spcPct val="0"/>
            </a:spcBef>
            <a:spcAft>
              <a:spcPct val="20000"/>
            </a:spcAft>
            <a:buChar char="••"/>
          </a:pPr>
          <a:r>
            <a:rPr lang="en-US" sz="1600" b="0" kern="1200" baseline="0" dirty="0" smtClean="0">
              <a:solidFill>
                <a:srgbClr val="0070C0"/>
              </a:solidFill>
            </a:rPr>
            <a:t>For example a cosmetic defect in a presentation by the company’s CEO can be assigned a high priority. Or sometimes, it is wise to club many easily resolvable, but low severity defects before undertaking fixing of a higher severity defect.</a:t>
          </a:r>
          <a:endParaRPr lang="en-US" sz="1600" kern="1200" dirty="0">
            <a:solidFill>
              <a:srgbClr val="0070C0"/>
            </a:solidFill>
          </a:endParaRPr>
        </a:p>
      </dsp:txBody>
      <dsp:txXfrm>
        <a:off x="0" y="843033"/>
        <a:ext cx="8536269" cy="1614600"/>
      </dsp:txXfrm>
    </dsp:sp>
    <dsp:sp modelId="{2F7095CB-C716-4409-93E4-A1E2B1E9FF78}">
      <dsp:nvSpPr>
        <dsp:cNvPr id="0" name=""/>
        <dsp:cNvSpPr/>
      </dsp:nvSpPr>
      <dsp:spPr>
        <a:xfrm>
          <a:off x="0" y="2457633"/>
          <a:ext cx="8536269" cy="75650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baseline="0" dirty="0" smtClean="0"/>
            <a:t>Different Levels of Priority:</a:t>
          </a:r>
          <a:endParaRPr lang="en-US" sz="1800" kern="1200" dirty="0"/>
        </a:p>
      </dsp:txBody>
      <dsp:txXfrm>
        <a:off x="0" y="2457633"/>
        <a:ext cx="8536269" cy="756508"/>
      </dsp:txXfrm>
    </dsp:sp>
    <dsp:sp modelId="{3780671A-9C71-4515-BCD7-DD538187363B}">
      <dsp:nvSpPr>
        <dsp:cNvPr id="0" name=""/>
        <dsp:cNvSpPr/>
      </dsp:nvSpPr>
      <dsp:spPr>
        <a:xfrm>
          <a:off x="0" y="3290338"/>
          <a:ext cx="853626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027"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1" kern="1200" baseline="0" dirty="0" smtClean="0">
              <a:solidFill>
                <a:schemeClr val="tx2"/>
              </a:solidFill>
            </a:rPr>
            <a:t>Very High</a:t>
          </a:r>
          <a:endParaRPr lang="en-US" sz="1600" b="1" kern="1200" dirty="0">
            <a:solidFill>
              <a:schemeClr val="tx2"/>
            </a:solidFill>
          </a:endParaRPr>
        </a:p>
        <a:p>
          <a:pPr marL="171450" lvl="1" indent="-171450" algn="l" defTabSz="711200" rtl="0">
            <a:lnSpc>
              <a:spcPct val="90000"/>
            </a:lnSpc>
            <a:spcBef>
              <a:spcPct val="0"/>
            </a:spcBef>
            <a:spcAft>
              <a:spcPct val="20000"/>
            </a:spcAft>
            <a:buChar char="••"/>
          </a:pPr>
          <a:r>
            <a:rPr lang="en-US" sz="1600" b="1" kern="1200" dirty="0" smtClean="0">
              <a:solidFill>
                <a:schemeClr val="tx2"/>
              </a:solidFill>
            </a:rPr>
            <a:t>High</a:t>
          </a:r>
          <a:endParaRPr lang="en-US" sz="1600" b="1" kern="1200" dirty="0">
            <a:solidFill>
              <a:schemeClr val="tx2"/>
            </a:solidFill>
          </a:endParaRPr>
        </a:p>
        <a:p>
          <a:pPr marL="171450" lvl="1" indent="-171450" algn="l" defTabSz="711200" rtl="0">
            <a:lnSpc>
              <a:spcPct val="90000"/>
            </a:lnSpc>
            <a:spcBef>
              <a:spcPct val="0"/>
            </a:spcBef>
            <a:spcAft>
              <a:spcPct val="20000"/>
            </a:spcAft>
            <a:buChar char="••"/>
          </a:pPr>
          <a:r>
            <a:rPr lang="en-US" sz="1600" b="1" kern="1200" dirty="0" smtClean="0">
              <a:solidFill>
                <a:schemeClr val="tx2"/>
              </a:solidFill>
            </a:rPr>
            <a:t>Medium</a:t>
          </a:r>
          <a:endParaRPr lang="en-US" sz="1600" b="1" kern="1200" dirty="0">
            <a:solidFill>
              <a:schemeClr val="tx2"/>
            </a:solidFill>
          </a:endParaRPr>
        </a:p>
        <a:p>
          <a:pPr marL="171450" lvl="1" indent="-171450" algn="l" defTabSz="711200" rtl="0">
            <a:lnSpc>
              <a:spcPct val="90000"/>
            </a:lnSpc>
            <a:spcBef>
              <a:spcPct val="0"/>
            </a:spcBef>
            <a:spcAft>
              <a:spcPct val="20000"/>
            </a:spcAft>
            <a:buChar char="••"/>
          </a:pPr>
          <a:r>
            <a:rPr lang="en-US" sz="1600" b="1" kern="1200" dirty="0" smtClean="0">
              <a:solidFill>
                <a:schemeClr val="tx2"/>
              </a:solidFill>
            </a:rPr>
            <a:t>Low</a:t>
          </a:r>
          <a:endParaRPr lang="en-US" sz="1600" b="1" kern="1200" dirty="0">
            <a:solidFill>
              <a:schemeClr val="tx2"/>
            </a:solidFill>
          </a:endParaRPr>
        </a:p>
      </dsp:txBody>
      <dsp:txXfrm>
        <a:off x="0" y="3290338"/>
        <a:ext cx="8536269"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B17EB-8AD3-4637-9626-40EDEE2FDDF1}" type="datetimeFigureOut">
              <a:rPr lang="en-US" smtClean="0"/>
              <a:pPr/>
              <a:t>4/21/2012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F588B-B57A-40AC-9964-A8FAB28553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F588B-B57A-40AC-9964-A8FAB28553F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userDrawn="1"/>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14" name="AutoShape 39"/>
          <p:cNvSpPr>
            <a:spLocks noChangeArrowheads="1"/>
          </p:cNvSpPr>
          <p:nvPr userDrawn="1"/>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userDrawn="1"/>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userDrawn="1"/>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dirty="0"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dirty="0"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23" name="AutoShape 39"/>
          <p:cNvSpPr>
            <a:spLocks noChangeArrowheads="1"/>
          </p:cNvSpPr>
          <p:nvPr userDrawn="1"/>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userDrawn="1"/>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dirty="0" smtClean="0"/>
              <a:t>Click to edit Master text styles</a:t>
            </a:r>
          </a:p>
        </p:txBody>
      </p:sp>
      <p:sp>
        <p:nvSpPr>
          <p:cNvPr id="13" name="Rectangle 5"/>
          <p:cNvSpPr>
            <a:spLocks noChangeArrowheads="1"/>
          </p:cNvSpPr>
          <p:nvPr userDrawn="1"/>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userDrawn="1"/>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0" name="Rectangle 5"/>
          <p:cNvSpPr>
            <a:spLocks noChangeArrowheads="1"/>
          </p:cNvSpPr>
          <p:nvPr userDrawn="1"/>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userDrawn="1"/>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4" name="Rectangle 5"/>
          <p:cNvSpPr>
            <a:spLocks noChangeArrowheads="1"/>
          </p:cNvSpPr>
          <p:nvPr userDrawn="1"/>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userDrawn="1"/>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wo Content">
    <p:spTree>
      <p:nvGrpSpPr>
        <p:cNvPr id="1" name=""/>
        <p:cNvGrpSpPr/>
        <p:nvPr/>
      </p:nvGrpSpPr>
      <p:grpSpPr>
        <a:xfrm>
          <a:off x="0" y="0"/>
          <a:ext cx="0" cy="0"/>
          <a:chOff x="0" y="0"/>
          <a:chExt cx="0" cy="0"/>
        </a:xfrm>
      </p:grpSpPr>
      <p:grpSp>
        <p:nvGrpSpPr>
          <p:cNvPr id="2" name="Group 215"/>
          <p:cNvGrpSpPr>
            <a:grpSpLocks/>
          </p:cNvGrpSpPr>
          <p:nvPr userDrawn="1"/>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wo Content">
    <p:spTree>
      <p:nvGrpSpPr>
        <p:cNvPr id="1" name=""/>
        <p:cNvGrpSpPr/>
        <p:nvPr/>
      </p:nvGrpSpPr>
      <p:grpSpPr>
        <a:xfrm>
          <a:off x="0" y="0"/>
          <a:ext cx="0" cy="0"/>
          <a:chOff x="0" y="0"/>
          <a:chExt cx="0" cy="0"/>
        </a:xfrm>
      </p:grpSpPr>
      <p:sp>
        <p:nvSpPr>
          <p:cNvPr id="5" name="Rectangle 4"/>
          <p:cNvSpPr/>
          <p:nvPr userDrawn="1"/>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userDrawn="1"/>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userDrawn="1"/>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23"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1"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6" name="Line 6"/>
          <p:cNvSpPr>
            <a:spLocks noChangeShapeType="1"/>
          </p:cNvSpPr>
          <p:nvPr userDrawn="1"/>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userDrawn="1"/>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userDrawn="1"/>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dirty="0"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userDrawn="1"/>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4" name="Rectangle 13"/>
          <p:cNvSpPr>
            <a:spLocks noChangeArrowheads="1"/>
          </p:cNvSpPr>
          <p:nvPr userDrawn="1"/>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Rectangle 15"/>
          <p:cNvSpPr>
            <a:spLocks noChangeArrowheads="1"/>
          </p:cNvSpPr>
          <p:nvPr userDrawn="1"/>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userDrawn="1"/>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dirty="0"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dirty="0"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userDrawn="1"/>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dirty="0"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userDrawn="1">
            <p:ph type="body" sz="quarter" idx="15"/>
          </p:nvPr>
        </p:nvSpPr>
        <p:spPr>
          <a:xfrm>
            <a:off x="456072" y="1320799"/>
            <a:ext cx="3906510" cy="4613835"/>
          </a:xfrm>
        </p:spPr>
        <p:txBody>
          <a:bodyPr/>
          <a:lstStyle/>
          <a:p>
            <a:pPr lvl="0"/>
            <a:r>
              <a:rPr lang="en-US" dirty="0" smtClean="0"/>
              <a:t>Click to edit Master text styles</a:t>
            </a:r>
          </a:p>
        </p:txBody>
      </p:sp>
      <p:sp>
        <p:nvSpPr>
          <p:cNvPr id="22" name="Picture Placeholder 9"/>
          <p:cNvSpPr>
            <a:spLocks noGrp="1"/>
          </p:cNvSpPr>
          <p:nvPr userDrawn="1">
            <p:ph type="pic" sz="quarter" idx="16"/>
          </p:nvPr>
        </p:nvSpPr>
        <p:spPr>
          <a:xfrm>
            <a:off x="4789159" y="1320799"/>
            <a:ext cx="3903726" cy="4613835"/>
          </a:xfrm>
        </p:spPr>
        <p:txBody>
          <a:bodyPr rtlCol="0">
            <a:normAutofit/>
          </a:bodyPr>
          <a:lstStyle/>
          <a:p>
            <a:pPr lvl="0"/>
            <a:endParaRPr lang="en-US" noProof="0" dirty="0"/>
          </a:p>
        </p:txBody>
      </p:sp>
      <p:sp>
        <p:nvSpPr>
          <p:cNvPr id="8" name="Title 7"/>
          <p:cNvSpPr>
            <a:spLocks noGrp="1"/>
          </p:cNvSpPr>
          <p:nvPr userDrawn="1">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dirty="0"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dirty="0" smtClean="0"/>
              <a:t>Click to edit Master text styles</a:t>
            </a:r>
          </a:p>
        </p:txBody>
      </p:sp>
      <p:sp>
        <p:nvSpPr>
          <p:cNvPr id="8" name="Rectangle 7"/>
          <p:cNvSpPr/>
          <p:nvPr userDrawn="1"/>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14" name="Rectangle 5"/>
          <p:cNvSpPr>
            <a:spLocks noChangeArrowheads="1"/>
          </p:cNvSpPr>
          <p:nvPr userDrawn="1"/>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userDrawn="1"/>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userDrawn="1"/>
        </p:nvPicPr>
        <p:blipFill>
          <a:blip r:embed="rId25" cstate="print"/>
          <a:stretch>
            <a:fillRect/>
          </a:stretch>
        </p:blipFill>
        <p:spPr>
          <a:xfrm>
            <a:off x="6749430" y="153990"/>
            <a:ext cx="2061195" cy="166685"/>
          </a:xfrm>
          <a:prstGeom prst="rect">
            <a:avLst/>
          </a:prstGeom>
        </p:spPr>
      </p:pic>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2011</a:t>
            </a:r>
            <a:endParaRPr lang="en-US" sz="800" kern="1200" dirty="0">
              <a:solidFill>
                <a:schemeClr val="accent3"/>
              </a:solidFill>
              <a:latin typeface="+mn-lt"/>
              <a:ea typeface="+mn-ea"/>
              <a:cs typeface="+mn-cs"/>
            </a:endParaRPr>
          </a:p>
        </p:txBody>
      </p:sp>
      <p:sp>
        <p:nvSpPr>
          <p:cNvPr id="13"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3.xml"/><Relationship Id="rId13" Type="http://schemas.openxmlformats.org/officeDocument/2006/relationships/diagramColors" Target="../diagrams/colors4.xml"/><Relationship Id="rId18" Type="http://schemas.microsoft.com/office/2007/relationships/diagramDrawing" Target="../diagrams/drawing3.xml"/><Relationship Id="rId3" Type="http://schemas.openxmlformats.org/officeDocument/2006/relationships/diagramLayout" Target="../diagrams/layout2.xml"/><Relationship Id="rId7" Type="http://schemas.openxmlformats.org/officeDocument/2006/relationships/diagramLayout" Target="../diagrams/layout3.xml"/><Relationship Id="rId12" Type="http://schemas.openxmlformats.org/officeDocument/2006/relationships/diagramQuickStyle" Target="../diagrams/quickStyle4.xml"/><Relationship Id="rId17" Type="http://schemas.microsoft.com/office/2007/relationships/diagramDrawing" Target="../diagrams/drawing2.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diagramLayout" Target="../diagrams/layout4.xml"/><Relationship Id="rId5" Type="http://schemas.openxmlformats.org/officeDocument/2006/relationships/diagramColors" Target="../diagrams/colors2.xml"/><Relationship Id="rId10" Type="http://schemas.openxmlformats.org/officeDocument/2006/relationships/diagramData" Target="../diagrams/data4.xml"/><Relationship Id="rId4" Type="http://schemas.openxmlformats.org/officeDocument/2006/relationships/diagramQuickStyle" Target="../diagrams/quickStyle2.xml"/><Relationship Id="rId9"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9" y="2214563"/>
            <a:ext cx="5341936" cy="615553"/>
          </a:xfrm>
        </p:spPr>
        <p:txBody>
          <a:bodyPr/>
          <a:lstStyle/>
          <a:p>
            <a:r>
              <a:rPr dirty="0" smtClean="0"/>
              <a:t>Test Management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1000"/>
                                  </p:st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0" fill="hold"/>
                                        <p:tgtEl>
                                          <p:spTgt spid="4"/>
                                        </p:tgtEl>
                                        <p:attrNameLst>
                                          <p:attrName>ppt_y</p:attrName>
                                        </p:attrNameLst>
                                      </p:cBhvr>
                                      <p:tavLst>
                                        <p:tav tm="0">
                                          <p:val>
                                            <p:strVal val="#ppt_y"/>
                                          </p:val>
                                        </p:tav>
                                        <p:tav tm="100000">
                                          <p:val>
                                            <p:strVal val="#ppt_y"/>
                                          </p:val>
                                        </p:tav>
                                      </p:tavLst>
                                    </p:anim>
                                    <p:anim calcmode="lin" valueType="num">
                                      <p:cBhvr>
                                        <p:cTn id="9" dur="5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8539163" cy="338554"/>
          </a:xfrm>
        </p:spPr>
        <p:txBody>
          <a:bodyPr/>
          <a:lstStyle/>
          <a:p>
            <a:r>
              <a:rPr dirty="0" smtClean="0"/>
              <a:t>Contd</a:t>
            </a:r>
            <a:r>
              <a:rPr lang="en-US" dirty="0" smtClean="0"/>
              <a:t>..</a:t>
            </a:r>
            <a:endParaRPr lang="en-US" dirty="0"/>
          </a:p>
        </p:txBody>
      </p:sp>
      <p:sp>
        <p:nvSpPr>
          <p:cNvPr id="5" name="Text Placeholder 4"/>
          <p:cNvSpPr>
            <a:spLocks noGrp="1"/>
          </p:cNvSpPr>
          <p:nvPr>
            <p:ph type="body" sz="quarter" idx="10"/>
          </p:nvPr>
        </p:nvSpPr>
        <p:spPr>
          <a:xfrm>
            <a:off x="302931" y="762000"/>
            <a:ext cx="8544207" cy="5986254"/>
          </a:xfrm>
        </p:spPr>
        <p:txBody>
          <a:bodyPr/>
          <a:lstStyle/>
          <a:p>
            <a:pPr lvl="1">
              <a:spcAft>
                <a:spcPts val="600"/>
              </a:spcAft>
              <a:buFont typeface="Wingdings" pitchFamily="2" charset="2"/>
              <a:buChar char="q"/>
            </a:pPr>
            <a:r>
              <a:rPr lang="en-US" b="1" dirty="0" smtClean="0"/>
              <a:t>Details of the incident report may include:</a:t>
            </a:r>
            <a:endParaRPr lang="en-US" dirty="0" smtClean="0"/>
          </a:p>
          <a:p>
            <a:pPr lvl="2">
              <a:spcAft>
                <a:spcPts val="600"/>
              </a:spcAft>
              <a:buFont typeface="Wingdings" pitchFamily="2" charset="2"/>
              <a:buChar char="ü"/>
            </a:pPr>
            <a:r>
              <a:rPr lang="en-US" dirty="0" smtClean="0"/>
              <a:t>Date of issue, issuing organization, and author.</a:t>
            </a:r>
          </a:p>
          <a:p>
            <a:pPr lvl="2">
              <a:spcAft>
                <a:spcPts val="600"/>
              </a:spcAft>
              <a:buFont typeface="Wingdings" pitchFamily="2" charset="2"/>
              <a:buChar char="ü"/>
            </a:pPr>
            <a:r>
              <a:rPr lang="en-US" dirty="0" smtClean="0"/>
              <a:t>Expected and actual results.</a:t>
            </a:r>
          </a:p>
          <a:p>
            <a:pPr lvl="2">
              <a:spcAft>
                <a:spcPts val="600"/>
              </a:spcAft>
              <a:buFont typeface="Wingdings" pitchFamily="2" charset="2"/>
              <a:buChar char="ü"/>
            </a:pPr>
            <a:r>
              <a:rPr lang="en-US" dirty="0" smtClean="0"/>
              <a:t>Identification of the test item (configuration item) and environment.</a:t>
            </a:r>
          </a:p>
          <a:p>
            <a:pPr lvl="2">
              <a:spcAft>
                <a:spcPts val="600"/>
              </a:spcAft>
              <a:buFont typeface="Wingdings" pitchFamily="2" charset="2"/>
              <a:buChar char="ü"/>
            </a:pPr>
            <a:r>
              <a:rPr lang="en-US" dirty="0" smtClean="0"/>
              <a:t>Software or system life cycle process in which the incident was observed.</a:t>
            </a:r>
          </a:p>
          <a:p>
            <a:pPr lvl="2">
              <a:spcAft>
                <a:spcPts val="600"/>
              </a:spcAft>
              <a:buFont typeface="Wingdings" pitchFamily="2" charset="2"/>
              <a:buChar char="ü"/>
            </a:pPr>
            <a:r>
              <a:rPr lang="en-US" dirty="0" smtClean="0"/>
              <a:t>Description of the incident to enable reproduction and resolution, including logs, database dumps or screenshots.</a:t>
            </a:r>
          </a:p>
          <a:p>
            <a:pPr lvl="2">
              <a:spcAft>
                <a:spcPts val="600"/>
              </a:spcAft>
              <a:buFont typeface="Wingdings" pitchFamily="2" charset="2"/>
              <a:buChar char="ü"/>
            </a:pPr>
            <a:r>
              <a:rPr lang="en-US" dirty="0" smtClean="0"/>
              <a:t>Scope or degree of impact on stakeholder(s) interests.</a:t>
            </a:r>
          </a:p>
          <a:p>
            <a:pPr lvl="2">
              <a:spcAft>
                <a:spcPts val="600"/>
              </a:spcAft>
              <a:buFont typeface="Wingdings" pitchFamily="2" charset="2"/>
              <a:buChar char="ü"/>
            </a:pPr>
            <a:r>
              <a:rPr lang="en-US" dirty="0" smtClean="0"/>
              <a:t>Severity of the impact on the system.</a:t>
            </a:r>
          </a:p>
          <a:p>
            <a:pPr lvl="2">
              <a:spcAft>
                <a:spcPts val="600"/>
              </a:spcAft>
              <a:buFont typeface="Wingdings" pitchFamily="2" charset="2"/>
              <a:buChar char="ü"/>
            </a:pPr>
            <a:r>
              <a:rPr lang="en-US" dirty="0" smtClean="0"/>
              <a:t>Urgency/priority to fix.</a:t>
            </a:r>
          </a:p>
          <a:p>
            <a:pPr lvl="2">
              <a:spcAft>
                <a:spcPts val="600"/>
              </a:spcAft>
              <a:buFont typeface="Wingdings" pitchFamily="2" charset="2"/>
              <a:buChar char="ü"/>
            </a:pPr>
            <a:r>
              <a:rPr lang="en-US" dirty="0" smtClean="0"/>
              <a:t>Status of the incident (e.g. Open, duplicate, fixed, re-open, closed, deferred).</a:t>
            </a:r>
          </a:p>
          <a:p>
            <a:pPr lvl="2">
              <a:spcAft>
                <a:spcPts val="600"/>
              </a:spcAft>
              <a:buFont typeface="Wingdings" pitchFamily="2" charset="2"/>
              <a:buChar char="ü"/>
            </a:pPr>
            <a:r>
              <a:rPr lang="en-US" dirty="0" smtClean="0"/>
              <a:t>Conclusions, recommendations and approvals.</a:t>
            </a:r>
          </a:p>
          <a:p>
            <a:pPr lvl="2">
              <a:spcAft>
                <a:spcPts val="600"/>
              </a:spcAft>
              <a:buFont typeface="Wingdings" pitchFamily="2" charset="2"/>
              <a:buChar char="ü"/>
            </a:pPr>
            <a:r>
              <a:rPr lang="en-US" dirty="0" smtClean="0"/>
              <a:t>Global issues, such as other areas that may be affected by a change resulting from the incident.</a:t>
            </a:r>
          </a:p>
          <a:p>
            <a:pPr lvl="2">
              <a:spcAft>
                <a:spcPts val="600"/>
              </a:spcAft>
              <a:buFont typeface="Wingdings" pitchFamily="2" charset="2"/>
              <a:buChar char="ü"/>
            </a:pPr>
            <a:r>
              <a:rPr lang="en-US" dirty="0" smtClean="0"/>
              <a:t>Change history, such as the sequence of actions taken by project team members with respect to the incident to isolate, repair, and confirm it as fixed.</a:t>
            </a:r>
          </a:p>
          <a:p>
            <a:pPr lvl="2">
              <a:spcAft>
                <a:spcPts val="600"/>
              </a:spcAft>
              <a:buFont typeface="Wingdings" pitchFamily="2" charset="2"/>
              <a:buChar char="ü"/>
            </a:pPr>
            <a:r>
              <a:rPr lang="en-US" dirty="0" smtClean="0"/>
              <a:t>References, including the identity of the test case specification that revealed the problem.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 calcmode="lin" valueType="num">
                                      <p:cBhvr>
                                        <p:cTn id="106" dur="2000" fill="hold"/>
                                        <p:tgtEl>
                                          <p:spTgt spid="5">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5">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5">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5">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5">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5">
                                            <p:txEl>
                                              <p:pRg st="12" end="12"/>
                                            </p:txEl>
                                          </p:spTgt>
                                        </p:tgtEl>
                                        <p:attrNameLst>
                                          <p:attrName>style.visibility</p:attrName>
                                        </p:attrNameLst>
                                      </p:cBhvr>
                                      <p:to>
                                        <p:strVal val="visible"/>
                                      </p:to>
                                    </p:set>
                                    <p:anim calcmode="lin" valueType="num">
                                      <p:cBhvr>
                                        <p:cTn id="115" dur="2000" fill="hold"/>
                                        <p:tgtEl>
                                          <p:spTgt spid="5">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5">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5">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5">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5">
                                            <p:txEl>
                                              <p:pRg st="12" end="1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childTnLst>
                                    <p:set>
                                      <p:cBhvr>
                                        <p:cTn id="123" dur="1" fill="hold">
                                          <p:stCondLst>
                                            <p:cond delay="0"/>
                                          </p:stCondLst>
                                        </p:cTn>
                                        <p:tgtEl>
                                          <p:spTgt spid="5">
                                            <p:txEl>
                                              <p:pRg st="13" end="13"/>
                                            </p:txEl>
                                          </p:spTgt>
                                        </p:tgtEl>
                                        <p:attrNameLst>
                                          <p:attrName>style.visibility</p:attrName>
                                        </p:attrNameLst>
                                      </p:cBhvr>
                                      <p:to>
                                        <p:strVal val="visible"/>
                                      </p:to>
                                    </p:set>
                                    <p:anim calcmode="lin" valueType="num">
                                      <p:cBhvr>
                                        <p:cTn id="124" dur="2000" fill="hold"/>
                                        <p:tgtEl>
                                          <p:spTgt spid="5">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5">
                                            <p:txEl>
                                              <p:pRg st="13" end="13"/>
                                            </p:txEl>
                                          </p:spTgt>
                                        </p:tgtEl>
                                        <p:attrNameLst>
                                          <p:attrName>ppt_y</p:attrName>
                                        </p:attrNameLst>
                                      </p:cBhvr>
                                      <p:tavLst>
                                        <p:tav tm="0">
                                          <p:val>
                                            <p:strVal val="#ppt_y"/>
                                          </p:val>
                                        </p:tav>
                                        <p:tav tm="100000">
                                          <p:val>
                                            <p:strVal val="#ppt_y"/>
                                          </p:val>
                                        </p:tav>
                                      </p:tavLst>
                                    </p:anim>
                                    <p:anim calcmode="lin" valueType="num">
                                      <p:cBhvr>
                                        <p:cTn id="126" dur="2000" fill="hold"/>
                                        <p:tgtEl>
                                          <p:spTgt spid="5">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5">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9" y="2214563"/>
            <a:ext cx="5341936" cy="1231106"/>
          </a:xfrm>
        </p:spPr>
        <p:txBody>
          <a:bodyPr/>
          <a:lstStyle/>
          <a:p>
            <a:r>
              <a:rPr dirty="0" smtClean="0"/>
              <a:t>Defect/ Bug</a:t>
            </a:r>
            <a:br>
              <a:rPr dirty="0" smtClean="0"/>
            </a:br>
            <a:r>
              <a:rPr dirty="0" smtClean="0"/>
              <a:t>Life Cycle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dirty="0" smtClean="0">
                <a:latin typeface="Arial" charset="0"/>
              </a:rPr>
              <a:t>BUG Life Cycle</a:t>
            </a:r>
          </a:p>
        </p:txBody>
      </p:sp>
      <p:graphicFrame>
        <p:nvGraphicFramePr>
          <p:cNvPr id="5" name="Diagram 4"/>
          <p:cNvGraphicFramePr/>
          <p:nvPr/>
        </p:nvGraphicFramePr>
        <p:xfrm>
          <a:off x="914400" y="3657600"/>
          <a:ext cx="1524000"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3200400" y="1219200"/>
          <a:ext cx="1905000" cy="4343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7" name="Diagram 6"/>
          <p:cNvGraphicFramePr/>
          <p:nvPr/>
        </p:nvGraphicFramePr>
        <p:xfrm>
          <a:off x="6248400" y="1828800"/>
          <a:ext cx="1295400" cy="2590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cxnSp>
        <p:nvCxnSpPr>
          <p:cNvPr id="10" name="Elbow Connector 9"/>
          <p:cNvCxnSpPr/>
          <p:nvPr/>
        </p:nvCxnSpPr>
        <p:spPr>
          <a:xfrm>
            <a:off x="4876800" y="2819400"/>
            <a:ext cx="1371600" cy="12954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p:nvPr/>
        </p:nvCxnSpPr>
        <p:spPr>
          <a:xfrm>
            <a:off x="4876800" y="2819400"/>
            <a:ext cx="1371600" cy="3048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Elbow Connector 20"/>
          <p:cNvCxnSpPr/>
          <p:nvPr/>
        </p:nvCxnSpPr>
        <p:spPr>
          <a:xfrm flipV="1">
            <a:off x="4876800" y="2133600"/>
            <a:ext cx="1371600" cy="6858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3" name="Elbow Connector 22"/>
          <p:cNvCxnSpPr/>
          <p:nvPr/>
        </p:nvCxnSpPr>
        <p:spPr>
          <a:xfrm rot="10800000" flipV="1">
            <a:off x="2362200" y="3962400"/>
            <a:ext cx="1066800" cy="762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7" name="Straight Connector 26"/>
          <p:cNvCxnSpPr/>
          <p:nvPr/>
        </p:nvCxnSpPr>
        <p:spPr>
          <a:xfrm>
            <a:off x="1676400" y="4343400"/>
            <a:ext cx="0" cy="167640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a:xfrm>
            <a:off x="1676400" y="6019800"/>
            <a:ext cx="52578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p:nvPr/>
        </p:nvCxnSpPr>
        <p:spPr>
          <a:xfrm flipV="1">
            <a:off x="6934200" y="4343400"/>
            <a:ext cx="0" cy="1676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6E4E2B78-47D1-41E6-B638-C2738F78D945}"/>
                                            </p:graphicEl>
                                          </p:spTgt>
                                        </p:tgtEl>
                                        <p:attrNameLst>
                                          <p:attrName>style.visibility</p:attrName>
                                        </p:attrNameLst>
                                      </p:cBhvr>
                                      <p:to>
                                        <p:strVal val="visible"/>
                                      </p:to>
                                    </p:set>
                                    <p:animEffect transition="in" filter="fade">
                                      <p:cBhvr>
                                        <p:cTn id="7" dur="2000"/>
                                        <p:tgtEl>
                                          <p:spTgt spid="6">
                                            <p:graphicEl>
                                              <a:dgm id="{6E4E2B78-47D1-41E6-B638-C2738F78D94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B6368F89-20FC-471C-B3C5-5D3FA647417C}"/>
                                            </p:graphicEl>
                                          </p:spTgt>
                                        </p:tgtEl>
                                        <p:attrNameLst>
                                          <p:attrName>style.visibility</p:attrName>
                                        </p:attrNameLst>
                                      </p:cBhvr>
                                      <p:to>
                                        <p:strVal val="visible"/>
                                      </p:to>
                                    </p:set>
                                    <p:animEffect transition="in" filter="fade">
                                      <p:cBhvr>
                                        <p:cTn id="12" dur="2000"/>
                                        <p:tgtEl>
                                          <p:spTgt spid="6">
                                            <p:graphicEl>
                                              <a:dgm id="{B6368F89-20FC-471C-B3C5-5D3FA647417C}"/>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50658326-D48F-48C2-B8BD-263F179A59A4}"/>
                                            </p:graphicEl>
                                          </p:spTgt>
                                        </p:tgtEl>
                                        <p:attrNameLst>
                                          <p:attrName>style.visibility</p:attrName>
                                        </p:attrNameLst>
                                      </p:cBhvr>
                                      <p:to>
                                        <p:strVal val="visible"/>
                                      </p:to>
                                    </p:set>
                                    <p:animEffect transition="in" filter="fade">
                                      <p:cBhvr>
                                        <p:cTn id="15" dur="2000"/>
                                        <p:tgtEl>
                                          <p:spTgt spid="6">
                                            <p:graphicEl>
                                              <a:dgm id="{50658326-D48F-48C2-B8BD-263F179A59A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A712A28F-AB32-4EF4-B229-56968EC7BE1A}"/>
                                            </p:graphicEl>
                                          </p:spTgt>
                                        </p:tgtEl>
                                        <p:attrNameLst>
                                          <p:attrName>style.visibility</p:attrName>
                                        </p:attrNameLst>
                                      </p:cBhvr>
                                      <p:to>
                                        <p:strVal val="visible"/>
                                      </p:to>
                                    </p:set>
                                    <p:animEffect transition="in" filter="fade">
                                      <p:cBhvr>
                                        <p:cTn id="20" dur="2000"/>
                                        <p:tgtEl>
                                          <p:spTgt spid="6">
                                            <p:graphicEl>
                                              <a:dgm id="{A712A28F-AB32-4EF4-B229-56968EC7BE1A}"/>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4FC63D5E-835A-450A-BC05-6156CE1648BD}"/>
                                            </p:graphicEl>
                                          </p:spTgt>
                                        </p:tgtEl>
                                        <p:attrNameLst>
                                          <p:attrName>style.visibility</p:attrName>
                                        </p:attrNameLst>
                                      </p:cBhvr>
                                      <p:to>
                                        <p:strVal val="visible"/>
                                      </p:to>
                                    </p:set>
                                    <p:animEffect transition="in" filter="fade">
                                      <p:cBhvr>
                                        <p:cTn id="23" dur="2000"/>
                                        <p:tgtEl>
                                          <p:spTgt spid="6">
                                            <p:graphicEl>
                                              <a:dgm id="{4FC63D5E-835A-450A-BC05-6156CE1648B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CA47CE9B-B3DC-4B6A-A38D-1A3B74E512F4}"/>
                                            </p:graphicEl>
                                          </p:spTgt>
                                        </p:tgtEl>
                                        <p:attrNameLst>
                                          <p:attrName>style.visibility</p:attrName>
                                        </p:attrNameLst>
                                      </p:cBhvr>
                                      <p:to>
                                        <p:strVal val="visible"/>
                                      </p:to>
                                    </p:set>
                                    <p:animEffect transition="in" filter="fade">
                                      <p:cBhvr>
                                        <p:cTn id="28" dur="2000"/>
                                        <p:tgtEl>
                                          <p:spTgt spid="6">
                                            <p:graphicEl>
                                              <a:dgm id="{CA47CE9B-B3DC-4B6A-A38D-1A3B74E512F4}"/>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685386CB-1552-45C5-8C95-DCAEBC5CE2CF}"/>
                                            </p:graphicEl>
                                          </p:spTgt>
                                        </p:tgtEl>
                                        <p:attrNameLst>
                                          <p:attrName>style.visibility</p:attrName>
                                        </p:attrNameLst>
                                      </p:cBhvr>
                                      <p:to>
                                        <p:strVal val="visible"/>
                                      </p:to>
                                    </p:set>
                                    <p:animEffect transition="in" filter="fade">
                                      <p:cBhvr>
                                        <p:cTn id="31" dur="2000"/>
                                        <p:tgtEl>
                                          <p:spTgt spid="6">
                                            <p:graphicEl>
                                              <a:dgm id="{685386CB-1552-45C5-8C95-DCAEBC5CE2C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linds(horizontal)">
                                      <p:cBhvr>
                                        <p:cTn id="36" dur="20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graphicEl>
                                              <a:dgm id="{AAD32399-E054-49B6-9032-2CAD522DF9DA}"/>
                                            </p:graphicEl>
                                          </p:spTgt>
                                        </p:tgtEl>
                                        <p:attrNameLst>
                                          <p:attrName>style.visibility</p:attrName>
                                        </p:attrNameLst>
                                      </p:cBhvr>
                                      <p:to>
                                        <p:strVal val="visible"/>
                                      </p:to>
                                    </p:set>
                                    <p:animEffect transition="in" filter="fade">
                                      <p:cBhvr>
                                        <p:cTn id="39" dur="2000"/>
                                        <p:tgtEl>
                                          <p:spTgt spid="7">
                                            <p:graphicEl>
                                              <a:dgm id="{AAD32399-E054-49B6-9032-2CAD522DF9D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20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dgm id="{8E933D04-ED8A-45D6-8B4B-E106DF95825B}"/>
                                            </p:graphicEl>
                                          </p:spTgt>
                                        </p:tgtEl>
                                        <p:attrNameLst>
                                          <p:attrName>style.visibility</p:attrName>
                                        </p:attrNameLst>
                                      </p:cBhvr>
                                      <p:to>
                                        <p:strVal val="visible"/>
                                      </p:to>
                                    </p:set>
                                    <p:animEffect transition="in" filter="fade">
                                      <p:cBhvr>
                                        <p:cTn id="47" dur="2000"/>
                                        <p:tgtEl>
                                          <p:spTgt spid="7">
                                            <p:graphicEl>
                                              <a:dgm id="{8E933D04-ED8A-45D6-8B4B-E106DF95825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2000"/>
                                        <p:tgtEl>
                                          <p:spTgt spid="1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graphicEl>
                                              <a:dgm id="{4266783F-2E78-461D-B85D-2A5E253FEE4B}"/>
                                            </p:graphicEl>
                                          </p:spTgt>
                                        </p:tgtEl>
                                        <p:attrNameLst>
                                          <p:attrName>style.visibility</p:attrName>
                                        </p:attrNameLst>
                                      </p:cBhvr>
                                      <p:to>
                                        <p:strVal val="visible"/>
                                      </p:to>
                                    </p:set>
                                    <p:animEffect transition="in" filter="fade">
                                      <p:cBhvr>
                                        <p:cTn id="55" dur="2000"/>
                                        <p:tgtEl>
                                          <p:spTgt spid="7">
                                            <p:graphicEl>
                                              <a:dgm id="{4266783F-2E78-461D-B85D-2A5E253FEE4B}"/>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linds(horizontal)">
                                      <p:cBhvr>
                                        <p:cTn id="60" dur="20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130060F0-1803-424C-BA02-CCC7F953E12E}"/>
                                            </p:graphicEl>
                                          </p:spTgt>
                                        </p:tgtEl>
                                        <p:attrNameLst>
                                          <p:attrName>style.visibility</p:attrName>
                                        </p:attrNameLst>
                                      </p:cBhvr>
                                      <p:to>
                                        <p:strVal val="visible"/>
                                      </p:to>
                                    </p:set>
                                    <p:animEffect transition="in" filter="fade">
                                      <p:cBhvr>
                                        <p:cTn id="63" dur="2000"/>
                                        <p:tgtEl>
                                          <p:spTgt spid="5">
                                            <p:graphicEl>
                                              <a:dgm id="{130060F0-1803-424C-BA02-CCC7F953E12E}"/>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linds(horizontal)">
                                      <p:cBhvr>
                                        <p:cTn id="68" dur="2000"/>
                                        <p:tgtEl>
                                          <p:spTgt spid="27"/>
                                        </p:tgtEl>
                                      </p:cBhvr>
                                    </p:animEffect>
                                  </p:childTnLst>
                                </p:cTn>
                              </p:par>
                              <p:par>
                                <p:cTn id="69" presetID="3" presetClass="entr" presetSubtype="1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2000"/>
                                        <p:tgtEl>
                                          <p:spTgt spid="29"/>
                                        </p:tgtEl>
                                      </p:cBhvr>
                                    </p:animEffect>
                                  </p:childTnLst>
                                </p:cTn>
                              </p:par>
                              <p:par>
                                <p:cTn id="72" presetID="3" presetClass="entr" presetSubtype="1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Graphic spid="6" grpId="0" uiExpand="1">
        <p:bldSub>
          <a:bldDgm bld="one"/>
        </p:bldSub>
      </p:bldGraphic>
      <p:bldGraphic spid="7"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dirty="0" smtClean="0">
                <a:latin typeface="Arial" charset="0"/>
              </a:rPr>
              <a:t>Bug Status</a:t>
            </a:r>
          </a:p>
        </p:txBody>
      </p:sp>
      <p:graphicFrame>
        <p:nvGraphicFramePr>
          <p:cNvPr id="4" name="Diagram 3"/>
          <p:cNvGraphicFramePr/>
          <p:nvPr/>
        </p:nvGraphicFramePr>
        <p:xfrm>
          <a:off x="304801" y="1066800"/>
          <a:ext cx="8382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E3FED5F1-AF8B-4FDF-909F-2A6AAA58F32D}"/>
                                            </p:graphicEl>
                                          </p:spTgt>
                                        </p:tgtEl>
                                        <p:attrNameLst>
                                          <p:attrName>style.visibility</p:attrName>
                                        </p:attrNameLst>
                                      </p:cBhvr>
                                      <p:to>
                                        <p:strVal val="visible"/>
                                      </p:to>
                                    </p:set>
                                    <p:animEffect transition="in" filter="fade">
                                      <p:cBhvr>
                                        <p:cTn id="7" dur="2000"/>
                                        <p:tgtEl>
                                          <p:spTgt spid="4">
                                            <p:graphicEl>
                                              <a:dgm id="{E3FED5F1-AF8B-4FDF-909F-2A6AAA58F32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CC3A36AF-3C30-484E-953A-E1A77F17F417}"/>
                                            </p:graphicEl>
                                          </p:spTgt>
                                        </p:tgtEl>
                                        <p:attrNameLst>
                                          <p:attrName>style.visibility</p:attrName>
                                        </p:attrNameLst>
                                      </p:cBhvr>
                                      <p:to>
                                        <p:strVal val="visible"/>
                                      </p:to>
                                    </p:set>
                                    <p:animEffect transition="in" filter="fade">
                                      <p:cBhvr>
                                        <p:cTn id="12" dur="2000"/>
                                        <p:tgtEl>
                                          <p:spTgt spid="4">
                                            <p:graphicEl>
                                              <a:dgm id="{CC3A36AF-3C30-484E-953A-E1A77F17F41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AD7E245B-B430-4F99-9065-2A176061401A}"/>
                                            </p:graphicEl>
                                          </p:spTgt>
                                        </p:tgtEl>
                                        <p:attrNameLst>
                                          <p:attrName>style.visibility</p:attrName>
                                        </p:attrNameLst>
                                      </p:cBhvr>
                                      <p:to>
                                        <p:strVal val="visible"/>
                                      </p:to>
                                    </p:set>
                                    <p:animEffect transition="in" filter="fade">
                                      <p:cBhvr>
                                        <p:cTn id="17" dur="2000"/>
                                        <p:tgtEl>
                                          <p:spTgt spid="4">
                                            <p:graphicEl>
                                              <a:dgm id="{AD7E245B-B430-4F99-9065-2A176061401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3269FCF-4C4C-4443-B4AC-4629F3FA43F9}"/>
                                            </p:graphicEl>
                                          </p:spTgt>
                                        </p:tgtEl>
                                        <p:attrNameLst>
                                          <p:attrName>style.visibility</p:attrName>
                                        </p:attrNameLst>
                                      </p:cBhvr>
                                      <p:to>
                                        <p:strVal val="visible"/>
                                      </p:to>
                                    </p:set>
                                    <p:animEffect transition="in" filter="fade">
                                      <p:cBhvr>
                                        <p:cTn id="22" dur="2000"/>
                                        <p:tgtEl>
                                          <p:spTgt spid="4">
                                            <p:graphicEl>
                                              <a:dgm id="{53269FCF-4C4C-4443-B4AC-4629F3FA43F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C20DA325-F717-4564-A819-AFDCD7D23ED5}"/>
                                            </p:graphicEl>
                                          </p:spTgt>
                                        </p:tgtEl>
                                        <p:attrNameLst>
                                          <p:attrName>style.visibility</p:attrName>
                                        </p:attrNameLst>
                                      </p:cBhvr>
                                      <p:to>
                                        <p:strVal val="visible"/>
                                      </p:to>
                                    </p:set>
                                    <p:animEffect transition="in" filter="fade">
                                      <p:cBhvr>
                                        <p:cTn id="27" dur="2000"/>
                                        <p:tgtEl>
                                          <p:spTgt spid="4">
                                            <p:graphicEl>
                                              <a:dgm id="{C20DA325-F717-4564-A819-AFDCD7D23ED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F76F8DD3-0010-4E31-8955-80D8E5438FD3}"/>
                                            </p:graphicEl>
                                          </p:spTgt>
                                        </p:tgtEl>
                                        <p:attrNameLst>
                                          <p:attrName>style.visibility</p:attrName>
                                        </p:attrNameLst>
                                      </p:cBhvr>
                                      <p:to>
                                        <p:strVal val="visible"/>
                                      </p:to>
                                    </p:set>
                                    <p:animEffect transition="in" filter="fade">
                                      <p:cBhvr>
                                        <p:cTn id="32" dur="2000"/>
                                        <p:tgtEl>
                                          <p:spTgt spid="4">
                                            <p:graphicEl>
                                              <a:dgm id="{F76F8DD3-0010-4E31-8955-80D8E5438FD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1AA1FC59-0BB5-4E4A-BE7D-299000A6631D}"/>
                                            </p:graphicEl>
                                          </p:spTgt>
                                        </p:tgtEl>
                                        <p:attrNameLst>
                                          <p:attrName>style.visibility</p:attrName>
                                        </p:attrNameLst>
                                      </p:cBhvr>
                                      <p:to>
                                        <p:strVal val="visible"/>
                                      </p:to>
                                    </p:set>
                                    <p:animEffect transition="in" filter="fade">
                                      <p:cBhvr>
                                        <p:cTn id="37" dur="2000"/>
                                        <p:tgtEl>
                                          <p:spTgt spid="4">
                                            <p:graphicEl>
                                              <a:dgm id="{1AA1FC59-0BB5-4E4A-BE7D-299000A6631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BC0B1ACC-75AB-4DB8-B966-F299BD2792E6}"/>
                                            </p:graphicEl>
                                          </p:spTgt>
                                        </p:tgtEl>
                                        <p:attrNameLst>
                                          <p:attrName>style.visibility</p:attrName>
                                        </p:attrNameLst>
                                      </p:cBhvr>
                                      <p:to>
                                        <p:strVal val="visible"/>
                                      </p:to>
                                    </p:set>
                                    <p:animEffect transition="in" filter="fade">
                                      <p:cBhvr>
                                        <p:cTn id="42" dur="2000"/>
                                        <p:tgtEl>
                                          <p:spTgt spid="4">
                                            <p:graphicEl>
                                              <a:dgm id="{BC0B1ACC-75AB-4DB8-B966-F299BD2792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457200" y="990600"/>
          <a:ext cx="80772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2EF75540-69BC-4A06-B613-F49CA2D2A499}"/>
                                            </p:graphicEl>
                                          </p:spTgt>
                                        </p:tgtEl>
                                        <p:attrNameLst>
                                          <p:attrName>style.visibility</p:attrName>
                                        </p:attrNameLst>
                                      </p:cBhvr>
                                      <p:to>
                                        <p:strVal val="visible"/>
                                      </p:to>
                                    </p:set>
                                    <p:animEffect transition="in" filter="fade">
                                      <p:cBhvr>
                                        <p:cTn id="7" dur="2000"/>
                                        <p:tgtEl>
                                          <p:spTgt spid="4">
                                            <p:graphicEl>
                                              <a:dgm id="{2EF75540-69BC-4A06-B613-F49CA2D2A49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5C2FDF6-F0E6-40EB-9930-3B0B96AE89AF}"/>
                                            </p:graphicEl>
                                          </p:spTgt>
                                        </p:tgtEl>
                                        <p:attrNameLst>
                                          <p:attrName>style.visibility</p:attrName>
                                        </p:attrNameLst>
                                      </p:cBhvr>
                                      <p:to>
                                        <p:strVal val="visible"/>
                                      </p:to>
                                    </p:set>
                                    <p:animEffect transition="in" filter="fade">
                                      <p:cBhvr>
                                        <p:cTn id="12" dur="2000"/>
                                        <p:tgtEl>
                                          <p:spTgt spid="4">
                                            <p:graphicEl>
                                              <a:dgm id="{F5C2FDF6-F0E6-40EB-9930-3B0B96AE89A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BFF069D4-7A2D-4440-AA6E-ECE7F124057B}"/>
                                            </p:graphicEl>
                                          </p:spTgt>
                                        </p:tgtEl>
                                        <p:attrNameLst>
                                          <p:attrName>style.visibility</p:attrName>
                                        </p:attrNameLst>
                                      </p:cBhvr>
                                      <p:to>
                                        <p:strVal val="visible"/>
                                      </p:to>
                                    </p:set>
                                    <p:animEffect transition="in" filter="fade">
                                      <p:cBhvr>
                                        <p:cTn id="17" dur="2000"/>
                                        <p:tgtEl>
                                          <p:spTgt spid="4">
                                            <p:graphicEl>
                                              <a:dgm id="{BFF069D4-7A2D-4440-AA6E-ECE7F124057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A9BE5C1B-4988-4835-A3A7-E4AD67527902}"/>
                                            </p:graphicEl>
                                          </p:spTgt>
                                        </p:tgtEl>
                                        <p:attrNameLst>
                                          <p:attrName>style.visibility</p:attrName>
                                        </p:attrNameLst>
                                      </p:cBhvr>
                                      <p:to>
                                        <p:strVal val="visible"/>
                                      </p:to>
                                    </p:set>
                                    <p:animEffect transition="in" filter="fade">
                                      <p:cBhvr>
                                        <p:cTn id="22" dur="2000"/>
                                        <p:tgtEl>
                                          <p:spTgt spid="4">
                                            <p:graphicEl>
                                              <a:dgm id="{A9BE5C1B-4988-4835-A3A7-E4AD6752790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B4B26487-10D8-4683-A552-506FF62CD9FA}"/>
                                            </p:graphicEl>
                                          </p:spTgt>
                                        </p:tgtEl>
                                        <p:attrNameLst>
                                          <p:attrName>style.visibility</p:attrName>
                                        </p:attrNameLst>
                                      </p:cBhvr>
                                      <p:to>
                                        <p:strVal val="visible"/>
                                      </p:to>
                                    </p:set>
                                    <p:animEffect transition="in" filter="fade">
                                      <p:cBhvr>
                                        <p:cTn id="27" dur="2000"/>
                                        <p:tgtEl>
                                          <p:spTgt spid="4">
                                            <p:graphicEl>
                                              <a:dgm id="{B4B26487-10D8-4683-A552-506FF62CD9F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E9008EB6-49B6-480B-9762-456BF21C321C}"/>
                                            </p:graphicEl>
                                          </p:spTgt>
                                        </p:tgtEl>
                                        <p:attrNameLst>
                                          <p:attrName>style.visibility</p:attrName>
                                        </p:attrNameLst>
                                      </p:cBhvr>
                                      <p:to>
                                        <p:strVal val="visible"/>
                                      </p:to>
                                    </p:set>
                                    <p:animEffect transition="in" filter="fade">
                                      <p:cBhvr>
                                        <p:cTn id="32" dur="2000"/>
                                        <p:tgtEl>
                                          <p:spTgt spid="4">
                                            <p:graphicEl>
                                              <a:dgm id="{E9008EB6-49B6-480B-9762-456BF21C321C}"/>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C1CE8D63-D65C-4626-82E0-887C5369E9C8}"/>
                                            </p:graphicEl>
                                          </p:spTgt>
                                        </p:tgtEl>
                                        <p:attrNameLst>
                                          <p:attrName>style.visibility</p:attrName>
                                        </p:attrNameLst>
                                      </p:cBhvr>
                                      <p:to>
                                        <p:strVal val="visible"/>
                                      </p:to>
                                    </p:set>
                                    <p:animEffect transition="in" filter="fade">
                                      <p:cBhvr>
                                        <p:cTn id="37" dur="2000"/>
                                        <p:tgtEl>
                                          <p:spTgt spid="4">
                                            <p:graphicEl>
                                              <a:dgm id="{C1CE8D63-D65C-4626-82E0-887C5369E9C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DC27821D-1134-430B-9AFA-0D0F6345806B}"/>
                                            </p:graphicEl>
                                          </p:spTgt>
                                        </p:tgtEl>
                                        <p:attrNameLst>
                                          <p:attrName>style.visibility</p:attrName>
                                        </p:attrNameLst>
                                      </p:cBhvr>
                                      <p:to>
                                        <p:strVal val="visible"/>
                                      </p:to>
                                    </p:set>
                                    <p:animEffect transition="in" filter="fade">
                                      <p:cBhvr>
                                        <p:cTn id="42" dur="2000"/>
                                        <p:tgtEl>
                                          <p:spTgt spid="4">
                                            <p:graphicEl>
                                              <a:dgm id="{DC27821D-1134-430B-9AFA-0D0F6345806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799" y="304800"/>
            <a:ext cx="8539163" cy="338554"/>
          </a:xfrm>
        </p:spPr>
        <p:txBody>
          <a:bodyPr/>
          <a:lstStyle/>
          <a:p>
            <a:r>
              <a:rPr dirty="0" smtClean="0">
                <a:latin typeface="Arial" charset="0"/>
              </a:rPr>
              <a:t>Severity of Defect</a:t>
            </a:r>
          </a:p>
        </p:txBody>
      </p:sp>
      <p:graphicFrame>
        <p:nvGraphicFramePr>
          <p:cNvPr id="4" name="Diagram 3"/>
          <p:cNvGraphicFramePr/>
          <p:nvPr/>
        </p:nvGraphicFramePr>
        <p:xfrm>
          <a:off x="303213" y="762000"/>
          <a:ext cx="8383587"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D803E20-09E4-4DC6-86DA-D6D952210CC7}"/>
                                            </p:graphicEl>
                                          </p:spTgt>
                                        </p:tgtEl>
                                        <p:attrNameLst>
                                          <p:attrName>style.visibility</p:attrName>
                                        </p:attrNameLst>
                                      </p:cBhvr>
                                      <p:to>
                                        <p:strVal val="visible"/>
                                      </p:to>
                                    </p:set>
                                    <p:animEffect transition="in" filter="fade">
                                      <p:cBhvr>
                                        <p:cTn id="7" dur="2000"/>
                                        <p:tgtEl>
                                          <p:spTgt spid="4">
                                            <p:graphicEl>
                                              <a:dgm id="{8D803E20-09E4-4DC6-86DA-D6D952210CC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2BB2BF97-A78C-4376-99EA-3269D5D6EE12}"/>
                                            </p:graphicEl>
                                          </p:spTgt>
                                        </p:tgtEl>
                                        <p:attrNameLst>
                                          <p:attrName>style.visibility</p:attrName>
                                        </p:attrNameLst>
                                      </p:cBhvr>
                                      <p:to>
                                        <p:strVal val="visible"/>
                                      </p:to>
                                    </p:set>
                                    <p:animEffect transition="in" filter="fade">
                                      <p:cBhvr>
                                        <p:cTn id="12" dur="2000"/>
                                        <p:tgtEl>
                                          <p:spTgt spid="4">
                                            <p:graphicEl>
                                              <a:dgm id="{2BB2BF97-A78C-4376-99EA-3269D5D6EE1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6807C2BE-B858-403B-BCB0-2BA04B48CF64}"/>
                                            </p:graphicEl>
                                          </p:spTgt>
                                        </p:tgtEl>
                                        <p:attrNameLst>
                                          <p:attrName>style.visibility</p:attrName>
                                        </p:attrNameLst>
                                      </p:cBhvr>
                                      <p:to>
                                        <p:strVal val="visible"/>
                                      </p:to>
                                    </p:set>
                                    <p:animEffect transition="in" filter="fade">
                                      <p:cBhvr>
                                        <p:cTn id="17" dur="2000"/>
                                        <p:tgtEl>
                                          <p:spTgt spid="4">
                                            <p:graphicEl>
                                              <a:dgm id="{6807C2BE-B858-403B-BCB0-2BA04B48CF6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D1E733CD-3903-49CD-A64D-ABECFB5BD61E}"/>
                                            </p:graphicEl>
                                          </p:spTgt>
                                        </p:tgtEl>
                                        <p:attrNameLst>
                                          <p:attrName>style.visibility</p:attrName>
                                        </p:attrNameLst>
                                      </p:cBhvr>
                                      <p:to>
                                        <p:strVal val="visible"/>
                                      </p:to>
                                    </p:set>
                                    <p:animEffect transition="in" filter="fade">
                                      <p:cBhvr>
                                        <p:cTn id="22" dur="2000"/>
                                        <p:tgtEl>
                                          <p:spTgt spid="4">
                                            <p:graphicEl>
                                              <a:dgm id="{D1E733CD-3903-49CD-A64D-ABECFB5BD61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74256E4C-12B4-4CEE-A105-964C24572C53}"/>
                                            </p:graphicEl>
                                          </p:spTgt>
                                        </p:tgtEl>
                                        <p:attrNameLst>
                                          <p:attrName>style.visibility</p:attrName>
                                        </p:attrNameLst>
                                      </p:cBhvr>
                                      <p:to>
                                        <p:strVal val="visible"/>
                                      </p:to>
                                    </p:set>
                                    <p:animEffect transition="in" filter="fade">
                                      <p:cBhvr>
                                        <p:cTn id="27" dur="2000"/>
                                        <p:tgtEl>
                                          <p:spTgt spid="4">
                                            <p:graphicEl>
                                              <a:dgm id="{74256E4C-12B4-4CEE-A105-964C24572C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381000" y="990600"/>
          <a:ext cx="8153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3AABE83-1341-4A49-8693-91845E19759C}"/>
                                            </p:graphicEl>
                                          </p:spTgt>
                                        </p:tgtEl>
                                        <p:attrNameLst>
                                          <p:attrName>style.visibility</p:attrName>
                                        </p:attrNameLst>
                                      </p:cBhvr>
                                      <p:to>
                                        <p:strVal val="visible"/>
                                      </p:to>
                                    </p:set>
                                    <p:animEffect transition="in" filter="fade">
                                      <p:cBhvr>
                                        <p:cTn id="7" dur="2000"/>
                                        <p:tgtEl>
                                          <p:spTgt spid="4">
                                            <p:graphicEl>
                                              <a:dgm id="{83AABE83-1341-4A49-8693-91845E19759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9A7E5B6-DC16-4337-92E9-097DBBFE7E46}"/>
                                            </p:graphicEl>
                                          </p:spTgt>
                                        </p:tgtEl>
                                        <p:attrNameLst>
                                          <p:attrName>style.visibility</p:attrName>
                                        </p:attrNameLst>
                                      </p:cBhvr>
                                      <p:to>
                                        <p:strVal val="visible"/>
                                      </p:to>
                                    </p:set>
                                    <p:animEffect transition="in" filter="fade">
                                      <p:cBhvr>
                                        <p:cTn id="12" dur="2000"/>
                                        <p:tgtEl>
                                          <p:spTgt spid="4">
                                            <p:graphicEl>
                                              <a:dgm id="{F9A7E5B6-DC16-4337-92E9-097DBBFE7E4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020F8011-4C02-4776-A4DA-419F099095D0}"/>
                                            </p:graphicEl>
                                          </p:spTgt>
                                        </p:tgtEl>
                                        <p:attrNameLst>
                                          <p:attrName>style.visibility</p:attrName>
                                        </p:attrNameLst>
                                      </p:cBhvr>
                                      <p:to>
                                        <p:strVal val="visible"/>
                                      </p:to>
                                    </p:set>
                                    <p:animEffect transition="in" filter="fade">
                                      <p:cBhvr>
                                        <p:cTn id="17" dur="2000"/>
                                        <p:tgtEl>
                                          <p:spTgt spid="4">
                                            <p:graphicEl>
                                              <a:dgm id="{020F8011-4C02-4776-A4DA-419F099095D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99ECAF0F-CD32-49C7-BFA9-B46F3E8A4803}"/>
                                            </p:graphicEl>
                                          </p:spTgt>
                                        </p:tgtEl>
                                        <p:attrNameLst>
                                          <p:attrName>style.visibility</p:attrName>
                                        </p:attrNameLst>
                                      </p:cBhvr>
                                      <p:to>
                                        <p:strVal val="visible"/>
                                      </p:to>
                                    </p:set>
                                    <p:animEffect transition="in" filter="fade">
                                      <p:cBhvr>
                                        <p:cTn id="22" dur="2000"/>
                                        <p:tgtEl>
                                          <p:spTgt spid="4">
                                            <p:graphicEl>
                                              <a:dgm id="{99ECAF0F-CD32-49C7-BFA9-B46F3E8A480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24C3169D-4577-43F8-8D9F-1563BDEF6CE8}"/>
                                            </p:graphicEl>
                                          </p:spTgt>
                                        </p:tgtEl>
                                        <p:attrNameLst>
                                          <p:attrName>style.visibility</p:attrName>
                                        </p:attrNameLst>
                                      </p:cBhvr>
                                      <p:to>
                                        <p:strVal val="visible"/>
                                      </p:to>
                                    </p:set>
                                    <p:animEffect transition="in" filter="fade">
                                      <p:cBhvr>
                                        <p:cTn id="27" dur="2000"/>
                                        <p:tgtEl>
                                          <p:spTgt spid="4">
                                            <p:graphicEl>
                                              <a:dgm id="{24C3169D-4577-43F8-8D9F-1563BDEF6CE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40284F08-4552-4653-AF2C-0399F0645B11}"/>
                                            </p:graphicEl>
                                          </p:spTgt>
                                        </p:tgtEl>
                                        <p:attrNameLst>
                                          <p:attrName>style.visibility</p:attrName>
                                        </p:attrNameLst>
                                      </p:cBhvr>
                                      <p:to>
                                        <p:strVal val="visible"/>
                                      </p:to>
                                    </p:set>
                                    <p:animEffect transition="in" filter="fade">
                                      <p:cBhvr>
                                        <p:cTn id="32" dur="2000"/>
                                        <p:tgtEl>
                                          <p:spTgt spid="4">
                                            <p:graphicEl>
                                              <a:dgm id="{40284F08-4552-4653-AF2C-0399F0645B1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pPr lvl="0"/>
            <a:r>
              <a:rPr lang="en-US" dirty="0" smtClean="0"/>
              <a:t>Priority of Defect</a:t>
            </a:r>
            <a:endParaRPr lang="en-US" dirty="0"/>
          </a:p>
        </p:txBody>
      </p:sp>
      <p:graphicFrame>
        <p:nvGraphicFramePr>
          <p:cNvPr id="4" name="Diagram 3"/>
          <p:cNvGraphicFramePr/>
          <p:nvPr/>
        </p:nvGraphicFramePr>
        <p:xfrm>
          <a:off x="302931" y="956608"/>
          <a:ext cx="8536269" cy="445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0C136F79-E78D-45B6-AFE5-B89CCD3C9406}"/>
                                            </p:graphicEl>
                                          </p:spTgt>
                                        </p:tgtEl>
                                        <p:attrNameLst>
                                          <p:attrName>style.visibility</p:attrName>
                                        </p:attrNameLst>
                                      </p:cBhvr>
                                      <p:to>
                                        <p:strVal val="visible"/>
                                      </p:to>
                                    </p:set>
                                    <p:animEffect transition="in" filter="fade">
                                      <p:cBhvr>
                                        <p:cTn id="7" dur="2000"/>
                                        <p:tgtEl>
                                          <p:spTgt spid="4">
                                            <p:graphicEl>
                                              <a:dgm id="{0C136F79-E78D-45B6-AFE5-B89CCD3C940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4D6E8F8-D3BA-4C32-B192-267D40076E27}"/>
                                            </p:graphicEl>
                                          </p:spTgt>
                                        </p:tgtEl>
                                        <p:attrNameLst>
                                          <p:attrName>style.visibility</p:attrName>
                                        </p:attrNameLst>
                                      </p:cBhvr>
                                      <p:to>
                                        <p:strVal val="visible"/>
                                      </p:to>
                                    </p:set>
                                    <p:animEffect transition="in" filter="fade">
                                      <p:cBhvr>
                                        <p:cTn id="12" dur="2000"/>
                                        <p:tgtEl>
                                          <p:spTgt spid="4">
                                            <p:graphicEl>
                                              <a:dgm id="{74D6E8F8-D3BA-4C32-B192-267D40076E2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2F7095CB-C716-4409-93E4-A1E2B1E9FF78}"/>
                                            </p:graphicEl>
                                          </p:spTgt>
                                        </p:tgtEl>
                                        <p:attrNameLst>
                                          <p:attrName>style.visibility</p:attrName>
                                        </p:attrNameLst>
                                      </p:cBhvr>
                                      <p:to>
                                        <p:strVal val="visible"/>
                                      </p:to>
                                    </p:set>
                                    <p:animEffect transition="in" filter="fade">
                                      <p:cBhvr>
                                        <p:cTn id="17" dur="2000"/>
                                        <p:tgtEl>
                                          <p:spTgt spid="4">
                                            <p:graphicEl>
                                              <a:dgm id="{2F7095CB-C716-4409-93E4-A1E2B1E9FF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3780671A-9C71-4515-BCD7-DD538187363B}"/>
                                            </p:graphicEl>
                                          </p:spTgt>
                                        </p:tgtEl>
                                        <p:attrNameLst>
                                          <p:attrName>style.visibility</p:attrName>
                                        </p:attrNameLst>
                                      </p:cBhvr>
                                      <p:to>
                                        <p:strVal val="visible"/>
                                      </p:to>
                                    </p:set>
                                    <p:animEffect transition="in" filter="fade">
                                      <p:cBhvr>
                                        <p:cTn id="22" dur="2000"/>
                                        <p:tgtEl>
                                          <p:spTgt spid="4">
                                            <p:graphicEl>
                                              <a:dgm id="{3780671A-9C71-4515-BCD7-DD538187363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457200" y="1066800"/>
          <a:ext cx="7848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03238BE5-47E9-4BB8-8F62-E3F2A3DB1E32}"/>
                                            </p:graphicEl>
                                          </p:spTgt>
                                        </p:tgtEl>
                                        <p:attrNameLst>
                                          <p:attrName>style.visibility</p:attrName>
                                        </p:attrNameLst>
                                      </p:cBhvr>
                                      <p:to>
                                        <p:strVal val="visible"/>
                                      </p:to>
                                    </p:set>
                                    <p:animEffect transition="in" filter="fade">
                                      <p:cBhvr>
                                        <p:cTn id="7" dur="2000"/>
                                        <p:tgtEl>
                                          <p:spTgt spid="4">
                                            <p:graphicEl>
                                              <a:dgm id="{03238BE5-47E9-4BB8-8F62-E3F2A3DB1E3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EE57128-657A-41F7-A524-A8F474D3CC38}"/>
                                            </p:graphicEl>
                                          </p:spTgt>
                                        </p:tgtEl>
                                        <p:attrNameLst>
                                          <p:attrName>style.visibility</p:attrName>
                                        </p:attrNameLst>
                                      </p:cBhvr>
                                      <p:to>
                                        <p:strVal val="visible"/>
                                      </p:to>
                                    </p:set>
                                    <p:animEffect transition="in" filter="fade">
                                      <p:cBhvr>
                                        <p:cTn id="12" dur="2000"/>
                                        <p:tgtEl>
                                          <p:spTgt spid="4">
                                            <p:graphicEl>
                                              <a:dgm id="{7EE57128-657A-41F7-A524-A8F474D3CC3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E15C503A-BAD7-4184-B3CD-EC3A22F23E7A}"/>
                                            </p:graphicEl>
                                          </p:spTgt>
                                        </p:tgtEl>
                                        <p:attrNameLst>
                                          <p:attrName>style.visibility</p:attrName>
                                        </p:attrNameLst>
                                      </p:cBhvr>
                                      <p:to>
                                        <p:strVal val="visible"/>
                                      </p:to>
                                    </p:set>
                                    <p:animEffect transition="in" filter="fade">
                                      <p:cBhvr>
                                        <p:cTn id="17" dur="2000"/>
                                        <p:tgtEl>
                                          <p:spTgt spid="4">
                                            <p:graphicEl>
                                              <a:dgm id="{E15C503A-BAD7-4184-B3CD-EC3A22F23E7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D3E0A703-BC29-4678-BF69-6D7E9E5BF321}"/>
                                            </p:graphicEl>
                                          </p:spTgt>
                                        </p:tgtEl>
                                        <p:attrNameLst>
                                          <p:attrName>style.visibility</p:attrName>
                                        </p:attrNameLst>
                                      </p:cBhvr>
                                      <p:to>
                                        <p:strVal val="visible"/>
                                      </p:to>
                                    </p:set>
                                    <p:animEffect transition="in" filter="fade">
                                      <p:cBhvr>
                                        <p:cTn id="22" dur="2000"/>
                                        <p:tgtEl>
                                          <p:spTgt spid="4">
                                            <p:graphicEl>
                                              <a:dgm id="{D3E0A703-BC29-4678-BF69-6D7E9E5BF32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C45410C8-6193-4DAD-9F91-227F9A43DB99}"/>
                                            </p:graphicEl>
                                          </p:spTgt>
                                        </p:tgtEl>
                                        <p:attrNameLst>
                                          <p:attrName>style.visibility</p:attrName>
                                        </p:attrNameLst>
                                      </p:cBhvr>
                                      <p:to>
                                        <p:strVal val="visible"/>
                                      </p:to>
                                    </p:set>
                                    <p:animEffect transition="in" filter="fade">
                                      <p:cBhvr>
                                        <p:cTn id="27" dur="2000"/>
                                        <p:tgtEl>
                                          <p:spTgt spid="4">
                                            <p:graphicEl>
                                              <a:dgm id="{C45410C8-6193-4DAD-9F91-227F9A43DB9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EA35DDE0-9C58-40B7-95C9-F3C628F5ECE0}"/>
                                            </p:graphicEl>
                                          </p:spTgt>
                                        </p:tgtEl>
                                        <p:attrNameLst>
                                          <p:attrName>style.visibility</p:attrName>
                                        </p:attrNameLst>
                                      </p:cBhvr>
                                      <p:to>
                                        <p:strVal val="visible"/>
                                      </p:to>
                                    </p:set>
                                    <p:animEffect transition="in" filter="fade">
                                      <p:cBhvr>
                                        <p:cTn id="32" dur="2000"/>
                                        <p:tgtEl>
                                          <p:spTgt spid="4">
                                            <p:graphicEl>
                                              <a:dgm id="{EA35DDE0-9C58-40B7-95C9-F3C628F5ECE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8B033876-F988-4E42-A5D0-7F6EEACA767D}"/>
                                            </p:graphicEl>
                                          </p:spTgt>
                                        </p:tgtEl>
                                        <p:attrNameLst>
                                          <p:attrName>style.visibility</p:attrName>
                                        </p:attrNameLst>
                                      </p:cBhvr>
                                      <p:to>
                                        <p:strVal val="visible"/>
                                      </p:to>
                                    </p:set>
                                    <p:animEffect transition="in" filter="fade">
                                      <p:cBhvr>
                                        <p:cTn id="37" dur="2000"/>
                                        <p:tgtEl>
                                          <p:spTgt spid="4">
                                            <p:graphicEl>
                                              <a:dgm id="{8B033876-F988-4E42-A5D0-7F6EEACA767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D0EBAF3E-B253-49C2-B6EA-A9A93DA034E3}"/>
                                            </p:graphicEl>
                                          </p:spTgt>
                                        </p:tgtEl>
                                        <p:attrNameLst>
                                          <p:attrName>style.visibility</p:attrName>
                                        </p:attrNameLst>
                                      </p:cBhvr>
                                      <p:to>
                                        <p:strVal val="visible"/>
                                      </p:to>
                                    </p:set>
                                    <p:animEffect transition="in" filter="fade">
                                      <p:cBhvr>
                                        <p:cTn id="42" dur="2000"/>
                                        <p:tgtEl>
                                          <p:spTgt spid="4">
                                            <p:graphicEl>
                                              <a:dgm id="{D0EBAF3E-B253-49C2-B6EA-A9A93DA034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8539163" cy="338554"/>
          </a:xfrm>
        </p:spPr>
        <p:txBody>
          <a:bodyPr/>
          <a:lstStyle/>
          <a:p>
            <a:r>
              <a:rPr lang="en-US" dirty="0" smtClean="0"/>
              <a:t>Example</a:t>
            </a:r>
            <a:endParaRPr lang="en-US" dirty="0"/>
          </a:p>
        </p:txBody>
      </p:sp>
      <p:sp>
        <p:nvSpPr>
          <p:cNvPr id="3" name="Text Placeholder 2"/>
          <p:cNvSpPr>
            <a:spLocks noGrp="1"/>
          </p:cNvSpPr>
          <p:nvPr>
            <p:ph type="body" sz="quarter" idx="10"/>
          </p:nvPr>
        </p:nvSpPr>
        <p:spPr>
          <a:xfrm>
            <a:off x="304800" y="609600"/>
            <a:ext cx="8544207" cy="5986254"/>
          </a:xfrm>
        </p:spPr>
        <p:txBody>
          <a:bodyPr/>
          <a:lstStyle/>
          <a:p>
            <a:pPr lvl="1">
              <a:spcAft>
                <a:spcPts val="600"/>
              </a:spcAft>
            </a:pPr>
            <a:r>
              <a:rPr lang="en-US" sz="1400" b="1" dirty="0" smtClean="0">
                <a:solidFill>
                  <a:schemeClr val="tx2"/>
                </a:solidFill>
              </a:rPr>
              <a:t>Defect ID:</a:t>
            </a:r>
            <a:r>
              <a:rPr lang="en-US" sz="1400" dirty="0" smtClean="0">
                <a:solidFill>
                  <a:srgbClr val="0070C0"/>
                </a:solidFill>
              </a:rPr>
              <a:t> </a:t>
            </a:r>
            <a:r>
              <a:rPr lang="en-US" sz="1400" dirty="0" smtClean="0"/>
              <a:t>2012</a:t>
            </a:r>
          </a:p>
          <a:p>
            <a:pPr lvl="1">
              <a:spcAft>
                <a:spcPts val="600"/>
              </a:spcAft>
            </a:pPr>
            <a:r>
              <a:rPr lang="en-US" sz="1400" b="1" dirty="0" smtClean="0">
                <a:solidFill>
                  <a:schemeClr val="tx2"/>
                </a:solidFill>
              </a:rPr>
              <a:t>Summary/ Title:</a:t>
            </a:r>
            <a:r>
              <a:rPr lang="en-US" sz="1400" dirty="0" smtClean="0"/>
              <a:t> The list of flights is given even when past date set as departing date</a:t>
            </a:r>
          </a:p>
          <a:p>
            <a:pPr lvl="1">
              <a:spcAft>
                <a:spcPts val="600"/>
              </a:spcAft>
            </a:pPr>
            <a:r>
              <a:rPr lang="en-US" sz="1400" b="1" dirty="0" smtClean="0">
                <a:solidFill>
                  <a:schemeClr val="tx2"/>
                </a:solidFill>
              </a:rPr>
              <a:t>Detected By:</a:t>
            </a:r>
            <a:r>
              <a:rPr lang="en-US" sz="1400" dirty="0" smtClean="0"/>
              <a:t> alice_raja</a:t>
            </a:r>
          </a:p>
          <a:p>
            <a:pPr lvl="1">
              <a:spcAft>
                <a:spcPts val="600"/>
              </a:spcAft>
            </a:pPr>
            <a:r>
              <a:rPr lang="en-US" sz="1400" b="1" dirty="0" smtClean="0">
                <a:solidFill>
                  <a:schemeClr val="tx2"/>
                </a:solidFill>
              </a:rPr>
              <a:t>Assigned To:</a:t>
            </a:r>
            <a:r>
              <a:rPr lang="en-US" sz="1400" dirty="0" smtClean="0"/>
              <a:t> james_john</a:t>
            </a:r>
          </a:p>
          <a:p>
            <a:pPr lvl="1">
              <a:spcAft>
                <a:spcPts val="600"/>
              </a:spcAft>
            </a:pPr>
            <a:r>
              <a:rPr lang="en-US" sz="1400" b="1" dirty="0" smtClean="0">
                <a:solidFill>
                  <a:schemeClr val="tx2"/>
                </a:solidFill>
              </a:rPr>
              <a:t>Status:</a:t>
            </a:r>
            <a:r>
              <a:rPr lang="en-US" sz="1400" dirty="0" smtClean="0"/>
              <a:t> New</a:t>
            </a:r>
          </a:p>
          <a:p>
            <a:pPr lvl="1">
              <a:spcAft>
                <a:spcPts val="600"/>
              </a:spcAft>
            </a:pPr>
            <a:r>
              <a:rPr lang="en-US" sz="1400" b="1" dirty="0" smtClean="0">
                <a:solidFill>
                  <a:schemeClr val="tx2"/>
                </a:solidFill>
              </a:rPr>
              <a:t>Severity:</a:t>
            </a:r>
            <a:r>
              <a:rPr lang="en-US" sz="1400" dirty="0" smtClean="0"/>
              <a:t> Major</a:t>
            </a:r>
          </a:p>
          <a:p>
            <a:pPr lvl="1">
              <a:spcAft>
                <a:spcPts val="600"/>
              </a:spcAft>
            </a:pPr>
            <a:r>
              <a:rPr lang="en-US" sz="1400" b="1" dirty="0" smtClean="0">
                <a:solidFill>
                  <a:schemeClr val="tx2"/>
                </a:solidFill>
              </a:rPr>
              <a:t>Priority:</a:t>
            </a:r>
            <a:r>
              <a:rPr lang="en-US" sz="1400" dirty="0" smtClean="0"/>
              <a:t> High</a:t>
            </a:r>
          </a:p>
          <a:p>
            <a:pPr lvl="1">
              <a:spcAft>
                <a:spcPts val="600"/>
              </a:spcAft>
            </a:pPr>
            <a:r>
              <a:rPr lang="en-US" sz="1400" b="1" dirty="0" smtClean="0">
                <a:solidFill>
                  <a:schemeClr val="tx2"/>
                </a:solidFill>
              </a:rPr>
              <a:t>Detected in Release:</a:t>
            </a:r>
            <a:r>
              <a:rPr lang="en-US" sz="1400" dirty="0" smtClean="0"/>
              <a:t> Release 10.5</a:t>
            </a:r>
          </a:p>
          <a:p>
            <a:pPr lvl="1">
              <a:spcAft>
                <a:spcPts val="600"/>
              </a:spcAft>
            </a:pPr>
            <a:r>
              <a:rPr lang="en-US" sz="1400" b="1" dirty="0" smtClean="0">
                <a:solidFill>
                  <a:schemeClr val="tx2"/>
                </a:solidFill>
              </a:rPr>
              <a:t>Detected in Version:</a:t>
            </a:r>
            <a:r>
              <a:rPr lang="en-US" sz="1400" dirty="0" smtClean="0"/>
              <a:t> Mercury Tours Web Site 10.0</a:t>
            </a:r>
          </a:p>
          <a:p>
            <a:pPr lvl="1">
              <a:spcAft>
                <a:spcPts val="600"/>
              </a:spcAft>
            </a:pPr>
            <a:r>
              <a:rPr lang="en-US" sz="1400" b="1" dirty="0" smtClean="0">
                <a:solidFill>
                  <a:schemeClr val="tx2"/>
                </a:solidFill>
              </a:rPr>
              <a:t>Detected on Date:</a:t>
            </a:r>
            <a:r>
              <a:rPr lang="en-US" sz="1400" dirty="0" smtClean="0"/>
              <a:t> 25/1/2012</a:t>
            </a:r>
          </a:p>
          <a:p>
            <a:pPr lvl="1">
              <a:spcAft>
                <a:spcPts val="600"/>
              </a:spcAft>
            </a:pPr>
            <a:r>
              <a:rPr lang="en-US" sz="1400" b="1" dirty="0" smtClean="0">
                <a:solidFill>
                  <a:schemeClr val="tx2"/>
                </a:solidFill>
              </a:rPr>
              <a:t>Description/ Steps to Reproduce:</a:t>
            </a:r>
          </a:p>
          <a:p>
            <a:pPr lvl="2">
              <a:spcAft>
                <a:spcPts val="600"/>
              </a:spcAft>
            </a:pPr>
            <a:r>
              <a:rPr lang="en-US" sz="1400" dirty="0" smtClean="0"/>
              <a:t>Step 1: Open "Mercury Tours Web Site" and login</a:t>
            </a:r>
          </a:p>
          <a:p>
            <a:pPr lvl="2">
              <a:spcAft>
                <a:spcPts val="600"/>
              </a:spcAft>
            </a:pPr>
            <a:r>
              <a:rPr lang="en-US" sz="1400" dirty="0" smtClean="0"/>
              <a:t>Step 2. Select the One Way option.</a:t>
            </a:r>
          </a:p>
          <a:p>
            <a:pPr lvl="2">
              <a:spcAft>
                <a:spcPts val="600"/>
              </a:spcAft>
            </a:pPr>
            <a:r>
              <a:rPr lang="en-US" sz="1400" dirty="0" smtClean="0"/>
              <a:t>Step 3. For the departing flight, select any past date. </a:t>
            </a:r>
          </a:p>
          <a:p>
            <a:pPr lvl="3">
              <a:spcAft>
                <a:spcPts val="600"/>
              </a:spcAft>
            </a:pPr>
            <a:r>
              <a:rPr lang="en-US" sz="1400" dirty="0" smtClean="0"/>
              <a:t>Check each of the following possibilities: </a:t>
            </a:r>
          </a:p>
          <a:p>
            <a:pPr lvl="4">
              <a:spcAft>
                <a:spcPts val="600"/>
              </a:spcAft>
            </a:pPr>
            <a:r>
              <a:rPr lang="en-US" sz="1400" dirty="0" smtClean="0"/>
              <a:t>Previous month, any date selected.</a:t>
            </a:r>
          </a:p>
          <a:p>
            <a:pPr lvl="4">
              <a:spcAft>
                <a:spcPts val="600"/>
              </a:spcAft>
            </a:pPr>
            <a:r>
              <a:rPr lang="en-US" sz="1400" dirty="0" smtClean="0"/>
              <a:t>Past date, current month selected. </a:t>
            </a:r>
          </a:p>
          <a:p>
            <a:pPr lvl="2">
              <a:spcAft>
                <a:spcPts val="600"/>
              </a:spcAft>
            </a:pPr>
            <a:r>
              <a:rPr lang="en-US" sz="1400" dirty="0" smtClean="0"/>
              <a:t>Step 4. Click the Continue button.</a:t>
            </a:r>
          </a:p>
          <a:p>
            <a:pPr lvl="1">
              <a:spcAft>
                <a:spcPts val="600"/>
              </a:spcAft>
            </a:pPr>
            <a:r>
              <a:rPr lang="en-US" sz="1400" b="1" dirty="0" smtClean="0">
                <a:solidFill>
                  <a:schemeClr val="tx2"/>
                </a:solidFill>
              </a:rPr>
              <a:t>Expected Result:</a:t>
            </a:r>
            <a:r>
              <a:rPr lang="en-US" sz="1400" dirty="0" smtClean="0"/>
              <a:t> The list of flights should not be given. You should be requested to insert valid departing date.</a:t>
            </a:r>
          </a:p>
          <a:p>
            <a:pPr lvl="1">
              <a:spcAft>
                <a:spcPts val="600"/>
              </a:spcAft>
            </a:pPr>
            <a:r>
              <a:rPr lang="en-US" sz="1400" b="1" dirty="0" smtClean="0">
                <a:solidFill>
                  <a:schemeClr val="tx2"/>
                </a:solidFill>
              </a:rPr>
              <a:t>Actual Result:</a:t>
            </a:r>
            <a:r>
              <a:rPr lang="en-US" sz="1400" dirty="0" smtClean="0"/>
              <a:t> The list of flights is given even when past date or today's date set as departing date.”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3">
                                            <p:txEl>
                                              <p:pRg st="11" end="11"/>
                                            </p:txEl>
                                          </p:spTgt>
                                        </p:tgtEl>
                                        <p:attrNameLst>
                                          <p:attrName>style.visibility</p:attrName>
                                        </p:attrNameLst>
                                      </p:cBhvr>
                                      <p:to>
                                        <p:strVal val="visible"/>
                                      </p:to>
                                    </p:set>
                                    <p:anim calcmode="lin" valueType="num">
                                      <p:cBhvr>
                                        <p:cTn id="106" dur="20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3">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3">
                                            <p:txEl>
                                              <p:pRg st="12" end="12"/>
                                            </p:txEl>
                                          </p:spTgt>
                                        </p:tgtEl>
                                        <p:attrNameLst>
                                          <p:attrName>style.visibility</p:attrName>
                                        </p:attrNameLst>
                                      </p:cBhvr>
                                      <p:to>
                                        <p:strVal val="visible"/>
                                      </p:to>
                                    </p:set>
                                    <p:anim calcmode="lin" valueType="num">
                                      <p:cBhvr>
                                        <p:cTn id="115" dur="2000" fill="hold"/>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3">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3">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3">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3">
                                            <p:txEl>
                                              <p:pRg st="12" end="1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childTnLst>
                                    <p:set>
                                      <p:cBhvr>
                                        <p:cTn id="123" dur="1" fill="hold">
                                          <p:stCondLst>
                                            <p:cond delay="0"/>
                                          </p:stCondLst>
                                        </p:cTn>
                                        <p:tgtEl>
                                          <p:spTgt spid="3">
                                            <p:txEl>
                                              <p:pRg st="13" end="13"/>
                                            </p:txEl>
                                          </p:spTgt>
                                        </p:tgtEl>
                                        <p:attrNameLst>
                                          <p:attrName>style.visibility</p:attrName>
                                        </p:attrNameLst>
                                      </p:cBhvr>
                                      <p:to>
                                        <p:strVal val="visible"/>
                                      </p:to>
                                    </p:set>
                                    <p:anim calcmode="lin" valueType="num">
                                      <p:cBhvr>
                                        <p:cTn id="124" dur="2000" fill="hold"/>
                                        <p:tgtEl>
                                          <p:spTgt spid="3">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3">
                                            <p:txEl>
                                              <p:pRg st="13" end="13"/>
                                            </p:txEl>
                                          </p:spTgt>
                                        </p:tgtEl>
                                        <p:attrNameLst>
                                          <p:attrName>ppt_y</p:attrName>
                                        </p:attrNameLst>
                                      </p:cBhvr>
                                      <p:tavLst>
                                        <p:tav tm="0">
                                          <p:val>
                                            <p:strVal val="#ppt_y"/>
                                          </p:val>
                                        </p:tav>
                                        <p:tav tm="100000">
                                          <p:val>
                                            <p:strVal val="#ppt_y"/>
                                          </p:val>
                                        </p:tav>
                                      </p:tavLst>
                                    </p:anim>
                                    <p:anim calcmode="lin" valueType="num">
                                      <p:cBhvr>
                                        <p:cTn id="126" dur="2000" fill="hold"/>
                                        <p:tgtEl>
                                          <p:spTgt spid="3">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3">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3">
                                            <p:txEl>
                                              <p:pRg st="13" end="13"/>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41" presetClass="entr" presetSubtype="0" fill="hold" grpId="0" nodeType="clickEffect">
                                  <p:stCondLst>
                                    <p:cond delay="0"/>
                                  </p:stCondLst>
                                  <p:childTnLst>
                                    <p:set>
                                      <p:cBhvr>
                                        <p:cTn id="132" dur="1" fill="hold">
                                          <p:stCondLst>
                                            <p:cond delay="0"/>
                                          </p:stCondLst>
                                        </p:cTn>
                                        <p:tgtEl>
                                          <p:spTgt spid="3">
                                            <p:txEl>
                                              <p:pRg st="14" end="14"/>
                                            </p:txEl>
                                          </p:spTgt>
                                        </p:tgtEl>
                                        <p:attrNameLst>
                                          <p:attrName>style.visibility</p:attrName>
                                        </p:attrNameLst>
                                      </p:cBhvr>
                                      <p:to>
                                        <p:strVal val="visible"/>
                                      </p:to>
                                    </p:set>
                                    <p:anim calcmode="lin" valueType="num">
                                      <p:cBhvr>
                                        <p:cTn id="133" dur="2000" fill="hold"/>
                                        <p:tgtEl>
                                          <p:spTgt spid="3">
                                            <p:txEl>
                                              <p:pRg st="14" end="1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4" dur="2000" fill="hold"/>
                                        <p:tgtEl>
                                          <p:spTgt spid="3">
                                            <p:txEl>
                                              <p:pRg st="14" end="14"/>
                                            </p:txEl>
                                          </p:spTgt>
                                        </p:tgtEl>
                                        <p:attrNameLst>
                                          <p:attrName>ppt_y</p:attrName>
                                        </p:attrNameLst>
                                      </p:cBhvr>
                                      <p:tavLst>
                                        <p:tav tm="0">
                                          <p:val>
                                            <p:strVal val="#ppt_y"/>
                                          </p:val>
                                        </p:tav>
                                        <p:tav tm="100000">
                                          <p:val>
                                            <p:strVal val="#ppt_y"/>
                                          </p:val>
                                        </p:tav>
                                      </p:tavLst>
                                    </p:anim>
                                    <p:anim calcmode="lin" valueType="num">
                                      <p:cBhvr>
                                        <p:cTn id="135" dur="2000" fill="hold"/>
                                        <p:tgtEl>
                                          <p:spTgt spid="3">
                                            <p:txEl>
                                              <p:pRg st="14" end="1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6" dur="2000" fill="hold"/>
                                        <p:tgtEl>
                                          <p:spTgt spid="3">
                                            <p:txEl>
                                              <p:pRg st="14" end="1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7" dur="2000" tmFilter="0,0; .5, 1; 1, 1"/>
                                        <p:tgtEl>
                                          <p:spTgt spid="3">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1" presetClass="entr" presetSubtype="0" fill="hold" grpId="0" nodeType="clickEffect">
                                  <p:stCondLst>
                                    <p:cond delay="0"/>
                                  </p:stCondLst>
                                  <p:childTnLst>
                                    <p:set>
                                      <p:cBhvr>
                                        <p:cTn id="141" dur="1" fill="hold">
                                          <p:stCondLst>
                                            <p:cond delay="0"/>
                                          </p:stCondLst>
                                        </p:cTn>
                                        <p:tgtEl>
                                          <p:spTgt spid="3">
                                            <p:txEl>
                                              <p:pRg st="15" end="15"/>
                                            </p:txEl>
                                          </p:spTgt>
                                        </p:tgtEl>
                                        <p:attrNameLst>
                                          <p:attrName>style.visibility</p:attrName>
                                        </p:attrNameLst>
                                      </p:cBhvr>
                                      <p:to>
                                        <p:strVal val="visible"/>
                                      </p:to>
                                    </p:set>
                                    <p:anim calcmode="lin" valueType="num">
                                      <p:cBhvr>
                                        <p:cTn id="142" dur="2000" fill="hold"/>
                                        <p:tgtEl>
                                          <p:spTgt spid="3">
                                            <p:txEl>
                                              <p:pRg st="15" end="1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3" dur="2000" fill="hold"/>
                                        <p:tgtEl>
                                          <p:spTgt spid="3">
                                            <p:txEl>
                                              <p:pRg st="15" end="15"/>
                                            </p:txEl>
                                          </p:spTgt>
                                        </p:tgtEl>
                                        <p:attrNameLst>
                                          <p:attrName>ppt_y</p:attrName>
                                        </p:attrNameLst>
                                      </p:cBhvr>
                                      <p:tavLst>
                                        <p:tav tm="0">
                                          <p:val>
                                            <p:strVal val="#ppt_y"/>
                                          </p:val>
                                        </p:tav>
                                        <p:tav tm="100000">
                                          <p:val>
                                            <p:strVal val="#ppt_y"/>
                                          </p:val>
                                        </p:tav>
                                      </p:tavLst>
                                    </p:anim>
                                    <p:anim calcmode="lin" valueType="num">
                                      <p:cBhvr>
                                        <p:cTn id="144" dur="2000" fill="hold"/>
                                        <p:tgtEl>
                                          <p:spTgt spid="3">
                                            <p:txEl>
                                              <p:pRg st="15" end="1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5" dur="2000" fill="hold"/>
                                        <p:tgtEl>
                                          <p:spTgt spid="3">
                                            <p:txEl>
                                              <p:pRg st="15" end="1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2000" tmFilter="0,0; .5, 1; 1, 1"/>
                                        <p:tgtEl>
                                          <p:spTgt spid="3">
                                            <p:txEl>
                                              <p:pRg st="15" end="15"/>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41" presetClass="entr" presetSubtype="0" fill="hold" grpId="0" nodeType="clickEffect">
                                  <p:stCondLst>
                                    <p:cond delay="0"/>
                                  </p:stCondLst>
                                  <p:childTnLst>
                                    <p:set>
                                      <p:cBhvr>
                                        <p:cTn id="150" dur="1" fill="hold">
                                          <p:stCondLst>
                                            <p:cond delay="0"/>
                                          </p:stCondLst>
                                        </p:cTn>
                                        <p:tgtEl>
                                          <p:spTgt spid="3">
                                            <p:txEl>
                                              <p:pRg st="16" end="16"/>
                                            </p:txEl>
                                          </p:spTgt>
                                        </p:tgtEl>
                                        <p:attrNameLst>
                                          <p:attrName>style.visibility</p:attrName>
                                        </p:attrNameLst>
                                      </p:cBhvr>
                                      <p:to>
                                        <p:strVal val="visible"/>
                                      </p:to>
                                    </p:set>
                                    <p:anim calcmode="lin" valueType="num">
                                      <p:cBhvr>
                                        <p:cTn id="151" dur="2000" fill="hold"/>
                                        <p:tgtEl>
                                          <p:spTgt spid="3">
                                            <p:txEl>
                                              <p:pRg st="16" end="16"/>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2" dur="2000" fill="hold"/>
                                        <p:tgtEl>
                                          <p:spTgt spid="3">
                                            <p:txEl>
                                              <p:pRg st="16" end="16"/>
                                            </p:txEl>
                                          </p:spTgt>
                                        </p:tgtEl>
                                        <p:attrNameLst>
                                          <p:attrName>ppt_y</p:attrName>
                                        </p:attrNameLst>
                                      </p:cBhvr>
                                      <p:tavLst>
                                        <p:tav tm="0">
                                          <p:val>
                                            <p:strVal val="#ppt_y"/>
                                          </p:val>
                                        </p:tav>
                                        <p:tav tm="100000">
                                          <p:val>
                                            <p:strVal val="#ppt_y"/>
                                          </p:val>
                                        </p:tav>
                                      </p:tavLst>
                                    </p:anim>
                                    <p:anim calcmode="lin" valueType="num">
                                      <p:cBhvr>
                                        <p:cTn id="153" dur="2000" fill="hold"/>
                                        <p:tgtEl>
                                          <p:spTgt spid="3">
                                            <p:txEl>
                                              <p:pRg st="16" end="1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4" dur="2000" fill="hold"/>
                                        <p:tgtEl>
                                          <p:spTgt spid="3">
                                            <p:txEl>
                                              <p:pRg st="16" end="1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5" dur="2000" tmFilter="0,0; .5, 1; 1, 1"/>
                                        <p:tgtEl>
                                          <p:spTgt spid="3">
                                            <p:txEl>
                                              <p:pRg st="16" end="16"/>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41" presetClass="entr" presetSubtype="0" fill="hold" grpId="0" nodeType="clickEffect">
                                  <p:stCondLst>
                                    <p:cond delay="0"/>
                                  </p:stCondLst>
                                  <p:childTnLst>
                                    <p:set>
                                      <p:cBhvr>
                                        <p:cTn id="159" dur="1" fill="hold">
                                          <p:stCondLst>
                                            <p:cond delay="0"/>
                                          </p:stCondLst>
                                        </p:cTn>
                                        <p:tgtEl>
                                          <p:spTgt spid="3">
                                            <p:txEl>
                                              <p:pRg st="17" end="17"/>
                                            </p:txEl>
                                          </p:spTgt>
                                        </p:tgtEl>
                                        <p:attrNameLst>
                                          <p:attrName>style.visibility</p:attrName>
                                        </p:attrNameLst>
                                      </p:cBhvr>
                                      <p:to>
                                        <p:strVal val="visible"/>
                                      </p:to>
                                    </p:set>
                                    <p:anim calcmode="lin" valueType="num">
                                      <p:cBhvr>
                                        <p:cTn id="160" dur="2000" fill="hold"/>
                                        <p:tgtEl>
                                          <p:spTgt spid="3">
                                            <p:txEl>
                                              <p:pRg st="17" end="17"/>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1" dur="2000" fill="hold"/>
                                        <p:tgtEl>
                                          <p:spTgt spid="3">
                                            <p:txEl>
                                              <p:pRg st="17" end="17"/>
                                            </p:txEl>
                                          </p:spTgt>
                                        </p:tgtEl>
                                        <p:attrNameLst>
                                          <p:attrName>ppt_y</p:attrName>
                                        </p:attrNameLst>
                                      </p:cBhvr>
                                      <p:tavLst>
                                        <p:tav tm="0">
                                          <p:val>
                                            <p:strVal val="#ppt_y"/>
                                          </p:val>
                                        </p:tav>
                                        <p:tav tm="100000">
                                          <p:val>
                                            <p:strVal val="#ppt_y"/>
                                          </p:val>
                                        </p:tav>
                                      </p:tavLst>
                                    </p:anim>
                                    <p:anim calcmode="lin" valueType="num">
                                      <p:cBhvr>
                                        <p:cTn id="162" dur="2000" fill="hold"/>
                                        <p:tgtEl>
                                          <p:spTgt spid="3">
                                            <p:txEl>
                                              <p:pRg st="17" end="1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3" dur="2000" fill="hold"/>
                                        <p:tgtEl>
                                          <p:spTgt spid="3">
                                            <p:txEl>
                                              <p:pRg st="17" end="1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4" dur="2000" tmFilter="0,0; .5, 1; 1, 1"/>
                                        <p:tgtEl>
                                          <p:spTgt spid="3">
                                            <p:txEl>
                                              <p:pRg st="17" end="17"/>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41" presetClass="entr" presetSubtype="0" fill="hold" grpId="0" nodeType="clickEffect">
                                  <p:stCondLst>
                                    <p:cond delay="0"/>
                                  </p:stCondLst>
                                  <p:childTnLst>
                                    <p:set>
                                      <p:cBhvr>
                                        <p:cTn id="168" dur="1" fill="hold">
                                          <p:stCondLst>
                                            <p:cond delay="0"/>
                                          </p:stCondLst>
                                        </p:cTn>
                                        <p:tgtEl>
                                          <p:spTgt spid="3">
                                            <p:txEl>
                                              <p:pRg st="18" end="18"/>
                                            </p:txEl>
                                          </p:spTgt>
                                        </p:tgtEl>
                                        <p:attrNameLst>
                                          <p:attrName>style.visibility</p:attrName>
                                        </p:attrNameLst>
                                      </p:cBhvr>
                                      <p:to>
                                        <p:strVal val="visible"/>
                                      </p:to>
                                    </p:set>
                                    <p:anim calcmode="lin" valueType="num">
                                      <p:cBhvr>
                                        <p:cTn id="169" dur="2000" fill="hold"/>
                                        <p:tgtEl>
                                          <p:spTgt spid="3">
                                            <p:txEl>
                                              <p:pRg st="18" end="18"/>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0" dur="2000" fill="hold"/>
                                        <p:tgtEl>
                                          <p:spTgt spid="3">
                                            <p:txEl>
                                              <p:pRg st="18" end="18"/>
                                            </p:txEl>
                                          </p:spTgt>
                                        </p:tgtEl>
                                        <p:attrNameLst>
                                          <p:attrName>ppt_y</p:attrName>
                                        </p:attrNameLst>
                                      </p:cBhvr>
                                      <p:tavLst>
                                        <p:tav tm="0">
                                          <p:val>
                                            <p:strVal val="#ppt_y"/>
                                          </p:val>
                                        </p:tav>
                                        <p:tav tm="100000">
                                          <p:val>
                                            <p:strVal val="#ppt_y"/>
                                          </p:val>
                                        </p:tav>
                                      </p:tavLst>
                                    </p:anim>
                                    <p:anim calcmode="lin" valueType="num">
                                      <p:cBhvr>
                                        <p:cTn id="171" dur="2000" fill="hold"/>
                                        <p:tgtEl>
                                          <p:spTgt spid="3">
                                            <p:txEl>
                                              <p:pRg st="18" end="1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2" dur="2000" fill="hold"/>
                                        <p:tgtEl>
                                          <p:spTgt spid="3">
                                            <p:txEl>
                                              <p:pRg st="18" end="1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3" dur="2000" tmFilter="0,0; .5, 1; 1, 1"/>
                                        <p:tgtEl>
                                          <p:spTgt spid="3">
                                            <p:txEl>
                                              <p:pRg st="18" end="18"/>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41" presetClass="entr" presetSubtype="0" fill="hold" grpId="0" nodeType="clickEffect">
                                  <p:stCondLst>
                                    <p:cond delay="0"/>
                                  </p:stCondLst>
                                  <p:childTnLst>
                                    <p:set>
                                      <p:cBhvr>
                                        <p:cTn id="177" dur="1" fill="hold">
                                          <p:stCondLst>
                                            <p:cond delay="0"/>
                                          </p:stCondLst>
                                        </p:cTn>
                                        <p:tgtEl>
                                          <p:spTgt spid="3">
                                            <p:txEl>
                                              <p:pRg st="19" end="19"/>
                                            </p:txEl>
                                          </p:spTgt>
                                        </p:tgtEl>
                                        <p:attrNameLst>
                                          <p:attrName>style.visibility</p:attrName>
                                        </p:attrNameLst>
                                      </p:cBhvr>
                                      <p:to>
                                        <p:strVal val="visible"/>
                                      </p:to>
                                    </p:set>
                                    <p:anim calcmode="lin" valueType="num">
                                      <p:cBhvr>
                                        <p:cTn id="178" dur="2000" fill="hold"/>
                                        <p:tgtEl>
                                          <p:spTgt spid="3">
                                            <p:txEl>
                                              <p:pRg st="19" end="19"/>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9" dur="2000" fill="hold"/>
                                        <p:tgtEl>
                                          <p:spTgt spid="3">
                                            <p:txEl>
                                              <p:pRg st="19" end="19"/>
                                            </p:txEl>
                                          </p:spTgt>
                                        </p:tgtEl>
                                        <p:attrNameLst>
                                          <p:attrName>ppt_y</p:attrName>
                                        </p:attrNameLst>
                                      </p:cBhvr>
                                      <p:tavLst>
                                        <p:tav tm="0">
                                          <p:val>
                                            <p:strVal val="#ppt_y"/>
                                          </p:val>
                                        </p:tav>
                                        <p:tav tm="100000">
                                          <p:val>
                                            <p:strVal val="#ppt_y"/>
                                          </p:val>
                                        </p:tav>
                                      </p:tavLst>
                                    </p:anim>
                                    <p:anim calcmode="lin" valueType="num">
                                      <p:cBhvr>
                                        <p:cTn id="180" dur="2000" fill="hold"/>
                                        <p:tgtEl>
                                          <p:spTgt spid="3">
                                            <p:txEl>
                                              <p:pRg st="19" end="1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1" dur="2000" fill="hold"/>
                                        <p:tgtEl>
                                          <p:spTgt spid="3">
                                            <p:txEl>
                                              <p:pRg st="19" end="1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2" dur="2000" tmFilter="0,0; .5, 1; 1, 1"/>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Learning Objectives</a:t>
            </a:r>
            <a:endParaRPr lang="en-US" dirty="0"/>
          </a:p>
        </p:txBody>
      </p:sp>
      <p:sp>
        <p:nvSpPr>
          <p:cNvPr id="3" name="Text Placeholder 2"/>
          <p:cNvSpPr>
            <a:spLocks noGrp="1"/>
          </p:cNvSpPr>
          <p:nvPr>
            <p:ph type="body" sz="quarter" idx="10"/>
          </p:nvPr>
        </p:nvSpPr>
        <p:spPr>
          <a:xfrm>
            <a:off x="302931" y="1219200"/>
            <a:ext cx="8544207" cy="2441694"/>
          </a:xfrm>
        </p:spPr>
        <p:txBody>
          <a:bodyPr/>
          <a:lstStyle/>
          <a:p>
            <a:pPr lvl="1">
              <a:lnSpc>
                <a:spcPct val="150000"/>
              </a:lnSpc>
              <a:buFont typeface="Wingdings" pitchFamily="2" charset="2"/>
              <a:buChar char="q"/>
            </a:pPr>
            <a:r>
              <a:rPr dirty="0" smtClean="0"/>
              <a:t>Risk and Testing</a:t>
            </a:r>
          </a:p>
          <a:p>
            <a:pPr lvl="1">
              <a:lnSpc>
                <a:spcPct val="150000"/>
              </a:lnSpc>
              <a:buFont typeface="Wingdings" pitchFamily="2" charset="2"/>
              <a:buChar char="q"/>
            </a:pPr>
            <a:r>
              <a:rPr dirty="0" smtClean="0"/>
              <a:t>Incident management</a:t>
            </a:r>
          </a:p>
          <a:p>
            <a:pPr lvl="1">
              <a:lnSpc>
                <a:spcPct val="150000"/>
              </a:lnSpc>
              <a:buFont typeface="Wingdings" pitchFamily="2" charset="2"/>
              <a:buChar char="q"/>
            </a:pPr>
            <a:r>
              <a:rPr dirty="0" smtClean="0"/>
              <a:t>Bug life cycle</a:t>
            </a:r>
          </a:p>
          <a:p>
            <a:pPr lvl="1">
              <a:lnSpc>
                <a:spcPct val="150000"/>
              </a:lnSpc>
              <a:buFont typeface="Wingdings" pitchFamily="2" charset="2"/>
              <a:buChar char="q"/>
            </a:pPr>
            <a:r>
              <a:rPr lang="en-US" dirty="0" smtClean="0"/>
              <a:t>Severity of Defect</a:t>
            </a:r>
          </a:p>
          <a:p>
            <a:pPr lvl="1">
              <a:lnSpc>
                <a:spcPct val="150000"/>
              </a:lnSpc>
              <a:buFont typeface="Wingdings" pitchFamily="2" charset="2"/>
              <a:buChar char="q"/>
            </a:pPr>
            <a:r>
              <a:rPr lang="en-US" dirty="0" smtClean="0"/>
              <a:t>Priority of Defect</a:t>
            </a:r>
            <a:endParaRPr dirty="0" smtClean="0"/>
          </a:p>
          <a:p>
            <a:pPr lvl="1">
              <a:lnSpc>
                <a:spcPct val="150000"/>
              </a:lnSpc>
              <a:buFont typeface="Wingdings" pitchFamily="2" charset="2"/>
              <a:buChar char="q"/>
            </a:pPr>
            <a:r>
              <a:rPr dirty="0" smtClean="0"/>
              <a:t>Tool support for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9" y="2214563"/>
            <a:ext cx="5341936" cy="1231106"/>
          </a:xfrm>
        </p:spPr>
        <p:txBody>
          <a:bodyPr/>
          <a:lstStyle/>
          <a:p>
            <a:r>
              <a:rPr lang="en-US" dirty="0" smtClean="0"/>
              <a:t>Tool Support for Testing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Testing</a:t>
            </a:r>
            <a:endParaRPr lang="en-US" dirty="0"/>
          </a:p>
        </p:txBody>
      </p:sp>
      <p:sp>
        <p:nvSpPr>
          <p:cNvPr id="3" name="Text Placeholder 2"/>
          <p:cNvSpPr>
            <a:spLocks noGrp="1"/>
          </p:cNvSpPr>
          <p:nvPr>
            <p:ph type="body" sz="quarter" idx="10"/>
          </p:nvPr>
        </p:nvSpPr>
        <p:spPr>
          <a:xfrm>
            <a:off x="302933" y="1063109"/>
            <a:ext cx="8841067" cy="5109091"/>
          </a:xfrm>
        </p:spPr>
        <p:txBody>
          <a:bodyPr/>
          <a:lstStyle/>
          <a:p>
            <a:pPr lvl="1">
              <a:spcAft>
                <a:spcPts val="1200"/>
              </a:spcAft>
              <a:buFont typeface="Wingdings" pitchFamily="2" charset="2"/>
              <a:buChar char="q"/>
            </a:pPr>
            <a:r>
              <a:rPr lang="en-US" dirty="0" smtClean="0"/>
              <a:t>Test tools can be used for one or more activities that support testing. These include:</a:t>
            </a:r>
          </a:p>
          <a:p>
            <a:pPr lvl="2">
              <a:spcAft>
                <a:spcPts val="1200"/>
              </a:spcAft>
              <a:buFont typeface="Wingdings" pitchFamily="2" charset="2"/>
              <a:buChar char="ü"/>
            </a:pPr>
            <a:r>
              <a:rPr lang="en-US" dirty="0" smtClean="0"/>
              <a:t>Tools that are directly used in testing such as test execution tools, test data generation tools and result comparison tools.</a:t>
            </a:r>
          </a:p>
          <a:p>
            <a:pPr lvl="2">
              <a:spcAft>
                <a:spcPts val="1200"/>
              </a:spcAft>
              <a:buFont typeface="Wingdings" pitchFamily="2" charset="2"/>
              <a:buChar char="ü"/>
            </a:pPr>
            <a:r>
              <a:rPr lang="en-US" dirty="0" smtClean="0"/>
              <a:t>Tools that help in managing the testing process.</a:t>
            </a:r>
          </a:p>
          <a:p>
            <a:pPr lvl="2">
              <a:spcAft>
                <a:spcPts val="1200"/>
              </a:spcAft>
              <a:buFont typeface="Wingdings" pitchFamily="2" charset="2"/>
              <a:buChar char="ü"/>
            </a:pPr>
            <a:r>
              <a:rPr lang="en-US" dirty="0" smtClean="0"/>
              <a:t>Any tool that aids in testing(a spreadsheet is also)</a:t>
            </a:r>
          </a:p>
          <a:p>
            <a:pPr lvl="1">
              <a:spcAft>
                <a:spcPts val="1200"/>
              </a:spcAft>
              <a:buFont typeface="Wingdings" pitchFamily="2" charset="2"/>
              <a:buChar char="q"/>
            </a:pPr>
            <a:r>
              <a:rPr lang="en-US" b="1" dirty="0" smtClean="0"/>
              <a:t>Tool support for testing can have one or more of the following purposes depending on the context:</a:t>
            </a:r>
          </a:p>
          <a:p>
            <a:pPr lvl="2">
              <a:spcAft>
                <a:spcPts val="1200"/>
              </a:spcAft>
              <a:buFont typeface="Wingdings" pitchFamily="2" charset="2"/>
              <a:buChar char="ü"/>
            </a:pPr>
            <a:r>
              <a:rPr lang="en-US" dirty="0" smtClean="0"/>
              <a:t>Improve the efficiency of test activities by automating repetitive tasks or supporting manual test activities like test planning, test design, test reporting and monitoring.</a:t>
            </a:r>
          </a:p>
          <a:p>
            <a:pPr lvl="2">
              <a:spcAft>
                <a:spcPts val="1200"/>
              </a:spcAft>
              <a:buFont typeface="Wingdings" pitchFamily="2" charset="2"/>
              <a:buChar char="ü"/>
            </a:pPr>
            <a:r>
              <a:rPr lang="en-US" dirty="0" smtClean="0"/>
              <a:t>Automate activities that require significant resources when done manually.</a:t>
            </a:r>
          </a:p>
          <a:p>
            <a:pPr lvl="2">
              <a:spcAft>
                <a:spcPts val="1200"/>
              </a:spcAft>
              <a:buFont typeface="Wingdings" pitchFamily="2" charset="2"/>
              <a:buChar char="ü"/>
            </a:pPr>
            <a:r>
              <a:rPr lang="en-US" dirty="0" smtClean="0"/>
              <a:t>Automate activities that cannot be executed manually(ex. Large scale performance testing).</a:t>
            </a:r>
          </a:p>
          <a:p>
            <a:pPr lvl="2">
              <a:spcAft>
                <a:spcPts val="1200"/>
              </a:spcAft>
              <a:buFont typeface="Wingdings" pitchFamily="2" charset="2"/>
              <a:buChar char="ü"/>
            </a:pPr>
            <a:r>
              <a:rPr lang="en-US" dirty="0" smtClean="0"/>
              <a:t>Increase reliability of testing (e.g., by automating large data comparisons)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Tool Classification</a:t>
            </a:r>
            <a:endParaRPr lang="en-US" dirty="0"/>
          </a:p>
        </p:txBody>
      </p:sp>
      <p:sp>
        <p:nvSpPr>
          <p:cNvPr id="3" name="Text Placeholder 2"/>
          <p:cNvSpPr>
            <a:spLocks noGrp="1"/>
          </p:cNvSpPr>
          <p:nvPr>
            <p:ph type="body" sz="quarter" idx="10"/>
          </p:nvPr>
        </p:nvSpPr>
        <p:spPr>
          <a:xfrm>
            <a:off x="294993" y="1219200"/>
            <a:ext cx="8544207" cy="3970318"/>
          </a:xfrm>
        </p:spPr>
        <p:txBody>
          <a:bodyPr/>
          <a:lstStyle/>
          <a:p>
            <a:pPr lvl="1">
              <a:spcAft>
                <a:spcPts val="1200"/>
              </a:spcAft>
              <a:buFont typeface="Wingdings" pitchFamily="2" charset="2"/>
              <a:buChar char="q"/>
            </a:pPr>
            <a:r>
              <a:rPr lang="en-US" dirty="0" smtClean="0"/>
              <a:t>Tools can be classified based on several criteria such as:</a:t>
            </a:r>
          </a:p>
          <a:p>
            <a:pPr lvl="2">
              <a:spcAft>
                <a:spcPts val="1200"/>
              </a:spcAft>
              <a:buFont typeface="Wingdings" pitchFamily="2" charset="2"/>
              <a:buChar char="ü"/>
            </a:pPr>
            <a:r>
              <a:rPr lang="en-US" dirty="0" smtClean="0"/>
              <a:t>Purpose</a:t>
            </a:r>
          </a:p>
          <a:p>
            <a:pPr lvl="2">
              <a:spcAft>
                <a:spcPts val="1200"/>
              </a:spcAft>
              <a:buFont typeface="Wingdings" pitchFamily="2" charset="2"/>
              <a:buChar char="ü"/>
            </a:pPr>
            <a:r>
              <a:rPr lang="en-US" dirty="0" smtClean="0"/>
              <a:t>Commercial / free / open-source / shareware</a:t>
            </a:r>
          </a:p>
          <a:p>
            <a:pPr lvl="2">
              <a:spcAft>
                <a:spcPts val="1200"/>
              </a:spcAft>
              <a:buFont typeface="Wingdings" pitchFamily="2" charset="2"/>
              <a:buChar char="ü"/>
            </a:pPr>
            <a:r>
              <a:rPr lang="en-US" dirty="0" smtClean="0"/>
              <a:t>Technology used</a:t>
            </a:r>
          </a:p>
          <a:p>
            <a:pPr lvl="1">
              <a:spcAft>
                <a:spcPts val="1200"/>
              </a:spcAft>
              <a:buFont typeface="Wingdings" pitchFamily="2" charset="2"/>
              <a:buChar char="q"/>
            </a:pPr>
            <a:r>
              <a:rPr lang="en-US" dirty="0" smtClean="0"/>
              <a:t>Some type of test tools can affect the actual outcome of the test. The consequence of these tools is called the “</a:t>
            </a:r>
            <a:r>
              <a:rPr lang="en-US" b="1" dirty="0" smtClean="0"/>
              <a:t>Probe Effect</a:t>
            </a:r>
            <a:r>
              <a:rPr lang="en-US" dirty="0" smtClean="0"/>
              <a:t>”</a:t>
            </a:r>
            <a:endParaRPr lang="en-US" dirty="0"/>
          </a:p>
          <a:p>
            <a:pPr lvl="1">
              <a:spcAft>
                <a:spcPts val="1200"/>
              </a:spcAft>
              <a:buFont typeface="Wingdings" pitchFamily="2" charset="2"/>
              <a:buChar char="v"/>
            </a:pPr>
            <a:r>
              <a:rPr lang="en-US" b="1" dirty="0" smtClean="0">
                <a:solidFill>
                  <a:srgbClr val="0070C0"/>
                </a:solidFill>
              </a:rPr>
              <a:t>Probe Effect: </a:t>
            </a:r>
            <a:r>
              <a:rPr lang="en-US" dirty="0" smtClean="0">
                <a:solidFill>
                  <a:srgbClr val="0070C0"/>
                </a:solidFill>
              </a:rPr>
              <a:t>The effect on the component or system by the measurement instrument when the component or system is being measured, e.g. by a performance testing tool or monitor. </a:t>
            </a:r>
          </a:p>
          <a:p>
            <a:pPr lvl="2">
              <a:spcAft>
                <a:spcPts val="1200"/>
              </a:spcAft>
              <a:buFont typeface="Courier New" pitchFamily="49" charset="0"/>
              <a:buChar char="o"/>
            </a:pPr>
            <a:r>
              <a:rPr lang="en-US" dirty="0" smtClean="0">
                <a:solidFill>
                  <a:srgbClr val="0070C0"/>
                </a:solidFill>
              </a:rPr>
              <a:t>For example performance may be slightly worse when performance testing tools are being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8539163" cy="338554"/>
          </a:xfrm>
        </p:spPr>
        <p:txBody>
          <a:bodyPr/>
          <a:lstStyle/>
          <a:p>
            <a:r>
              <a:rPr lang="en-US" dirty="0" smtClean="0"/>
              <a:t>Tool Support for Management of Testing and Tests</a:t>
            </a:r>
            <a:endParaRPr lang="en-US" dirty="0"/>
          </a:p>
        </p:txBody>
      </p:sp>
      <p:sp>
        <p:nvSpPr>
          <p:cNvPr id="3" name="Text Placeholder 2"/>
          <p:cNvSpPr>
            <a:spLocks noGrp="1"/>
          </p:cNvSpPr>
          <p:nvPr>
            <p:ph type="body" sz="quarter" idx="10"/>
          </p:nvPr>
        </p:nvSpPr>
        <p:spPr>
          <a:xfrm>
            <a:off x="302931" y="807214"/>
            <a:ext cx="8544207" cy="6001643"/>
          </a:xfrm>
        </p:spPr>
        <p:txBody>
          <a:bodyPr/>
          <a:lstStyle/>
          <a:p>
            <a:pPr lvl="1">
              <a:spcAft>
                <a:spcPts val="600"/>
              </a:spcAft>
              <a:buFont typeface="Wingdings" pitchFamily="2" charset="2"/>
              <a:buChar char="q"/>
            </a:pPr>
            <a:r>
              <a:rPr lang="en-US" b="1" dirty="0" smtClean="0"/>
              <a:t>Test Management Tools: </a:t>
            </a:r>
            <a:r>
              <a:rPr lang="en-US" dirty="0" smtClean="0"/>
              <a:t>Test management tools provide support for various activities and tasks throughout the S/w development life cycle. </a:t>
            </a:r>
          </a:p>
          <a:p>
            <a:pPr lvl="2">
              <a:spcAft>
                <a:spcPts val="600"/>
              </a:spcAft>
              <a:buFont typeface="Wingdings" pitchFamily="2" charset="2"/>
              <a:buChar char="q"/>
            </a:pPr>
            <a:r>
              <a:rPr lang="en-US" dirty="0" smtClean="0"/>
              <a:t>Test management tools provide an architecture for creating, storing and editing test procedures. </a:t>
            </a:r>
          </a:p>
          <a:p>
            <a:pPr lvl="2">
              <a:spcAft>
                <a:spcPts val="600"/>
              </a:spcAft>
              <a:buFont typeface="Wingdings" pitchFamily="2" charset="2"/>
              <a:buChar char="q"/>
            </a:pPr>
            <a:r>
              <a:rPr lang="en-US" dirty="0" smtClean="0"/>
              <a:t>These may be linked or traced to requirements, test conditions and risks.</a:t>
            </a:r>
          </a:p>
          <a:p>
            <a:pPr lvl="2">
              <a:spcAft>
                <a:spcPts val="600"/>
              </a:spcAft>
              <a:buFont typeface="Wingdings" pitchFamily="2" charset="2"/>
              <a:buChar char="q"/>
            </a:pPr>
            <a:r>
              <a:rPr lang="en-US" dirty="0" smtClean="0"/>
              <a:t>Tests can be recorded as passed or failed and provides an interface to an incident management tool.</a:t>
            </a:r>
          </a:p>
          <a:p>
            <a:pPr lvl="1">
              <a:spcAft>
                <a:spcPts val="600"/>
              </a:spcAft>
              <a:buFont typeface="Wingdings" pitchFamily="2" charset="2"/>
              <a:buChar char="q"/>
            </a:pPr>
            <a:r>
              <a:rPr lang="en-US" b="1" dirty="0" smtClean="0"/>
              <a:t>Requirements Management Tools: </a:t>
            </a:r>
            <a:r>
              <a:rPr lang="en-US" dirty="0" smtClean="0"/>
              <a:t>Requirements management tools are used by business analysts to record, manage and prioritize the requirements of a system. </a:t>
            </a:r>
          </a:p>
          <a:p>
            <a:pPr lvl="2">
              <a:spcAft>
                <a:spcPts val="600"/>
              </a:spcAft>
              <a:buFont typeface="Wingdings" pitchFamily="2" charset="2"/>
              <a:buChar char="q"/>
            </a:pPr>
            <a:r>
              <a:rPr lang="en-US" dirty="0" smtClean="0"/>
              <a:t>They can also be used to manage changes to requirements</a:t>
            </a:r>
          </a:p>
          <a:p>
            <a:pPr lvl="1">
              <a:lnSpc>
                <a:spcPct val="150000"/>
              </a:lnSpc>
              <a:buFont typeface="Wingdings" pitchFamily="2" charset="2"/>
              <a:buChar char="q"/>
            </a:pPr>
            <a:r>
              <a:rPr lang="en-US" b="1" dirty="0" smtClean="0"/>
              <a:t>Incident Management Tools: </a:t>
            </a:r>
            <a:r>
              <a:rPr lang="en-US" dirty="0" smtClean="0"/>
              <a:t>Incident management tools are also known as defect management tools. </a:t>
            </a:r>
          </a:p>
          <a:p>
            <a:pPr lvl="2">
              <a:lnSpc>
                <a:spcPct val="150000"/>
              </a:lnSpc>
              <a:buFont typeface="Wingdings" pitchFamily="2" charset="2"/>
              <a:buChar char="q"/>
            </a:pPr>
            <a:r>
              <a:rPr lang="en-US" dirty="0" smtClean="0"/>
              <a:t>These are one of the most widely used types of test tool. </a:t>
            </a:r>
          </a:p>
          <a:p>
            <a:pPr lvl="2">
              <a:lnSpc>
                <a:spcPct val="150000"/>
              </a:lnSpc>
              <a:buFont typeface="Wingdings" pitchFamily="2" charset="2"/>
              <a:buChar char="q"/>
            </a:pPr>
            <a:r>
              <a:rPr lang="en-US" dirty="0" smtClean="0"/>
              <a:t>At a basic level incident management tools are used to perform two critical activities: creation of an incident report; and maintenance of details about the incident as it progresses through the incident life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Tools</a:t>
            </a:r>
            <a:endParaRPr lang="en-US" dirty="0"/>
          </a:p>
        </p:txBody>
      </p:sp>
      <p:sp>
        <p:nvSpPr>
          <p:cNvPr id="3" name="Text Placeholder 2"/>
          <p:cNvSpPr>
            <a:spLocks noGrp="1"/>
          </p:cNvSpPr>
          <p:nvPr>
            <p:ph type="body" sz="quarter" idx="10"/>
          </p:nvPr>
        </p:nvSpPr>
        <p:spPr>
          <a:xfrm>
            <a:off x="302931" y="1074003"/>
            <a:ext cx="8544207" cy="5293757"/>
          </a:xfrm>
        </p:spPr>
        <p:txBody>
          <a:bodyPr/>
          <a:lstStyle/>
          <a:p>
            <a:pPr lvl="1">
              <a:spcAft>
                <a:spcPts val="1200"/>
              </a:spcAft>
              <a:buFont typeface="Wingdings" pitchFamily="2" charset="2"/>
              <a:buChar char="q"/>
            </a:pPr>
            <a:r>
              <a:rPr lang="en-US" dirty="0" smtClean="0"/>
              <a:t>A tool that provides support for the identification and control of configuration items, their status over changes and versions, and the release of baselines consisting of configuration items.</a:t>
            </a:r>
          </a:p>
          <a:p>
            <a:pPr lvl="1">
              <a:spcAft>
                <a:spcPts val="1200"/>
              </a:spcAft>
              <a:buFont typeface="Wingdings" pitchFamily="2" charset="2"/>
              <a:buChar char="q"/>
            </a:pPr>
            <a:r>
              <a:rPr lang="en-US" dirty="0" smtClean="0"/>
              <a:t>Configuration management tools are designed primarily for managing: </a:t>
            </a:r>
          </a:p>
          <a:p>
            <a:pPr lvl="2">
              <a:spcAft>
                <a:spcPts val="1200"/>
              </a:spcAft>
              <a:buFont typeface="Wingdings" pitchFamily="2" charset="2"/>
              <a:buChar char="ü"/>
            </a:pPr>
            <a:r>
              <a:rPr lang="en-US" dirty="0" smtClean="0"/>
              <a:t>The versions of different software and hardware components that comprise a complete build of the system; </a:t>
            </a:r>
          </a:p>
          <a:p>
            <a:pPr lvl="2">
              <a:spcAft>
                <a:spcPts val="1200"/>
              </a:spcAft>
              <a:buFont typeface="Wingdings" pitchFamily="2" charset="2"/>
              <a:buChar char="ü"/>
            </a:pPr>
            <a:r>
              <a:rPr lang="en-US" dirty="0" smtClean="0"/>
              <a:t>And various complete builds of systems that exist for various software platforms over a period of time.</a:t>
            </a:r>
          </a:p>
          <a:p>
            <a:pPr>
              <a:spcAft>
                <a:spcPts val="1200"/>
              </a:spcAft>
            </a:pPr>
            <a:r>
              <a:rPr lang="en-US" sz="2200" b="1" dirty="0" smtClean="0">
                <a:solidFill>
                  <a:schemeClr val="tx2"/>
                </a:solidFill>
              </a:rPr>
              <a:t>Tool Support for Static Testing</a:t>
            </a:r>
          </a:p>
          <a:p>
            <a:pPr lvl="1">
              <a:spcBef>
                <a:spcPts val="600"/>
              </a:spcBef>
              <a:spcAft>
                <a:spcPts val="600"/>
              </a:spcAft>
              <a:buFont typeface="Wingdings" pitchFamily="2" charset="2"/>
              <a:buChar char="q"/>
            </a:pPr>
            <a:r>
              <a:rPr lang="en-US" dirty="0" smtClean="0"/>
              <a:t>Static testing tools provide a cost effective way of finding more defects at an earlier stage in the development process.</a:t>
            </a:r>
          </a:p>
          <a:p>
            <a:pPr lvl="1">
              <a:spcBef>
                <a:spcPts val="600"/>
              </a:spcBef>
              <a:spcAft>
                <a:spcPts val="600"/>
              </a:spcAft>
              <a:buFont typeface="Wingdings" pitchFamily="2" charset="2"/>
              <a:buChar char="q"/>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Different types of Static Testing tools:</a:t>
            </a:r>
          </a:p>
          <a:p>
            <a:pPr lvl="2">
              <a:buFont typeface="Wingdings" pitchFamily="2" charset="2"/>
              <a:buChar char="Ø"/>
            </a:pPr>
            <a:r>
              <a:rPr lang="en-US" dirty="0" smtClean="0">
                <a:solidFill>
                  <a:srgbClr val="0070C0"/>
                </a:solidFill>
              </a:rPr>
              <a:t>Review Tools</a:t>
            </a:r>
          </a:p>
          <a:p>
            <a:pPr lvl="2">
              <a:buFont typeface="Wingdings" pitchFamily="2" charset="2"/>
              <a:buChar char="Ø"/>
            </a:pPr>
            <a:r>
              <a:rPr lang="en-US" dirty="0" smtClean="0">
                <a:solidFill>
                  <a:srgbClr val="0070C0"/>
                </a:solidFill>
              </a:rPr>
              <a:t>Static Analysis Tools</a:t>
            </a:r>
          </a:p>
          <a:p>
            <a:pPr lvl="2">
              <a:buFont typeface="Wingdings" pitchFamily="2" charset="2"/>
              <a:buChar char="Ø"/>
            </a:pPr>
            <a:r>
              <a:rPr lang="en-US" dirty="0" smtClean="0">
                <a:solidFill>
                  <a:srgbClr val="0070C0"/>
                </a:solidFill>
              </a:rPr>
              <a:t>Modeling Tools</a:t>
            </a:r>
            <a:endParaRPr lang="en-US" sz="2200" b="1" dirty="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 Specification</a:t>
            </a:r>
            <a:endParaRPr lang="en-US" dirty="0"/>
          </a:p>
        </p:txBody>
      </p:sp>
      <p:sp>
        <p:nvSpPr>
          <p:cNvPr id="3" name="Text Placeholder 2"/>
          <p:cNvSpPr>
            <a:spLocks noGrp="1"/>
          </p:cNvSpPr>
          <p:nvPr>
            <p:ph type="body" sz="quarter" idx="10"/>
          </p:nvPr>
        </p:nvSpPr>
        <p:spPr>
          <a:xfrm>
            <a:off x="302931" y="1025604"/>
            <a:ext cx="8544207" cy="5078313"/>
          </a:xfrm>
        </p:spPr>
        <p:txBody>
          <a:bodyPr/>
          <a:lstStyle/>
          <a:p>
            <a:pPr lvl="1">
              <a:spcAft>
                <a:spcPts val="1200"/>
              </a:spcAft>
              <a:buFont typeface="Wingdings" pitchFamily="2" charset="2"/>
              <a:buChar char="q"/>
            </a:pPr>
            <a:r>
              <a:rPr lang="en-US" b="1" dirty="0" smtClean="0"/>
              <a:t>Modeling Tools: </a:t>
            </a:r>
            <a:r>
              <a:rPr lang="en-US" dirty="0" smtClean="0"/>
              <a:t>Modeling tools are used primarily by developers during the analysis and design stages of the development life cycle. The reason modeling tools are included here is because they are very cost-effective at finding defects early in the development life cycle.</a:t>
            </a:r>
          </a:p>
          <a:p>
            <a:pPr lvl="1">
              <a:spcAft>
                <a:spcPts val="1200"/>
              </a:spcAft>
              <a:buFont typeface="Wingdings" pitchFamily="2" charset="2"/>
              <a:buChar char="q"/>
            </a:pPr>
            <a:r>
              <a:rPr lang="en-US" b="1" dirty="0" smtClean="0"/>
              <a:t>Test Design Tools: </a:t>
            </a:r>
            <a:r>
              <a:rPr lang="en-US" dirty="0" smtClean="0"/>
              <a:t>Test design tools are used to support the generation and creation of test cases. In order for the tool to generate test cases, a test basis needs to be input and maintained. Hence many test design tools are integrated with other tools that already contain details of the test basis such as:</a:t>
            </a:r>
          </a:p>
          <a:p>
            <a:pPr lvl="2">
              <a:spcAft>
                <a:spcPts val="1200"/>
              </a:spcAft>
            </a:pPr>
            <a:r>
              <a:rPr lang="en-US" dirty="0" smtClean="0"/>
              <a:t>1) Modeling tools;</a:t>
            </a:r>
          </a:p>
          <a:p>
            <a:pPr lvl="2">
              <a:spcAft>
                <a:spcPts val="1200"/>
              </a:spcAft>
            </a:pPr>
            <a:r>
              <a:rPr lang="en-US" dirty="0" smtClean="0"/>
              <a:t>2) Requirements management tools;</a:t>
            </a:r>
            <a:endParaRPr lang="en-US" sz="2800" dirty="0" smtClean="0"/>
          </a:p>
          <a:p>
            <a:pPr lvl="2">
              <a:spcAft>
                <a:spcPts val="1200"/>
              </a:spcAft>
            </a:pPr>
            <a:r>
              <a:rPr lang="en-US" dirty="0" smtClean="0"/>
              <a:t>3) Static analysis tools;</a:t>
            </a:r>
          </a:p>
          <a:p>
            <a:pPr lvl="2">
              <a:spcAft>
                <a:spcPts val="1200"/>
              </a:spcAft>
            </a:pPr>
            <a:r>
              <a:rPr lang="en-US" dirty="0" smtClean="0"/>
              <a:t>4) Test management tools.</a:t>
            </a:r>
          </a:p>
          <a:p>
            <a:pPr lvl="1">
              <a:spcAft>
                <a:spcPts val="1200"/>
              </a:spcAft>
              <a:buFont typeface="Wingdings" pitchFamily="2" charset="2"/>
              <a:buChar char="q"/>
            </a:pPr>
            <a:r>
              <a:rPr lang="en-US" b="1" dirty="0" smtClean="0"/>
              <a:t>Test Data Preparation Tools: </a:t>
            </a:r>
            <a:r>
              <a:rPr lang="en-US" dirty="0" smtClean="0"/>
              <a:t>Test data preparation tools are used by testers and developers to manipulate data so that the environment is in the appropriate state for the test to be run.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5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5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5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5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Test Execution and Logging</a:t>
            </a:r>
            <a:endParaRPr lang="en-US" dirty="0"/>
          </a:p>
        </p:txBody>
      </p:sp>
      <p:sp>
        <p:nvSpPr>
          <p:cNvPr id="3" name="Text Placeholder 2"/>
          <p:cNvSpPr>
            <a:spLocks noGrp="1"/>
          </p:cNvSpPr>
          <p:nvPr>
            <p:ph type="body" sz="quarter" idx="10"/>
          </p:nvPr>
        </p:nvSpPr>
        <p:spPr>
          <a:xfrm>
            <a:off x="302931" y="990600"/>
            <a:ext cx="8544207" cy="5262979"/>
          </a:xfrm>
        </p:spPr>
        <p:txBody>
          <a:bodyPr/>
          <a:lstStyle/>
          <a:p>
            <a:pPr lvl="1">
              <a:buFont typeface="Wingdings" pitchFamily="2" charset="2"/>
              <a:buChar char="q"/>
            </a:pPr>
            <a:r>
              <a:rPr lang="en-US" b="1" dirty="0" smtClean="0"/>
              <a:t>Different types of Test Execution and Logging tools:</a:t>
            </a:r>
          </a:p>
          <a:p>
            <a:pPr lvl="2">
              <a:buFont typeface="Wingdings" pitchFamily="2" charset="2"/>
              <a:buChar char="ü"/>
            </a:pPr>
            <a:r>
              <a:rPr lang="en-US" dirty="0" smtClean="0"/>
              <a:t>Test Execution Tools</a:t>
            </a:r>
          </a:p>
          <a:p>
            <a:pPr lvl="2">
              <a:buFont typeface="Wingdings" pitchFamily="2" charset="2"/>
              <a:buChar char="ü"/>
            </a:pPr>
            <a:r>
              <a:rPr lang="en-US" dirty="0" smtClean="0"/>
              <a:t>Test Harness/Unit-Test Framework Tools</a:t>
            </a:r>
          </a:p>
          <a:p>
            <a:pPr lvl="2">
              <a:buFont typeface="Wingdings" pitchFamily="2" charset="2"/>
              <a:buChar char="ü"/>
            </a:pPr>
            <a:r>
              <a:rPr lang="en-US" dirty="0" smtClean="0"/>
              <a:t>Test Comparators</a:t>
            </a:r>
          </a:p>
          <a:p>
            <a:pPr lvl="2">
              <a:buFont typeface="Wingdings" pitchFamily="2" charset="2"/>
              <a:buChar char="ü"/>
            </a:pPr>
            <a:r>
              <a:rPr lang="en-US" dirty="0" smtClean="0"/>
              <a:t>Coverage Measurement Tools</a:t>
            </a:r>
          </a:p>
          <a:p>
            <a:pPr lvl="2">
              <a:buFont typeface="Wingdings" pitchFamily="2" charset="2"/>
              <a:buChar char="ü"/>
            </a:pPr>
            <a:r>
              <a:rPr lang="en-US" dirty="0" smtClean="0"/>
              <a:t>Security Testing Tools</a:t>
            </a:r>
          </a:p>
          <a:p>
            <a:pPr lvl="1">
              <a:buFont typeface="Wingdings" pitchFamily="2" charset="2"/>
              <a:buChar char="q"/>
            </a:pPr>
            <a:r>
              <a:rPr lang="en-US" b="1" dirty="0" smtClean="0"/>
              <a:t>Test Execution Tool: </a:t>
            </a:r>
            <a:r>
              <a:rPr lang="en-US" dirty="0" smtClean="0"/>
              <a:t>A type of test tool that is able to execute other software using an automated test script, e.g. capture/playback. [Fewster and Graham]</a:t>
            </a:r>
          </a:p>
          <a:p>
            <a:pPr lvl="1">
              <a:buFont typeface="Wingdings" pitchFamily="2" charset="2"/>
              <a:buChar char="q"/>
            </a:pPr>
            <a:r>
              <a:rPr lang="en-US" b="1" dirty="0" smtClean="0"/>
              <a:t>Unit Test Framework Tools: </a:t>
            </a:r>
            <a:r>
              <a:rPr lang="en-US" dirty="0" smtClean="0"/>
              <a:t>A tool that provides an environment for unit or component testing in which a component can be tested in isolation or with suitable stubs and drivers. It also provides other support for the developer, such as debugging capabilities. [Graham]</a:t>
            </a:r>
          </a:p>
          <a:p>
            <a:pPr lvl="1">
              <a:buFont typeface="Wingdings" pitchFamily="2" charset="2"/>
              <a:buChar char="q"/>
            </a:pPr>
            <a:r>
              <a:rPr lang="en-US" b="1" dirty="0" smtClean="0"/>
              <a:t>Test Comparator: </a:t>
            </a:r>
            <a:r>
              <a:rPr lang="en-US" dirty="0" smtClean="0"/>
              <a:t>A test tool to perform automated test comparison of actual results with expected results.</a:t>
            </a:r>
          </a:p>
          <a:p>
            <a:pPr lvl="1">
              <a:buFont typeface="Wingdings" pitchFamily="2" charset="2"/>
              <a:buChar char="q"/>
            </a:pPr>
            <a:r>
              <a:rPr lang="en-US" dirty="0" smtClean="0"/>
              <a:t>Coverage Measurement Tools: A tool that provides objective measures of what structural elements, e.g. statements, branches have been exercised by a test suite.</a:t>
            </a:r>
          </a:p>
          <a:p>
            <a:pPr lvl="1">
              <a:buFont typeface="Wingdings" pitchFamily="2" charset="2"/>
              <a:buChar char="q"/>
            </a:pPr>
            <a:r>
              <a:rPr lang="en-US" b="1" dirty="0" smtClean="0"/>
              <a:t>Security Testing Tool: </a:t>
            </a:r>
            <a:r>
              <a:rPr lang="en-US" dirty="0" smtClean="0"/>
              <a:t>A tool that provides support for testing security characteristics and vulnerabilities.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Support for Performance and Monitoring</a:t>
            </a:r>
            <a:endParaRPr lang="en-US" dirty="0"/>
          </a:p>
        </p:txBody>
      </p:sp>
      <p:sp>
        <p:nvSpPr>
          <p:cNvPr id="3" name="Text Placeholder 2"/>
          <p:cNvSpPr>
            <a:spLocks noGrp="1"/>
          </p:cNvSpPr>
          <p:nvPr>
            <p:ph type="body" sz="quarter" idx="10"/>
          </p:nvPr>
        </p:nvSpPr>
        <p:spPr>
          <a:xfrm>
            <a:off x="302931" y="1066800"/>
            <a:ext cx="8544207" cy="5139869"/>
          </a:xfrm>
        </p:spPr>
        <p:txBody>
          <a:bodyPr/>
          <a:lstStyle/>
          <a:p>
            <a:pPr lvl="1">
              <a:spcAft>
                <a:spcPts val="1200"/>
              </a:spcAft>
              <a:buFont typeface="Wingdings" pitchFamily="2" charset="2"/>
              <a:buChar char="q"/>
            </a:pPr>
            <a:r>
              <a:rPr lang="en-US" b="1" dirty="0" smtClean="0"/>
              <a:t>Dynamic Analysis Tools -</a:t>
            </a:r>
            <a:r>
              <a:rPr lang="en-US" dirty="0" smtClean="0"/>
              <a:t> A tool that provides run-time information on the state of the software code. These tools are most commonly used to identify unassigned pointers, check pointer arithmetic and to monitor the allocation, use and de-allocation of memory and to flag memory leaks.</a:t>
            </a:r>
          </a:p>
          <a:p>
            <a:pPr lvl="1">
              <a:spcAft>
                <a:spcPts val="1200"/>
              </a:spcAft>
              <a:buFont typeface="Wingdings" pitchFamily="2" charset="2"/>
              <a:buChar char="q"/>
            </a:pPr>
            <a:r>
              <a:rPr lang="en-US" b="1" dirty="0" smtClean="0"/>
              <a:t>Performance Testing Tool - </a:t>
            </a:r>
            <a:r>
              <a:rPr lang="en-US" dirty="0" smtClean="0"/>
              <a:t>A tool to support performance testing that usually has two main facilities: load generation and test transaction measurement. Load generation can simulate either multiple users or high volumes of input data. During execution, response time measurements are taken from selected transactions and these are logged. Performance testing tools normally provide reports based on test logs and graphs of load against response times.</a:t>
            </a:r>
          </a:p>
          <a:p>
            <a:pPr lvl="1">
              <a:spcAft>
                <a:spcPts val="1200"/>
              </a:spcAft>
              <a:buFont typeface="Wingdings" pitchFamily="2" charset="2"/>
              <a:buChar char="q"/>
            </a:pPr>
            <a:r>
              <a:rPr lang="en-US" b="1" dirty="0" smtClean="0"/>
              <a:t>Stress Testing Tool - </a:t>
            </a:r>
            <a:r>
              <a:rPr lang="en-US" dirty="0" smtClean="0"/>
              <a:t>A tool that supports stress testing.</a:t>
            </a:r>
          </a:p>
          <a:p>
            <a:pPr>
              <a:spcAft>
                <a:spcPts val="1200"/>
              </a:spcAft>
            </a:pPr>
            <a:r>
              <a:rPr lang="en-US" sz="1400" b="1" i="1" dirty="0" smtClean="0">
                <a:solidFill>
                  <a:srgbClr val="0070C0"/>
                </a:solidFill>
              </a:rPr>
              <a:t>Stress Testing: </a:t>
            </a:r>
            <a:r>
              <a:rPr lang="en-US" sz="1400" i="1" dirty="0" smtClean="0">
                <a:solidFill>
                  <a:srgbClr val="0070C0"/>
                </a:solidFill>
              </a:rPr>
              <a:t>A type of performance testing conducted to evaluate a system or component at or beyond the limits of its anticipated or specified work loads, or with reduced availability of resources such as access to memory or servers. [After IEEE 610]</a:t>
            </a:r>
          </a:p>
          <a:p>
            <a:pPr lvl="1">
              <a:spcAft>
                <a:spcPts val="1200"/>
              </a:spcAft>
              <a:buFont typeface="Wingdings" pitchFamily="2" charset="2"/>
              <a:buChar char="q"/>
            </a:pPr>
            <a:r>
              <a:rPr lang="en-US" b="1" dirty="0" smtClean="0"/>
              <a:t>Monitoring Tools: </a:t>
            </a:r>
            <a:r>
              <a:rPr lang="en-US" dirty="0" smtClean="0"/>
              <a:t>A software tool or hardware device that runs concurrently with the component or system under test and supervises, records and/or analyses the behavior of the component or system. [After IEEE 610]</a:t>
            </a:r>
            <a:endParaRPr lang="en-US" sz="1400" i="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par>
                          <p:cTn id="30" fill="hold">
                            <p:stCondLst>
                              <p:cond delay="2000"/>
                            </p:stCondLst>
                            <p:childTnLst>
                              <p:par>
                                <p:cTn id="31" presetID="41" presetClass="entr" presetSubtype="0"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5"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2000" tmFilter="0,0; .5, 1; 1, 1"/>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4"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20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8539163" cy="338554"/>
          </a:xfrm>
        </p:spPr>
        <p:txBody>
          <a:bodyPr/>
          <a:lstStyle/>
          <a:p>
            <a:r>
              <a:rPr lang="en-US" dirty="0" smtClean="0"/>
              <a:t>Effective Use of Tools: Potential Benefits and Risks</a:t>
            </a:r>
            <a:endParaRPr lang="en-US" dirty="0"/>
          </a:p>
        </p:txBody>
      </p:sp>
      <p:sp>
        <p:nvSpPr>
          <p:cNvPr id="3" name="Text Placeholder 2"/>
          <p:cNvSpPr>
            <a:spLocks noGrp="1"/>
          </p:cNvSpPr>
          <p:nvPr>
            <p:ph type="body" sz="quarter" idx="10"/>
          </p:nvPr>
        </p:nvSpPr>
        <p:spPr>
          <a:xfrm>
            <a:off x="302931" y="914400"/>
            <a:ext cx="8544207" cy="5478423"/>
          </a:xfrm>
        </p:spPr>
        <p:txBody>
          <a:bodyPr/>
          <a:lstStyle/>
          <a:p>
            <a:pPr lvl="1">
              <a:spcAft>
                <a:spcPts val="600"/>
              </a:spcAft>
              <a:buFont typeface="Wingdings" pitchFamily="2" charset="2"/>
              <a:buChar char="q"/>
            </a:pPr>
            <a:r>
              <a:rPr lang="en-US" b="1" dirty="0" smtClean="0"/>
              <a:t>Potential Benefits:</a:t>
            </a:r>
          </a:p>
          <a:p>
            <a:pPr lvl="2">
              <a:spcAft>
                <a:spcPts val="600"/>
              </a:spcAft>
              <a:buFont typeface="Wingdings" pitchFamily="2" charset="2"/>
              <a:buChar char="ü"/>
            </a:pPr>
            <a:r>
              <a:rPr lang="en-US" dirty="0" smtClean="0"/>
              <a:t>Repetitive work is reduced (e.g., running regression tests, re-entering the same test data, and checking against coding standards).</a:t>
            </a:r>
          </a:p>
          <a:p>
            <a:pPr lvl="2">
              <a:spcAft>
                <a:spcPts val="600"/>
              </a:spcAft>
              <a:buFont typeface="Wingdings" pitchFamily="2" charset="2"/>
              <a:buChar char="ü"/>
            </a:pPr>
            <a:r>
              <a:rPr lang="en-US" dirty="0" smtClean="0"/>
              <a:t>Greater consistency and repeatability.</a:t>
            </a:r>
          </a:p>
          <a:p>
            <a:pPr lvl="2">
              <a:spcAft>
                <a:spcPts val="600"/>
              </a:spcAft>
              <a:buFont typeface="Wingdings" pitchFamily="2" charset="2"/>
              <a:buChar char="ü"/>
            </a:pPr>
            <a:r>
              <a:rPr lang="en-US" dirty="0" smtClean="0"/>
              <a:t>Objective assessments (e.g., static measures, coverage)</a:t>
            </a:r>
          </a:p>
          <a:p>
            <a:pPr lvl="2">
              <a:spcAft>
                <a:spcPts val="600"/>
              </a:spcAft>
              <a:buFont typeface="Wingdings" pitchFamily="2" charset="2"/>
              <a:buChar char="ü"/>
            </a:pPr>
            <a:r>
              <a:rPr lang="en-US" dirty="0" smtClean="0"/>
              <a:t>Ease of access to information about tests or testing.</a:t>
            </a:r>
          </a:p>
          <a:p>
            <a:pPr lvl="1">
              <a:spcAft>
                <a:spcPts val="600"/>
              </a:spcAft>
              <a:buFont typeface="Wingdings" pitchFamily="2" charset="2"/>
              <a:buChar char="q"/>
            </a:pPr>
            <a:r>
              <a:rPr lang="en-US" b="1" dirty="0" smtClean="0"/>
              <a:t>Risks of Using Tools:</a:t>
            </a:r>
            <a:r>
              <a:rPr lang="en-US" dirty="0" smtClean="0"/>
              <a:t> </a:t>
            </a:r>
          </a:p>
          <a:p>
            <a:pPr lvl="2">
              <a:spcAft>
                <a:spcPts val="600"/>
              </a:spcAft>
              <a:buFont typeface="Wingdings" pitchFamily="2" charset="2"/>
              <a:buChar char="ü"/>
            </a:pPr>
            <a:r>
              <a:rPr lang="en-US" dirty="0" smtClean="0"/>
              <a:t>Unrealistic expectations for the tool (including functionality and ease of use)</a:t>
            </a:r>
          </a:p>
          <a:p>
            <a:pPr lvl="2">
              <a:spcAft>
                <a:spcPts val="600"/>
              </a:spcAft>
              <a:buFont typeface="Wingdings" pitchFamily="2" charset="2"/>
              <a:buChar char="ü"/>
            </a:pPr>
            <a:r>
              <a:rPr lang="en-US" dirty="0" smtClean="0"/>
              <a:t>Underestimating the time, cost and effort for the initial introduction of a tool (including training and external expertise)</a:t>
            </a:r>
          </a:p>
          <a:p>
            <a:pPr lvl="2">
              <a:spcAft>
                <a:spcPts val="600"/>
              </a:spcAft>
              <a:buFont typeface="Wingdings" pitchFamily="2" charset="2"/>
              <a:buChar char="ü"/>
            </a:pPr>
            <a:r>
              <a:rPr lang="en-US" dirty="0" smtClean="0"/>
              <a:t>Underestimating the time and effort needed to achieve significant and continuing benefits from the tool (including the need for changes in the testing process and continuous improvement of the way the tool is used)</a:t>
            </a:r>
          </a:p>
          <a:p>
            <a:pPr lvl="2">
              <a:spcAft>
                <a:spcPts val="600"/>
              </a:spcAft>
              <a:buFont typeface="Wingdings" pitchFamily="2" charset="2"/>
              <a:buChar char="ü"/>
            </a:pPr>
            <a:r>
              <a:rPr lang="en-US" dirty="0" smtClean="0"/>
              <a:t>Underestimating the effort required to maintain the test assets generated by the tool.</a:t>
            </a:r>
          </a:p>
          <a:p>
            <a:pPr lvl="2">
              <a:spcAft>
                <a:spcPts val="600"/>
              </a:spcAft>
              <a:buFont typeface="Wingdings" pitchFamily="2" charset="2"/>
              <a:buChar char="ü"/>
            </a:pPr>
            <a:r>
              <a:rPr lang="en-US" dirty="0" smtClean="0"/>
              <a:t>Over-reliance on the tool (replacement for test design or use of automated testing where manual testing would be better)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anim calcmode="lin" valueType="num">
                                      <p:cBhvr>
                                        <p:cTn id="88"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3">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 calcmode="lin" valueType="num">
                                      <p:cBhvr>
                                        <p:cTn id="97"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157168"/>
            <a:ext cx="8544207" cy="3262432"/>
          </a:xfrm>
        </p:spPr>
        <p:txBody>
          <a:bodyPr/>
          <a:lstStyle/>
          <a:p>
            <a:pPr lvl="1">
              <a:spcBef>
                <a:spcPts val="600"/>
              </a:spcBef>
              <a:spcAft>
                <a:spcPts val="600"/>
              </a:spcAft>
              <a:buFont typeface="Wingdings" pitchFamily="2" charset="2"/>
              <a:buChar char="ü"/>
            </a:pPr>
            <a:r>
              <a:rPr lang="en-US" dirty="0" smtClean="0"/>
              <a:t>Neglecting version control of test assets within the tool.</a:t>
            </a:r>
          </a:p>
          <a:p>
            <a:pPr lvl="1">
              <a:spcBef>
                <a:spcPts val="600"/>
              </a:spcBef>
              <a:spcAft>
                <a:spcPts val="600"/>
              </a:spcAft>
              <a:buFont typeface="Wingdings" pitchFamily="2" charset="2"/>
              <a:buChar char="ü"/>
            </a:pPr>
            <a:r>
              <a:rPr lang="en-US" dirty="0" smtClean="0"/>
              <a:t>Neglecting relationships and interoperability issues between critical tools, such as requirements mgmt tools, version control tools, incident mgmt tools, defect tracking tools and tools from multiple vendors.</a:t>
            </a:r>
          </a:p>
          <a:p>
            <a:pPr lvl="1">
              <a:spcBef>
                <a:spcPts val="600"/>
              </a:spcBef>
              <a:spcAft>
                <a:spcPts val="600"/>
              </a:spcAft>
              <a:buFont typeface="Wingdings" pitchFamily="2" charset="2"/>
              <a:buChar char="ü"/>
            </a:pPr>
            <a:r>
              <a:rPr lang="en-US" dirty="0" smtClean="0"/>
              <a:t>Risk of tool vendor going out of business, retiring the tool, or selling the tool to a different vendor.</a:t>
            </a:r>
          </a:p>
          <a:p>
            <a:pPr lvl="1">
              <a:spcBef>
                <a:spcPts val="600"/>
              </a:spcBef>
              <a:spcAft>
                <a:spcPts val="600"/>
              </a:spcAft>
              <a:buFont typeface="Wingdings" pitchFamily="2" charset="2"/>
              <a:buChar char="ü"/>
            </a:pPr>
            <a:r>
              <a:rPr lang="en-US" dirty="0" smtClean="0"/>
              <a:t>Poor response from vendor for support, upgrades, and defect fixes.</a:t>
            </a:r>
          </a:p>
          <a:p>
            <a:pPr lvl="1">
              <a:spcBef>
                <a:spcPts val="600"/>
              </a:spcBef>
              <a:spcAft>
                <a:spcPts val="600"/>
              </a:spcAft>
              <a:buFont typeface="Wingdings" pitchFamily="2" charset="2"/>
              <a:buChar char="ü"/>
            </a:pPr>
            <a:r>
              <a:rPr lang="en-US" dirty="0" smtClean="0"/>
              <a:t>Risk of suspension of open-source / free tool project.</a:t>
            </a:r>
          </a:p>
          <a:p>
            <a:pPr lvl="1">
              <a:spcBef>
                <a:spcPts val="600"/>
              </a:spcBef>
              <a:spcAft>
                <a:spcPts val="600"/>
              </a:spcAft>
              <a:buFont typeface="Wingdings" pitchFamily="2" charset="2"/>
              <a:buChar char="ü"/>
            </a:pPr>
            <a:r>
              <a:rPr lang="en-US" dirty="0" smtClean="0"/>
              <a:t>Unforeseen, such as the inability to support a new platform.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99646"/>
            <a:ext cx="8539163" cy="338554"/>
          </a:xfrm>
        </p:spPr>
        <p:txBody>
          <a:bodyPr/>
          <a:lstStyle/>
          <a:p>
            <a:pPr lvl="1" algn="l" rtl="0">
              <a:spcBef>
                <a:spcPct val="0"/>
              </a:spcBef>
            </a:pPr>
            <a:r>
              <a:rPr lang="en-US" sz="2200" b="1" kern="1200" dirty="0">
                <a:solidFill>
                  <a:schemeClr val="tx2"/>
                </a:solidFill>
                <a:latin typeface="Arial" pitchFamily="34" charset="0"/>
                <a:ea typeface="+mj-ea"/>
                <a:cs typeface="+mj-cs"/>
              </a:rPr>
              <a:t>Risk and </a:t>
            </a:r>
            <a:r>
              <a:rPr lang="en-US" sz="2200" b="1" kern="1200" dirty="0" smtClean="0">
                <a:solidFill>
                  <a:schemeClr val="tx2"/>
                </a:solidFill>
                <a:latin typeface="Arial" pitchFamily="34" charset="0"/>
                <a:ea typeface="+mj-ea"/>
                <a:cs typeface="+mj-cs"/>
              </a:rPr>
              <a:t>Testing</a:t>
            </a:r>
            <a:endParaRPr lang="en-US" sz="2200" b="1" kern="1200" dirty="0">
              <a:solidFill>
                <a:schemeClr val="tx2"/>
              </a:solidFill>
              <a:latin typeface="Arial" pitchFamily="34" charset="0"/>
              <a:ea typeface="+mj-ea"/>
              <a:cs typeface="+mj-cs"/>
            </a:endParaRPr>
          </a:p>
        </p:txBody>
      </p:sp>
      <p:graphicFrame>
        <p:nvGraphicFramePr>
          <p:cNvPr id="4" name="Diagram 3"/>
          <p:cNvGraphicFramePr/>
          <p:nvPr/>
        </p:nvGraphicFramePr>
        <p:xfrm>
          <a:off x="304801" y="1039535"/>
          <a:ext cx="8381999" cy="5285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689429-835A-4F42-B997-0DE4E02CA0B7}"/>
                                            </p:graphicEl>
                                          </p:spTgt>
                                        </p:tgtEl>
                                        <p:attrNameLst>
                                          <p:attrName>style.visibility</p:attrName>
                                        </p:attrNameLst>
                                      </p:cBhvr>
                                      <p:to>
                                        <p:strVal val="visible"/>
                                      </p:to>
                                    </p:set>
                                    <p:animEffect transition="in" filter="fade">
                                      <p:cBhvr>
                                        <p:cTn id="7" dur="2000"/>
                                        <p:tgtEl>
                                          <p:spTgt spid="4">
                                            <p:graphicEl>
                                              <a:dgm id="{81689429-835A-4F42-B997-0DE4E02CA0B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9FC2F699-CBA0-4889-955F-BCC7D2F5727E}"/>
                                            </p:graphicEl>
                                          </p:spTgt>
                                        </p:tgtEl>
                                        <p:attrNameLst>
                                          <p:attrName>style.visibility</p:attrName>
                                        </p:attrNameLst>
                                      </p:cBhvr>
                                      <p:to>
                                        <p:strVal val="visible"/>
                                      </p:to>
                                    </p:set>
                                    <p:animEffect transition="in" filter="fade">
                                      <p:cBhvr>
                                        <p:cTn id="12" dur="2000"/>
                                        <p:tgtEl>
                                          <p:spTgt spid="4">
                                            <p:graphicEl>
                                              <a:dgm id="{9FC2F699-CBA0-4889-955F-BCC7D2F5727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079E8C7A-8E65-4C58-BC9B-8C03B696713A}"/>
                                            </p:graphicEl>
                                          </p:spTgt>
                                        </p:tgtEl>
                                        <p:attrNameLst>
                                          <p:attrName>style.visibility</p:attrName>
                                        </p:attrNameLst>
                                      </p:cBhvr>
                                      <p:to>
                                        <p:strVal val="visible"/>
                                      </p:to>
                                    </p:set>
                                    <p:animEffect transition="in" filter="fade">
                                      <p:cBhvr>
                                        <p:cTn id="17" dur="2000"/>
                                        <p:tgtEl>
                                          <p:spTgt spid="4">
                                            <p:graphicEl>
                                              <a:dgm id="{079E8C7A-8E65-4C58-BC9B-8C03B696713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0A3CD398-AB6B-4912-A94E-F496FBE334EC}"/>
                                            </p:graphicEl>
                                          </p:spTgt>
                                        </p:tgtEl>
                                        <p:attrNameLst>
                                          <p:attrName>style.visibility</p:attrName>
                                        </p:attrNameLst>
                                      </p:cBhvr>
                                      <p:to>
                                        <p:strVal val="visible"/>
                                      </p:to>
                                    </p:set>
                                    <p:animEffect transition="in" filter="fade">
                                      <p:cBhvr>
                                        <p:cTn id="22" dur="2000"/>
                                        <p:tgtEl>
                                          <p:spTgt spid="4">
                                            <p:graphicEl>
                                              <a:dgm id="{0A3CD398-AB6B-4912-A94E-F496FBE334E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1E2CFC3C-6DD1-473A-A0FF-91348E276653}"/>
                                            </p:graphicEl>
                                          </p:spTgt>
                                        </p:tgtEl>
                                        <p:attrNameLst>
                                          <p:attrName>style.visibility</p:attrName>
                                        </p:attrNameLst>
                                      </p:cBhvr>
                                      <p:to>
                                        <p:strVal val="visible"/>
                                      </p:to>
                                    </p:set>
                                    <p:animEffect transition="in" filter="fade">
                                      <p:cBhvr>
                                        <p:cTn id="27" dur="2000"/>
                                        <p:tgtEl>
                                          <p:spTgt spid="4">
                                            <p:graphicEl>
                                              <a:dgm id="{1E2CFC3C-6DD1-473A-A0FF-91348E27665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76C114CF-0ECD-4EBE-9702-C724F0A0AA59}"/>
                                            </p:graphicEl>
                                          </p:spTgt>
                                        </p:tgtEl>
                                        <p:attrNameLst>
                                          <p:attrName>style.visibility</p:attrName>
                                        </p:attrNameLst>
                                      </p:cBhvr>
                                      <p:to>
                                        <p:strVal val="visible"/>
                                      </p:to>
                                    </p:set>
                                    <p:animEffect transition="in" filter="fade">
                                      <p:cBhvr>
                                        <p:cTn id="32" dur="2000"/>
                                        <p:tgtEl>
                                          <p:spTgt spid="4">
                                            <p:graphicEl>
                                              <a:dgm id="{76C114CF-0ECD-4EBE-9702-C724F0A0AA5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8539163" cy="338554"/>
          </a:xfrm>
        </p:spPr>
        <p:txBody>
          <a:bodyPr/>
          <a:lstStyle/>
          <a:p>
            <a:r>
              <a:rPr lang="en-US" dirty="0" smtClean="0"/>
              <a:t>Contd..</a:t>
            </a:r>
            <a:endParaRPr lang="en-US" dirty="0"/>
          </a:p>
        </p:txBody>
      </p:sp>
      <p:sp>
        <p:nvSpPr>
          <p:cNvPr id="5" name="Text Placeholder 4"/>
          <p:cNvSpPr>
            <a:spLocks noGrp="1"/>
          </p:cNvSpPr>
          <p:nvPr>
            <p:ph type="body" sz="quarter" idx="10"/>
          </p:nvPr>
        </p:nvSpPr>
        <p:spPr>
          <a:xfrm>
            <a:off x="302931" y="838200"/>
            <a:ext cx="8544207" cy="5816977"/>
          </a:xfrm>
        </p:spPr>
        <p:txBody>
          <a:bodyPr/>
          <a:lstStyle/>
          <a:p>
            <a:pPr lvl="1">
              <a:buFont typeface="Wingdings" pitchFamily="2" charset="2"/>
              <a:buChar char="q"/>
            </a:pPr>
            <a:r>
              <a:rPr lang="en-US" b="1" dirty="0" smtClean="0"/>
              <a:t>Project Risks -</a:t>
            </a:r>
            <a:r>
              <a:rPr lang="en-US" dirty="0" smtClean="0"/>
              <a:t>Project risks are the risks that surround the project’s capability to deliver its objectives, such as:</a:t>
            </a:r>
          </a:p>
          <a:p>
            <a:pPr lvl="2">
              <a:buFont typeface="Wingdings" pitchFamily="2" charset="2"/>
              <a:buChar char="q"/>
            </a:pPr>
            <a:r>
              <a:rPr lang="en-US" b="1" dirty="0" smtClean="0"/>
              <a:t>Organizational Factors:</a:t>
            </a:r>
          </a:p>
          <a:p>
            <a:pPr lvl="3"/>
            <a:r>
              <a:rPr lang="en-US" dirty="0" smtClean="0"/>
              <a:t>Skill, training and staff shortages</a:t>
            </a:r>
          </a:p>
          <a:p>
            <a:pPr lvl="3"/>
            <a:r>
              <a:rPr lang="en-US" dirty="0" smtClean="0"/>
              <a:t>Personal issues</a:t>
            </a:r>
          </a:p>
          <a:p>
            <a:pPr lvl="3"/>
            <a:r>
              <a:rPr lang="en-US" dirty="0" smtClean="0"/>
              <a:t>Political issues, such as:</a:t>
            </a:r>
          </a:p>
          <a:p>
            <a:pPr lvl="4">
              <a:buFont typeface="Courier New" pitchFamily="49" charset="0"/>
              <a:buChar char="o"/>
            </a:pPr>
            <a:r>
              <a:rPr lang="en-US" dirty="0" smtClean="0"/>
              <a:t>Problems with testers communicating their needs and test results</a:t>
            </a:r>
          </a:p>
          <a:p>
            <a:pPr lvl="4">
              <a:buFont typeface="Courier New" pitchFamily="49" charset="0"/>
              <a:buChar char="o"/>
            </a:pPr>
            <a:r>
              <a:rPr lang="en-US" dirty="0" smtClean="0"/>
              <a:t>Failure by the team to follow up on information found in testing and reviews (e.g. not improving development and testing practices) </a:t>
            </a:r>
          </a:p>
          <a:p>
            <a:pPr lvl="3"/>
            <a:r>
              <a:rPr lang="en-US" dirty="0" smtClean="0"/>
              <a:t>Improper attitude toward or expectations of testing (e.g. not appreciating the value of finding defects during testing)</a:t>
            </a:r>
          </a:p>
          <a:p>
            <a:pPr lvl="2">
              <a:buFont typeface="Wingdings" pitchFamily="2" charset="2"/>
              <a:buChar char="q"/>
            </a:pPr>
            <a:r>
              <a:rPr lang="en-US" b="1" dirty="0" smtClean="0"/>
              <a:t>Technical Issues:</a:t>
            </a:r>
            <a:endParaRPr lang="en-US" dirty="0" smtClean="0"/>
          </a:p>
          <a:p>
            <a:pPr lvl="3"/>
            <a:r>
              <a:rPr lang="en-US" dirty="0" smtClean="0"/>
              <a:t>Problems in defining the right requirements</a:t>
            </a:r>
          </a:p>
          <a:p>
            <a:pPr lvl="3"/>
            <a:r>
              <a:rPr lang="en-US" dirty="0" smtClean="0"/>
              <a:t>The extent to which requirements cannot be met given existing constraints</a:t>
            </a:r>
          </a:p>
          <a:p>
            <a:pPr lvl="3"/>
            <a:r>
              <a:rPr lang="en-US" dirty="0" smtClean="0"/>
              <a:t>Test environment not ready on time</a:t>
            </a:r>
          </a:p>
          <a:p>
            <a:pPr lvl="3"/>
            <a:r>
              <a:rPr lang="en-US" dirty="0" smtClean="0"/>
              <a:t>Late data conversion, migration planning and development and testing data conversion/migration tools.</a:t>
            </a:r>
          </a:p>
          <a:p>
            <a:pPr lvl="3"/>
            <a:r>
              <a:rPr lang="en-US" dirty="0" smtClean="0"/>
              <a:t>Low quality of the design, code, configuration data. Test data and tests</a:t>
            </a:r>
          </a:p>
          <a:p>
            <a:pPr lvl="2">
              <a:buFont typeface="Wingdings" pitchFamily="2" charset="2"/>
              <a:buChar char="q"/>
            </a:pPr>
            <a:r>
              <a:rPr lang="en-US" b="1" dirty="0" smtClean="0"/>
              <a:t>Supplier Issues:</a:t>
            </a:r>
          </a:p>
          <a:p>
            <a:pPr lvl="3"/>
            <a:r>
              <a:rPr lang="en-US" dirty="0" smtClean="0"/>
              <a:t>Failure of a third party</a:t>
            </a:r>
          </a:p>
          <a:p>
            <a:pPr lvl="3"/>
            <a:r>
              <a:rPr lang="en-US" dirty="0" smtClean="0"/>
              <a:t>Contractual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 calcmode="lin" valueType="num">
                                      <p:cBhvr>
                                        <p:cTn id="106" dur="2000" fill="hold"/>
                                        <p:tgtEl>
                                          <p:spTgt spid="5">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5">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5">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5">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5">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5">
                                            <p:txEl>
                                              <p:pRg st="12" end="12"/>
                                            </p:txEl>
                                          </p:spTgt>
                                        </p:tgtEl>
                                        <p:attrNameLst>
                                          <p:attrName>style.visibility</p:attrName>
                                        </p:attrNameLst>
                                      </p:cBhvr>
                                      <p:to>
                                        <p:strVal val="visible"/>
                                      </p:to>
                                    </p:set>
                                    <p:anim calcmode="lin" valueType="num">
                                      <p:cBhvr>
                                        <p:cTn id="115" dur="2000" fill="hold"/>
                                        <p:tgtEl>
                                          <p:spTgt spid="5">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5">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5">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5">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5">
                                            <p:txEl>
                                              <p:pRg st="12" end="1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childTnLst>
                                    <p:set>
                                      <p:cBhvr>
                                        <p:cTn id="123" dur="1" fill="hold">
                                          <p:stCondLst>
                                            <p:cond delay="0"/>
                                          </p:stCondLst>
                                        </p:cTn>
                                        <p:tgtEl>
                                          <p:spTgt spid="5">
                                            <p:txEl>
                                              <p:pRg st="13" end="13"/>
                                            </p:txEl>
                                          </p:spTgt>
                                        </p:tgtEl>
                                        <p:attrNameLst>
                                          <p:attrName>style.visibility</p:attrName>
                                        </p:attrNameLst>
                                      </p:cBhvr>
                                      <p:to>
                                        <p:strVal val="visible"/>
                                      </p:to>
                                    </p:set>
                                    <p:anim calcmode="lin" valueType="num">
                                      <p:cBhvr>
                                        <p:cTn id="124" dur="2000" fill="hold"/>
                                        <p:tgtEl>
                                          <p:spTgt spid="5">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5">
                                            <p:txEl>
                                              <p:pRg st="13" end="13"/>
                                            </p:txEl>
                                          </p:spTgt>
                                        </p:tgtEl>
                                        <p:attrNameLst>
                                          <p:attrName>ppt_y</p:attrName>
                                        </p:attrNameLst>
                                      </p:cBhvr>
                                      <p:tavLst>
                                        <p:tav tm="0">
                                          <p:val>
                                            <p:strVal val="#ppt_y"/>
                                          </p:val>
                                        </p:tav>
                                        <p:tav tm="100000">
                                          <p:val>
                                            <p:strVal val="#ppt_y"/>
                                          </p:val>
                                        </p:tav>
                                      </p:tavLst>
                                    </p:anim>
                                    <p:anim calcmode="lin" valueType="num">
                                      <p:cBhvr>
                                        <p:cTn id="126" dur="2000" fill="hold"/>
                                        <p:tgtEl>
                                          <p:spTgt spid="5">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5">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5">
                                            <p:txEl>
                                              <p:pRg st="13" end="13"/>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41" presetClass="entr" presetSubtype="0" fill="hold" grpId="0" nodeType="clickEffect">
                                  <p:stCondLst>
                                    <p:cond delay="0"/>
                                  </p:stCondLst>
                                  <p:childTnLst>
                                    <p:set>
                                      <p:cBhvr>
                                        <p:cTn id="132" dur="1" fill="hold">
                                          <p:stCondLst>
                                            <p:cond delay="0"/>
                                          </p:stCondLst>
                                        </p:cTn>
                                        <p:tgtEl>
                                          <p:spTgt spid="5">
                                            <p:txEl>
                                              <p:pRg st="14" end="14"/>
                                            </p:txEl>
                                          </p:spTgt>
                                        </p:tgtEl>
                                        <p:attrNameLst>
                                          <p:attrName>style.visibility</p:attrName>
                                        </p:attrNameLst>
                                      </p:cBhvr>
                                      <p:to>
                                        <p:strVal val="visible"/>
                                      </p:to>
                                    </p:set>
                                    <p:anim calcmode="lin" valueType="num">
                                      <p:cBhvr>
                                        <p:cTn id="133" dur="2000" fill="hold"/>
                                        <p:tgtEl>
                                          <p:spTgt spid="5">
                                            <p:txEl>
                                              <p:pRg st="14" end="1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4" dur="2000" fill="hold"/>
                                        <p:tgtEl>
                                          <p:spTgt spid="5">
                                            <p:txEl>
                                              <p:pRg st="14" end="14"/>
                                            </p:txEl>
                                          </p:spTgt>
                                        </p:tgtEl>
                                        <p:attrNameLst>
                                          <p:attrName>ppt_y</p:attrName>
                                        </p:attrNameLst>
                                      </p:cBhvr>
                                      <p:tavLst>
                                        <p:tav tm="0">
                                          <p:val>
                                            <p:strVal val="#ppt_y"/>
                                          </p:val>
                                        </p:tav>
                                        <p:tav tm="100000">
                                          <p:val>
                                            <p:strVal val="#ppt_y"/>
                                          </p:val>
                                        </p:tav>
                                      </p:tavLst>
                                    </p:anim>
                                    <p:anim calcmode="lin" valueType="num">
                                      <p:cBhvr>
                                        <p:cTn id="135" dur="2000" fill="hold"/>
                                        <p:tgtEl>
                                          <p:spTgt spid="5">
                                            <p:txEl>
                                              <p:pRg st="14" end="1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6" dur="2000" fill="hold"/>
                                        <p:tgtEl>
                                          <p:spTgt spid="5">
                                            <p:txEl>
                                              <p:pRg st="14" end="1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7" dur="2000" tmFilter="0,0; .5, 1; 1, 1"/>
                                        <p:tgtEl>
                                          <p:spTgt spid="5">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1" presetClass="entr" presetSubtype="0" fill="hold" grpId="0" nodeType="clickEffect">
                                  <p:stCondLst>
                                    <p:cond delay="0"/>
                                  </p:stCondLst>
                                  <p:childTnLst>
                                    <p:set>
                                      <p:cBhvr>
                                        <p:cTn id="141" dur="1" fill="hold">
                                          <p:stCondLst>
                                            <p:cond delay="0"/>
                                          </p:stCondLst>
                                        </p:cTn>
                                        <p:tgtEl>
                                          <p:spTgt spid="5">
                                            <p:txEl>
                                              <p:pRg st="15" end="15"/>
                                            </p:txEl>
                                          </p:spTgt>
                                        </p:tgtEl>
                                        <p:attrNameLst>
                                          <p:attrName>style.visibility</p:attrName>
                                        </p:attrNameLst>
                                      </p:cBhvr>
                                      <p:to>
                                        <p:strVal val="visible"/>
                                      </p:to>
                                    </p:set>
                                    <p:anim calcmode="lin" valueType="num">
                                      <p:cBhvr>
                                        <p:cTn id="142" dur="2000" fill="hold"/>
                                        <p:tgtEl>
                                          <p:spTgt spid="5">
                                            <p:txEl>
                                              <p:pRg st="15" end="1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3" dur="2000" fill="hold"/>
                                        <p:tgtEl>
                                          <p:spTgt spid="5">
                                            <p:txEl>
                                              <p:pRg st="15" end="15"/>
                                            </p:txEl>
                                          </p:spTgt>
                                        </p:tgtEl>
                                        <p:attrNameLst>
                                          <p:attrName>ppt_y</p:attrName>
                                        </p:attrNameLst>
                                      </p:cBhvr>
                                      <p:tavLst>
                                        <p:tav tm="0">
                                          <p:val>
                                            <p:strVal val="#ppt_y"/>
                                          </p:val>
                                        </p:tav>
                                        <p:tav tm="100000">
                                          <p:val>
                                            <p:strVal val="#ppt_y"/>
                                          </p:val>
                                        </p:tav>
                                      </p:tavLst>
                                    </p:anim>
                                    <p:anim calcmode="lin" valueType="num">
                                      <p:cBhvr>
                                        <p:cTn id="144" dur="2000" fill="hold"/>
                                        <p:tgtEl>
                                          <p:spTgt spid="5">
                                            <p:txEl>
                                              <p:pRg st="15" end="1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5" dur="2000" fill="hold"/>
                                        <p:tgtEl>
                                          <p:spTgt spid="5">
                                            <p:txEl>
                                              <p:pRg st="15" end="1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2000" tmFilter="0,0; .5, 1; 1, 1"/>
                                        <p:tgtEl>
                                          <p:spTgt spid="5">
                                            <p:txEl>
                                              <p:pRg st="15" end="15"/>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41" presetClass="entr" presetSubtype="0" fill="hold" grpId="0" nodeType="clickEffect">
                                  <p:stCondLst>
                                    <p:cond delay="0"/>
                                  </p:stCondLst>
                                  <p:childTnLst>
                                    <p:set>
                                      <p:cBhvr>
                                        <p:cTn id="150" dur="1" fill="hold">
                                          <p:stCondLst>
                                            <p:cond delay="0"/>
                                          </p:stCondLst>
                                        </p:cTn>
                                        <p:tgtEl>
                                          <p:spTgt spid="5">
                                            <p:txEl>
                                              <p:pRg st="16" end="16"/>
                                            </p:txEl>
                                          </p:spTgt>
                                        </p:tgtEl>
                                        <p:attrNameLst>
                                          <p:attrName>style.visibility</p:attrName>
                                        </p:attrNameLst>
                                      </p:cBhvr>
                                      <p:to>
                                        <p:strVal val="visible"/>
                                      </p:to>
                                    </p:set>
                                    <p:anim calcmode="lin" valueType="num">
                                      <p:cBhvr>
                                        <p:cTn id="151" dur="2000" fill="hold"/>
                                        <p:tgtEl>
                                          <p:spTgt spid="5">
                                            <p:txEl>
                                              <p:pRg st="16" end="16"/>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2" dur="2000" fill="hold"/>
                                        <p:tgtEl>
                                          <p:spTgt spid="5">
                                            <p:txEl>
                                              <p:pRg st="16" end="16"/>
                                            </p:txEl>
                                          </p:spTgt>
                                        </p:tgtEl>
                                        <p:attrNameLst>
                                          <p:attrName>ppt_y</p:attrName>
                                        </p:attrNameLst>
                                      </p:cBhvr>
                                      <p:tavLst>
                                        <p:tav tm="0">
                                          <p:val>
                                            <p:strVal val="#ppt_y"/>
                                          </p:val>
                                        </p:tav>
                                        <p:tav tm="100000">
                                          <p:val>
                                            <p:strVal val="#ppt_y"/>
                                          </p:val>
                                        </p:tav>
                                      </p:tavLst>
                                    </p:anim>
                                    <p:anim calcmode="lin" valueType="num">
                                      <p:cBhvr>
                                        <p:cTn id="153" dur="2000" fill="hold"/>
                                        <p:tgtEl>
                                          <p:spTgt spid="5">
                                            <p:txEl>
                                              <p:pRg st="16" end="1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4" dur="2000" fill="hold"/>
                                        <p:tgtEl>
                                          <p:spTgt spid="5">
                                            <p:txEl>
                                              <p:pRg st="16" end="1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5" dur="2000" tmFilter="0,0; .5, 1; 1, 1"/>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5" name="Text Placeholder 4"/>
          <p:cNvSpPr>
            <a:spLocks noGrp="1"/>
          </p:cNvSpPr>
          <p:nvPr>
            <p:ph type="body" sz="quarter" idx="10"/>
          </p:nvPr>
        </p:nvSpPr>
        <p:spPr>
          <a:xfrm>
            <a:off x="302931" y="1066800"/>
            <a:ext cx="8544207" cy="4955203"/>
          </a:xfrm>
        </p:spPr>
        <p:txBody>
          <a:bodyPr/>
          <a:lstStyle/>
          <a:p>
            <a:pPr lvl="1">
              <a:spcAft>
                <a:spcPts val="1200"/>
              </a:spcAft>
              <a:buFont typeface="Wingdings" pitchFamily="2" charset="2"/>
              <a:buChar char="q"/>
            </a:pPr>
            <a:r>
              <a:rPr lang="en-US" b="1" dirty="0" smtClean="0"/>
              <a:t>Product Risks</a:t>
            </a:r>
            <a:r>
              <a:rPr lang="en-US" dirty="0" smtClean="0"/>
              <a:t> -Potential failure areas (adverse future events or hazards) in the software or system are known as product risks, as they are a risk to the quality of the product, these include: </a:t>
            </a:r>
          </a:p>
          <a:p>
            <a:pPr lvl="2">
              <a:spcAft>
                <a:spcPts val="1200"/>
              </a:spcAft>
              <a:buFont typeface="Wingdings" pitchFamily="2" charset="2"/>
              <a:buChar char="ü"/>
            </a:pPr>
            <a:r>
              <a:rPr lang="en-US" dirty="0" smtClean="0"/>
              <a:t>Failure-prone software delivered. </a:t>
            </a:r>
          </a:p>
          <a:p>
            <a:pPr lvl="2">
              <a:spcAft>
                <a:spcPts val="1200"/>
              </a:spcAft>
              <a:buFont typeface="Wingdings" pitchFamily="2" charset="2"/>
              <a:buChar char="ü"/>
            </a:pPr>
            <a:r>
              <a:rPr lang="en-US" dirty="0" smtClean="0"/>
              <a:t>The potential that the software/hardware could cause harm to an individual or company.</a:t>
            </a:r>
          </a:p>
          <a:p>
            <a:pPr lvl="2">
              <a:spcAft>
                <a:spcPts val="1200"/>
              </a:spcAft>
              <a:buFont typeface="Wingdings" pitchFamily="2" charset="2"/>
              <a:buChar char="ü"/>
            </a:pPr>
            <a:r>
              <a:rPr lang="en-US" dirty="0" smtClean="0"/>
              <a:t>Poor software characteristics (e.g. functionality, reliability, usability and performance). </a:t>
            </a:r>
          </a:p>
          <a:p>
            <a:pPr lvl="2">
              <a:spcAft>
                <a:spcPts val="1200"/>
              </a:spcAft>
              <a:buFont typeface="Wingdings" pitchFamily="2" charset="2"/>
              <a:buChar char="ü"/>
            </a:pPr>
            <a:r>
              <a:rPr lang="en-US" dirty="0" smtClean="0"/>
              <a:t>Poor data integrity and quality (e.g. data migration issues, data conversion problems, data transport problems, violation of data standards) </a:t>
            </a:r>
          </a:p>
          <a:p>
            <a:pPr lvl="2">
              <a:spcAft>
                <a:spcPts val="1200"/>
              </a:spcAft>
              <a:buFont typeface="Wingdings" pitchFamily="2" charset="2"/>
              <a:buChar char="ü"/>
            </a:pPr>
            <a:r>
              <a:rPr lang="en-US" dirty="0" smtClean="0"/>
              <a:t>Software that does not perform its intended functions.</a:t>
            </a:r>
          </a:p>
          <a:p>
            <a:pPr lvl="1">
              <a:spcAft>
                <a:spcPts val="1200"/>
              </a:spcAft>
              <a:buFont typeface="Wingdings" pitchFamily="2" charset="2"/>
              <a:buChar char="q"/>
            </a:pPr>
            <a:r>
              <a:rPr lang="en-US" dirty="0" smtClean="0"/>
              <a:t>Product risks are a special type of risk to the success of a project. </a:t>
            </a:r>
          </a:p>
          <a:p>
            <a:pPr lvl="1">
              <a:spcAft>
                <a:spcPts val="1200"/>
              </a:spcAft>
              <a:buFont typeface="Wingdings" pitchFamily="2" charset="2"/>
              <a:buChar char="q"/>
            </a:pPr>
            <a:r>
              <a:rPr lang="en-US" dirty="0" smtClean="0"/>
              <a:t>Testing as a risk-control activity provides feedback about the residual risk by measuring the effectiveness of critical defect removal and of contingency plans.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Contd..</a:t>
            </a:r>
            <a:endParaRPr lang="en-US" dirty="0"/>
          </a:p>
        </p:txBody>
      </p:sp>
      <p:sp>
        <p:nvSpPr>
          <p:cNvPr id="4" name="Text Placeholder 3"/>
          <p:cNvSpPr>
            <a:spLocks noGrp="1"/>
          </p:cNvSpPr>
          <p:nvPr>
            <p:ph type="body" sz="quarter" idx="10"/>
          </p:nvPr>
        </p:nvSpPr>
        <p:spPr>
          <a:xfrm>
            <a:off x="302931" y="990600"/>
            <a:ext cx="8544207" cy="5324535"/>
          </a:xfrm>
        </p:spPr>
        <p:txBody>
          <a:bodyPr/>
          <a:lstStyle/>
          <a:p>
            <a:pPr lvl="1">
              <a:spcAft>
                <a:spcPts val="600"/>
              </a:spcAft>
              <a:buFont typeface="Wingdings" pitchFamily="2" charset="2"/>
              <a:buChar char="q"/>
            </a:pPr>
            <a:r>
              <a:rPr lang="en-US" dirty="0" smtClean="0"/>
              <a:t>A risk-based approach to testing provides proactive opportunities to reduce the levels of product risk, starting in the initial stages of a project. </a:t>
            </a:r>
          </a:p>
          <a:p>
            <a:pPr lvl="1">
              <a:spcAft>
                <a:spcPts val="600"/>
              </a:spcAft>
              <a:buFont typeface="Wingdings" pitchFamily="2" charset="2"/>
              <a:buChar char="q"/>
            </a:pPr>
            <a:r>
              <a:rPr lang="en-US" dirty="0" smtClean="0"/>
              <a:t>It involves the identification of product risks and their use in guiding test planning and control, specification, preparation and execution of tests. </a:t>
            </a:r>
          </a:p>
          <a:p>
            <a:pPr lvl="1">
              <a:spcAft>
                <a:spcPts val="600"/>
              </a:spcAft>
              <a:buFont typeface="Wingdings" pitchFamily="2" charset="2"/>
              <a:buChar char="q"/>
            </a:pPr>
            <a:r>
              <a:rPr lang="en-US" dirty="0" smtClean="0"/>
              <a:t>In a risk-based approach the risks identified may be used to:</a:t>
            </a:r>
          </a:p>
          <a:p>
            <a:pPr lvl="2">
              <a:spcAft>
                <a:spcPts val="600"/>
              </a:spcAft>
              <a:buFont typeface="Wingdings" pitchFamily="2" charset="2"/>
              <a:buChar char="ü"/>
            </a:pPr>
            <a:r>
              <a:rPr lang="en-US" dirty="0" smtClean="0"/>
              <a:t>Determine the test techniques to be employed.</a:t>
            </a:r>
          </a:p>
          <a:p>
            <a:pPr lvl="2">
              <a:spcAft>
                <a:spcPts val="600"/>
              </a:spcAft>
              <a:buFont typeface="Wingdings" pitchFamily="2" charset="2"/>
              <a:buChar char="ü"/>
            </a:pPr>
            <a:r>
              <a:rPr lang="en-US" dirty="0" smtClean="0"/>
              <a:t>Determine the extent of testing to be carried out.</a:t>
            </a:r>
          </a:p>
          <a:p>
            <a:pPr lvl="2">
              <a:spcAft>
                <a:spcPts val="600"/>
              </a:spcAft>
              <a:buFont typeface="Wingdings" pitchFamily="2" charset="2"/>
              <a:buChar char="ü"/>
            </a:pPr>
            <a:r>
              <a:rPr lang="en-US" dirty="0" smtClean="0"/>
              <a:t>Prioritize testing in an attempt to find the critical defects as early as possible.</a:t>
            </a:r>
          </a:p>
          <a:p>
            <a:pPr lvl="2">
              <a:spcAft>
                <a:spcPts val="600"/>
              </a:spcAft>
              <a:buFont typeface="Wingdings" pitchFamily="2" charset="2"/>
              <a:buChar char="ü"/>
            </a:pPr>
            <a:r>
              <a:rPr lang="en-US" dirty="0" smtClean="0"/>
              <a:t>Determine whether any non-testing activities could be employed to reduce risk (e.g. providing training to inexperienced designers).</a:t>
            </a:r>
          </a:p>
          <a:p>
            <a:pPr lvl="1">
              <a:spcAft>
                <a:spcPts val="600"/>
              </a:spcAft>
              <a:buFont typeface="Wingdings" pitchFamily="2" charset="2"/>
              <a:buChar char="q"/>
            </a:pPr>
            <a:r>
              <a:rPr lang="en-US" dirty="0" smtClean="0"/>
              <a:t>Risk-based testing draws on the collective knowledge and insight of the project stakeholders to determine the risks and the levels of testing required to address those risks.</a:t>
            </a:r>
          </a:p>
          <a:p>
            <a:pPr lvl="1">
              <a:spcAft>
                <a:spcPts val="600"/>
              </a:spcAft>
              <a:buFont typeface="Wingdings" pitchFamily="2" charset="2"/>
              <a:buChar char="q"/>
            </a:pPr>
            <a:r>
              <a:rPr lang="en-US" b="1" dirty="0" smtClean="0">
                <a:solidFill>
                  <a:srgbClr val="0070C0"/>
                </a:solidFill>
              </a:rPr>
              <a:t>Risk-based Testing: </a:t>
            </a:r>
            <a:r>
              <a:rPr lang="en-US" dirty="0" smtClean="0">
                <a:solidFill>
                  <a:srgbClr val="0070C0"/>
                </a:solidFill>
              </a:rPr>
              <a:t>An approach to testing to reduce the level of product risks and inform stakeholders of their status, starting in the initial stages of a project. It involves the identification of product risks and the use of risk levels to guide the test process.  </a:t>
            </a:r>
            <a:r>
              <a:rPr lang="en-US" i="1" dirty="0" smtClean="0">
                <a:solidFill>
                  <a:srgbClr val="0070C0"/>
                </a:solidFill>
              </a:rPr>
              <a:t>-ISTQB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20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20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4">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4">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4">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 calcmode="lin" valueType="num">
                                      <p:cBhvr>
                                        <p:cTn id="70" dur="2000" fill="hold"/>
                                        <p:tgtEl>
                                          <p:spTgt spid="4">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4">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4">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4">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4">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 calcmode="lin" valueType="num">
                                      <p:cBhvr>
                                        <p:cTn id="79" dur="2000" fill="hold"/>
                                        <p:tgtEl>
                                          <p:spTgt spid="4">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4">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4">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4">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Contd..</a:t>
            </a:r>
            <a:endParaRPr lang="en-US" dirty="0"/>
          </a:p>
        </p:txBody>
      </p:sp>
      <p:sp>
        <p:nvSpPr>
          <p:cNvPr id="5" name="Text Placeholder 4"/>
          <p:cNvSpPr>
            <a:spLocks noGrp="1"/>
          </p:cNvSpPr>
          <p:nvPr>
            <p:ph type="body" sz="quarter" idx="10"/>
          </p:nvPr>
        </p:nvSpPr>
        <p:spPr>
          <a:xfrm>
            <a:off x="302931" y="1105208"/>
            <a:ext cx="8544207" cy="2908489"/>
          </a:xfrm>
        </p:spPr>
        <p:txBody>
          <a:bodyPr/>
          <a:lstStyle/>
          <a:p>
            <a:pPr lvl="1">
              <a:lnSpc>
                <a:spcPct val="150000"/>
              </a:lnSpc>
              <a:buFont typeface="Wingdings" pitchFamily="2" charset="2"/>
              <a:buChar char="q"/>
            </a:pPr>
            <a:r>
              <a:rPr lang="en-US" dirty="0" smtClean="0"/>
              <a:t>To ensure that the chance of a product failure is minimized, risk management activities provide a disciplined approach to:</a:t>
            </a:r>
          </a:p>
          <a:p>
            <a:pPr lvl="2">
              <a:lnSpc>
                <a:spcPct val="150000"/>
              </a:lnSpc>
              <a:buFont typeface="Wingdings" pitchFamily="2" charset="2"/>
              <a:buChar char="ü"/>
            </a:pPr>
            <a:r>
              <a:rPr lang="en-US" dirty="0" smtClean="0"/>
              <a:t>Assess (and reassess on a regular basis) what can go wrong (risks).</a:t>
            </a:r>
          </a:p>
          <a:p>
            <a:pPr lvl="2">
              <a:lnSpc>
                <a:spcPct val="150000"/>
              </a:lnSpc>
              <a:buFont typeface="Wingdings" pitchFamily="2" charset="2"/>
              <a:buChar char="ü"/>
            </a:pPr>
            <a:r>
              <a:rPr lang="en-US" dirty="0" smtClean="0"/>
              <a:t>Determine what risks are important to deal with.</a:t>
            </a:r>
          </a:p>
          <a:p>
            <a:pPr lvl="2">
              <a:lnSpc>
                <a:spcPct val="150000"/>
              </a:lnSpc>
              <a:buFont typeface="Wingdings" pitchFamily="2" charset="2"/>
              <a:buChar char="ü"/>
            </a:pPr>
            <a:r>
              <a:rPr lang="en-US" dirty="0" smtClean="0"/>
              <a:t>Implement actions to deal with those risks.</a:t>
            </a:r>
          </a:p>
          <a:p>
            <a:pPr lvl="1">
              <a:lnSpc>
                <a:spcPct val="150000"/>
              </a:lnSpc>
              <a:buFont typeface="Wingdings" pitchFamily="2" charset="2"/>
              <a:buChar char="q"/>
            </a:pPr>
            <a:r>
              <a:rPr lang="en-US" dirty="0" smtClean="0"/>
              <a:t>In addition, testing may support the identification of new risks, may help to determine what risks should be reduced, and may lower uncertainty about risks.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838" y="2214563"/>
            <a:ext cx="6253161" cy="615553"/>
          </a:xfrm>
        </p:spPr>
        <p:txBody>
          <a:bodyPr/>
          <a:lstStyle/>
          <a:p>
            <a:pPr lvl="0"/>
            <a:r>
              <a:rPr dirty="0" smtClean="0"/>
              <a:t>Incident Management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04800"/>
            <a:ext cx="8539163" cy="338554"/>
          </a:xfrm>
        </p:spPr>
        <p:txBody>
          <a:bodyPr/>
          <a:lstStyle/>
          <a:p>
            <a:pPr lvl="0"/>
            <a:r>
              <a:rPr dirty="0" smtClean="0"/>
              <a:t>Incident Management</a:t>
            </a:r>
            <a:endParaRPr lang="en-US" dirty="0"/>
          </a:p>
        </p:txBody>
      </p:sp>
      <p:sp>
        <p:nvSpPr>
          <p:cNvPr id="4" name="Text Placeholder 3"/>
          <p:cNvSpPr>
            <a:spLocks noGrp="1"/>
          </p:cNvSpPr>
          <p:nvPr>
            <p:ph type="body" sz="quarter" idx="10"/>
          </p:nvPr>
        </p:nvSpPr>
        <p:spPr>
          <a:xfrm>
            <a:off x="302931" y="914400"/>
            <a:ext cx="8544207" cy="5663089"/>
          </a:xfrm>
        </p:spPr>
        <p:txBody>
          <a:bodyPr/>
          <a:lstStyle/>
          <a:p>
            <a:pPr lvl="1">
              <a:spcAft>
                <a:spcPts val="1200"/>
              </a:spcAft>
              <a:buFont typeface="Wingdings" pitchFamily="2" charset="2"/>
              <a:buChar char="q"/>
            </a:pPr>
            <a:r>
              <a:rPr lang="en-US" b="1" dirty="0" smtClean="0"/>
              <a:t>Incident: </a:t>
            </a:r>
            <a:r>
              <a:rPr lang="en-US" dirty="0" smtClean="0"/>
              <a:t>Any event occurring that requires investigation. [After IEEE 1008]</a:t>
            </a:r>
          </a:p>
          <a:p>
            <a:pPr lvl="1">
              <a:spcAft>
                <a:spcPts val="1200"/>
              </a:spcAft>
              <a:buFont typeface="Wingdings" pitchFamily="2" charset="2"/>
              <a:buChar char="q"/>
            </a:pPr>
            <a:r>
              <a:rPr lang="en-US" b="1" dirty="0" smtClean="0"/>
              <a:t>Incident Logging: </a:t>
            </a:r>
            <a:r>
              <a:rPr lang="en-US" dirty="0" smtClean="0"/>
              <a:t>Recording the details of any incident that occurred, e.g. during testing.</a:t>
            </a:r>
          </a:p>
          <a:p>
            <a:pPr lvl="1">
              <a:spcAft>
                <a:spcPts val="1200"/>
              </a:spcAft>
              <a:buFont typeface="Wingdings" pitchFamily="2" charset="2"/>
              <a:buChar char="q"/>
            </a:pPr>
            <a:r>
              <a:rPr lang="en-US" b="1" dirty="0" smtClean="0"/>
              <a:t>Incident Management: </a:t>
            </a:r>
            <a:r>
              <a:rPr lang="en-US" dirty="0" smtClean="0"/>
              <a:t>The process of recognizing, investigating, taking action and disposing of incidents. It involves logging incidents, classifying them and identifying the impact. [After IEEE 1044]</a:t>
            </a:r>
          </a:p>
          <a:p>
            <a:pPr lvl="1">
              <a:spcAft>
                <a:spcPts val="1200"/>
              </a:spcAft>
              <a:buFont typeface="Wingdings" pitchFamily="2" charset="2"/>
              <a:buChar char="q"/>
            </a:pPr>
            <a:r>
              <a:rPr lang="en-US" dirty="0" smtClean="0"/>
              <a:t>One of the objectives of testing is to find defects, the discrepancies between actual and expected outcomes need to be logged as incidents.</a:t>
            </a:r>
          </a:p>
          <a:p>
            <a:pPr lvl="1">
              <a:spcAft>
                <a:spcPts val="1200"/>
              </a:spcAft>
              <a:buFont typeface="Wingdings" pitchFamily="2" charset="2"/>
              <a:buChar char="q"/>
            </a:pPr>
            <a:r>
              <a:rPr lang="en-US" dirty="0" smtClean="0"/>
              <a:t>Incidents may be raised during development, review, testing or use of a software product.</a:t>
            </a:r>
          </a:p>
          <a:p>
            <a:pPr lvl="1">
              <a:spcAft>
                <a:spcPts val="1200"/>
              </a:spcAft>
              <a:buFont typeface="Wingdings" pitchFamily="2" charset="2"/>
              <a:buChar char="q"/>
            </a:pPr>
            <a:r>
              <a:rPr lang="en-US" b="1" dirty="0" smtClean="0"/>
              <a:t>Incident reports have the following objectives:</a:t>
            </a:r>
            <a:endParaRPr lang="en-US" dirty="0" smtClean="0"/>
          </a:p>
          <a:p>
            <a:pPr lvl="2">
              <a:spcAft>
                <a:spcPts val="1200"/>
              </a:spcAft>
              <a:buFont typeface="Wingdings" pitchFamily="2" charset="2"/>
              <a:buChar char="ü"/>
            </a:pPr>
            <a:r>
              <a:rPr lang="en-US" dirty="0" smtClean="0"/>
              <a:t>Provide developers and other parties with feedback about the problem to enable identification, isolation and correction as necessary.</a:t>
            </a:r>
          </a:p>
          <a:p>
            <a:pPr lvl="2">
              <a:spcAft>
                <a:spcPts val="1200"/>
              </a:spcAft>
              <a:buFont typeface="Wingdings" pitchFamily="2" charset="2"/>
              <a:buChar char="ü"/>
            </a:pPr>
            <a:r>
              <a:rPr lang="en-US" dirty="0" smtClean="0"/>
              <a:t>Provide test leaders a means of tracking the quality of the system under test and the progress of the testing.</a:t>
            </a:r>
          </a:p>
          <a:p>
            <a:pPr lvl="2">
              <a:spcAft>
                <a:spcPts val="1200"/>
              </a:spcAft>
              <a:buFont typeface="Wingdings" pitchFamily="2" charset="2"/>
              <a:buChar char="ü"/>
            </a:pPr>
            <a:r>
              <a:rPr lang="en-US" dirty="0" smtClean="0"/>
              <a:t>Provide ideas for test process improvement.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20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20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4">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4">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4">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 calcmode="lin" valueType="num">
                                      <p:cBhvr>
                                        <p:cTn id="70" dur="2000" fill="hold"/>
                                        <p:tgtEl>
                                          <p:spTgt spid="4">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4">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4">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4">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4">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 calcmode="lin" valueType="num">
                                      <p:cBhvr>
                                        <p:cTn id="79" dur="2000" fill="hold"/>
                                        <p:tgtEl>
                                          <p:spTgt spid="4">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4">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4">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4">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3318</Words>
  <Application>Microsoft Office PowerPoint</Application>
  <PresentationFormat>On-screen Show (4:3)</PresentationFormat>
  <Paragraphs>272</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Mahindra Satyam Corporate Template</vt:lpstr>
      <vt:lpstr>Test Management</vt:lpstr>
      <vt:lpstr>Learning Objectives</vt:lpstr>
      <vt:lpstr>Risk and Testing</vt:lpstr>
      <vt:lpstr>Contd..</vt:lpstr>
      <vt:lpstr>Contd..</vt:lpstr>
      <vt:lpstr>Contd..</vt:lpstr>
      <vt:lpstr>Contd..</vt:lpstr>
      <vt:lpstr>Incident Management</vt:lpstr>
      <vt:lpstr>Incident Management</vt:lpstr>
      <vt:lpstr>Contd..</vt:lpstr>
      <vt:lpstr>Defect/ Bug Life Cycle</vt:lpstr>
      <vt:lpstr>BUG Life Cycle</vt:lpstr>
      <vt:lpstr>Bug Status</vt:lpstr>
      <vt:lpstr>Contd..</vt:lpstr>
      <vt:lpstr>Severity of Defect</vt:lpstr>
      <vt:lpstr>Contd..</vt:lpstr>
      <vt:lpstr>Priority of Defect</vt:lpstr>
      <vt:lpstr>Contd..</vt:lpstr>
      <vt:lpstr>Example</vt:lpstr>
      <vt:lpstr>Tool Support for Testing</vt:lpstr>
      <vt:lpstr>Tool Support for Testing</vt:lpstr>
      <vt:lpstr>Test Tool Classification</vt:lpstr>
      <vt:lpstr>Tool Support for Management of Testing and Tests</vt:lpstr>
      <vt:lpstr>Configuration Management Tools</vt:lpstr>
      <vt:lpstr>Tool Support for Test Specification</vt:lpstr>
      <vt:lpstr>Tool Support for Test Execution and Logging</vt:lpstr>
      <vt:lpstr>Tool Support for Performance and Monitoring</vt:lpstr>
      <vt:lpstr>Effective Use of Tools: Potential Benefits and Risks</vt:lpstr>
      <vt:lpstr>Contd..</vt:lpstr>
    </vt:vector>
  </TitlesOfParts>
  <Company>MSAT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Management Day-2</dc:title>
  <dc:creator>nd15008</dc:creator>
  <cp:lastModifiedBy>nd15008</cp:lastModifiedBy>
  <cp:revision>154</cp:revision>
  <dcterms:created xsi:type="dcterms:W3CDTF">2012-01-09T05:56:59Z</dcterms:created>
  <dcterms:modified xsi:type="dcterms:W3CDTF">2012-04-21T06:50:30Z</dcterms:modified>
</cp:coreProperties>
</file>