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81" r:id="rId1"/>
  </p:sldMasterIdLst>
  <p:notesMasterIdLst>
    <p:notesMasterId r:id="rId13"/>
  </p:notesMasterIdLst>
  <p:handoutMasterIdLst>
    <p:handoutMasterId r:id="rId14"/>
  </p:handoutMasterIdLst>
  <p:sldIdLst>
    <p:sldId id="256" r:id="rId2"/>
    <p:sldId id="259" r:id="rId3"/>
    <p:sldId id="260" r:id="rId4"/>
    <p:sldId id="261" r:id="rId5"/>
    <p:sldId id="262" r:id="rId6"/>
    <p:sldId id="263" r:id="rId7"/>
    <p:sldId id="264" r:id="rId8"/>
    <p:sldId id="265" r:id="rId9"/>
    <p:sldId id="266" r:id="rId10"/>
    <p:sldId id="267" r:id="rId11"/>
    <p:sldId id="257"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CBA"/>
    <a:srgbClr val="F6FEE8"/>
    <a:srgbClr val="FFF5CD"/>
    <a:srgbClr val="FFFCEB"/>
    <a:srgbClr val="B0C9DA"/>
    <a:srgbClr val="C5EDE7"/>
    <a:srgbClr val="E5F7F4"/>
    <a:srgbClr val="C0D4E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42" autoAdjust="0"/>
    <p:restoredTop sz="94660"/>
  </p:normalViewPr>
  <p:slideViewPr>
    <p:cSldViewPr>
      <p:cViewPr>
        <p:scale>
          <a:sx n="66" d="100"/>
          <a:sy n="66" d="100"/>
        </p:scale>
        <p:origin x="-642"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08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7B2A0B8-EFF4-43B7-A0E4-FB58645C2ED1}" type="datetimeFigureOut">
              <a:rPr lang="en-US"/>
              <a:pPr>
                <a:defRPr/>
              </a:pPr>
              <a:t>11/17/2009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BF79E31-60FE-47AD-9302-8243ED85EC6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280DC32-E712-43D9-8CF0-9AB8C58B373F}" type="datetimeFigureOut">
              <a:rPr lang="en-US"/>
              <a:pPr>
                <a:defRPr/>
              </a:pPr>
              <a:t>11/17/2009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FAB4F5D-8252-44D7-9CA6-184A0664F8B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8B0F6F-E9E2-48BC-951E-9EDF8775DE10}" type="slidenum">
              <a:rPr lang="en-US"/>
              <a:pPr/>
              <a:t>2</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289A43-4494-451E-937D-AA8A146F6E1C}" type="slidenum">
              <a:rPr lang="en-US"/>
              <a:pPr/>
              <a:t>3</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0D340-0428-4A5D-A866-54EF615BEAE2}" type="slidenum">
              <a:rPr lang="en-US"/>
              <a:pPr/>
              <a:t>4</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C98618-AB31-4026-A7A3-DA6909BC6E0C}" type="slidenum">
              <a:rPr lang="en-US"/>
              <a:pPr/>
              <a:t>5</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D0B4B8-4033-43D6-B67F-3AEAE1D60793}" type="slidenum">
              <a:rPr lang="en-US"/>
              <a:pPr/>
              <a:t>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FEA69C-4847-4A71-A80B-CC35A2A8A796}" type="slidenum">
              <a:rPr lang="en-US"/>
              <a:pPr/>
              <a:t>7</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FD994-1225-4503-BC7B-1169EC8B440F}" type="slidenum">
              <a:rPr lang="en-US"/>
              <a:pPr/>
              <a:t>8</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00558F-96E5-4488-BE97-ACBE5E333E63}" type="slidenum">
              <a:rPr lang="en-US"/>
              <a:pPr/>
              <a:t>9</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C55DB9-7C76-479F-9944-EB96D464262C}" type="slidenum">
              <a:rPr lang="en-US"/>
              <a:pPr/>
              <a:t>10</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Rectangle 5"/>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pic>
        <p:nvPicPr>
          <p:cNvPr id="8" name="Picture 7" descr="small.png"/>
          <p:cNvPicPr>
            <a:picLocks noChangeAspect="1"/>
          </p:cNvPicPr>
          <p:nvPr/>
        </p:nvPicPr>
        <p:blipFill>
          <a:blip r:embed="rId2"/>
          <a:stretch>
            <a:fillRect/>
          </a:stretch>
        </p:blipFill>
        <p:spPr>
          <a:xfrm>
            <a:off x="5498630" y="404815"/>
            <a:ext cx="3048000" cy="24648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Two Content">
    <p:spTree>
      <p:nvGrpSpPr>
        <p:cNvPr id="1" name=""/>
        <p:cNvGrpSpPr/>
        <p:nvPr/>
      </p:nvGrpSpPr>
      <p:grpSpPr>
        <a:xfrm>
          <a:off x="0" y="0"/>
          <a:ext cx="0" cy="0"/>
          <a:chOff x="0" y="0"/>
          <a:chExt cx="0" cy="0"/>
        </a:xfrm>
      </p:grpSpPr>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14" name="AutoShape 39"/>
          <p:cNvSpPr>
            <a:spLocks noChangeArrowheads="1"/>
          </p:cNvSpPr>
          <p:nvPr/>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7" name="Text Placeholder 10"/>
          <p:cNvSpPr>
            <a:spLocks noGrp="1"/>
          </p:cNvSpPr>
          <p:nvPr>
            <p:ph type="body" sz="quarter" idx="15"/>
          </p:nvPr>
        </p:nvSpPr>
        <p:spPr>
          <a:xfrm>
            <a:off x="456072" y="2257425"/>
            <a:ext cx="3906510" cy="3665631"/>
          </a:xfrm>
        </p:spPr>
        <p:txBody>
          <a:bodyPr/>
          <a:lstStyle/>
          <a:p>
            <a:pPr lvl="0"/>
            <a:r>
              <a:rPr lang="en-US"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23" name="AutoShape 39"/>
          <p:cNvSpPr>
            <a:spLocks noChangeArrowheads="1"/>
          </p:cNvSpPr>
          <p:nvPr/>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Two Content">
    <p:spTree>
      <p:nvGrpSpPr>
        <p:cNvPr id="1" name=""/>
        <p:cNvGrpSpPr/>
        <p:nvPr/>
      </p:nvGrpSpPr>
      <p:grpSpPr>
        <a:xfrm>
          <a:off x="0" y="0"/>
          <a:ext cx="0" cy="0"/>
          <a:chOff x="0" y="0"/>
          <a:chExt cx="0" cy="0"/>
        </a:xfrm>
      </p:grpSpPr>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Two Content">
    <p:spTree>
      <p:nvGrpSpPr>
        <p:cNvPr id="1" name=""/>
        <p:cNvGrpSpPr/>
        <p:nvPr/>
      </p:nvGrpSpPr>
      <p:grpSpPr>
        <a:xfrm>
          <a:off x="0" y="0"/>
          <a:ext cx="0" cy="0"/>
          <a:chOff x="0" y="0"/>
          <a:chExt cx="0" cy="0"/>
        </a:xfrm>
      </p:grpSpPr>
      <p:sp>
        <p:nvSpPr>
          <p:cNvPr id="26" name="Text Placeholder 7"/>
          <p:cNvSpPr>
            <a:spLocks noGrp="1"/>
          </p:cNvSpPr>
          <p:nvPr>
            <p:ph type="body" sz="quarter" idx="11"/>
          </p:nvPr>
        </p:nvSpPr>
        <p:spPr>
          <a:xfrm>
            <a:off x="428602" y="1278124"/>
            <a:ext cx="8297909" cy="1313610"/>
          </a:xfrm>
        </p:spPr>
        <p:txBody>
          <a:body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7"/>
          <p:cNvSpPr>
            <a:spLocks noGrp="1"/>
          </p:cNvSpPr>
          <p:nvPr>
            <p:ph type="body" sz="quarter" idx="12"/>
          </p:nvPr>
        </p:nvSpPr>
        <p:spPr>
          <a:xfrm>
            <a:off x="428602" y="2962695"/>
            <a:ext cx="8297909" cy="1313610"/>
          </a:xfrm>
        </p:spPr>
        <p:txBody>
          <a:bodyPr/>
          <a:lstStyle/>
          <a:p>
            <a:pPr lvl="0"/>
            <a:r>
              <a:rPr lang="en-US" smtClean="0"/>
              <a:t>Click to edit Master text styles</a:t>
            </a:r>
          </a:p>
        </p:txBody>
      </p:sp>
      <p:sp>
        <p:nvSpPr>
          <p:cNvPr id="14" name="Text Placeholder 7"/>
          <p:cNvSpPr>
            <a:spLocks noGrp="1"/>
          </p:cNvSpPr>
          <p:nvPr>
            <p:ph type="body" sz="quarter" idx="13"/>
          </p:nvPr>
        </p:nvSpPr>
        <p:spPr>
          <a:xfrm>
            <a:off x="428602" y="4647266"/>
            <a:ext cx="8297909" cy="1313610"/>
          </a:xfrm>
        </p:spPr>
        <p:txBody>
          <a:body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Two Content">
    <p:spTree>
      <p:nvGrpSpPr>
        <p:cNvPr id="1" name=""/>
        <p:cNvGrpSpPr/>
        <p:nvPr/>
      </p:nvGrpSpPr>
      <p:grpSpPr>
        <a:xfrm>
          <a:off x="0" y="0"/>
          <a:ext cx="0" cy="0"/>
          <a:chOff x="0" y="0"/>
          <a:chExt cx="0" cy="0"/>
        </a:xfrm>
      </p:grpSpPr>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Two Content">
    <p:spTree>
      <p:nvGrpSpPr>
        <p:cNvPr id="1" name=""/>
        <p:cNvGrpSpPr/>
        <p:nvPr/>
      </p:nvGrpSpPr>
      <p:grpSpPr>
        <a:xfrm>
          <a:off x="0" y="0"/>
          <a:ext cx="0" cy="0"/>
          <a:chOff x="0" y="0"/>
          <a:chExt cx="0" cy="0"/>
        </a:xfrm>
      </p:grpSpPr>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Two Content">
    <p:spTree>
      <p:nvGrpSpPr>
        <p:cNvPr id="1" name=""/>
        <p:cNvGrpSpPr/>
        <p:nvPr/>
      </p:nvGrpSpPr>
      <p:grpSpPr>
        <a:xfrm>
          <a:off x="0" y="0"/>
          <a:ext cx="0" cy="0"/>
          <a:chOff x="0" y="0"/>
          <a:chExt cx="0" cy="0"/>
        </a:xfrm>
      </p:grpSpPr>
      <p:sp>
        <p:nvSpPr>
          <p:cNvPr id="7" name="Line 5"/>
          <p:cNvSpPr>
            <a:spLocks noChangeShapeType="1"/>
          </p:cNvSpPr>
          <p:nvPr/>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2" name="Text Placeholder 8"/>
          <p:cNvSpPr>
            <a:spLocks noGrp="1"/>
          </p:cNvSpPr>
          <p:nvPr>
            <p:ph type="body" sz="quarter" idx="17" hasCustomPrompt="1"/>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ext styles</a:t>
            </a:r>
          </a:p>
        </p:txBody>
      </p:sp>
      <p:sp>
        <p:nvSpPr>
          <p:cNvPr id="23"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1"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6" name="Line 6"/>
          <p:cNvSpPr>
            <a:spLocks noChangeShapeType="1"/>
          </p:cNvSpPr>
          <p:nvPr/>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ectangle 3"/>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5" name="Round Diagonal Corner Rectangle 4"/>
          <p:cNvSpPr/>
          <p:nvPr userDrawn="1"/>
        </p:nvSpPr>
        <p:spPr bwMode="auto">
          <a:xfrm>
            <a:off x="258763" y="219075"/>
            <a:ext cx="8626475" cy="777875"/>
          </a:xfrm>
          <a:prstGeom prst="round2DiagRect">
            <a:avLst>
              <a:gd name="adj1" fmla="val 0"/>
              <a:gd name="adj2" fmla="val 30702"/>
            </a:avLst>
          </a:prstGeom>
          <a:solidFill>
            <a:srgbClr val="888888"/>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6" name="Chevron 5"/>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7" name="Chevron 6"/>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8" name="Oval 7"/>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9" name="Chevron 8"/>
          <p:cNvSpPr/>
          <p:nvPr userDrawn="1"/>
        </p:nvSpPr>
        <p:spPr bwMode="auto">
          <a:xfrm>
            <a:off x="525463" y="496888"/>
            <a:ext cx="246062" cy="177800"/>
          </a:xfrm>
          <a:prstGeom prst="chevron">
            <a:avLst/>
          </a:prstGeom>
          <a:solidFill>
            <a:srgbClr val="C0D4E2"/>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0" name="Chevron 9"/>
          <p:cNvSpPr/>
          <p:nvPr userDrawn="1"/>
        </p:nvSpPr>
        <p:spPr bwMode="auto">
          <a:xfrm>
            <a:off x="733425" y="500063"/>
            <a:ext cx="244475" cy="176212"/>
          </a:xfrm>
          <a:prstGeom prst="chevron">
            <a:avLst/>
          </a:prstGeom>
          <a:solidFill>
            <a:srgbClr val="C0D4E2"/>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1" name="Rectangle 9"/>
          <p:cNvSpPr txBox="1">
            <a:spLocks noChangeArrowheads="1"/>
          </p:cNvSpPr>
          <p:nvPr userDrawn="1"/>
        </p:nvSpPr>
        <p:spPr bwMode="auto">
          <a:xfrm>
            <a:off x="606425" y="6448425"/>
            <a:ext cx="3810000" cy="290513"/>
          </a:xfrm>
          <a:prstGeom prst="rect">
            <a:avLst/>
          </a:prstGeom>
          <a:noFill/>
          <a:ln w="9525">
            <a:noFill/>
            <a:miter lim="800000"/>
            <a:headEnd/>
            <a:tailEnd/>
          </a:ln>
        </p:spPr>
        <p:txBody>
          <a:bodyPr lIns="0" tIns="0" rIns="0" bIns="0" anchor="ctr"/>
          <a:lstStyle/>
          <a:p>
            <a:pPr fontAlgn="auto">
              <a:spcAft>
                <a:spcPts val="0"/>
              </a:spcAft>
              <a:defRPr/>
            </a:pPr>
            <a:r>
              <a:rPr lang="en-US" kern="0" dirty="0">
                <a:latin typeface="Arial Narrow" pitchFamily="34" charset="0"/>
                <a:ea typeface="+mj-ea"/>
                <a:cs typeface="Arial" pitchFamily="34" charset="0"/>
              </a:rPr>
              <a:t>Satyam School of Leadership</a:t>
            </a:r>
          </a:p>
        </p:txBody>
      </p:sp>
      <p:pic>
        <p:nvPicPr>
          <p:cNvPr id="12" name="Picture 14" descr="C:\Users\st38106\AppData\Local\Microsoft\Windows\Temporary Internet Files\Content.Outlook\F3CLK581\SLWLogoBlack_v 5.png"/>
          <p:cNvPicPr>
            <a:picLocks noChangeAspect="1" noChangeArrowheads="1"/>
          </p:cNvPicPr>
          <p:nvPr userDrawn="1"/>
        </p:nvPicPr>
        <p:blipFill>
          <a:blip r:embed="rId2"/>
          <a:srcRect/>
          <a:stretch>
            <a:fillRect/>
          </a:stretch>
        </p:blipFill>
        <p:spPr bwMode="auto">
          <a:xfrm>
            <a:off x="6261100" y="6149975"/>
            <a:ext cx="2519363" cy="581025"/>
          </a:xfrm>
          <a:prstGeom prst="rect">
            <a:avLst/>
          </a:prstGeom>
          <a:noFill/>
          <a:ln w="9525">
            <a:noFill/>
            <a:miter lim="800000"/>
            <a:headEnd/>
            <a:tailEnd/>
          </a:ln>
        </p:spPr>
      </p:pic>
      <p:sp>
        <p:nvSpPr>
          <p:cNvPr id="13" name="Text Box 35"/>
          <p:cNvSpPr txBox="1">
            <a:spLocks noChangeArrowheads="1"/>
          </p:cNvSpPr>
          <p:nvPr userDrawn="1"/>
        </p:nvSpPr>
        <p:spPr bwMode="auto">
          <a:xfrm rot="16200000">
            <a:off x="-500856" y="3182144"/>
            <a:ext cx="1235075" cy="153987"/>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000" b="1" dirty="0">
                <a:latin typeface="Arial" pitchFamily="34" charset="0"/>
                <a:cs typeface="Arial" pitchFamily="34" charset="0"/>
              </a:rPr>
              <a:t>www.satyam.com</a:t>
            </a:r>
          </a:p>
        </p:txBody>
      </p:sp>
      <p:sp>
        <p:nvSpPr>
          <p:cNvPr id="14"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fld id="{DEC71BDE-68CF-4438-9BB6-C6E29D33CFD1}" type="slidenum">
              <a:rPr lang="en-US" sz="1200">
                <a:latin typeface="Arial" pitchFamily="34" charset="0"/>
                <a:cs typeface="Arial" pitchFamily="34" charset="0"/>
              </a:rPr>
              <a:pPr defTabSz="762000" eaLnBrk="0" fontAlgn="auto" hangingPunct="0">
                <a:spcAft>
                  <a:spcPts val="0"/>
                </a:spcAft>
                <a:defRPr/>
              </a:pPr>
              <a:t>‹#›</a:t>
            </a:fld>
            <a:endParaRPr lang="en-US" sz="1200" dirty="0">
              <a:latin typeface="Arial" pitchFamily="34" charset="0"/>
              <a:cs typeface="Arial" pitchFamily="34" charset="0"/>
            </a:endParaRPr>
          </a:p>
        </p:txBody>
      </p:sp>
      <p:grpSp>
        <p:nvGrpSpPr>
          <p:cNvPr id="2" name="Group 79"/>
          <p:cNvGrpSpPr>
            <a:grpSpLocks/>
          </p:cNvGrpSpPr>
          <p:nvPr userDrawn="1"/>
        </p:nvGrpSpPr>
        <p:grpSpPr bwMode="auto">
          <a:xfrm>
            <a:off x="7905750" y="242888"/>
            <a:ext cx="911225" cy="814387"/>
            <a:chOff x="7905750" y="242888"/>
            <a:chExt cx="911226" cy="814388"/>
          </a:xfrm>
        </p:grpSpPr>
        <p:sp>
          <p:nvSpPr>
            <p:cNvPr id="16" name="AutoShape 61"/>
            <p:cNvSpPr>
              <a:spLocks noChangeAspect="1" noChangeArrowheads="1" noTextEdit="1"/>
            </p:cNvSpPr>
            <p:nvPr userDrawn="1"/>
          </p:nvSpPr>
          <p:spPr bwMode="auto">
            <a:xfrm>
              <a:off x="7905750" y="242888"/>
              <a:ext cx="906463" cy="809625"/>
            </a:xfrm>
            <a:prstGeom prst="rect">
              <a:avLst/>
            </a:prstGeom>
            <a:noFill/>
            <a:ln w="9525">
              <a:noFill/>
              <a:miter lim="800000"/>
              <a:headEnd/>
              <a:tailEnd/>
            </a:ln>
            <a:scene3d>
              <a:camera prst="orthographicFront">
                <a:rot lat="0" lon="0" rev="0"/>
              </a:camera>
              <a:lightRig rig="threePt" dir="t"/>
            </a:scene3d>
          </p:spPr>
          <p:txBody>
            <a:bodyPr/>
            <a:lstStyle/>
            <a:p>
              <a:pPr>
                <a:defRPr/>
              </a:pPr>
              <a:endParaRPr lang="en-US"/>
            </a:p>
          </p:txBody>
        </p:sp>
        <p:sp>
          <p:nvSpPr>
            <p:cNvPr id="17" name="Freeform 63"/>
            <p:cNvSpPr>
              <a:spLocks/>
            </p:cNvSpPr>
            <p:nvPr userDrawn="1"/>
          </p:nvSpPr>
          <p:spPr bwMode="auto">
            <a:xfrm>
              <a:off x="8091488" y="612776"/>
              <a:ext cx="195263" cy="280988"/>
            </a:xfrm>
            <a:custGeom>
              <a:avLst/>
              <a:gdLst/>
              <a:ahLst/>
              <a:cxnLst>
                <a:cxn ang="0">
                  <a:pos x="0" y="0"/>
                </a:cxn>
                <a:cxn ang="0">
                  <a:pos x="115" y="32"/>
                </a:cxn>
                <a:cxn ang="0">
                  <a:pos x="123" y="177"/>
                </a:cxn>
                <a:cxn ang="0">
                  <a:pos x="0" y="0"/>
                </a:cxn>
              </a:cxnLst>
              <a:rect l="0" t="0" r="r" b="b"/>
              <a:pathLst>
                <a:path w="123" h="177">
                  <a:moveTo>
                    <a:pt x="0" y="0"/>
                  </a:moveTo>
                  <a:lnTo>
                    <a:pt x="115" y="32"/>
                  </a:lnTo>
                  <a:lnTo>
                    <a:pt x="123" y="177"/>
                  </a:lnTo>
                  <a:lnTo>
                    <a:pt x="0" y="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18" name="Freeform 64"/>
            <p:cNvSpPr>
              <a:spLocks/>
            </p:cNvSpPr>
            <p:nvPr userDrawn="1"/>
          </p:nvSpPr>
          <p:spPr bwMode="auto">
            <a:xfrm>
              <a:off x="8761413" y="352426"/>
              <a:ext cx="46038" cy="22225"/>
            </a:xfrm>
            <a:custGeom>
              <a:avLst/>
              <a:gdLst/>
              <a:ahLst/>
              <a:cxnLst>
                <a:cxn ang="0">
                  <a:pos x="23" y="14"/>
                </a:cxn>
                <a:cxn ang="0">
                  <a:pos x="25" y="13"/>
                </a:cxn>
                <a:cxn ang="0">
                  <a:pos x="27" y="12"/>
                </a:cxn>
                <a:cxn ang="0">
                  <a:pos x="29" y="10"/>
                </a:cxn>
                <a:cxn ang="0">
                  <a:pos x="29" y="7"/>
                </a:cxn>
                <a:cxn ang="0">
                  <a:pos x="29" y="7"/>
                </a:cxn>
                <a:cxn ang="0">
                  <a:pos x="29" y="4"/>
                </a:cxn>
                <a:cxn ang="0">
                  <a:pos x="27" y="2"/>
                </a:cxn>
                <a:cxn ang="0">
                  <a:pos x="25" y="1"/>
                </a:cxn>
                <a:cxn ang="0">
                  <a:pos x="23" y="0"/>
                </a:cxn>
                <a:cxn ang="0">
                  <a:pos x="7" y="0"/>
                </a:cxn>
                <a:cxn ang="0">
                  <a:pos x="4" y="1"/>
                </a:cxn>
                <a:cxn ang="0">
                  <a:pos x="2" y="2"/>
                </a:cxn>
                <a:cxn ang="0">
                  <a:pos x="1" y="4"/>
                </a:cxn>
                <a:cxn ang="0">
                  <a:pos x="0" y="7"/>
                </a:cxn>
                <a:cxn ang="0">
                  <a:pos x="0" y="7"/>
                </a:cxn>
                <a:cxn ang="0">
                  <a:pos x="1" y="10"/>
                </a:cxn>
                <a:cxn ang="0">
                  <a:pos x="2" y="12"/>
                </a:cxn>
                <a:cxn ang="0">
                  <a:pos x="4" y="13"/>
                </a:cxn>
                <a:cxn ang="0">
                  <a:pos x="7" y="14"/>
                </a:cxn>
                <a:cxn ang="0">
                  <a:pos x="23" y="14"/>
                </a:cxn>
              </a:cxnLst>
              <a:rect l="0" t="0" r="r" b="b"/>
              <a:pathLst>
                <a:path w="29" h="14">
                  <a:moveTo>
                    <a:pt x="23" y="14"/>
                  </a:moveTo>
                  <a:lnTo>
                    <a:pt x="25" y="13"/>
                  </a:lnTo>
                  <a:lnTo>
                    <a:pt x="27" y="12"/>
                  </a:lnTo>
                  <a:lnTo>
                    <a:pt x="29" y="10"/>
                  </a:lnTo>
                  <a:lnTo>
                    <a:pt x="29" y="7"/>
                  </a:lnTo>
                  <a:lnTo>
                    <a:pt x="29" y="7"/>
                  </a:lnTo>
                  <a:lnTo>
                    <a:pt x="29" y="4"/>
                  </a:lnTo>
                  <a:lnTo>
                    <a:pt x="27" y="2"/>
                  </a:lnTo>
                  <a:lnTo>
                    <a:pt x="25" y="1"/>
                  </a:lnTo>
                  <a:lnTo>
                    <a:pt x="23" y="0"/>
                  </a:lnTo>
                  <a:lnTo>
                    <a:pt x="7" y="0"/>
                  </a:lnTo>
                  <a:lnTo>
                    <a:pt x="4" y="1"/>
                  </a:lnTo>
                  <a:lnTo>
                    <a:pt x="2" y="2"/>
                  </a:lnTo>
                  <a:lnTo>
                    <a:pt x="1" y="4"/>
                  </a:lnTo>
                  <a:lnTo>
                    <a:pt x="0" y="7"/>
                  </a:lnTo>
                  <a:lnTo>
                    <a:pt x="0" y="7"/>
                  </a:lnTo>
                  <a:lnTo>
                    <a:pt x="1" y="10"/>
                  </a:lnTo>
                  <a:lnTo>
                    <a:pt x="2" y="12"/>
                  </a:lnTo>
                  <a:lnTo>
                    <a:pt x="4" y="13"/>
                  </a:lnTo>
                  <a:lnTo>
                    <a:pt x="7" y="14"/>
                  </a:lnTo>
                  <a:lnTo>
                    <a:pt x="23" y="14"/>
                  </a:lnTo>
                  <a:close/>
                </a:path>
              </a:pathLst>
            </a:custGeom>
            <a:solidFill>
              <a:srgbClr val="4F81BD"/>
            </a:solidFill>
            <a:ln w="9525">
              <a:noFill/>
              <a:round/>
              <a:headEnd/>
              <a:tailEnd/>
            </a:ln>
            <a:scene3d>
              <a:camera prst="orthographicFront">
                <a:rot lat="0" lon="0" rev="0"/>
              </a:camera>
              <a:lightRig rig="threePt" dir="t"/>
            </a:scene3d>
          </p:spPr>
          <p:txBody>
            <a:bodyPr/>
            <a:lstStyle/>
            <a:p>
              <a:pPr>
                <a:defRPr/>
              </a:pPr>
              <a:endParaRPr lang="en-US"/>
            </a:p>
          </p:txBody>
        </p:sp>
        <p:sp>
          <p:nvSpPr>
            <p:cNvPr id="19" name="Freeform 65"/>
            <p:cNvSpPr>
              <a:spLocks/>
            </p:cNvSpPr>
            <p:nvPr userDrawn="1"/>
          </p:nvSpPr>
          <p:spPr bwMode="auto">
            <a:xfrm>
              <a:off x="8169275" y="484188"/>
              <a:ext cx="158750" cy="60325"/>
            </a:xfrm>
            <a:custGeom>
              <a:avLst/>
              <a:gdLst/>
              <a:ahLst/>
              <a:cxnLst>
                <a:cxn ang="0">
                  <a:pos x="3" y="38"/>
                </a:cxn>
                <a:cxn ang="0">
                  <a:pos x="100" y="5"/>
                </a:cxn>
                <a:cxn ang="0">
                  <a:pos x="99" y="4"/>
                </a:cxn>
                <a:cxn ang="0">
                  <a:pos x="99" y="3"/>
                </a:cxn>
                <a:cxn ang="0">
                  <a:pos x="99" y="1"/>
                </a:cxn>
                <a:cxn ang="0">
                  <a:pos x="99" y="0"/>
                </a:cxn>
                <a:cxn ang="0">
                  <a:pos x="0" y="32"/>
                </a:cxn>
                <a:cxn ang="0">
                  <a:pos x="2" y="34"/>
                </a:cxn>
                <a:cxn ang="0">
                  <a:pos x="3" y="35"/>
                </a:cxn>
                <a:cxn ang="0">
                  <a:pos x="3" y="36"/>
                </a:cxn>
                <a:cxn ang="0">
                  <a:pos x="3" y="38"/>
                </a:cxn>
              </a:cxnLst>
              <a:rect l="0" t="0" r="r" b="b"/>
              <a:pathLst>
                <a:path w="100" h="38">
                  <a:moveTo>
                    <a:pt x="3" y="38"/>
                  </a:moveTo>
                  <a:lnTo>
                    <a:pt x="100" y="5"/>
                  </a:lnTo>
                  <a:lnTo>
                    <a:pt x="99" y="4"/>
                  </a:lnTo>
                  <a:lnTo>
                    <a:pt x="99" y="3"/>
                  </a:lnTo>
                  <a:lnTo>
                    <a:pt x="99" y="1"/>
                  </a:lnTo>
                  <a:lnTo>
                    <a:pt x="99" y="0"/>
                  </a:lnTo>
                  <a:lnTo>
                    <a:pt x="0" y="32"/>
                  </a:lnTo>
                  <a:lnTo>
                    <a:pt x="2" y="34"/>
                  </a:lnTo>
                  <a:lnTo>
                    <a:pt x="3" y="35"/>
                  </a:lnTo>
                  <a:lnTo>
                    <a:pt x="3" y="36"/>
                  </a:lnTo>
                  <a:lnTo>
                    <a:pt x="3" y="38"/>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0" name="Freeform 66"/>
            <p:cNvSpPr>
              <a:spLocks/>
            </p:cNvSpPr>
            <p:nvPr userDrawn="1"/>
          </p:nvSpPr>
          <p:spPr bwMode="auto">
            <a:xfrm>
              <a:off x="7905750" y="479426"/>
              <a:ext cx="911226" cy="544513"/>
            </a:xfrm>
            <a:custGeom>
              <a:avLst/>
              <a:gdLst/>
              <a:ahLst/>
              <a:cxnLst>
                <a:cxn ang="0">
                  <a:pos x="542" y="158"/>
                </a:cxn>
                <a:cxn ang="0">
                  <a:pos x="563" y="135"/>
                </a:cxn>
                <a:cxn ang="0">
                  <a:pos x="573" y="103"/>
                </a:cxn>
                <a:cxn ang="0">
                  <a:pos x="570" y="60"/>
                </a:cxn>
                <a:cxn ang="0">
                  <a:pos x="567" y="61"/>
                </a:cxn>
                <a:cxn ang="0">
                  <a:pos x="563" y="71"/>
                </a:cxn>
                <a:cxn ang="0">
                  <a:pos x="540" y="73"/>
                </a:cxn>
                <a:cxn ang="0">
                  <a:pos x="514" y="73"/>
                </a:cxn>
                <a:cxn ang="0">
                  <a:pos x="504" y="72"/>
                </a:cxn>
                <a:cxn ang="0">
                  <a:pos x="496" y="55"/>
                </a:cxn>
                <a:cxn ang="0">
                  <a:pos x="491" y="2"/>
                </a:cxn>
                <a:cxn ang="0">
                  <a:pos x="478" y="0"/>
                </a:cxn>
                <a:cxn ang="0">
                  <a:pos x="458" y="1"/>
                </a:cxn>
                <a:cxn ang="0">
                  <a:pos x="441" y="5"/>
                </a:cxn>
                <a:cxn ang="0">
                  <a:pos x="110" y="60"/>
                </a:cxn>
                <a:cxn ang="0">
                  <a:pos x="95" y="59"/>
                </a:cxn>
                <a:cxn ang="0">
                  <a:pos x="16" y="29"/>
                </a:cxn>
                <a:cxn ang="0">
                  <a:pos x="3" y="74"/>
                </a:cxn>
                <a:cxn ang="0">
                  <a:pos x="0" y="107"/>
                </a:cxn>
                <a:cxn ang="0">
                  <a:pos x="1" y="129"/>
                </a:cxn>
                <a:cxn ang="0">
                  <a:pos x="15" y="194"/>
                </a:cxn>
                <a:cxn ang="0">
                  <a:pos x="45" y="257"/>
                </a:cxn>
                <a:cxn ang="0">
                  <a:pos x="91" y="309"/>
                </a:cxn>
                <a:cxn ang="0">
                  <a:pos x="170" y="270"/>
                </a:cxn>
                <a:cxn ang="0">
                  <a:pos x="163" y="289"/>
                </a:cxn>
                <a:cxn ang="0">
                  <a:pos x="193" y="312"/>
                </a:cxn>
                <a:cxn ang="0">
                  <a:pos x="179" y="329"/>
                </a:cxn>
                <a:cxn ang="0">
                  <a:pos x="157" y="329"/>
                </a:cxn>
                <a:cxn ang="0">
                  <a:pos x="119" y="327"/>
                </a:cxn>
                <a:cxn ang="0">
                  <a:pos x="140" y="335"/>
                </a:cxn>
                <a:cxn ang="0">
                  <a:pos x="162" y="341"/>
                </a:cxn>
                <a:cxn ang="0">
                  <a:pos x="187" y="343"/>
                </a:cxn>
                <a:cxn ang="0">
                  <a:pos x="204" y="343"/>
                </a:cxn>
                <a:cxn ang="0">
                  <a:pos x="221" y="341"/>
                </a:cxn>
                <a:cxn ang="0">
                  <a:pos x="237" y="338"/>
                </a:cxn>
                <a:cxn ang="0">
                  <a:pos x="271" y="328"/>
                </a:cxn>
                <a:cxn ang="0">
                  <a:pos x="309" y="312"/>
                </a:cxn>
                <a:cxn ang="0">
                  <a:pos x="339" y="293"/>
                </a:cxn>
                <a:cxn ang="0">
                  <a:pos x="353" y="279"/>
                </a:cxn>
                <a:cxn ang="0">
                  <a:pos x="286" y="282"/>
                </a:cxn>
                <a:cxn ang="0">
                  <a:pos x="353" y="257"/>
                </a:cxn>
                <a:cxn ang="0">
                  <a:pos x="361" y="249"/>
                </a:cxn>
                <a:cxn ang="0">
                  <a:pos x="371" y="239"/>
                </a:cxn>
                <a:cxn ang="0">
                  <a:pos x="393" y="180"/>
                </a:cxn>
                <a:cxn ang="0">
                  <a:pos x="415" y="156"/>
                </a:cxn>
                <a:cxn ang="0">
                  <a:pos x="428" y="162"/>
                </a:cxn>
                <a:cxn ang="0">
                  <a:pos x="417" y="192"/>
                </a:cxn>
                <a:cxn ang="0">
                  <a:pos x="396" y="216"/>
                </a:cxn>
                <a:cxn ang="0">
                  <a:pos x="380" y="247"/>
                </a:cxn>
                <a:cxn ang="0">
                  <a:pos x="380" y="256"/>
                </a:cxn>
                <a:cxn ang="0">
                  <a:pos x="416" y="214"/>
                </a:cxn>
                <a:cxn ang="0">
                  <a:pos x="451" y="182"/>
                </a:cxn>
                <a:cxn ang="0">
                  <a:pos x="500" y="167"/>
                </a:cxn>
                <a:cxn ang="0">
                  <a:pos x="518" y="166"/>
                </a:cxn>
              </a:cxnLst>
              <a:rect l="0" t="0" r="r" b="b"/>
              <a:pathLst>
                <a:path w="574" h="343">
                  <a:moveTo>
                    <a:pt x="518" y="166"/>
                  </a:moveTo>
                  <a:lnTo>
                    <a:pt x="525" y="165"/>
                  </a:lnTo>
                  <a:lnTo>
                    <a:pt x="531" y="164"/>
                  </a:lnTo>
                  <a:lnTo>
                    <a:pt x="537" y="161"/>
                  </a:lnTo>
                  <a:lnTo>
                    <a:pt x="542" y="158"/>
                  </a:lnTo>
                  <a:lnTo>
                    <a:pt x="547" y="154"/>
                  </a:lnTo>
                  <a:lnTo>
                    <a:pt x="552" y="150"/>
                  </a:lnTo>
                  <a:lnTo>
                    <a:pt x="556" y="145"/>
                  </a:lnTo>
                  <a:lnTo>
                    <a:pt x="560" y="140"/>
                  </a:lnTo>
                  <a:lnTo>
                    <a:pt x="563" y="135"/>
                  </a:lnTo>
                  <a:lnTo>
                    <a:pt x="566" y="129"/>
                  </a:lnTo>
                  <a:lnTo>
                    <a:pt x="568" y="122"/>
                  </a:lnTo>
                  <a:lnTo>
                    <a:pt x="570" y="116"/>
                  </a:lnTo>
                  <a:lnTo>
                    <a:pt x="572" y="109"/>
                  </a:lnTo>
                  <a:lnTo>
                    <a:pt x="573" y="103"/>
                  </a:lnTo>
                  <a:lnTo>
                    <a:pt x="574" y="96"/>
                  </a:lnTo>
                  <a:lnTo>
                    <a:pt x="574" y="89"/>
                  </a:lnTo>
                  <a:lnTo>
                    <a:pt x="574" y="79"/>
                  </a:lnTo>
                  <a:lnTo>
                    <a:pt x="572" y="69"/>
                  </a:lnTo>
                  <a:lnTo>
                    <a:pt x="570" y="60"/>
                  </a:lnTo>
                  <a:lnTo>
                    <a:pt x="567" y="51"/>
                  </a:lnTo>
                  <a:lnTo>
                    <a:pt x="567" y="55"/>
                  </a:lnTo>
                  <a:lnTo>
                    <a:pt x="567" y="57"/>
                  </a:lnTo>
                  <a:lnTo>
                    <a:pt x="567" y="59"/>
                  </a:lnTo>
                  <a:lnTo>
                    <a:pt x="567" y="61"/>
                  </a:lnTo>
                  <a:lnTo>
                    <a:pt x="567" y="64"/>
                  </a:lnTo>
                  <a:lnTo>
                    <a:pt x="567" y="66"/>
                  </a:lnTo>
                  <a:lnTo>
                    <a:pt x="566" y="68"/>
                  </a:lnTo>
                  <a:lnTo>
                    <a:pt x="565" y="70"/>
                  </a:lnTo>
                  <a:lnTo>
                    <a:pt x="563" y="71"/>
                  </a:lnTo>
                  <a:lnTo>
                    <a:pt x="560" y="72"/>
                  </a:lnTo>
                  <a:lnTo>
                    <a:pt x="557" y="73"/>
                  </a:lnTo>
                  <a:lnTo>
                    <a:pt x="552" y="73"/>
                  </a:lnTo>
                  <a:lnTo>
                    <a:pt x="547" y="73"/>
                  </a:lnTo>
                  <a:lnTo>
                    <a:pt x="540" y="73"/>
                  </a:lnTo>
                  <a:lnTo>
                    <a:pt x="534" y="73"/>
                  </a:lnTo>
                  <a:lnTo>
                    <a:pt x="527" y="73"/>
                  </a:lnTo>
                  <a:lnTo>
                    <a:pt x="522" y="73"/>
                  </a:lnTo>
                  <a:lnTo>
                    <a:pt x="517" y="73"/>
                  </a:lnTo>
                  <a:lnTo>
                    <a:pt x="514" y="73"/>
                  </a:lnTo>
                  <a:lnTo>
                    <a:pt x="512" y="73"/>
                  </a:lnTo>
                  <a:lnTo>
                    <a:pt x="511" y="73"/>
                  </a:lnTo>
                  <a:lnTo>
                    <a:pt x="510" y="73"/>
                  </a:lnTo>
                  <a:lnTo>
                    <a:pt x="507" y="73"/>
                  </a:lnTo>
                  <a:lnTo>
                    <a:pt x="504" y="72"/>
                  </a:lnTo>
                  <a:lnTo>
                    <a:pt x="501" y="71"/>
                  </a:lnTo>
                  <a:lnTo>
                    <a:pt x="498" y="68"/>
                  </a:lnTo>
                  <a:lnTo>
                    <a:pt x="497" y="65"/>
                  </a:lnTo>
                  <a:lnTo>
                    <a:pt x="496" y="61"/>
                  </a:lnTo>
                  <a:lnTo>
                    <a:pt x="496" y="55"/>
                  </a:lnTo>
                  <a:lnTo>
                    <a:pt x="496" y="40"/>
                  </a:lnTo>
                  <a:lnTo>
                    <a:pt x="495" y="21"/>
                  </a:lnTo>
                  <a:lnTo>
                    <a:pt x="495" y="2"/>
                  </a:lnTo>
                  <a:lnTo>
                    <a:pt x="493" y="2"/>
                  </a:lnTo>
                  <a:lnTo>
                    <a:pt x="491" y="2"/>
                  </a:lnTo>
                  <a:lnTo>
                    <a:pt x="488" y="1"/>
                  </a:lnTo>
                  <a:lnTo>
                    <a:pt x="486" y="1"/>
                  </a:lnTo>
                  <a:lnTo>
                    <a:pt x="483" y="1"/>
                  </a:lnTo>
                  <a:lnTo>
                    <a:pt x="480" y="0"/>
                  </a:lnTo>
                  <a:lnTo>
                    <a:pt x="478" y="0"/>
                  </a:lnTo>
                  <a:lnTo>
                    <a:pt x="476" y="0"/>
                  </a:lnTo>
                  <a:lnTo>
                    <a:pt x="471" y="0"/>
                  </a:lnTo>
                  <a:lnTo>
                    <a:pt x="467" y="0"/>
                  </a:lnTo>
                  <a:lnTo>
                    <a:pt x="462" y="0"/>
                  </a:lnTo>
                  <a:lnTo>
                    <a:pt x="458" y="1"/>
                  </a:lnTo>
                  <a:lnTo>
                    <a:pt x="454" y="1"/>
                  </a:lnTo>
                  <a:lnTo>
                    <a:pt x="449" y="2"/>
                  </a:lnTo>
                  <a:lnTo>
                    <a:pt x="445" y="3"/>
                  </a:lnTo>
                  <a:lnTo>
                    <a:pt x="441" y="5"/>
                  </a:lnTo>
                  <a:lnTo>
                    <a:pt x="441" y="5"/>
                  </a:lnTo>
                  <a:lnTo>
                    <a:pt x="436" y="119"/>
                  </a:lnTo>
                  <a:lnTo>
                    <a:pt x="252" y="282"/>
                  </a:lnTo>
                  <a:lnTo>
                    <a:pt x="112" y="238"/>
                  </a:lnTo>
                  <a:lnTo>
                    <a:pt x="96" y="65"/>
                  </a:lnTo>
                  <a:lnTo>
                    <a:pt x="110" y="60"/>
                  </a:lnTo>
                  <a:lnTo>
                    <a:pt x="110" y="59"/>
                  </a:lnTo>
                  <a:lnTo>
                    <a:pt x="110" y="57"/>
                  </a:lnTo>
                  <a:lnTo>
                    <a:pt x="110" y="55"/>
                  </a:lnTo>
                  <a:lnTo>
                    <a:pt x="111" y="54"/>
                  </a:lnTo>
                  <a:lnTo>
                    <a:pt x="95" y="59"/>
                  </a:lnTo>
                  <a:lnTo>
                    <a:pt x="57" y="55"/>
                  </a:lnTo>
                  <a:lnTo>
                    <a:pt x="24" y="19"/>
                  </a:lnTo>
                  <a:lnTo>
                    <a:pt x="23" y="14"/>
                  </a:lnTo>
                  <a:lnTo>
                    <a:pt x="19" y="22"/>
                  </a:lnTo>
                  <a:lnTo>
                    <a:pt x="16" y="29"/>
                  </a:lnTo>
                  <a:lnTo>
                    <a:pt x="12" y="37"/>
                  </a:lnTo>
                  <a:lnTo>
                    <a:pt x="10" y="46"/>
                  </a:lnTo>
                  <a:lnTo>
                    <a:pt x="7" y="55"/>
                  </a:lnTo>
                  <a:lnTo>
                    <a:pt x="5" y="64"/>
                  </a:lnTo>
                  <a:lnTo>
                    <a:pt x="3" y="74"/>
                  </a:lnTo>
                  <a:lnTo>
                    <a:pt x="1" y="84"/>
                  </a:lnTo>
                  <a:lnTo>
                    <a:pt x="1" y="90"/>
                  </a:lnTo>
                  <a:lnTo>
                    <a:pt x="0" y="95"/>
                  </a:lnTo>
                  <a:lnTo>
                    <a:pt x="0" y="101"/>
                  </a:lnTo>
                  <a:lnTo>
                    <a:pt x="0" y="107"/>
                  </a:lnTo>
                  <a:lnTo>
                    <a:pt x="0" y="110"/>
                  </a:lnTo>
                  <a:lnTo>
                    <a:pt x="0" y="112"/>
                  </a:lnTo>
                  <a:lnTo>
                    <a:pt x="0" y="114"/>
                  </a:lnTo>
                  <a:lnTo>
                    <a:pt x="0" y="117"/>
                  </a:lnTo>
                  <a:lnTo>
                    <a:pt x="1" y="129"/>
                  </a:lnTo>
                  <a:lnTo>
                    <a:pt x="2" y="141"/>
                  </a:lnTo>
                  <a:lnTo>
                    <a:pt x="4" y="154"/>
                  </a:lnTo>
                  <a:lnTo>
                    <a:pt x="7" y="168"/>
                  </a:lnTo>
                  <a:lnTo>
                    <a:pt x="10" y="181"/>
                  </a:lnTo>
                  <a:lnTo>
                    <a:pt x="15" y="194"/>
                  </a:lnTo>
                  <a:lnTo>
                    <a:pt x="19" y="207"/>
                  </a:lnTo>
                  <a:lnTo>
                    <a:pt x="25" y="220"/>
                  </a:lnTo>
                  <a:lnTo>
                    <a:pt x="31" y="233"/>
                  </a:lnTo>
                  <a:lnTo>
                    <a:pt x="37" y="245"/>
                  </a:lnTo>
                  <a:lnTo>
                    <a:pt x="45" y="257"/>
                  </a:lnTo>
                  <a:lnTo>
                    <a:pt x="53" y="269"/>
                  </a:lnTo>
                  <a:lnTo>
                    <a:pt x="61" y="280"/>
                  </a:lnTo>
                  <a:lnTo>
                    <a:pt x="71" y="290"/>
                  </a:lnTo>
                  <a:lnTo>
                    <a:pt x="81" y="300"/>
                  </a:lnTo>
                  <a:lnTo>
                    <a:pt x="91" y="309"/>
                  </a:lnTo>
                  <a:lnTo>
                    <a:pt x="143" y="294"/>
                  </a:lnTo>
                  <a:lnTo>
                    <a:pt x="149" y="281"/>
                  </a:lnTo>
                  <a:lnTo>
                    <a:pt x="156" y="272"/>
                  </a:lnTo>
                  <a:lnTo>
                    <a:pt x="163" y="270"/>
                  </a:lnTo>
                  <a:lnTo>
                    <a:pt x="170" y="270"/>
                  </a:lnTo>
                  <a:lnTo>
                    <a:pt x="177" y="272"/>
                  </a:lnTo>
                  <a:lnTo>
                    <a:pt x="182" y="276"/>
                  </a:lnTo>
                  <a:lnTo>
                    <a:pt x="185" y="279"/>
                  </a:lnTo>
                  <a:lnTo>
                    <a:pt x="187" y="280"/>
                  </a:lnTo>
                  <a:lnTo>
                    <a:pt x="163" y="289"/>
                  </a:lnTo>
                  <a:lnTo>
                    <a:pt x="171" y="312"/>
                  </a:lnTo>
                  <a:lnTo>
                    <a:pt x="194" y="306"/>
                  </a:lnTo>
                  <a:lnTo>
                    <a:pt x="194" y="307"/>
                  </a:lnTo>
                  <a:lnTo>
                    <a:pt x="194" y="309"/>
                  </a:lnTo>
                  <a:lnTo>
                    <a:pt x="193" y="312"/>
                  </a:lnTo>
                  <a:lnTo>
                    <a:pt x="192" y="315"/>
                  </a:lnTo>
                  <a:lnTo>
                    <a:pt x="190" y="318"/>
                  </a:lnTo>
                  <a:lnTo>
                    <a:pt x="188" y="322"/>
                  </a:lnTo>
                  <a:lnTo>
                    <a:pt x="184" y="326"/>
                  </a:lnTo>
                  <a:lnTo>
                    <a:pt x="179" y="329"/>
                  </a:lnTo>
                  <a:lnTo>
                    <a:pt x="175" y="331"/>
                  </a:lnTo>
                  <a:lnTo>
                    <a:pt x="170" y="331"/>
                  </a:lnTo>
                  <a:lnTo>
                    <a:pt x="165" y="331"/>
                  </a:lnTo>
                  <a:lnTo>
                    <a:pt x="161" y="330"/>
                  </a:lnTo>
                  <a:lnTo>
                    <a:pt x="157" y="329"/>
                  </a:lnTo>
                  <a:lnTo>
                    <a:pt x="154" y="327"/>
                  </a:lnTo>
                  <a:lnTo>
                    <a:pt x="151" y="324"/>
                  </a:lnTo>
                  <a:lnTo>
                    <a:pt x="149" y="321"/>
                  </a:lnTo>
                  <a:lnTo>
                    <a:pt x="148" y="318"/>
                  </a:lnTo>
                  <a:lnTo>
                    <a:pt x="119" y="327"/>
                  </a:lnTo>
                  <a:lnTo>
                    <a:pt x="123" y="329"/>
                  </a:lnTo>
                  <a:lnTo>
                    <a:pt x="127" y="330"/>
                  </a:lnTo>
                  <a:lnTo>
                    <a:pt x="131" y="332"/>
                  </a:lnTo>
                  <a:lnTo>
                    <a:pt x="135" y="334"/>
                  </a:lnTo>
                  <a:lnTo>
                    <a:pt x="140" y="335"/>
                  </a:lnTo>
                  <a:lnTo>
                    <a:pt x="144" y="337"/>
                  </a:lnTo>
                  <a:lnTo>
                    <a:pt x="149" y="338"/>
                  </a:lnTo>
                  <a:lnTo>
                    <a:pt x="153" y="339"/>
                  </a:lnTo>
                  <a:lnTo>
                    <a:pt x="158" y="340"/>
                  </a:lnTo>
                  <a:lnTo>
                    <a:pt x="162" y="341"/>
                  </a:lnTo>
                  <a:lnTo>
                    <a:pt x="167" y="342"/>
                  </a:lnTo>
                  <a:lnTo>
                    <a:pt x="172" y="343"/>
                  </a:lnTo>
                  <a:lnTo>
                    <a:pt x="177" y="343"/>
                  </a:lnTo>
                  <a:lnTo>
                    <a:pt x="182" y="343"/>
                  </a:lnTo>
                  <a:lnTo>
                    <a:pt x="187" y="343"/>
                  </a:lnTo>
                  <a:lnTo>
                    <a:pt x="192" y="343"/>
                  </a:lnTo>
                  <a:lnTo>
                    <a:pt x="195" y="343"/>
                  </a:lnTo>
                  <a:lnTo>
                    <a:pt x="198" y="343"/>
                  </a:lnTo>
                  <a:lnTo>
                    <a:pt x="201" y="343"/>
                  </a:lnTo>
                  <a:lnTo>
                    <a:pt x="204" y="343"/>
                  </a:lnTo>
                  <a:lnTo>
                    <a:pt x="208" y="343"/>
                  </a:lnTo>
                  <a:lnTo>
                    <a:pt x="211" y="343"/>
                  </a:lnTo>
                  <a:lnTo>
                    <a:pt x="214" y="342"/>
                  </a:lnTo>
                  <a:lnTo>
                    <a:pt x="217" y="342"/>
                  </a:lnTo>
                  <a:lnTo>
                    <a:pt x="221" y="341"/>
                  </a:lnTo>
                  <a:lnTo>
                    <a:pt x="224" y="341"/>
                  </a:lnTo>
                  <a:lnTo>
                    <a:pt x="227" y="340"/>
                  </a:lnTo>
                  <a:lnTo>
                    <a:pt x="231" y="339"/>
                  </a:lnTo>
                  <a:lnTo>
                    <a:pt x="234" y="339"/>
                  </a:lnTo>
                  <a:lnTo>
                    <a:pt x="237" y="338"/>
                  </a:lnTo>
                  <a:lnTo>
                    <a:pt x="241" y="337"/>
                  </a:lnTo>
                  <a:lnTo>
                    <a:pt x="244" y="336"/>
                  </a:lnTo>
                  <a:lnTo>
                    <a:pt x="254" y="334"/>
                  </a:lnTo>
                  <a:lnTo>
                    <a:pt x="263" y="331"/>
                  </a:lnTo>
                  <a:lnTo>
                    <a:pt x="271" y="328"/>
                  </a:lnTo>
                  <a:lnTo>
                    <a:pt x="279" y="325"/>
                  </a:lnTo>
                  <a:lnTo>
                    <a:pt x="287" y="322"/>
                  </a:lnTo>
                  <a:lnTo>
                    <a:pt x="295" y="319"/>
                  </a:lnTo>
                  <a:lnTo>
                    <a:pt x="302" y="315"/>
                  </a:lnTo>
                  <a:lnTo>
                    <a:pt x="309" y="312"/>
                  </a:lnTo>
                  <a:lnTo>
                    <a:pt x="315" y="308"/>
                  </a:lnTo>
                  <a:lnTo>
                    <a:pt x="322" y="304"/>
                  </a:lnTo>
                  <a:lnTo>
                    <a:pt x="328" y="301"/>
                  </a:lnTo>
                  <a:lnTo>
                    <a:pt x="334" y="297"/>
                  </a:lnTo>
                  <a:lnTo>
                    <a:pt x="339" y="293"/>
                  </a:lnTo>
                  <a:lnTo>
                    <a:pt x="344" y="289"/>
                  </a:lnTo>
                  <a:lnTo>
                    <a:pt x="349" y="285"/>
                  </a:lnTo>
                  <a:lnTo>
                    <a:pt x="354" y="281"/>
                  </a:lnTo>
                  <a:lnTo>
                    <a:pt x="354" y="280"/>
                  </a:lnTo>
                  <a:lnTo>
                    <a:pt x="353" y="279"/>
                  </a:lnTo>
                  <a:lnTo>
                    <a:pt x="353" y="279"/>
                  </a:lnTo>
                  <a:lnTo>
                    <a:pt x="352" y="278"/>
                  </a:lnTo>
                  <a:lnTo>
                    <a:pt x="343" y="282"/>
                  </a:lnTo>
                  <a:lnTo>
                    <a:pt x="288" y="288"/>
                  </a:lnTo>
                  <a:lnTo>
                    <a:pt x="286" y="282"/>
                  </a:lnTo>
                  <a:lnTo>
                    <a:pt x="345" y="262"/>
                  </a:lnTo>
                  <a:lnTo>
                    <a:pt x="351" y="261"/>
                  </a:lnTo>
                  <a:lnTo>
                    <a:pt x="352" y="260"/>
                  </a:lnTo>
                  <a:lnTo>
                    <a:pt x="352" y="259"/>
                  </a:lnTo>
                  <a:lnTo>
                    <a:pt x="353" y="257"/>
                  </a:lnTo>
                  <a:lnTo>
                    <a:pt x="354" y="256"/>
                  </a:lnTo>
                  <a:lnTo>
                    <a:pt x="355" y="254"/>
                  </a:lnTo>
                  <a:lnTo>
                    <a:pt x="357" y="252"/>
                  </a:lnTo>
                  <a:lnTo>
                    <a:pt x="359" y="250"/>
                  </a:lnTo>
                  <a:lnTo>
                    <a:pt x="361" y="249"/>
                  </a:lnTo>
                  <a:lnTo>
                    <a:pt x="363" y="248"/>
                  </a:lnTo>
                  <a:lnTo>
                    <a:pt x="365" y="248"/>
                  </a:lnTo>
                  <a:lnTo>
                    <a:pt x="367" y="248"/>
                  </a:lnTo>
                  <a:lnTo>
                    <a:pt x="369" y="248"/>
                  </a:lnTo>
                  <a:lnTo>
                    <a:pt x="371" y="239"/>
                  </a:lnTo>
                  <a:lnTo>
                    <a:pt x="374" y="229"/>
                  </a:lnTo>
                  <a:lnTo>
                    <a:pt x="377" y="217"/>
                  </a:lnTo>
                  <a:lnTo>
                    <a:pt x="381" y="205"/>
                  </a:lnTo>
                  <a:lnTo>
                    <a:pt x="387" y="192"/>
                  </a:lnTo>
                  <a:lnTo>
                    <a:pt x="393" y="180"/>
                  </a:lnTo>
                  <a:lnTo>
                    <a:pt x="401" y="169"/>
                  </a:lnTo>
                  <a:lnTo>
                    <a:pt x="410" y="159"/>
                  </a:lnTo>
                  <a:lnTo>
                    <a:pt x="410" y="158"/>
                  </a:lnTo>
                  <a:lnTo>
                    <a:pt x="412" y="157"/>
                  </a:lnTo>
                  <a:lnTo>
                    <a:pt x="415" y="156"/>
                  </a:lnTo>
                  <a:lnTo>
                    <a:pt x="418" y="155"/>
                  </a:lnTo>
                  <a:lnTo>
                    <a:pt x="421" y="154"/>
                  </a:lnTo>
                  <a:lnTo>
                    <a:pt x="424" y="155"/>
                  </a:lnTo>
                  <a:lnTo>
                    <a:pt x="427" y="157"/>
                  </a:lnTo>
                  <a:lnTo>
                    <a:pt x="428" y="162"/>
                  </a:lnTo>
                  <a:lnTo>
                    <a:pt x="428" y="168"/>
                  </a:lnTo>
                  <a:lnTo>
                    <a:pt x="427" y="174"/>
                  </a:lnTo>
                  <a:lnTo>
                    <a:pt x="424" y="180"/>
                  </a:lnTo>
                  <a:lnTo>
                    <a:pt x="421" y="186"/>
                  </a:lnTo>
                  <a:lnTo>
                    <a:pt x="417" y="192"/>
                  </a:lnTo>
                  <a:lnTo>
                    <a:pt x="412" y="198"/>
                  </a:lnTo>
                  <a:lnTo>
                    <a:pt x="407" y="203"/>
                  </a:lnTo>
                  <a:lnTo>
                    <a:pt x="403" y="207"/>
                  </a:lnTo>
                  <a:lnTo>
                    <a:pt x="399" y="211"/>
                  </a:lnTo>
                  <a:lnTo>
                    <a:pt x="396" y="216"/>
                  </a:lnTo>
                  <a:lnTo>
                    <a:pt x="392" y="222"/>
                  </a:lnTo>
                  <a:lnTo>
                    <a:pt x="388" y="228"/>
                  </a:lnTo>
                  <a:lnTo>
                    <a:pt x="385" y="235"/>
                  </a:lnTo>
                  <a:lnTo>
                    <a:pt x="382" y="241"/>
                  </a:lnTo>
                  <a:lnTo>
                    <a:pt x="380" y="247"/>
                  </a:lnTo>
                  <a:lnTo>
                    <a:pt x="378" y="252"/>
                  </a:lnTo>
                  <a:lnTo>
                    <a:pt x="378" y="253"/>
                  </a:lnTo>
                  <a:lnTo>
                    <a:pt x="379" y="254"/>
                  </a:lnTo>
                  <a:lnTo>
                    <a:pt x="380" y="255"/>
                  </a:lnTo>
                  <a:lnTo>
                    <a:pt x="380" y="256"/>
                  </a:lnTo>
                  <a:lnTo>
                    <a:pt x="388" y="247"/>
                  </a:lnTo>
                  <a:lnTo>
                    <a:pt x="395" y="239"/>
                  </a:lnTo>
                  <a:lnTo>
                    <a:pt x="402" y="230"/>
                  </a:lnTo>
                  <a:lnTo>
                    <a:pt x="409" y="222"/>
                  </a:lnTo>
                  <a:lnTo>
                    <a:pt x="416" y="214"/>
                  </a:lnTo>
                  <a:lnTo>
                    <a:pt x="422" y="207"/>
                  </a:lnTo>
                  <a:lnTo>
                    <a:pt x="429" y="200"/>
                  </a:lnTo>
                  <a:lnTo>
                    <a:pt x="436" y="193"/>
                  </a:lnTo>
                  <a:lnTo>
                    <a:pt x="443" y="187"/>
                  </a:lnTo>
                  <a:lnTo>
                    <a:pt x="451" y="182"/>
                  </a:lnTo>
                  <a:lnTo>
                    <a:pt x="459" y="177"/>
                  </a:lnTo>
                  <a:lnTo>
                    <a:pt x="468" y="173"/>
                  </a:lnTo>
                  <a:lnTo>
                    <a:pt x="478" y="170"/>
                  </a:lnTo>
                  <a:lnTo>
                    <a:pt x="489" y="168"/>
                  </a:lnTo>
                  <a:lnTo>
                    <a:pt x="500" y="167"/>
                  </a:lnTo>
                  <a:lnTo>
                    <a:pt x="513" y="166"/>
                  </a:lnTo>
                  <a:lnTo>
                    <a:pt x="514" y="166"/>
                  </a:lnTo>
                  <a:lnTo>
                    <a:pt x="516" y="166"/>
                  </a:lnTo>
                  <a:lnTo>
                    <a:pt x="517" y="166"/>
                  </a:lnTo>
                  <a:lnTo>
                    <a:pt x="518" y="166"/>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1" name="Freeform 67"/>
            <p:cNvSpPr>
              <a:spLocks/>
            </p:cNvSpPr>
            <p:nvPr userDrawn="1"/>
          </p:nvSpPr>
          <p:spPr bwMode="auto">
            <a:xfrm>
              <a:off x="8458200" y="473076"/>
              <a:ext cx="147638" cy="68263"/>
            </a:xfrm>
            <a:custGeom>
              <a:avLst/>
              <a:gdLst/>
              <a:ahLst/>
              <a:cxnLst>
                <a:cxn ang="0">
                  <a:pos x="93" y="9"/>
                </a:cxn>
                <a:cxn ang="0">
                  <a:pos x="27" y="0"/>
                </a:cxn>
                <a:cxn ang="0">
                  <a:pos x="0" y="43"/>
                </a:cxn>
                <a:cxn ang="0">
                  <a:pos x="7" y="42"/>
                </a:cxn>
                <a:cxn ang="0">
                  <a:pos x="13" y="42"/>
                </a:cxn>
                <a:cxn ang="0">
                  <a:pos x="19" y="41"/>
                </a:cxn>
                <a:cxn ang="0">
                  <a:pos x="26" y="39"/>
                </a:cxn>
                <a:cxn ang="0">
                  <a:pos x="32" y="38"/>
                </a:cxn>
                <a:cxn ang="0">
                  <a:pos x="38" y="36"/>
                </a:cxn>
                <a:cxn ang="0">
                  <a:pos x="44" y="34"/>
                </a:cxn>
                <a:cxn ang="0">
                  <a:pos x="50" y="31"/>
                </a:cxn>
                <a:cxn ang="0">
                  <a:pos x="55" y="29"/>
                </a:cxn>
                <a:cxn ang="0">
                  <a:pos x="61" y="26"/>
                </a:cxn>
                <a:cxn ang="0">
                  <a:pos x="67" y="23"/>
                </a:cxn>
                <a:cxn ang="0">
                  <a:pos x="72" y="20"/>
                </a:cxn>
                <a:cxn ang="0">
                  <a:pos x="77" y="17"/>
                </a:cxn>
                <a:cxn ang="0">
                  <a:pos x="83" y="14"/>
                </a:cxn>
                <a:cxn ang="0">
                  <a:pos x="88" y="12"/>
                </a:cxn>
                <a:cxn ang="0">
                  <a:pos x="93" y="9"/>
                </a:cxn>
              </a:cxnLst>
              <a:rect l="0" t="0" r="r" b="b"/>
              <a:pathLst>
                <a:path w="93" h="43">
                  <a:moveTo>
                    <a:pt x="93" y="9"/>
                  </a:moveTo>
                  <a:lnTo>
                    <a:pt x="27" y="0"/>
                  </a:lnTo>
                  <a:lnTo>
                    <a:pt x="0" y="43"/>
                  </a:lnTo>
                  <a:lnTo>
                    <a:pt x="7" y="42"/>
                  </a:lnTo>
                  <a:lnTo>
                    <a:pt x="13" y="42"/>
                  </a:lnTo>
                  <a:lnTo>
                    <a:pt x="19" y="41"/>
                  </a:lnTo>
                  <a:lnTo>
                    <a:pt x="26" y="39"/>
                  </a:lnTo>
                  <a:lnTo>
                    <a:pt x="32" y="38"/>
                  </a:lnTo>
                  <a:lnTo>
                    <a:pt x="38" y="36"/>
                  </a:lnTo>
                  <a:lnTo>
                    <a:pt x="44" y="34"/>
                  </a:lnTo>
                  <a:lnTo>
                    <a:pt x="50" y="31"/>
                  </a:lnTo>
                  <a:lnTo>
                    <a:pt x="55" y="29"/>
                  </a:lnTo>
                  <a:lnTo>
                    <a:pt x="61" y="26"/>
                  </a:lnTo>
                  <a:lnTo>
                    <a:pt x="67" y="23"/>
                  </a:lnTo>
                  <a:lnTo>
                    <a:pt x="72" y="20"/>
                  </a:lnTo>
                  <a:lnTo>
                    <a:pt x="77" y="17"/>
                  </a:lnTo>
                  <a:lnTo>
                    <a:pt x="83" y="14"/>
                  </a:lnTo>
                  <a:lnTo>
                    <a:pt x="88" y="12"/>
                  </a:lnTo>
                  <a:lnTo>
                    <a:pt x="93" y="9"/>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3" name="Freeform 68"/>
            <p:cNvSpPr>
              <a:spLocks/>
            </p:cNvSpPr>
            <p:nvPr userDrawn="1"/>
          </p:nvSpPr>
          <p:spPr bwMode="auto">
            <a:xfrm>
              <a:off x="8410575" y="466726"/>
              <a:ext cx="90488" cy="74613"/>
            </a:xfrm>
            <a:custGeom>
              <a:avLst/>
              <a:gdLst/>
              <a:ahLst/>
              <a:cxnLst>
                <a:cxn ang="0">
                  <a:pos x="30" y="47"/>
                </a:cxn>
                <a:cxn ang="0">
                  <a:pos x="57" y="4"/>
                </a:cxn>
                <a:cxn ang="0">
                  <a:pos x="26" y="0"/>
                </a:cxn>
                <a:cxn ang="0">
                  <a:pos x="0" y="42"/>
                </a:cxn>
                <a:cxn ang="0">
                  <a:pos x="4" y="43"/>
                </a:cxn>
                <a:cxn ang="0">
                  <a:pos x="8" y="44"/>
                </a:cxn>
                <a:cxn ang="0">
                  <a:pos x="12" y="45"/>
                </a:cxn>
                <a:cxn ang="0">
                  <a:pos x="16" y="45"/>
                </a:cxn>
                <a:cxn ang="0">
                  <a:pos x="19" y="46"/>
                </a:cxn>
                <a:cxn ang="0">
                  <a:pos x="23" y="46"/>
                </a:cxn>
                <a:cxn ang="0">
                  <a:pos x="27" y="47"/>
                </a:cxn>
                <a:cxn ang="0">
                  <a:pos x="30" y="47"/>
                </a:cxn>
              </a:cxnLst>
              <a:rect l="0" t="0" r="r" b="b"/>
              <a:pathLst>
                <a:path w="57" h="47">
                  <a:moveTo>
                    <a:pt x="30" y="47"/>
                  </a:moveTo>
                  <a:lnTo>
                    <a:pt x="57" y="4"/>
                  </a:lnTo>
                  <a:lnTo>
                    <a:pt x="26" y="0"/>
                  </a:lnTo>
                  <a:lnTo>
                    <a:pt x="0" y="42"/>
                  </a:lnTo>
                  <a:lnTo>
                    <a:pt x="4" y="43"/>
                  </a:lnTo>
                  <a:lnTo>
                    <a:pt x="8" y="44"/>
                  </a:lnTo>
                  <a:lnTo>
                    <a:pt x="12" y="45"/>
                  </a:lnTo>
                  <a:lnTo>
                    <a:pt x="16" y="45"/>
                  </a:lnTo>
                  <a:lnTo>
                    <a:pt x="19" y="46"/>
                  </a:lnTo>
                  <a:lnTo>
                    <a:pt x="23" y="46"/>
                  </a:lnTo>
                  <a:lnTo>
                    <a:pt x="27" y="47"/>
                  </a:lnTo>
                  <a:lnTo>
                    <a:pt x="30" y="47"/>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4" name="Freeform 69"/>
            <p:cNvSpPr>
              <a:spLocks/>
            </p:cNvSpPr>
            <p:nvPr userDrawn="1"/>
          </p:nvSpPr>
          <p:spPr bwMode="auto">
            <a:xfrm>
              <a:off x="7964488" y="415926"/>
              <a:ext cx="87313" cy="131763"/>
            </a:xfrm>
            <a:custGeom>
              <a:avLst/>
              <a:gdLst/>
              <a:ahLst/>
              <a:cxnLst>
                <a:cxn ang="0">
                  <a:pos x="0" y="34"/>
                </a:cxn>
                <a:cxn ang="0">
                  <a:pos x="3" y="51"/>
                </a:cxn>
                <a:cxn ang="0">
                  <a:pos x="26" y="77"/>
                </a:cxn>
                <a:cxn ang="0">
                  <a:pos x="55" y="83"/>
                </a:cxn>
                <a:cxn ang="0">
                  <a:pos x="35" y="0"/>
                </a:cxn>
                <a:cxn ang="0">
                  <a:pos x="31" y="3"/>
                </a:cxn>
                <a:cxn ang="0">
                  <a:pos x="26" y="6"/>
                </a:cxn>
                <a:cxn ang="0">
                  <a:pos x="22" y="10"/>
                </a:cxn>
                <a:cxn ang="0">
                  <a:pos x="17" y="14"/>
                </a:cxn>
                <a:cxn ang="0">
                  <a:pos x="13" y="18"/>
                </a:cxn>
                <a:cxn ang="0">
                  <a:pos x="8" y="23"/>
                </a:cxn>
                <a:cxn ang="0">
                  <a:pos x="4" y="28"/>
                </a:cxn>
                <a:cxn ang="0">
                  <a:pos x="0" y="34"/>
                </a:cxn>
              </a:cxnLst>
              <a:rect l="0" t="0" r="r" b="b"/>
              <a:pathLst>
                <a:path w="55" h="83">
                  <a:moveTo>
                    <a:pt x="0" y="34"/>
                  </a:moveTo>
                  <a:lnTo>
                    <a:pt x="3" y="51"/>
                  </a:lnTo>
                  <a:lnTo>
                    <a:pt x="26" y="77"/>
                  </a:lnTo>
                  <a:lnTo>
                    <a:pt x="55" y="83"/>
                  </a:lnTo>
                  <a:lnTo>
                    <a:pt x="35" y="0"/>
                  </a:lnTo>
                  <a:lnTo>
                    <a:pt x="31" y="3"/>
                  </a:lnTo>
                  <a:lnTo>
                    <a:pt x="26" y="6"/>
                  </a:lnTo>
                  <a:lnTo>
                    <a:pt x="22" y="10"/>
                  </a:lnTo>
                  <a:lnTo>
                    <a:pt x="17" y="14"/>
                  </a:lnTo>
                  <a:lnTo>
                    <a:pt x="13" y="18"/>
                  </a:lnTo>
                  <a:lnTo>
                    <a:pt x="8" y="23"/>
                  </a:lnTo>
                  <a:lnTo>
                    <a:pt x="4" y="28"/>
                  </a:lnTo>
                  <a:lnTo>
                    <a:pt x="0" y="34"/>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5" name="Freeform 70"/>
            <p:cNvSpPr>
              <a:spLocks/>
            </p:cNvSpPr>
            <p:nvPr userDrawn="1"/>
          </p:nvSpPr>
          <p:spPr bwMode="auto">
            <a:xfrm>
              <a:off x="8001000" y="457200"/>
              <a:ext cx="236538" cy="74613"/>
            </a:xfrm>
            <a:custGeom>
              <a:avLst/>
              <a:gdLst/>
              <a:ahLst/>
              <a:cxnLst>
                <a:cxn ang="0">
                  <a:pos x="0" y="38"/>
                </a:cxn>
                <a:cxn ang="0">
                  <a:pos x="7" y="47"/>
                </a:cxn>
                <a:cxn ang="0">
                  <a:pos x="149" y="6"/>
                </a:cxn>
                <a:cxn ang="0">
                  <a:pos x="148" y="4"/>
                </a:cxn>
                <a:cxn ang="0">
                  <a:pos x="147" y="3"/>
                </a:cxn>
                <a:cxn ang="0">
                  <a:pos x="145" y="2"/>
                </a:cxn>
                <a:cxn ang="0">
                  <a:pos x="144" y="0"/>
                </a:cxn>
                <a:cxn ang="0">
                  <a:pos x="0" y="38"/>
                </a:cxn>
              </a:cxnLst>
              <a:rect l="0" t="0" r="r" b="b"/>
              <a:pathLst>
                <a:path w="149" h="47">
                  <a:moveTo>
                    <a:pt x="0" y="38"/>
                  </a:moveTo>
                  <a:lnTo>
                    <a:pt x="7" y="47"/>
                  </a:lnTo>
                  <a:lnTo>
                    <a:pt x="149" y="6"/>
                  </a:lnTo>
                  <a:lnTo>
                    <a:pt x="148" y="4"/>
                  </a:lnTo>
                  <a:lnTo>
                    <a:pt x="147" y="3"/>
                  </a:lnTo>
                  <a:lnTo>
                    <a:pt x="145" y="2"/>
                  </a:lnTo>
                  <a:lnTo>
                    <a:pt x="144" y="0"/>
                  </a:lnTo>
                  <a:lnTo>
                    <a:pt x="0" y="38"/>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6" name="Freeform 71"/>
            <p:cNvSpPr>
              <a:spLocks/>
            </p:cNvSpPr>
            <p:nvPr userDrawn="1"/>
          </p:nvSpPr>
          <p:spPr bwMode="auto">
            <a:xfrm>
              <a:off x="8435975" y="830263"/>
              <a:ext cx="214313" cy="219075"/>
            </a:xfrm>
            <a:custGeom>
              <a:avLst/>
              <a:gdLst/>
              <a:ahLst/>
              <a:cxnLst>
                <a:cxn ang="0">
                  <a:pos x="20" y="60"/>
                </a:cxn>
                <a:cxn ang="0">
                  <a:pos x="21" y="61"/>
                </a:cxn>
                <a:cxn ang="0">
                  <a:pos x="17" y="69"/>
                </a:cxn>
                <a:cxn ang="0">
                  <a:pos x="4" y="138"/>
                </a:cxn>
                <a:cxn ang="0">
                  <a:pos x="34" y="67"/>
                </a:cxn>
                <a:cxn ang="0">
                  <a:pos x="38" y="66"/>
                </a:cxn>
                <a:cxn ang="0">
                  <a:pos x="41" y="65"/>
                </a:cxn>
                <a:cxn ang="0">
                  <a:pos x="44" y="62"/>
                </a:cxn>
                <a:cxn ang="0">
                  <a:pos x="46" y="59"/>
                </a:cxn>
                <a:cxn ang="0">
                  <a:pos x="49" y="54"/>
                </a:cxn>
                <a:cxn ang="0">
                  <a:pos x="49" y="50"/>
                </a:cxn>
                <a:cxn ang="0">
                  <a:pos x="56" y="50"/>
                </a:cxn>
                <a:cxn ang="0">
                  <a:pos x="64" y="50"/>
                </a:cxn>
                <a:cxn ang="0">
                  <a:pos x="74" y="49"/>
                </a:cxn>
                <a:cxn ang="0">
                  <a:pos x="84" y="47"/>
                </a:cxn>
                <a:cxn ang="0">
                  <a:pos x="95" y="44"/>
                </a:cxn>
                <a:cxn ang="0">
                  <a:pos x="106" y="40"/>
                </a:cxn>
                <a:cxn ang="0">
                  <a:pos x="116" y="34"/>
                </a:cxn>
                <a:cxn ang="0">
                  <a:pos x="126" y="26"/>
                </a:cxn>
                <a:cxn ang="0">
                  <a:pos x="129" y="24"/>
                </a:cxn>
                <a:cxn ang="0">
                  <a:pos x="133" y="17"/>
                </a:cxn>
                <a:cxn ang="0">
                  <a:pos x="135" y="9"/>
                </a:cxn>
                <a:cxn ang="0">
                  <a:pos x="131" y="2"/>
                </a:cxn>
                <a:cxn ang="0">
                  <a:pos x="123" y="0"/>
                </a:cxn>
                <a:cxn ang="0">
                  <a:pos x="112" y="4"/>
                </a:cxn>
                <a:cxn ang="0">
                  <a:pos x="101" y="11"/>
                </a:cxn>
                <a:cxn ang="0">
                  <a:pos x="90" y="20"/>
                </a:cxn>
                <a:cxn ang="0">
                  <a:pos x="81" y="27"/>
                </a:cxn>
                <a:cxn ang="0">
                  <a:pos x="69" y="32"/>
                </a:cxn>
                <a:cxn ang="0">
                  <a:pos x="58" y="36"/>
                </a:cxn>
                <a:cxn ang="0">
                  <a:pos x="48" y="38"/>
                </a:cxn>
                <a:cxn ang="0">
                  <a:pos x="47" y="36"/>
                </a:cxn>
                <a:cxn ang="0">
                  <a:pos x="46" y="35"/>
                </a:cxn>
                <a:cxn ang="0">
                  <a:pos x="40" y="41"/>
                </a:cxn>
                <a:cxn ang="0">
                  <a:pos x="34" y="47"/>
                </a:cxn>
                <a:cxn ang="0">
                  <a:pos x="27" y="54"/>
                </a:cxn>
                <a:cxn ang="0">
                  <a:pos x="20" y="60"/>
                </a:cxn>
              </a:cxnLst>
              <a:rect l="0" t="0" r="r" b="b"/>
              <a:pathLst>
                <a:path w="135" h="138">
                  <a:moveTo>
                    <a:pt x="20" y="60"/>
                  </a:moveTo>
                  <a:lnTo>
                    <a:pt x="20" y="60"/>
                  </a:lnTo>
                  <a:lnTo>
                    <a:pt x="21" y="60"/>
                  </a:lnTo>
                  <a:lnTo>
                    <a:pt x="21" y="61"/>
                  </a:lnTo>
                  <a:lnTo>
                    <a:pt x="21" y="61"/>
                  </a:lnTo>
                  <a:lnTo>
                    <a:pt x="17" y="69"/>
                  </a:lnTo>
                  <a:lnTo>
                    <a:pt x="0" y="133"/>
                  </a:lnTo>
                  <a:lnTo>
                    <a:pt x="4" y="138"/>
                  </a:lnTo>
                  <a:lnTo>
                    <a:pt x="33" y="72"/>
                  </a:lnTo>
                  <a:lnTo>
                    <a:pt x="34" y="67"/>
                  </a:lnTo>
                  <a:lnTo>
                    <a:pt x="36" y="67"/>
                  </a:lnTo>
                  <a:lnTo>
                    <a:pt x="38" y="66"/>
                  </a:lnTo>
                  <a:lnTo>
                    <a:pt x="39" y="66"/>
                  </a:lnTo>
                  <a:lnTo>
                    <a:pt x="41" y="65"/>
                  </a:lnTo>
                  <a:lnTo>
                    <a:pt x="42" y="64"/>
                  </a:lnTo>
                  <a:lnTo>
                    <a:pt x="44" y="62"/>
                  </a:lnTo>
                  <a:lnTo>
                    <a:pt x="45" y="61"/>
                  </a:lnTo>
                  <a:lnTo>
                    <a:pt x="46" y="59"/>
                  </a:lnTo>
                  <a:lnTo>
                    <a:pt x="48" y="57"/>
                  </a:lnTo>
                  <a:lnTo>
                    <a:pt x="49" y="54"/>
                  </a:lnTo>
                  <a:lnTo>
                    <a:pt x="49" y="52"/>
                  </a:lnTo>
                  <a:lnTo>
                    <a:pt x="49" y="50"/>
                  </a:lnTo>
                  <a:lnTo>
                    <a:pt x="53" y="50"/>
                  </a:lnTo>
                  <a:lnTo>
                    <a:pt x="56" y="50"/>
                  </a:lnTo>
                  <a:lnTo>
                    <a:pt x="60" y="50"/>
                  </a:lnTo>
                  <a:lnTo>
                    <a:pt x="64" y="50"/>
                  </a:lnTo>
                  <a:lnTo>
                    <a:pt x="69" y="50"/>
                  </a:lnTo>
                  <a:lnTo>
                    <a:pt x="74" y="49"/>
                  </a:lnTo>
                  <a:lnTo>
                    <a:pt x="79" y="49"/>
                  </a:lnTo>
                  <a:lnTo>
                    <a:pt x="84" y="47"/>
                  </a:lnTo>
                  <a:lnTo>
                    <a:pt x="89" y="46"/>
                  </a:lnTo>
                  <a:lnTo>
                    <a:pt x="95" y="44"/>
                  </a:lnTo>
                  <a:lnTo>
                    <a:pt x="100" y="42"/>
                  </a:lnTo>
                  <a:lnTo>
                    <a:pt x="106" y="40"/>
                  </a:lnTo>
                  <a:lnTo>
                    <a:pt x="111" y="38"/>
                  </a:lnTo>
                  <a:lnTo>
                    <a:pt x="116" y="34"/>
                  </a:lnTo>
                  <a:lnTo>
                    <a:pt x="121" y="31"/>
                  </a:lnTo>
                  <a:lnTo>
                    <a:pt x="126" y="26"/>
                  </a:lnTo>
                  <a:lnTo>
                    <a:pt x="127" y="26"/>
                  </a:lnTo>
                  <a:lnTo>
                    <a:pt x="129" y="24"/>
                  </a:lnTo>
                  <a:lnTo>
                    <a:pt x="131" y="21"/>
                  </a:lnTo>
                  <a:lnTo>
                    <a:pt x="133" y="17"/>
                  </a:lnTo>
                  <a:lnTo>
                    <a:pt x="134" y="13"/>
                  </a:lnTo>
                  <a:lnTo>
                    <a:pt x="135" y="9"/>
                  </a:lnTo>
                  <a:lnTo>
                    <a:pt x="134" y="5"/>
                  </a:lnTo>
                  <a:lnTo>
                    <a:pt x="131" y="2"/>
                  </a:lnTo>
                  <a:lnTo>
                    <a:pt x="127" y="0"/>
                  </a:lnTo>
                  <a:lnTo>
                    <a:pt x="123" y="0"/>
                  </a:lnTo>
                  <a:lnTo>
                    <a:pt x="117" y="1"/>
                  </a:lnTo>
                  <a:lnTo>
                    <a:pt x="112" y="4"/>
                  </a:lnTo>
                  <a:lnTo>
                    <a:pt x="106" y="7"/>
                  </a:lnTo>
                  <a:lnTo>
                    <a:pt x="101" y="11"/>
                  </a:lnTo>
                  <a:lnTo>
                    <a:pt x="95" y="16"/>
                  </a:lnTo>
                  <a:lnTo>
                    <a:pt x="90" y="20"/>
                  </a:lnTo>
                  <a:lnTo>
                    <a:pt x="86" y="23"/>
                  </a:lnTo>
                  <a:lnTo>
                    <a:pt x="81" y="27"/>
                  </a:lnTo>
                  <a:lnTo>
                    <a:pt x="75" y="29"/>
                  </a:lnTo>
                  <a:lnTo>
                    <a:pt x="69" y="32"/>
                  </a:lnTo>
                  <a:lnTo>
                    <a:pt x="63" y="34"/>
                  </a:lnTo>
                  <a:lnTo>
                    <a:pt x="58" y="36"/>
                  </a:lnTo>
                  <a:lnTo>
                    <a:pt x="52" y="37"/>
                  </a:lnTo>
                  <a:lnTo>
                    <a:pt x="48" y="38"/>
                  </a:lnTo>
                  <a:lnTo>
                    <a:pt x="48" y="37"/>
                  </a:lnTo>
                  <a:lnTo>
                    <a:pt x="47" y="36"/>
                  </a:lnTo>
                  <a:lnTo>
                    <a:pt x="47" y="36"/>
                  </a:lnTo>
                  <a:lnTo>
                    <a:pt x="46" y="35"/>
                  </a:lnTo>
                  <a:lnTo>
                    <a:pt x="43" y="38"/>
                  </a:lnTo>
                  <a:lnTo>
                    <a:pt x="40" y="41"/>
                  </a:lnTo>
                  <a:lnTo>
                    <a:pt x="37" y="44"/>
                  </a:lnTo>
                  <a:lnTo>
                    <a:pt x="34" y="47"/>
                  </a:lnTo>
                  <a:lnTo>
                    <a:pt x="31" y="51"/>
                  </a:lnTo>
                  <a:lnTo>
                    <a:pt x="27" y="54"/>
                  </a:lnTo>
                  <a:lnTo>
                    <a:pt x="24" y="57"/>
                  </a:lnTo>
                  <a:lnTo>
                    <a:pt x="20" y="6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7" name="Freeform 72"/>
            <p:cNvSpPr>
              <a:spLocks/>
            </p:cNvSpPr>
            <p:nvPr userDrawn="1"/>
          </p:nvSpPr>
          <p:spPr bwMode="auto">
            <a:xfrm>
              <a:off x="8120063" y="508001"/>
              <a:ext cx="288925" cy="125413"/>
            </a:xfrm>
            <a:custGeom>
              <a:avLst/>
              <a:gdLst/>
              <a:ahLst/>
              <a:cxnLst>
                <a:cxn ang="0">
                  <a:pos x="0" y="54"/>
                </a:cxn>
                <a:cxn ang="0">
                  <a:pos x="93" y="79"/>
                </a:cxn>
                <a:cxn ang="0">
                  <a:pos x="166" y="43"/>
                </a:cxn>
                <a:cxn ang="0">
                  <a:pos x="182" y="16"/>
                </a:cxn>
                <a:cxn ang="0">
                  <a:pos x="179" y="14"/>
                </a:cxn>
                <a:cxn ang="0">
                  <a:pos x="175" y="13"/>
                </a:cxn>
                <a:cxn ang="0">
                  <a:pos x="171" y="11"/>
                </a:cxn>
                <a:cxn ang="0">
                  <a:pos x="167" y="9"/>
                </a:cxn>
                <a:cxn ang="0">
                  <a:pos x="163" y="7"/>
                </a:cxn>
                <a:cxn ang="0">
                  <a:pos x="159" y="5"/>
                </a:cxn>
                <a:cxn ang="0">
                  <a:pos x="155" y="2"/>
                </a:cxn>
                <a:cxn ang="0">
                  <a:pos x="151" y="0"/>
                </a:cxn>
                <a:cxn ang="0">
                  <a:pos x="0" y="54"/>
                </a:cxn>
              </a:cxnLst>
              <a:rect l="0" t="0" r="r" b="b"/>
              <a:pathLst>
                <a:path w="182" h="79">
                  <a:moveTo>
                    <a:pt x="0" y="54"/>
                  </a:moveTo>
                  <a:lnTo>
                    <a:pt x="93" y="79"/>
                  </a:lnTo>
                  <a:lnTo>
                    <a:pt x="166" y="43"/>
                  </a:lnTo>
                  <a:lnTo>
                    <a:pt x="182" y="16"/>
                  </a:lnTo>
                  <a:lnTo>
                    <a:pt x="179" y="14"/>
                  </a:lnTo>
                  <a:lnTo>
                    <a:pt x="175" y="13"/>
                  </a:lnTo>
                  <a:lnTo>
                    <a:pt x="171" y="11"/>
                  </a:lnTo>
                  <a:lnTo>
                    <a:pt x="167" y="9"/>
                  </a:lnTo>
                  <a:lnTo>
                    <a:pt x="163" y="7"/>
                  </a:lnTo>
                  <a:lnTo>
                    <a:pt x="159" y="5"/>
                  </a:lnTo>
                  <a:lnTo>
                    <a:pt x="155" y="2"/>
                  </a:lnTo>
                  <a:lnTo>
                    <a:pt x="151" y="0"/>
                  </a:lnTo>
                  <a:lnTo>
                    <a:pt x="0" y="54"/>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8" name="Freeform 73"/>
            <p:cNvSpPr>
              <a:spLocks/>
            </p:cNvSpPr>
            <p:nvPr userDrawn="1"/>
          </p:nvSpPr>
          <p:spPr bwMode="auto">
            <a:xfrm>
              <a:off x="7956550" y="957263"/>
              <a:ext cx="138113" cy="100013"/>
            </a:xfrm>
            <a:custGeom>
              <a:avLst/>
              <a:gdLst/>
              <a:ahLst/>
              <a:cxnLst>
                <a:cxn ang="0">
                  <a:pos x="51" y="10"/>
                </a:cxn>
                <a:cxn ang="0">
                  <a:pos x="51" y="11"/>
                </a:cxn>
                <a:cxn ang="0">
                  <a:pos x="45" y="12"/>
                </a:cxn>
                <a:cxn ang="0">
                  <a:pos x="33" y="3"/>
                </a:cxn>
                <a:cxn ang="0">
                  <a:pos x="23" y="0"/>
                </a:cxn>
                <a:cxn ang="0">
                  <a:pos x="15" y="1"/>
                </a:cxn>
                <a:cxn ang="0">
                  <a:pos x="9" y="5"/>
                </a:cxn>
                <a:cxn ang="0">
                  <a:pos x="5" y="11"/>
                </a:cxn>
                <a:cxn ang="0">
                  <a:pos x="2" y="17"/>
                </a:cxn>
                <a:cxn ang="0">
                  <a:pos x="1" y="22"/>
                </a:cxn>
                <a:cxn ang="0">
                  <a:pos x="0" y="24"/>
                </a:cxn>
                <a:cxn ang="0">
                  <a:pos x="25" y="20"/>
                </a:cxn>
                <a:cxn ang="0">
                  <a:pos x="31" y="42"/>
                </a:cxn>
                <a:cxn ang="0">
                  <a:pos x="8" y="50"/>
                </a:cxn>
                <a:cxn ang="0">
                  <a:pos x="8" y="51"/>
                </a:cxn>
                <a:cxn ang="0">
                  <a:pos x="9" y="52"/>
                </a:cxn>
                <a:cxn ang="0">
                  <a:pos x="11" y="53"/>
                </a:cxn>
                <a:cxn ang="0">
                  <a:pos x="13" y="55"/>
                </a:cxn>
                <a:cxn ang="0">
                  <a:pos x="16" y="58"/>
                </a:cxn>
                <a:cxn ang="0">
                  <a:pos x="19" y="60"/>
                </a:cxn>
                <a:cxn ang="0">
                  <a:pos x="23" y="62"/>
                </a:cxn>
                <a:cxn ang="0">
                  <a:pos x="28" y="63"/>
                </a:cxn>
                <a:cxn ang="0">
                  <a:pos x="29" y="63"/>
                </a:cxn>
                <a:cxn ang="0">
                  <a:pos x="31" y="63"/>
                </a:cxn>
                <a:cxn ang="0">
                  <a:pos x="32" y="63"/>
                </a:cxn>
                <a:cxn ang="0">
                  <a:pos x="33" y="63"/>
                </a:cxn>
                <a:cxn ang="0">
                  <a:pos x="38" y="62"/>
                </a:cxn>
                <a:cxn ang="0">
                  <a:pos x="43" y="59"/>
                </a:cxn>
                <a:cxn ang="0">
                  <a:pos x="46" y="55"/>
                </a:cxn>
                <a:cxn ang="0">
                  <a:pos x="48" y="50"/>
                </a:cxn>
                <a:cxn ang="0">
                  <a:pos x="50" y="46"/>
                </a:cxn>
                <a:cxn ang="0">
                  <a:pos x="51" y="41"/>
                </a:cxn>
                <a:cxn ang="0">
                  <a:pos x="52" y="38"/>
                </a:cxn>
                <a:cxn ang="0">
                  <a:pos x="52" y="36"/>
                </a:cxn>
                <a:cxn ang="0">
                  <a:pos x="56" y="35"/>
                </a:cxn>
                <a:cxn ang="0">
                  <a:pos x="87" y="26"/>
                </a:cxn>
                <a:cxn ang="0">
                  <a:pos x="83" y="24"/>
                </a:cxn>
                <a:cxn ang="0">
                  <a:pos x="80" y="22"/>
                </a:cxn>
                <a:cxn ang="0">
                  <a:pos x="76" y="20"/>
                </a:cxn>
                <a:cxn ang="0">
                  <a:pos x="73" y="18"/>
                </a:cxn>
                <a:cxn ang="0">
                  <a:pos x="69" y="15"/>
                </a:cxn>
                <a:cxn ang="0">
                  <a:pos x="66" y="13"/>
                </a:cxn>
                <a:cxn ang="0">
                  <a:pos x="62" y="11"/>
                </a:cxn>
                <a:cxn ang="0">
                  <a:pos x="59" y="8"/>
                </a:cxn>
                <a:cxn ang="0">
                  <a:pos x="51" y="10"/>
                </a:cxn>
              </a:cxnLst>
              <a:rect l="0" t="0" r="r" b="b"/>
              <a:pathLst>
                <a:path w="87" h="63">
                  <a:moveTo>
                    <a:pt x="51" y="10"/>
                  </a:moveTo>
                  <a:lnTo>
                    <a:pt x="51" y="11"/>
                  </a:lnTo>
                  <a:lnTo>
                    <a:pt x="45" y="12"/>
                  </a:lnTo>
                  <a:lnTo>
                    <a:pt x="33" y="3"/>
                  </a:lnTo>
                  <a:lnTo>
                    <a:pt x="23" y="0"/>
                  </a:lnTo>
                  <a:lnTo>
                    <a:pt x="15" y="1"/>
                  </a:lnTo>
                  <a:lnTo>
                    <a:pt x="9" y="5"/>
                  </a:lnTo>
                  <a:lnTo>
                    <a:pt x="5" y="11"/>
                  </a:lnTo>
                  <a:lnTo>
                    <a:pt x="2" y="17"/>
                  </a:lnTo>
                  <a:lnTo>
                    <a:pt x="1" y="22"/>
                  </a:lnTo>
                  <a:lnTo>
                    <a:pt x="0" y="24"/>
                  </a:lnTo>
                  <a:lnTo>
                    <a:pt x="25" y="20"/>
                  </a:lnTo>
                  <a:lnTo>
                    <a:pt x="31" y="42"/>
                  </a:lnTo>
                  <a:lnTo>
                    <a:pt x="8" y="50"/>
                  </a:lnTo>
                  <a:lnTo>
                    <a:pt x="8" y="51"/>
                  </a:lnTo>
                  <a:lnTo>
                    <a:pt x="9" y="52"/>
                  </a:lnTo>
                  <a:lnTo>
                    <a:pt x="11" y="53"/>
                  </a:lnTo>
                  <a:lnTo>
                    <a:pt x="13" y="55"/>
                  </a:lnTo>
                  <a:lnTo>
                    <a:pt x="16" y="58"/>
                  </a:lnTo>
                  <a:lnTo>
                    <a:pt x="19" y="60"/>
                  </a:lnTo>
                  <a:lnTo>
                    <a:pt x="23" y="62"/>
                  </a:lnTo>
                  <a:lnTo>
                    <a:pt x="28" y="63"/>
                  </a:lnTo>
                  <a:lnTo>
                    <a:pt x="29" y="63"/>
                  </a:lnTo>
                  <a:lnTo>
                    <a:pt x="31" y="63"/>
                  </a:lnTo>
                  <a:lnTo>
                    <a:pt x="32" y="63"/>
                  </a:lnTo>
                  <a:lnTo>
                    <a:pt x="33" y="63"/>
                  </a:lnTo>
                  <a:lnTo>
                    <a:pt x="38" y="62"/>
                  </a:lnTo>
                  <a:lnTo>
                    <a:pt x="43" y="59"/>
                  </a:lnTo>
                  <a:lnTo>
                    <a:pt x="46" y="55"/>
                  </a:lnTo>
                  <a:lnTo>
                    <a:pt x="48" y="50"/>
                  </a:lnTo>
                  <a:lnTo>
                    <a:pt x="50" y="46"/>
                  </a:lnTo>
                  <a:lnTo>
                    <a:pt x="51" y="41"/>
                  </a:lnTo>
                  <a:lnTo>
                    <a:pt x="52" y="38"/>
                  </a:lnTo>
                  <a:lnTo>
                    <a:pt x="52" y="36"/>
                  </a:lnTo>
                  <a:lnTo>
                    <a:pt x="56" y="35"/>
                  </a:lnTo>
                  <a:lnTo>
                    <a:pt x="87" y="26"/>
                  </a:lnTo>
                  <a:lnTo>
                    <a:pt x="83" y="24"/>
                  </a:lnTo>
                  <a:lnTo>
                    <a:pt x="80" y="22"/>
                  </a:lnTo>
                  <a:lnTo>
                    <a:pt x="76" y="20"/>
                  </a:lnTo>
                  <a:lnTo>
                    <a:pt x="73" y="18"/>
                  </a:lnTo>
                  <a:lnTo>
                    <a:pt x="69" y="15"/>
                  </a:lnTo>
                  <a:lnTo>
                    <a:pt x="66" y="13"/>
                  </a:lnTo>
                  <a:lnTo>
                    <a:pt x="62" y="11"/>
                  </a:lnTo>
                  <a:lnTo>
                    <a:pt x="59" y="8"/>
                  </a:lnTo>
                  <a:lnTo>
                    <a:pt x="51" y="1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29" name="Freeform 74"/>
            <p:cNvSpPr>
              <a:spLocks/>
            </p:cNvSpPr>
            <p:nvPr userDrawn="1"/>
          </p:nvSpPr>
          <p:spPr bwMode="auto">
            <a:xfrm>
              <a:off x="8691563" y="363538"/>
              <a:ext cx="114300" cy="196850"/>
            </a:xfrm>
            <a:custGeom>
              <a:avLst/>
              <a:gdLst/>
              <a:ahLst/>
              <a:cxnLst>
                <a:cxn ang="0">
                  <a:pos x="9" y="72"/>
                </a:cxn>
                <a:cxn ang="0">
                  <a:pos x="61" y="66"/>
                </a:cxn>
                <a:cxn ang="0">
                  <a:pos x="61" y="106"/>
                </a:cxn>
                <a:cxn ang="0">
                  <a:pos x="63" y="108"/>
                </a:cxn>
                <a:cxn ang="0">
                  <a:pos x="65" y="110"/>
                </a:cxn>
                <a:cxn ang="0">
                  <a:pos x="66" y="113"/>
                </a:cxn>
                <a:cxn ang="0">
                  <a:pos x="67" y="115"/>
                </a:cxn>
                <a:cxn ang="0">
                  <a:pos x="69" y="117"/>
                </a:cxn>
                <a:cxn ang="0">
                  <a:pos x="70" y="120"/>
                </a:cxn>
                <a:cxn ang="0">
                  <a:pos x="71" y="122"/>
                </a:cxn>
                <a:cxn ang="0">
                  <a:pos x="72" y="124"/>
                </a:cxn>
                <a:cxn ang="0">
                  <a:pos x="72" y="111"/>
                </a:cxn>
                <a:cxn ang="0">
                  <a:pos x="72" y="95"/>
                </a:cxn>
                <a:cxn ang="0">
                  <a:pos x="72" y="78"/>
                </a:cxn>
                <a:cxn ang="0">
                  <a:pos x="72" y="63"/>
                </a:cxn>
                <a:cxn ang="0">
                  <a:pos x="72" y="57"/>
                </a:cxn>
                <a:cxn ang="0">
                  <a:pos x="72" y="52"/>
                </a:cxn>
                <a:cxn ang="0">
                  <a:pos x="72" y="48"/>
                </a:cxn>
                <a:cxn ang="0">
                  <a:pos x="72" y="45"/>
                </a:cxn>
                <a:cxn ang="0">
                  <a:pos x="71" y="30"/>
                </a:cxn>
                <a:cxn ang="0">
                  <a:pos x="70" y="15"/>
                </a:cxn>
                <a:cxn ang="0">
                  <a:pos x="70" y="4"/>
                </a:cxn>
                <a:cxn ang="0">
                  <a:pos x="69" y="0"/>
                </a:cxn>
                <a:cxn ang="0">
                  <a:pos x="49" y="0"/>
                </a:cxn>
                <a:cxn ang="0">
                  <a:pos x="49" y="1"/>
                </a:cxn>
                <a:cxn ang="0">
                  <a:pos x="49" y="5"/>
                </a:cxn>
                <a:cxn ang="0">
                  <a:pos x="49" y="10"/>
                </a:cxn>
                <a:cxn ang="0">
                  <a:pos x="48" y="15"/>
                </a:cxn>
                <a:cxn ang="0">
                  <a:pos x="47" y="21"/>
                </a:cxn>
                <a:cxn ang="0">
                  <a:pos x="45" y="27"/>
                </a:cxn>
                <a:cxn ang="0">
                  <a:pos x="43" y="31"/>
                </a:cxn>
                <a:cxn ang="0">
                  <a:pos x="40" y="34"/>
                </a:cxn>
                <a:cxn ang="0">
                  <a:pos x="36" y="35"/>
                </a:cxn>
                <a:cxn ang="0">
                  <a:pos x="31" y="38"/>
                </a:cxn>
                <a:cxn ang="0">
                  <a:pos x="25" y="40"/>
                </a:cxn>
                <a:cxn ang="0">
                  <a:pos x="19" y="43"/>
                </a:cxn>
                <a:cxn ang="0">
                  <a:pos x="13" y="46"/>
                </a:cxn>
                <a:cxn ang="0">
                  <a:pos x="8" y="49"/>
                </a:cxn>
                <a:cxn ang="0">
                  <a:pos x="4" y="52"/>
                </a:cxn>
                <a:cxn ang="0">
                  <a:pos x="1" y="55"/>
                </a:cxn>
                <a:cxn ang="0">
                  <a:pos x="1" y="58"/>
                </a:cxn>
                <a:cxn ang="0">
                  <a:pos x="0" y="62"/>
                </a:cxn>
                <a:cxn ang="0">
                  <a:pos x="0" y="68"/>
                </a:cxn>
                <a:cxn ang="0">
                  <a:pos x="0" y="75"/>
                </a:cxn>
                <a:cxn ang="0">
                  <a:pos x="1" y="75"/>
                </a:cxn>
                <a:cxn ang="0">
                  <a:pos x="2" y="75"/>
                </a:cxn>
                <a:cxn ang="0">
                  <a:pos x="3" y="75"/>
                </a:cxn>
                <a:cxn ang="0">
                  <a:pos x="5" y="76"/>
                </a:cxn>
                <a:cxn ang="0">
                  <a:pos x="6" y="76"/>
                </a:cxn>
                <a:cxn ang="0">
                  <a:pos x="7" y="76"/>
                </a:cxn>
                <a:cxn ang="0">
                  <a:pos x="8" y="76"/>
                </a:cxn>
                <a:cxn ang="0">
                  <a:pos x="10" y="76"/>
                </a:cxn>
                <a:cxn ang="0">
                  <a:pos x="9" y="72"/>
                </a:cxn>
              </a:cxnLst>
              <a:rect l="0" t="0" r="r" b="b"/>
              <a:pathLst>
                <a:path w="72" h="124">
                  <a:moveTo>
                    <a:pt x="9" y="72"/>
                  </a:moveTo>
                  <a:lnTo>
                    <a:pt x="61" y="66"/>
                  </a:lnTo>
                  <a:lnTo>
                    <a:pt x="61" y="106"/>
                  </a:lnTo>
                  <a:lnTo>
                    <a:pt x="63" y="108"/>
                  </a:lnTo>
                  <a:lnTo>
                    <a:pt x="65" y="110"/>
                  </a:lnTo>
                  <a:lnTo>
                    <a:pt x="66" y="113"/>
                  </a:lnTo>
                  <a:lnTo>
                    <a:pt x="67" y="115"/>
                  </a:lnTo>
                  <a:lnTo>
                    <a:pt x="69" y="117"/>
                  </a:lnTo>
                  <a:lnTo>
                    <a:pt x="70" y="120"/>
                  </a:lnTo>
                  <a:lnTo>
                    <a:pt x="71" y="122"/>
                  </a:lnTo>
                  <a:lnTo>
                    <a:pt x="72" y="124"/>
                  </a:lnTo>
                  <a:lnTo>
                    <a:pt x="72" y="111"/>
                  </a:lnTo>
                  <a:lnTo>
                    <a:pt x="72" y="95"/>
                  </a:lnTo>
                  <a:lnTo>
                    <a:pt x="72" y="78"/>
                  </a:lnTo>
                  <a:lnTo>
                    <a:pt x="72" y="63"/>
                  </a:lnTo>
                  <a:lnTo>
                    <a:pt x="72" y="57"/>
                  </a:lnTo>
                  <a:lnTo>
                    <a:pt x="72" y="52"/>
                  </a:lnTo>
                  <a:lnTo>
                    <a:pt x="72" y="48"/>
                  </a:lnTo>
                  <a:lnTo>
                    <a:pt x="72" y="45"/>
                  </a:lnTo>
                  <a:lnTo>
                    <a:pt x="71" y="30"/>
                  </a:lnTo>
                  <a:lnTo>
                    <a:pt x="70" y="15"/>
                  </a:lnTo>
                  <a:lnTo>
                    <a:pt x="70" y="4"/>
                  </a:lnTo>
                  <a:lnTo>
                    <a:pt x="69" y="0"/>
                  </a:lnTo>
                  <a:lnTo>
                    <a:pt x="49" y="0"/>
                  </a:lnTo>
                  <a:lnTo>
                    <a:pt x="49" y="1"/>
                  </a:lnTo>
                  <a:lnTo>
                    <a:pt x="49" y="5"/>
                  </a:lnTo>
                  <a:lnTo>
                    <a:pt x="49" y="10"/>
                  </a:lnTo>
                  <a:lnTo>
                    <a:pt x="48" y="15"/>
                  </a:lnTo>
                  <a:lnTo>
                    <a:pt x="47" y="21"/>
                  </a:lnTo>
                  <a:lnTo>
                    <a:pt x="45" y="27"/>
                  </a:lnTo>
                  <a:lnTo>
                    <a:pt x="43" y="31"/>
                  </a:lnTo>
                  <a:lnTo>
                    <a:pt x="40" y="34"/>
                  </a:lnTo>
                  <a:lnTo>
                    <a:pt x="36" y="35"/>
                  </a:lnTo>
                  <a:lnTo>
                    <a:pt x="31" y="38"/>
                  </a:lnTo>
                  <a:lnTo>
                    <a:pt x="25" y="40"/>
                  </a:lnTo>
                  <a:lnTo>
                    <a:pt x="19" y="43"/>
                  </a:lnTo>
                  <a:lnTo>
                    <a:pt x="13" y="46"/>
                  </a:lnTo>
                  <a:lnTo>
                    <a:pt x="8" y="49"/>
                  </a:lnTo>
                  <a:lnTo>
                    <a:pt x="4" y="52"/>
                  </a:lnTo>
                  <a:lnTo>
                    <a:pt x="1" y="55"/>
                  </a:lnTo>
                  <a:lnTo>
                    <a:pt x="1" y="58"/>
                  </a:lnTo>
                  <a:lnTo>
                    <a:pt x="0" y="62"/>
                  </a:lnTo>
                  <a:lnTo>
                    <a:pt x="0" y="68"/>
                  </a:lnTo>
                  <a:lnTo>
                    <a:pt x="0" y="75"/>
                  </a:lnTo>
                  <a:lnTo>
                    <a:pt x="1" y="75"/>
                  </a:lnTo>
                  <a:lnTo>
                    <a:pt x="2" y="75"/>
                  </a:lnTo>
                  <a:lnTo>
                    <a:pt x="3" y="75"/>
                  </a:lnTo>
                  <a:lnTo>
                    <a:pt x="5" y="76"/>
                  </a:lnTo>
                  <a:lnTo>
                    <a:pt x="6" y="76"/>
                  </a:lnTo>
                  <a:lnTo>
                    <a:pt x="7" y="76"/>
                  </a:lnTo>
                  <a:lnTo>
                    <a:pt x="8" y="76"/>
                  </a:lnTo>
                  <a:lnTo>
                    <a:pt x="10" y="76"/>
                  </a:lnTo>
                  <a:lnTo>
                    <a:pt x="9" y="72"/>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0" name="Freeform 75"/>
            <p:cNvSpPr>
              <a:spLocks/>
            </p:cNvSpPr>
            <p:nvPr userDrawn="1"/>
          </p:nvSpPr>
          <p:spPr bwMode="auto">
            <a:xfrm>
              <a:off x="8707438" y="484188"/>
              <a:ext cx="80963" cy="55563"/>
            </a:xfrm>
            <a:custGeom>
              <a:avLst/>
              <a:gdLst/>
              <a:ahLst/>
              <a:cxnLst>
                <a:cxn ang="0">
                  <a:pos x="0" y="0"/>
                </a:cxn>
                <a:cxn ang="0">
                  <a:pos x="1" y="35"/>
                </a:cxn>
                <a:cxn ang="0">
                  <a:pos x="51" y="34"/>
                </a:cxn>
                <a:cxn ang="0">
                  <a:pos x="51" y="30"/>
                </a:cxn>
                <a:cxn ang="0">
                  <a:pos x="49" y="27"/>
                </a:cxn>
                <a:cxn ang="0">
                  <a:pos x="47" y="25"/>
                </a:cxn>
                <a:cxn ang="0">
                  <a:pos x="44" y="22"/>
                </a:cxn>
                <a:cxn ang="0">
                  <a:pos x="42" y="20"/>
                </a:cxn>
                <a:cxn ang="0">
                  <a:pos x="39" y="17"/>
                </a:cxn>
                <a:cxn ang="0">
                  <a:pos x="36" y="15"/>
                </a:cxn>
                <a:cxn ang="0">
                  <a:pos x="33" y="13"/>
                </a:cxn>
                <a:cxn ang="0">
                  <a:pos x="30" y="11"/>
                </a:cxn>
                <a:cxn ang="0">
                  <a:pos x="26" y="9"/>
                </a:cxn>
                <a:cxn ang="0">
                  <a:pos x="23" y="7"/>
                </a:cxn>
                <a:cxn ang="0">
                  <a:pos x="19" y="6"/>
                </a:cxn>
                <a:cxn ang="0">
                  <a:pos x="16" y="4"/>
                </a:cxn>
                <a:cxn ang="0">
                  <a:pos x="12" y="3"/>
                </a:cxn>
                <a:cxn ang="0">
                  <a:pos x="8" y="2"/>
                </a:cxn>
                <a:cxn ang="0">
                  <a:pos x="4" y="1"/>
                </a:cxn>
                <a:cxn ang="0">
                  <a:pos x="0" y="0"/>
                </a:cxn>
              </a:cxnLst>
              <a:rect l="0" t="0" r="r" b="b"/>
              <a:pathLst>
                <a:path w="51" h="35">
                  <a:moveTo>
                    <a:pt x="0" y="0"/>
                  </a:moveTo>
                  <a:lnTo>
                    <a:pt x="1" y="35"/>
                  </a:lnTo>
                  <a:lnTo>
                    <a:pt x="51" y="34"/>
                  </a:lnTo>
                  <a:lnTo>
                    <a:pt x="51" y="30"/>
                  </a:lnTo>
                  <a:lnTo>
                    <a:pt x="49" y="27"/>
                  </a:lnTo>
                  <a:lnTo>
                    <a:pt x="47" y="25"/>
                  </a:lnTo>
                  <a:lnTo>
                    <a:pt x="44" y="22"/>
                  </a:lnTo>
                  <a:lnTo>
                    <a:pt x="42" y="20"/>
                  </a:lnTo>
                  <a:lnTo>
                    <a:pt x="39" y="17"/>
                  </a:lnTo>
                  <a:lnTo>
                    <a:pt x="36" y="15"/>
                  </a:lnTo>
                  <a:lnTo>
                    <a:pt x="33" y="13"/>
                  </a:lnTo>
                  <a:lnTo>
                    <a:pt x="30" y="11"/>
                  </a:lnTo>
                  <a:lnTo>
                    <a:pt x="26" y="9"/>
                  </a:lnTo>
                  <a:lnTo>
                    <a:pt x="23" y="7"/>
                  </a:lnTo>
                  <a:lnTo>
                    <a:pt x="19" y="6"/>
                  </a:lnTo>
                  <a:lnTo>
                    <a:pt x="16" y="4"/>
                  </a:lnTo>
                  <a:lnTo>
                    <a:pt x="12" y="3"/>
                  </a:lnTo>
                  <a:lnTo>
                    <a:pt x="8" y="2"/>
                  </a:lnTo>
                  <a:lnTo>
                    <a:pt x="4" y="1"/>
                  </a:lnTo>
                  <a:lnTo>
                    <a:pt x="0" y="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1" name="Freeform 76"/>
            <p:cNvSpPr>
              <a:spLocks/>
            </p:cNvSpPr>
            <p:nvPr userDrawn="1"/>
          </p:nvSpPr>
          <p:spPr bwMode="auto">
            <a:xfrm>
              <a:off x="8451850" y="388938"/>
              <a:ext cx="104775" cy="84138"/>
            </a:xfrm>
            <a:custGeom>
              <a:avLst/>
              <a:gdLst/>
              <a:ahLst/>
              <a:cxnLst>
                <a:cxn ang="0">
                  <a:pos x="46" y="20"/>
                </a:cxn>
                <a:cxn ang="0">
                  <a:pos x="45" y="22"/>
                </a:cxn>
                <a:cxn ang="0">
                  <a:pos x="43" y="23"/>
                </a:cxn>
                <a:cxn ang="0">
                  <a:pos x="41" y="23"/>
                </a:cxn>
                <a:cxn ang="0">
                  <a:pos x="40" y="22"/>
                </a:cxn>
                <a:cxn ang="0">
                  <a:pos x="29" y="10"/>
                </a:cxn>
                <a:cxn ang="0">
                  <a:pos x="28" y="10"/>
                </a:cxn>
                <a:cxn ang="0">
                  <a:pos x="28" y="9"/>
                </a:cxn>
                <a:cxn ang="0">
                  <a:pos x="28" y="9"/>
                </a:cxn>
                <a:cxn ang="0">
                  <a:pos x="27" y="8"/>
                </a:cxn>
                <a:cxn ang="0">
                  <a:pos x="14" y="0"/>
                </a:cxn>
                <a:cxn ang="0">
                  <a:pos x="15" y="8"/>
                </a:cxn>
                <a:cxn ang="0">
                  <a:pos x="17" y="14"/>
                </a:cxn>
                <a:cxn ang="0">
                  <a:pos x="18" y="18"/>
                </a:cxn>
                <a:cxn ang="0">
                  <a:pos x="19" y="19"/>
                </a:cxn>
                <a:cxn ang="0">
                  <a:pos x="0" y="49"/>
                </a:cxn>
                <a:cxn ang="0">
                  <a:pos x="31" y="53"/>
                </a:cxn>
                <a:cxn ang="0">
                  <a:pos x="41" y="38"/>
                </a:cxn>
                <a:cxn ang="0">
                  <a:pos x="45" y="38"/>
                </a:cxn>
                <a:cxn ang="0">
                  <a:pos x="49" y="37"/>
                </a:cxn>
                <a:cxn ang="0">
                  <a:pos x="52" y="36"/>
                </a:cxn>
                <a:cxn ang="0">
                  <a:pos x="55" y="36"/>
                </a:cxn>
                <a:cxn ang="0">
                  <a:pos x="59" y="34"/>
                </a:cxn>
                <a:cxn ang="0">
                  <a:pos x="61" y="33"/>
                </a:cxn>
                <a:cxn ang="0">
                  <a:pos x="64" y="32"/>
                </a:cxn>
                <a:cxn ang="0">
                  <a:pos x="66" y="30"/>
                </a:cxn>
                <a:cxn ang="0">
                  <a:pos x="47" y="19"/>
                </a:cxn>
                <a:cxn ang="0">
                  <a:pos x="46" y="20"/>
                </a:cxn>
                <a:cxn ang="0">
                  <a:pos x="46" y="20"/>
                </a:cxn>
                <a:cxn ang="0">
                  <a:pos x="46" y="20"/>
                </a:cxn>
                <a:cxn ang="0">
                  <a:pos x="46" y="20"/>
                </a:cxn>
              </a:cxnLst>
              <a:rect l="0" t="0" r="r" b="b"/>
              <a:pathLst>
                <a:path w="66" h="53">
                  <a:moveTo>
                    <a:pt x="46" y="20"/>
                  </a:moveTo>
                  <a:lnTo>
                    <a:pt x="45" y="22"/>
                  </a:lnTo>
                  <a:lnTo>
                    <a:pt x="43" y="23"/>
                  </a:lnTo>
                  <a:lnTo>
                    <a:pt x="41" y="23"/>
                  </a:lnTo>
                  <a:lnTo>
                    <a:pt x="40" y="22"/>
                  </a:lnTo>
                  <a:lnTo>
                    <a:pt x="29" y="10"/>
                  </a:lnTo>
                  <a:lnTo>
                    <a:pt x="28" y="10"/>
                  </a:lnTo>
                  <a:lnTo>
                    <a:pt x="28" y="9"/>
                  </a:lnTo>
                  <a:lnTo>
                    <a:pt x="28" y="9"/>
                  </a:lnTo>
                  <a:lnTo>
                    <a:pt x="27" y="8"/>
                  </a:lnTo>
                  <a:lnTo>
                    <a:pt x="14" y="0"/>
                  </a:lnTo>
                  <a:lnTo>
                    <a:pt x="15" y="8"/>
                  </a:lnTo>
                  <a:lnTo>
                    <a:pt x="17" y="14"/>
                  </a:lnTo>
                  <a:lnTo>
                    <a:pt x="18" y="18"/>
                  </a:lnTo>
                  <a:lnTo>
                    <a:pt x="19" y="19"/>
                  </a:lnTo>
                  <a:lnTo>
                    <a:pt x="0" y="49"/>
                  </a:lnTo>
                  <a:lnTo>
                    <a:pt x="31" y="53"/>
                  </a:lnTo>
                  <a:lnTo>
                    <a:pt x="41" y="38"/>
                  </a:lnTo>
                  <a:lnTo>
                    <a:pt x="45" y="38"/>
                  </a:lnTo>
                  <a:lnTo>
                    <a:pt x="49" y="37"/>
                  </a:lnTo>
                  <a:lnTo>
                    <a:pt x="52" y="36"/>
                  </a:lnTo>
                  <a:lnTo>
                    <a:pt x="55" y="36"/>
                  </a:lnTo>
                  <a:lnTo>
                    <a:pt x="59" y="34"/>
                  </a:lnTo>
                  <a:lnTo>
                    <a:pt x="61" y="33"/>
                  </a:lnTo>
                  <a:lnTo>
                    <a:pt x="64" y="32"/>
                  </a:lnTo>
                  <a:lnTo>
                    <a:pt x="66" y="30"/>
                  </a:lnTo>
                  <a:lnTo>
                    <a:pt x="47" y="19"/>
                  </a:lnTo>
                  <a:lnTo>
                    <a:pt x="46" y="20"/>
                  </a:lnTo>
                  <a:lnTo>
                    <a:pt x="46" y="20"/>
                  </a:lnTo>
                  <a:lnTo>
                    <a:pt x="46" y="20"/>
                  </a:lnTo>
                  <a:lnTo>
                    <a:pt x="46" y="2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2" name="Freeform 77"/>
            <p:cNvSpPr>
              <a:spLocks/>
            </p:cNvSpPr>
            <p:nvPr userDrawn="1"/>
          </p:nvSpPr>
          <p:spPr bwMode="auto">
            <a:xfrm>
              <a:off x="8472488" y="307976"/>
              <a:ext cx="112713" cy="128588"/>
            </a:xfrm>
            <a:custGeom>
              <a:avLst/>
              <a:gdLst/>
              <a:ahLst/>
              <a:cxnLst>
                <a:cxn ang="0">
                  <a:pos x="68" y="21"/>
                </a:cxn>
                <a:cxn ang="0">
                  <a:pos x="45" y="56"/>
                </a:cxn>
                <a:cxn ang="0">
                  <a:pos x="24" y="37"/>
                </a:cxn>
                <a:cxn ang="0">
                  <a:pos x="43" y="0"/>
                </a:cxn>
                <a:cxn ang="0">
                  <a:pos x="43" y="0"/>
                </a:cxn>
                <a:cxn ang="0">
                  <a:pos x="40" y="0"/>
                </a:cxn>
                <a:cxn ang="0">
                  <a:pos x="37" y="0"/>
                </a:cxn>
                <a:cxn ang="0">
                  <a:pos x="32" y="0"/>
                </a:cxn>
                <a:cxn ang="0">
                  <a:pos x="27" y="2"/>
                </a:cxn>
                <a:cxn ang="0">
                  <a:pos x="21" y="5"/>
                </a:cxn>
                <a:cxn ang="0">
                  <a:pos x="15" y="9"/>
                </a:cxn>
                <a:cxn ang="0">
                  <a:pos x="8" y="16"/>
                </a:cxn>
                <a:cxn ang="0">
                  <a:pos x="5" y="20"/>
                </a:cxn>
                <a:cxn ang="0">
                  <a:pos x="3" y="25"/>
                </a:cxn>
                <a:cxn ang="0">
                  <a:pos x="1" y="29"/>
                </a:cxn>
                <a:cxn ang="0">
                  <a:pos x="1" y="34"/>
                </a:cxn>
                <a:cxn ang="0">
                  <a:pos x="0" y="38"/>
                </a:cxn>
                <a:cxn ang="0">
                  <a:pos x="0" y="43"/>
                </a:cxn>
                <a:cxn ang="0">
                  <a:pos x="0" y="47"/>
                </a:cxn>
                <a:cxn ang="0">
                  <a:pos x="1" y="51"/>
                </a:cxn>
                <a:cxn ang="0">
                  <a:pos x="14" y="59"/>
                </a:cxn>
                <a:cxn ang="0">
                  <a:pos x="14" y="58"/>
                </a:cxn>
                <a:cxn ang="0">
                  <a:pos x="14" y="56"/>
                </a:cxn>
                <a:cxn ang="0">
                  <a:pos x="14" y="55"/>
                </a:cxn>
                <a:cxn ang="0">
                  <a:pos x="15" y="54"/>
                </a:cxn>
                <a:cxn ang="0">
                  <a:pos x="16" y="52"/>
                </a:cxn>
                <a:cxn ang="0">
                  <a:pos x="18" y="51"/>
                </a:cxn>
                <a:cxn ang="0">
                  <a:pos x="19" y="51"/>
                </a:cxn>
                <a:cxn ang="0">
                  <a:pos x="21" y="53"/>
                </a:cxn>
                <a:cxn ang="0">
                  <a:pos x="32" y="64"/>
                </a:cxn>
                <a:cxn ang="0">
                  <a:pos x="33" y="65"/>
                </a:cxn>
                <a:cxn ang="0">
                  <a:pos x="34" y="67"/>
                </a:cxn>
                <a:cxn ang="0">
                  <a:pos x="34" y="69"/>
                </a:cxn>
                <a:cxn ang="0">
                  <a:pos x="34" y="70"/>
                </a:cxn>
                <a:cxn ang="0">
                  <a:pos x="53" y="81"/>
                </a:cxn>
                <a:cxn ang="0">
                  <a:pos x="62" y="74"/>
                </a:cxn>
                <a:cxn ang="0">
                  <a:pos x="68" y="64"/>
                </a:cxn>
                <a:cxn ang="0">
                  <a:pos x="70" y="54"/>
                </a:cxn>
                <a:cxn ang="0">
                  <a:pos x="71" y="45"/>
                </a:cxn>
                <a:cxn ang="0">
                  <a:pos x="71" y="35"/>
                </a:cxn>
                <a:cxn ang="0">
                  <a:pos x="70" y="28"/>
                </a:cxn>
                <a:cxn ang="0">
                  <a:pos x="69" y="23"/>
                </a:cxn>
                <a:cxn ang="0">
                  <a:pos x="68" y="21"/>
                </a:cxn>
              </a:cxnLst>
              <a:rect l="0" t="0" r="r" b="b"/>
              <a:pathLst>
                <a:path w="71" h="81">
                  <a:moveTo>
                    <a:pt x="68" y="21"/>
                  </a:moveTo>
                  <a:lnTo>
                    <a:pt x="45" y="56"/>
                  </a:lnTo>
                  <a:lnTo>
                    <a:pt x="24" y="37"/>
                  </a:lnTo>
                  <a:lnTo>
                    <a:pt x="43" y="0"/>
                  </a:lnTo>
                  <a:lnTo>
                    <a:pt x="43" y="0"/>
                  </a:lnTo>
                  <a:lnTo>
                    <a:pt x="40" y="0"/>
                  </a:lnTo>
                  <a:lnTo>
                    <a:pt x="37" y="0"/>
                  </a:lnTo>
                  <a:lnTo>
                    <a:pt x="32" y="0"/>
                  </a:lnTo>
                  <a:lnTo>
                    <a:pt x="27" y="2"/>
                  </a:lnTo>
                  <a:lnTo>
                    <a:pt x="21" y="5"/>
                  </a:lnTo>
                  <a:lnTo>
                    <a:pt x="15" y="9"/>
                  </a:lnTo>
                  <a:lnTo>
                    <a:pt x="8" y="16"/>
                  </a:lnTo>
                  <a:lnTo>
                    <a:pt x="5" y="20"/>
                  </a:lnTo>
                  <a:lnTo>
                    <a:pt x="3" y="25"/>
                  </a:lnTo>
                  <a:lnTo>
                    <a:pt x="1" y="29"/>
                  </a:lnTo>
                  <a:lnTo>
                    <a:pt x="1" y="34"/>
                  </a:lnTo>
                  <a:lnTo>
                    <a:pt x="0" y="38"/>
                  </a:lnTo>
                  <a:lnTo>
                    <a:pt x="0" y="43"/>
                  </a:lnTo>
                  <a:lnTo>
                    <a:pt x="0" y="47"/>
                  </a:lnTo>
                  <a:lnTo>
                    <a:pt x="1" y="51"/>
                  </a:lnTo>
                  <a:lnTo>
                    <a:pt x="14" y="59"/>
                  </a:lnTo>
                  <a:lnTo>
                    <a:pt x="14" y="58"/>
                  </a:lnTo>
                  <a:lnTo>
                    <a:pt x="14" y="56"/>
                  </a:lnTo>
                  <a:lnTo>
                    <a:pt x="14" y="55"/>
                  </a:lnTo>
                  <a:lnTo>
                    <a:pt x="15" y="54"/>
                  </a:lnTo>
                  <a:lnTo>
                    <a:pt x="16" y="52"/>
                  </a:lnTo>
                  <a:lnTo>
                    <a:pt x="18" y="51"/>
                  </a:lnTo>
                  <a:lnTo>
                    <a:pt x="19" y="51"/>
                  </a:lnTo>
                  <a:lnTo>
                    <a:pt x="21" y="53"/>
                  </a:lnTo>
                  <a:lnTo>
                    <a:pt x="32" y="64"/>
                  </a:lnTo>
                  <a:lnTo>
                    <a:pt x="33" y="65"/>
                  </a:lnTo>
                  <a:lnTo>
                    <a:pt x="34" y="67"/>
                  </a:lnTo>
                  <a:lnTo>
                    <a:pt x="34" y="69"/>
                  </a:lnTo>
                  <a:lnTo>
                    <a:pt x="34" y="70"/>
                  </a:lnTo>
                  <a:lnTo>
                    <a:pt x="53" y="81"/>
                  </a:lnTo>
                  <a:lnTo>
                    <a:pt x="62" y="74"/>
                  </a:lnTo>
                  <a:lnTo>
                    <a:pt x="68" y="64"/>
                  </a:lnTo>
                  <a:lnTo>
                    <a:pt x="70" y="54"/>
                  </a:lnTo>
                  <a:lnTo>
                    <a:pt x="71" y="45"/>
                  </a:lnTo>
                  <a:lnTo>
                    <a:pt x="71" y="35"/>
                  </a:lnTo>
                  <a:lnTo>
                    <a:pt x="70" y="28"/>
                  </a:lnTo>
                  <a:lnTo>
                    <a:pt x="69" y="23"/>
                  </a:lnTo>
                  <a:lnTo>
                    <a:pt x="68" y="21"/>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3" name="Freeform 78"/>
            <p:cNvSpPr>
              <a:spLocks/>
            </p:cNvSpPr>
            <p:nvPr userDrawn="1"/>
          </p:nvSpPr>
          <p:spPr bwMode="auto">
            <a:xfrm>
              <a:off x="8301038" y="611188"/>
              <a:ext cx="250825" cy="276225"/>
            </a:xfrm>
            <a:custGeom>
              <a:avLst/>
              <a:gdLst/>
              <a:ahLst/>
              <a:cxnLst>
                <a:cxn ang="0">
                  <a:pos x="93" y="21"/>
                </a:cxn>
                <a:cxn ang="0">
                  <a:pos x="93" y="15"/>
                </a:cxn>
                <a:cxn ang="0">
                  <a:pos x="94" y="15"/>
                </a:cxn>
                <a:cxn ang="0">
                  <a:pos x="95" y="15"/>
                </a:cxn>
                <a:cxn ang="0">
                  <a:pos x="96" y="15"/>
                </a:cxn>
                <a:cxn ang="0">
                  <a:pos x="96" y="14"/>
                </a:cxn>
                <a:cxn ang="0">
                  <a:pos x="64" y="0"/>
                </a:cxn>
                <a:cxn ang="0">
                  <a:pos x="0" y="33"/>
                </a:cxn>
                <a:cxn ang="0">
                  <a:pos x="5" y="174"/>
                </a:cxn>
                <a:cxn ang="0">
                  <a:pos x="158" y="42"/>
                </a:cxn>
                <a:cxn ang="0">
                  <a:pos x="105" y="18"/>
                </a:cxn>
                <a:cxn ang="0">
                  <a:pos x="103" y="19"/>
                </a:cxn>
                <a:cxn ang="0">
                  <a:pos x="101" y="20"/>
                </a:cxn>
                <a:cxn ang="0">
                  <a:pos x="99" y="20"/>
                </a:cxn>
                <a:cxn ang="0">
                  <a:pos x="97" y="21"/>
                </a:cxn>
                <a:cxn ang="0">
                  <a:pos x="96" y="21"/>
                </a:cxn>
                <a:cxn ang="0">
                  <a:pos x="94" y="21"/>
                </a:cxn>
                <a:cxn ang="0">
                  <a:pos x="94" y="21"/>
                </a:cxn>
                <a:cxn ang="0">
                  <a:pos x="93" y="21"/>
                </a:cxn>
              </a:cxnLst>
              <a:rect l="0" t="0" r="r" b="b"/>
              <a:pathLst>
                <a:path w="158" h="174">
                  <a:moveTo>
                    <a:pt x="93" y="21"/>
                  </a:moveTo>
                  <a:lnTo>
                    <a:pt x="93" y="15"/>
                  </a:lnTo>
                  <a:lnTo>
                    <a:pt x="94" y="15"/>
                  </a:lnTo>
                  <a:lnTo>
                    <a:pt x="95" y="15"/>
                  </a:lnTo>
                  <a:lnTo>
                    <a:pt x="96" y="15"/>
                  </a:lnTo>
                  <a:lnTo>
                    <a:pt x="96" y="14"/>
                  </a:lnTo>
                  <a:lnTo>
                    <a:pt x="64" y="0"/>
                  </a:lnTo>
                  <a:lnTo>
                    <a:pt x="0" y="33"/>
                  </a:lnTo>
                  <a:lnTo>
                    <a:pt x="5" y="174"/>
                  </a:lnTo>
                  <a:lnTo>
                    <a:pt x="158" y="42"/>
                  </a:lnTo>
                  <a:lnTo>
                    <a:pt x="105" y="18"/>
                  </a:lnTo>
                  <a:lnTo>
                    <a:pt x="103" y="19"/>
                  </a:lnTo>
                  <a:lnTo>
                    <a:pt x="101" y="20"/>
                  </a:lnTo>
                  <a:lnTo>
                    <a:pt x="99" y="20"/>
                  </a:lnTo>
                  <a:lnTo>
                    <a:pt x="97" y="21"/>
                  </a:lnTo>
                  <a:lnTo>
                    <a:pt x="96" y="21"/>
                  </a:lnTo>
                  <a:lnTo>
                    <a:pt x="94" y="21"/>
                  </a:lnTo>
                  <a:lnTo>
                    <a:pt x="94" y="21"/>
                  </a:lnTo>
                  <a:lnTo>
                    <a:pt x="93" y="21"/>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4" name="Freeform 79"/>
            <p:cNvSpPr>
              <a:spLocks/>
            </p:cNvSpPr>
            <p:nvPr userDrawn="1"/>
          </p:nvSpPr>
          <p:spPr bwMode="auto">
            <a:xfrm>
              <a:off x="8402638" y="519113"/>
              <a:ext cx="180975" cy="158750"/>
            </a:xfrm>
            <a:custGeom>
              <a:avLst/>
              <a:gdLst/>
              <a:ahLst/>
              <a:cxnLst>
                <a:cxn ang="0">
                  <a:pos x="114" y="0"/>
                </a:cxn>
                <a:cxn ang="0">
                  <a:pos x="0" y="58"/>
                </a:cxn>
                <a:cxn ang="0">
                  <a:pos x="32" y="72"/>
                </a:cxn>
                <a:cxn ang="0">
                  <a:pos x="35" y="71"/>
                </a:cxn>
                <a:cxn ang="0">
                  <a:pos x="36" y="70"/>
                </a:cxn>
                <a:cxn ang="0">
                  <a:pos x="38" y="68"/>
                </a:cxn>
                <a:cxn ang="0">
                  <a:pos x="38" y="65"/>
                </a:cxn>
                <a:cxn ang="0">
                  <a:pos x="38" y="63"/>
                </a:cxn>
                <a:cxn ang="0">
                  <a:pos x="37" y="61"/>
                </a:cxn>
                <a:cxn ang="0">
                  <a:pos x="36" y="60"/>
                </a:cxn>
                <a:cxn ang="0">
                  <a:pos x="35" y="58"/>
                </a:cxn>
                <a:cxn ang="0">
                  <a:pos x="33" y="58"/>
                </a:cxn>
                <a:cxn ang="0">
                  <a:pos x="31" y="57"/>
                </a:cxn>
                <a:cxn ang="0">
                  <a:pos x="30" y="57"/>
                </a:cxn>
                <a:cxn ang="0">
                  <a:pos x="28" y="56"/>
                </a:cxn>
                <a:cxn ang="0">
                  <a:pos x="27" y="51"/>
                </a:cxn>
                <a:cxn ang="0">
                  <a:pos x="28" y="51"/>
                </a:cxn>
                <a:cxn ang="0">
                  <a:pos x="30" y="51"/>
                </a:cxn>
                <a:cxn ang="0">
                  <a:pos x="33" y="51"/>
                </a:cxn>
                <a:cxn ang="0">
                  <a:pos x="36" y="52"/>
                </a:cxn>
                <a:cxn ang="0">
                  <a:pos x="40" y="53"/>
                </a:cxn>
                <a:cxn ang="0">
                  <a:pos x="43" y="55"/>
                </a:cxn>
                <a:cxn ang="0">
                  <a:pos x="45" y="59"/>
                </a:cxn>
                <a:cxn ang="0">
                  <a:pos x="47" y="64"/>
                </a:cxn>
                <a:cxn ang="0">
                  <a:pos x="46" y="68"/>
                </a:cxn>
                <a:cxn ang="0">
                  <a:pos x="45" y="72"/>
                </a:cxn>
                <a:cxn ang="0">
                  <a:pos x="43" y="74"/>
                </a:cxn>
                <a:cxn ang="0">
                  <a:pos x="41" y="76"/>
                </a:cxn>
                <a:cxn ang="0">
                  <a:pos x="94" y="100"/>
                </a:cxn>
                <a:cxn ang="0">
                  <a:pos x="110" y="86"/>
                </a:cxn>
                <a:cxn ang="0">
                  <a:pos x="114" y="0"/>
                </a:cxn>
              </a:cxnLst>
              <a:rect l="0" t="0" r="r" b="b"/>
              <a:pathLst>
                <a:path w="114" h="100">
                  <a:moveTo>
                    <a:pt x="114" y="0"/>
                  </a:moveTo>
                  <a:lnTo>
                    <a:pt x="0" y="58"/>
                  </a:lnTo>
                  <a:lnTo>
                    <a:pt x="32" y="72"/>
                  </a:lnTo>
                  <a:lnTo>
                    <a:pt x="35" y="71"/>
                  </a:lnTo>
                  <a:lnTo>
                    <a:pt x="36" y="70"/>
                  </a:lnTo>
                  <a:lnTo>
                    <a:pt x="38" y="68"/>
                  </a:lnTo>
                  <a:lnTo>
                    <a:pt x="38" y="65"/>
                  </a:lnTo>
                  <a:lnTo>
                    <a:pt x="38" y="63"/>
                  </a:lnTo>
                  <a:lnTo>
                    <a:pt x="37" y="61"/>
                  </a:lnTo>
                  <a:lnTo>
                    <a:pt x="36" y="60"/>
                  </a:lnTo>
                  <a:lnTo>
                    <a:pt x="35" y="58"/>
                  </a:lnTo>
                  <a:lnTo>
                    <a:pt x="33" y="58"/>
                  </a:lnTo>
                  <a:lnTo>
                    <a:pt x="31" y="57"/>
                  </a:lnTo>
                  <a:lnTo>
                    <a:pt x="30" y="57"/>
                  </a:lnTo>
                  <a:lnTo>
                    <a:pt x="28" y="56"/>
                  </a:lnTo>
                  <a:lnTo>
                    <a:pt x="27" y="51"/>
                  </a:lnTo>
                  <a:lnTo>
                    <a:pt x="28" y="51"/>
                  </a:lnTo>
                  <a:lnTo>
                    <a:pt x="30" y="51"/>
                  </a:lnTo>
                  <a:lnTo>
                    <a:pt x="33" y="51"/>
                  </a:lnTo>
                  <a:lnTo>
                    <a:pt x="36" y="52"/>
                  </a:lnTo>
                  <a:lnTo>
                    <a:pt x="40" y="53"/>
                  </a:lnTo>
                  <a:lnTo>
                    <a:pt x="43" y="55"/>
                  </a:lnTo>
                  <a:lnTo>
                    <a:pt x="45" y="59"/>
                  </a:lnTo>
                  <a:lnTo>
                    <a:pt x="47" y="64"/>
                  </a:lnTo>
                  <a:lnTo>
                    <a:pt x="46" y="68"/>
                  </a:lnTo>
                  <a:lnTo>
                    <a:pt x="45" y="72"/>
                  </a:lnTo>
                  <a:lnTo>
                    <a:pt x="43" y="74"/>
                  </a:lnTo>
                  <a:lnTo>
                    <a:pt x="41" y="76"/>
                  </a:lnTo>
                  <a:lnTo>
                    <a:pt x="94" y="100"/>
                  </a:lnTo>
                  <a:lnTo>
                    <a:pt x="110" y="86"/>
                  </a:lnTo>
                  <a:lnTo>
                    <a:pt x="114" y="0"/>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5" name="Freeform 80"/>
            <p:cNvSpPr>
              <a:spLocks/>
            </p:cNvSpPr>
            <p:nvPr userDrawn="1"/>
          </p:nvSpPr>
          <p:spPr bwMode="auto">
            <a:xfrm>
              <a:off x="7924800" y="242888"/>
              <a:ext cx="452438" cy="258763"/>
            </a:xfrm>
            <a:custGeom>
              <a:avLst/>
              <a:gdLst/>
              <a:ahLst/>
              <a:cxnLst>
                <a:cxn ang="0">
                  <a:pos x="244" y="58"/>
                </a:cxn>
                <a:cxn ang="0">
                  <a:pos x="247" y="33"/>
                </a:cxn>
                <a:cxn ang="0">
                  <a:pos x="262" y="13"/>
                </a:cxn>
                <a:cxn ang="0">
                  <a:pos x="273" y="59"/>
                </a:cxn>
                <a:cxn ang="0">
                  <a:pos x="285" y="52"/>
                </a:cxn>
                <a:cxn ang="0">
                  <a:pos x="272" y="0"/>
                </a:cxn>
                <a:cxn ang="0">
                  <a:pos x="34" y="19"/>
                </a:cxn>
                <a:cxn ang="0">
                  <a:pos x="4" y="56"/>
                </a:cxn>
                <a:cxn ang="0">
                  <a:pos x="0" y="102"/>
                </a:cxn>
                <a:cxn ang="0">
                  <a:pos x="11" y="163"/>
                </a:cxn>
                <a:cxn ang="0">
                  <a:pos x="12" y="161"/>
                </a:cxn>
                <a:cxn ang="0">
                  <a:pos x="14" y="158"/>
                </a:cxn>
                <a:cxn ang="0">
                  <a:pos x="16" y="155"/>
                </a:cxn>
                <a:cxn ang="0">
                  <a:pos x="17" y="152"/>
                </a:cxn>
                <a:cxn ang="0">
                  <a:pos x="19" y="150"/>
                </a:cxn>
                <a:cxn ang="0">
                  <a:pos x="21" y="147"/>
                </a:cxn>
                <a:cxn ang="0">
                  <a:pos x="23" y="145"/>
                </a:cxn>
                <a:cxn ang="0">
                  <a:pos x="25" y="143"/>
                </a:cxn>
                <a:cxn ang="0">
                  <a:pos x="16" y="98"/>
                </a:cxn>
                <a:cxn ang="0">
                  <a:pos x="20" y="62"/>
                </a:cxn>
                <a:cxn ang="0">
                  <a:pos x="42" y="33"/>
                </a:cxn>
                <a:cxn ang="0">
                  <a:pos x="60" y="109"/>
                </a:cxn>
                <a:cxn ang="0">
                  <a:pos x="68" y="103"/>
                </a:cxn>
                <a:cxn ang="0">
                  <a:pos x="75" y="99"/>
                </a:cxn>
                <a:cxn ang="0">
                  <a:pos x="82" y="96"/>
                </a:cxn>
                <a:cxn ang="0">
                  <a:pos x="88" y="93"/>
                </a:cxn>
                <a:cxn ang="0">
                  <a:pos x="93" y="92"/>
                </a:cxn>
                <a:cxn ang="0">
                  <a:pos x="96" y="90"/>
                </a:cxn>
                <a:cxn ang="0">
                  <a:pos x="99" y="90"/>
                </a:cxn>
                <a:cxn ang="0">
                  <a:pos x="100" y="89"/>
                </a:cxn>
                <a:cxn ang="0">
                  <a:pos x="100" y="89"/>
                </a:cxn>
                <a:cxn ang="0">
                  <a:pos x="102" y="88"/>
                </a:cxn>
                <a:cxn ang="0">
                  <a:pos x="105" y="87"/>
                </a:cxn>
                <a:cxn ang="0">
                  <a:pos x="109" y="86"/>
                </a:cxn>
                <a:cxn ang="0">
                  <a:pos x="114" y="84"/>
                </a:cxn>
                <a:cxn ang="0">
                  <a:pos x="120" y="83"/>
                </a:cxn>
                <a:cxn ang="0">
                  <a:pos x="126" y="82"/>
                </a:cxn>
                <a:cxn ang="0">
                  <a:pos x="133" y="81"/>
                </a:cxn>
                <a:cxn ang="0">
                  <a:pos x="141" y="80"/>
                </a:cxn>
                <a:cxn ang="0">
                  <a:pos x="150" y="80"/>
                </a:cxn>
                <a:cxn ang="0">
                  <a:pos x="158" y="81"/>
                </a:cxn>
                <a:cxn ang="0">
                  <a:pos x="168" y="83"/>
                </a:cxn>
                <a:cxn ang="0">
                  <a:pos x="177" y="86"/>
                </a:cxn>
                <a:cxn ang="0">
                  <a:pos x="187" y="89"/>
                </a:cxn>
                <a:cxn ang="0">
                  <a:pos x="196" y="94"/>
                </a:cxn>
                <a:cxn ang="0">
                  <a:pos x="206" y="101"/>
                </a:cxn>
                <a:cxn ang="0">
                  <a:pos x="247" y="75"/>
                </a:cxn>
                <a:cxn ang="0">
                  <a:pos x="244" y="58"/>
                </a:cxn>
              </a:cxnLst>
              <a:rect l="0" t="0" r="r" b="b"/>
              <a:pathLst>
                <a:path w="285" h="163">
                  <a:moveTo>
                    <a:pt x="244" y="58"/>
                  </a:moveTo>
                  <a:lnTo>
                    <a:pt x="247" y="33"/>
                  </a:lnTo>
                  <a:lnTo>
                    <a:pt x="262" y="13"/>
                  </a:lnTo>
                  <a:lnTo>
                    <a:pt x="273" y="59"/>
                  </a:lnTo>
                  <a:lnTo>
                    <a:pt x="285" y="52"/>
                  </a:lnTo>
                  <a:lnTo>
                    <a:pt x="272" y="0"/>
                  </a:lnTo>
                  <a:lnTo>
                    <a:pt x="34" y="19"/>
                  </a:lnTo>
                  <a:lnTo>
                    <a:pt x="4" y="56"/>
                  </a:lnTo>
                  <a:lnTo>
                    <a:pt x="0" y="102"/>
                  </a:lnTo>
                  <a:lnTo>
                    <a:pt x="11" y="163"/>
                  </a:lnTo>
                  <a:lnTo>
                    <a:pt x="12" y="161"/>
                  </a:lnTo>
                  <a:lnTo>
                    <a:pt x="14" y="158"/>
                  </a:lnTo>
                  <a:lnTo>
                    <a:pt x="16" y="155"/>
                  </a:lnTo>
                  <a:lnTo>
                    <a:pt x="17" y="152"/>
                  </a:lnTo>
                  <a:lnTo>
                    <a:pt x="19" y="150"/>
                  </a:lnTo>
                  <a:lnTo>
                    <a:pt x="21" y="147"/>
                  </a:lnTo>
                  <a:lnTo>
                    <a:pt x="23" y="145"/>
                  </a:lnTo>
                  <a:lnTo>
                    <a:pt x="25" y="143"/>
                  </a:lnTo>
                  <a:lnTo>
                    <a:pt x="16" y="98"/>
                  </a:lnTo>
                  <a:lnTo>
                    <a:pt x="20" y="62"/>
                  </a:lnTo>
                  <a:lnTo>
                    <a:pt x="42" y="33"/>
                  </a:lnTo>
                  <a:lnTo>
                    <a:pt x="60" y="109"/>
                  </a:lnTo>
                  <a:lnTo>
                    <a:pt x="68" y="103"/>
                  </a:lnTo>
                  <a:lnTo>
                    <a:pt x="75" y="99"/>
                  </a:lnTo>
                  <a:lnTo>
                    <a:pt x="82" y="96"/>
                  </a:lnTo>
                  <a:lnTo>
                    <a:pt x="88" y="93"/>
                  </a:lnTo>
                  <a:lnTo>
                    <a:pt x="93" y="92"/>
                  </a:lnTo>
                  <a:lnTo>
                    <a:pt x="96" y="90"/>
                  </a:lnTo>
                  <a:lnTo>
                    <a:pt x="99" y="90"/>
                  </a:lnTo>
                  <a:lnTo>
                    <a:pt x="100" y="89"/>
                  </a:lnTo>
                  <a:lnTo>
                    <a:pt x="100" y="89"/>
                  </a:lnTo>
                  <a:lnTo>
                    <a:pt x="102" y="88"/>
                  </a:lnTo>
                  <a:lnTo>
                    <a:pt x="105" y="87"/>
                  </a:lnTo>
                  <a:lnTo>
                    <a:pt x="109" y="86"/>
                  </a:lnTo>
                  <a:lnTo>
                    <a:pt x="114" y="84"/>
                  </a:lnTo>
                  <a:lnTo>
                    <a:pt x="120" y="83"/>
                  </a:lnTo>
                  <a:lnTo>
                    <a:pt x="126" y="82"/>
                  </a:lnTo>
                  <a:lnTo>
                    <a:pt x="133" y="81"/>
                  </a:lnTo>
                  <a:lnTo>
                    <a:pt x="141" y="80"/>
                  </a:lnTo>
                  <a:lnTo>
                    <a:pt x="150" y="80"/>
                  </a:lnTo>
                  <a:lnTo>
                    <a:pt x="158" y="81"/>
                  </a:lnTo>
                  <a:lnTo>
                    <a:pt x="168" y="83"/>
                  </a:lnTo>
                  <a:lnTo>
                    <a:pt x="177" y="86"/>
                  </a:lnTo>
                  <a:lnTo>
                    <a:pt x="187" y="89"/>
                  </a:lnTo>
                  <a:lnTo>
                    <a:pt x="196" y="94"/>
                  </a:lnTo>
                  <a:lnTo>
                    <a:pt x="206" y="101"/>
                  </a:lnTo>
                  <a:lnTo>
                    <a:pt x="247" y="75"/>
                  </a:lnTo>
                  <a:lnTo>
                    <a:pt x="244" y="58"/>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sp>
          <p:nvSpPr>
            <p:cNvPr id="36" name="Freeform 81"/>
            <p:cNvSpPr>
              <a:spLocks/>
            </p:cNvSpPr>
            <p:nvPr userDrawn="1"/>
          </p:nvSpPr>
          <p:spPr bwMode="auto">
            <a:xfrm>
              <a:off x="8251825" y="325438"/>
              <a:ext cx="200025" cy="207963"/>
            </a:xfrm>
            <a:custGeom>
              <a:avLst/>
              <a:gdLst/>
              <a:ahLst/>
              <a:cxnLst>
                <a:cxn ang="0">
                  <a:pos x="87" y="92"/>
                </a:cxn>
                <a:cxn ang="0">
                  <a:pos x="87" y="90"/>
                </a:cxn>
                <a:cxn ang="0">
                  <a:pos x="86" y="87"/>
                </a:cxn>
                <a:cxn ang="0">
                  <a:pos x="79" y="0"/>
                </a:cxn>
                <a:cxn ang="0">
                  <a:pos x="83" y="71"/>
                </a:cxn>
                <a:cxn ang="0">
                  <a:pos x="47" y="49"/>
                </a:cxn>
                <a:cxn ang="0">
                  <a:pos x="0" y="49"/>
                </a:cxn>
                <a:cxn ang="0">
                  <a:pos x="5" y="53"/>
                </a:cxn>
                <a:cxn ang="0">
                  <a:pos x="11" y="58"/>
                </a:cxn>
                <a:cxn ang="0">
                  <a:pos x="16" y="64"/>
                </a:cxn>
                <a:cxn ang="0">
                  <a:pos x="22" y="70"/>
                </a:cxn>
                <a:cxn ang="0">
                  <a:pos x="25" y="74"/>
                </a:cxn>
                <a:cxn ang="0">
                  <a:pos x="27" y="77"/>
                </a:cxn>
                <a:cxn ang="0">
                  <a:pos x="30" y="80"/>
                </a:cxn>
                <a:cxn ang="0">
                  <a:pos x="33" y="83"/>
                </a:cxn>
                <a:cxn ang="0">
                  <a:pos x="65" y="81"/>
                </a:cxn>
                <a:cxn ang="0">
                  <a:pos x="40" y="90"/>
                </a:cxn>
                <a:cxn ang="0">
                  <a:pos x="42" y="92"/>
                </a:cxn>
                <a:cxn ang="0">
                  <a:pos x="44" y="95"/>
                </a:cxn>
                <a:cxn ang="0">
                  <a:pos x="46" y="97"/>
                </a:cxn>
                <a:cxn ang="0">
                  <a:pos x="48" y="98"/>
                </a:cxn>
                <a:cxn ang="0">
                  <a:pos x="49" y="99"/>
                </a:cxn>
                <a:cxn ang="0">
                  <a:pos x="50" y="100"/>
                </a:cxn>
                <a:cxn ang="0">
                  <a:pos x="53" y="102"/>
                </a:cxn>
                <a:cxn ang="0">
                  <a:pos x="54" y="104"/>
                </a:cxn>
                <a:cxn ang="0">
                  <a:pos x="56" y="105"/>
                </a:cxn>
                <a:cxn ang="0">
                  <a:pos x="58" y="107"/>
                </a:cxn>
                <a:cxn ang="0">
                  <a:pos x="61" y="109"/>
                </a:cxn>
                <a:cxn ang="0">
                  <a:pos x="64" y="111"/>
                </a:cxn>
                <a:cxn ang="0">
                  <a:pos x="67" y="114"/>
                </a:cxn>
                <a:cxn ang="0">
                  <a:pos x="108" y="100"/>
                </a:cxn>
                <a:cxn ang="0">
                  <a:pos x="99" y="131"/>
                </a:cxn>
                <a:cxn ang="0">
                  <a:pos x="100" y="131"/>
                </a:cxn>
                <a:cxn ang="0">
                  <a:pos x="100" y="131"/>
                </a:cxn>
                <a:cxn ang="0">
                  <a:pos x="105" y="86"/>
                </a:cxn>
              </a:cxnLst>
              <a:rect l="0" t="0" r="r" b="b"/>
              <a:pathLst>
                <a:path w="126" h="131">
                  <a:moveTo>
                    <a:pt x="105" y="86"/>
                  </a:moveTo>
                  <a:lnTo>
                    <a:pt x="87" y="92"/>
                  </a:lnTo>
                  <a:lnTo>
                    <a:pt x="87" y="91"/>
                  </a:lnTo>
                  <a:lnTo>
                    <a:pt x="87" y="90"/>
                  </a:lnTo>
                  <a:lnTo>
                    <a:pt x="87" y="89"/>
                  </a:lnTo>
                  <a:lnTo>
                    <a:pt x="86" y="87"/>
                  </a:lnTo>
                  <a:lnTo>
                    <a:pt x="99" y="83"/>
                  </a:lnTo>
                  <a:lnTo>
                    <a:pt x="79" y="0"/>
                  </a:lnTo>
                  <a:lnTo>
                    <a:pt x="67" y="7"/>
                  </a:lnTo>
                  <a:lnTo>
                    <a:pt x="83" y="71"/>
                  </a:lnTo>
                  <a:lnTo>
                    <a:pt x="63" y="67"/>
                  </a:lnTo>
                  <a:lnTo>
                    <a:pt x="47" y="49"/>
                  </a:lnTo>
                  <a:lnTo>
                    <a:pt x="41" y="23"/>
                  </a:lnTo>
                  <a:lnTo>
                    <a:pt x="0" y="49"/>
                  </a:lnTo>
                  <a:lnTo>
                    <a:pt x="3" y="51"/>
                  </a:lnTo>
                  <a:lnTo>
                    <a:pt x="5" y="53"/>
                  </a:lnTo>
                  <a:lnTo>
                    <a:pt x="8" y="56"/>
                  </a:lnTo>
                  <a:lnTo>
                    <a:pt x="11" y="58"/>
                  </a:lnTo>
                  <a:lnTo>
                    <a:pt x="14" y="61"/>
                  </a:lnTo>
                  <a:lnTo>
                    <a:pt x="16" y="64"/>
                  </a:lnTo>
                  <a:lnTo>
                    <a:pt x="19" y="67"/>
                  </a:lnTo>
                  <a:lnTo>
                    <a:pt x="22" y="70"/>
                  </a:lnTo>
                  <a:lnTo>
                    <a:pt x="23" y="72"/>
                  </a:lnTo>
                  <a:lnTo>
                    <a:pt x="25" y="74"/>
                  </a:lnTo>
                  <a:lnTo>
                    <a:pt x="26" y="75"/>
                  </a:lnTo>
                  <a:lnTo>
                    <a:pt x="27" y="77"/>
                  </a:lnTo>
                  <a:lnTo>
                    <a:pt x="29" y="78"/>
                  </a:lnTo>
                  <a:lnTo>
                    <a:pt x="30" y="80"/>
                  </a:lnTo>
                  <a:lnTo>
                    <a:pt x="32" y="82"/>
                  </a:lnTo>
                  <a:lnTo>
                    <a:pt x="33" y="83"/>
                  </a:lnTo>
                  <a:lnTo>
                    <a:pt x="52" y="78"/>
                  </a:lnTo>
                  <a:lnTo>
                    <a:pt x="65" y="81"/>
                  </a:lnTo>
                  <a:lnTo>
                    <a:pt x="38" y="89"/>
                  </a:lnTo>
                  <a:lnTo>
                    <a:pt x="40" y="90"/>
                  </a:lnTo>
                  <a:lnTo>
                    <a:pt x="41" y="91"/>
                  </a:lnTo>
                  <a:lnTo>
                    <a:pt x="42" y="92"/>
                  </a:lnTo>
                  <a:lnTo>
                    <a:pt x="43" y="94"/>
                  </a:lnTo>
                  <a:lnTo>
                    <a:pt x="44" y="95"/>
                  </a:lnTo>
                  <a:lnTo>
                    <a:pt x="45" y="96"/>
                  </a:lnTo>
                  <a:lnTo>
                    <a:pt x="46" y="97"/>
                  </a:lnTo>
                  <a:lnTo>
                    <a:pt x="47" y="98"/>
                  </a:lnTo>
                  <a:lnTo>
                    <a:pt x="48" y="98"/>
                  </a:lnTo>
                  <a:lnTo>
                    <a:pt x="48" y="98"/>
                  </a:lnTo>
                  <a:lnTo>
                    <a:pt x="49" y="99"/>
                  </a:lnTo>
                  <a:lnTo>
                    <a:pt x="49" y="99"/>
                  </a:lnTo>
                  <a:lnTo>
                    <a:pt x="50" y="100"/>
                  </a:lnTo>
                  <a:lnTo>
                    <a:pt x="52" y="101"/>
                  </a:lnTo>
                  <a:lnTo>
                    <a:pt x="53" y="102"/>
                  </a:lnTo>
                  <a:lnTo>
                    <a:pt x="54" y="103"/>
                  </a:lnTo>
                  <a:lnTo>
                    <a:pt x="54" y="104"/>
                  </a:lnTo>
                  <a:lnTo>
                    <a:pt x="55" y="104"/>
                  </a:lnTo>
                  <a:lnTo>
                    <a:pt x="56" y="105"/>
                  </a:lnTo>
                  <a:lnTo>
                    <a:pt x="56" y="105"/>
                  </a:lnTo>
                  <a:lnTo>
                    <a:pt x="58" y="107"/>
                  </a:lnTo>
                  <a:lnTo>
                    <a:pt x="59" y="108"/>
                  </a:lnTo>
                  <a:lnTo>
                    <a:pt x="61" y="109"/>
                  </a:lnTo>
                  <a:lnTo>
                    <a:pt x="62" y="110"/>
                  </a:lnTo>
                  <a:lnTo>
                    <a:pt x="64" y="111"/>
                  </a:lnTo>
                  <a:lnTo>
                    <a:pt x="65" y="112"/>
                  </a:lnTo>
                  <a:lnTo>
                    <a:pt x="67" y="114"/>
                  </a:lnTo>
                  <a:lnTo>
                    <a:pt x="68" y="115"/>
                  </a:lnTo>
                  <a:lnTo>
                    <a:pt x="108" y="100"/>
                  </a:lnTo>
                  <a:lnTo>
                    <a:pt x="108" y="117"/>
                  </a:lnTo>
                  <a:lnTo>
                    <a:pt x="99" y="131"/>
                  </a:lnTo>
                  <a:lnTo>
                    <a:pt x="100" y="131"/>
                  </a:lnTo>
                  <a:lnTo>
                    <a:pt x="100" y="131"/>
                  </a:lnTo>
                  <a:lnTo>
                    <a:pt x="100" y="131"/>
                  </a:lnTo>
                  <a:lnTo>
                    <a:pt x="100" y="131"/>
                  </a:lnTo>
                  <a:lnTo>
                    <a:pt x="126" y="89"/>
                  </a:lnTo>
                  <a:lnTo>
                    <a:pt x="105" y="86"/>
                  </a:lnTo>
                  <a:close/>
                </a:path>
              </a:pathLst>
            </a:custGeom>
            <a:solidFill>
              <a:schemeClr val="bg1"/>
            </a:solidFill>
            <a:ln w="9525">
              <a:noFill/>
              <a:round/>
              <a:headEnd/>
              <a:tailEnd/>
            </a:ln>
            <a:scene3d>
              <a:camera prst="orthographicFront">
                <a:rot lat="0" lon="0" rev="0"/>
              </a:camera>
              <a:lightRig rig="threePt" dir="t"/>
            </a:scene3d>
          </p:spPr>
          <p:txBody>
            <a:bodyPr/>
            <a:lstStyle/>
            <a:p>
              <a:pPr>
                <a:defRPr/>
              </a:pPr>
              <a:endParaRPr lang="en-US"/>
            </a:p>
          </p:txBody>
        </p:sp>
      </p:grpSp>
      <p:sp>
        <p:nvSpPr>
          <p:cNvPr id="37" name="Rectangle 3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6" name="AutoShape 16"/>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47" name="AutoShape 38"/>
          <p:cNvSpPr>
            <a:spLocks noChangeAspect="1" noChangeArrowheads="1"/>
          </p:cNvSpPr>
          <p:nvPr/>
        </p:nvSpPr>
        <p:spPr bwMode="auto">
          <a:xfrm>
            <a:off x="7905750" y="242888"/>
            <a:ext cx="906463" cy="809625"/>
          </a:xfrm>
          <a:prstGeom prst="rect">
            <a:avLst/>
          </a:prstGeom>
          <a:noFill/>
        </p:spPr>
        <p:txBody>
          <a:bodyPr/>
          <a:lstStyle/>
          <a:p>
            <a:pPr>
              <a:defRPr/>
            </a:pPr>
            <a:endParaRPr lang="en-US"/>
          </a:p>
        </p:txBody>
      </p:sp>
      <p:sp>
        <p:nvSpPr>
          <p:cNvPr id="3" name="Subtitle 2"/>
          <p:cNvSpPr>
            <a:spLocks noGrp="1"/>
          </p:cNvSpPr>
          <p:nvPr>
            <p:ph type="subTitle" idx="1"/>
          </p:nvPr>
        </p:nvSpPr>
        <p:spPr>
          <a:xfrm>
            <a:off x="152400" y="4495800"/>
            <a:ext cx="6781800" cy="990600"/>
          </a:xfrm>
        </p:spPr>
        <p:txBody>
          <a:bodyPr anchor="ctr">
            <a:noAutofit/>
          </a:bodyPr>
          <a:lstStyle>
            <a:lvl1pPr marL="0" indent="0" algn="ctr">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Text Placeholder 21"/>
          <p:cNvSpPr>
            <a:spLocks noGrp="1"/>
          </p:cNvSpPr>
          <p:nvPr>
            <p:ph type="body" sz="quarter" idx="10"/>
          </p:nvPr>
        </p:nvSpPr>
        <p:spPr>
          <a:xfrm>
            <a:off x="228600" y="0"/>
            <a:ext cx="8839200" cy="1143000"/>
          </a:xfrm>
        </p:spPr>
        <p:txBody>
          <a:bodyPr anchor="ctr">
            <a:normAutofit/>
          </a:bodyPr>
          <a:lstStyle>
            <a:lvl1pPr algn="l">
              <a:buFontTx/>
              <a:buNone/>
              <a:defRPr sz="3600" b="1">
                <a:solidFill>
                  <a:schemeClr val="tx1"/>
                </a:solidFill>
              </a:defRPr>
            </a:lvl1pPr>
          </a:lstStyle>
          <a:p>
            <a:pPr lvl="0"/>
            <a:r>
              <a:rPr lang="en-US" dirty="0"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7391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76400" y="0"/>
            <a:ext cx="7391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7391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7391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12" name="Text Placeholder 5"/>
          <p:cNvSpPr>
            <a:spLocks noGrp="1"/>
          </p:cNvSpPr>
          <p:nvPr>
            <p:ph type="body" sz="quarter" idx="10"/>
          </p:nvPr>
        </p:nvSpPr>
        <p:spPr>
          <a:xfrm>
            <a:off x="424656" y="1287134"/>
            <a:ext cx="8293100" cy="1796725"/>
          </a:xfrm>
        </p:spPr>
        <p:txBody>
          <a:bodyPr/>
          <a:lstStyle/>
          <a:p>
            <a:pPr lvl="0"/>
            <a:r>
              <a:rPr lang="en-US"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428172" y="1219200"/>
            <a:ext cx="8305800" cy="4619172"/>
          </a:xfrm>
        </p:spPr>
        <p:txBody>
          <a:bodyPr>
            <a:normAutofit/>
          </a:bodyPr>
          <a:lstStyle>
            <a:lvl1pPr algn="l" defTabSz="914400" rtl="0" eaLnBrk="1" latinLnBrk="0" hangingPunct="1">
              <a:spcBef>
                <a:spcPct val="20000"/>
              </a:spcBef>
              <a:buFont typeface="Symbol" pitchFamily="18" charset="2"/>
              <a:buChar char="·"/>
              <a:defRPr lang="en-US" sz="220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6" name="Rectangle 5"/>
          <p:cNvSpPr>
            <a:spLocks noChangeArrowheads="1"/>
          </p:cNvSpPr>
          <p:nvPr/>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Two Content">
    <p:spTree>
      <p:nvGrpSpPr>
        <p:cNvPr id="1" name=""/>
        <p:cNvGrpSpPr/>
        <p:nvPr/>
      </p:nvGrpSpPr>
      <p:grpSpPr>
        <a:xfrm>
          <a:off x="0" y="0"/>
          <a:ext cx="0" cy="0"/>
          <a:chOff x="0" y="0"/>
          <a:chExt cx="0" cy="0"/>
        </a:xfrm>
      </p:grpSpPr>
      <p:sp>
        <p:nvSpPr>
          <p:cNvPr id="12" name="Text Placeholder 10"/>
          <p:cNvSpPr>
            <a:spLocks noGrp="1"/>
          </p:cNvSpPr>
          <p:nvPr>
            <p:ph type="body" sz="quarter" idx="15"/>
          </p:nvPr>
        </p:nvSpPr>
        <p:spPr>
          <a:xfrm>
            <a:off x="456072" y="1320800"/>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smtClean="0"/>
              <a:t>Click to edit Master text styles</a:t>
            </a:r>
          </a:p>
        </p:txBody>
      </p:sp>
      <p:sp>
        <p:nvSpPr>
          <p:cNvPr id="8" name="Rectangle 7"/>
          <p:cNvSpPr/>
          <p:nvPr/>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Two Content">
    <p:spTree>
      <p:nvGrpSpPr>
        <p:cNvPr id="1" name=""/>
        <p:cNvGrpSpPr/>
        <p:nvPr/>
      </p:nvGrpSpPr>
      <p:grpSpPr>
        <a:xfrm>
          <a:off x="0" y="0"/>
          <a:ext cx="0" cy="0"/>
          <a:chOff x="0" y="0"/>
          <a:chExt cx="0" cy="0"/>
        </a:xfrm>
      </p:grpSpPr>
      <p:sp>
        <p:nvSpPr>
          <p:cNvPr id="14" name="Rectangle 5"/>
          <p:cNvSpPr>
            <a:spLocks noChangeArrowheads="1"/>
          </p:cNvSpPr>
          <p:nvPr/>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32"/>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sp>
        <p:nvSpPr>
          <p:cNvPr id="12" name="Rectangle 11"/>
          <p:cNvSpPr/>
          <p:nvPr userDrawn="1"/>
        </p:nvSpPr>
        <p:spPr bwMode="auto">
          <a:xfrm>
            <a:off x="314325" y="1119188"/>
            <a:ext cx="8542338" cy="4872037"/>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4" name="Chevron 13"/>
          <p:cNvSpPr/>
          <p:nvPr userDrawn="1"/>
        </p:nvSpPr>
        <p:spPr bwMode="auto">
          <a:xfrm>
            <a:off x="504825" y="506413"/>
            <a:ext cx="246063" cy="177800"/>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5" name="Chevron 14"/>
          <p:cNvSpPr/>
          <p:nvPr userDrawn="1"/>
        </p:nvSpPr>
        <p:spPr bwMode="auto">
          <a:xfrm>
            <a:off x="712788" y="509588"/>
            <a:ext cx="244475" cy="176212"/>
          </a:xfrm>
          <a:prstGeom prst="chevron">
            <a:avLst/>
          </a:prstGeom>
          <a:solidFill>
            <a:srgbClr val="C5EDE7"/>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16" name="Oval 15"/>
          <p:cNvSpPr/>
          <p:nvPr userDrawn="1"/>
        </p:nvSpPr>
        <p:spPr bwMode="auto">
          <a:xfrm>
            <a:off x="457200" y="304800"/>
            <a:ext cx="587375" cy="544513"/>
          </a:xfrm>
          <a:prstGeom prst="ellipse">
            <a:avLst/>
          </a:prstGeom>
          <a:solidFill>
            <a:schemeClr val="bg1"/>
          </a:solidFill>
          <a:ln w="9525" cap="flat" cmpd="sng" algn="ctr">
            <a:noFill/>
            <a:prstDash val="solid"/>
            <a:round/>
            <a:headEnd type="none" w="med" len="med"/>
            <a:tailEnd type="none" w="med" len="med"/>
          </a:ln>
          <a:effectLst/>
        </p:spPr>
        <p:txBody>
          <a:bodyPr lIns="0" tIns="0" rIns="0" bIns="0"/>
          <a:lstStyle/>
          <a:p>
            <a:pPr fontAlgn="auto">
              <a:spcBef>
                <a:spcPts val="0"/>
              </a:spcBef>
              <a:spcAft>
                <a:spcPts val="0"/>
              </a:spcAft>
              <a:defRPr/>
            </a:pPr>
            <a:endParaRPr lang="en-US" dirty="0">
              <a:latin typeface="+mn-lt"/>
              <a:cs typeface="+mn-cs"/>
            </a:endParaRPr>
          </a:p>
        </p:txBody>
      </p:sp>
      <p:sp>
        <p:nvSpPr>
          <p:cNvPr id="22" name="Rectangle 45"/>
          <p:cNvSpPr>
            <a:spLocks noChangeArrowheads="1"/>
          </p:cNvSpPr>
          <p:nvPr userDrawn="1"/>
        </p:nvSpPr>
        <p:spPr bwMode="auto">
          <a:xfrm>
            <a:off x="228600" y="6477000"/>
            <a:ext cx="381000" cy="228600"/>
          </a:xfrm>
          <a:prstGeom prst="rect">
            <a:avLst/>
          </a:prstGeom>
          <a:noFill/>
          <a:ln w="9525">
            <a:noFill/>
            <a:miter lim="800000"/>
            <a:headEnd/>
            <a:tailEnd/>
          </a:ln>
          <a:effectLst/>
        </p:spPr>
        <p:txBody>
          <a:bodyPr wrap="none" lIns="92075" tIns="46038" rIns="92075" bIns="46038" anchor="ctr"/>
          <a:lstStyle/>
          <a:p>
            <a:pPr defTabSz="762000" eaLnBrk="0" fontAlgn="auto" hangingPunct="0">
              <a:spcAft>
                <a:spcPts val="0"/>
              </a:spcAft>
              <a:defRPr/>
            </a:pPr>
            <a:endParaRPr lang="en-US" sz="12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591" r:id="rId10"/>
    <p:sldLayoutId id="2147484592" r:id="rId11"/>
    <p:sldLayoutId id="2147484593" r:id="rId12"/>
    <p:sldLayoutId id="2147484594" r:id="rId13"/>
    <p:sldLayoutId id="2147484595" r:id="rId14"/>
    <p:sldLayoutId id="2147484596" r:id="rId15"/>
    <p:sldLayoutId id="2147484597" r:id="rId16"/>
    <p:sldLayoutId id="2147484598" r:id="rId17"/>
    <p:sldLayoutId id="2147484599" r:id="rId18"/>
    <p:sldLayoutId id="2147484600" r:id="rId19"/>
    <p:sldLayoutId id="2147484601" r:id="rId20"/>
    <p:sldLayoutId id="2147484602" r:id="rId21"/>
    <p:sldLayoutId id="2147484603" r:id="rId22"/>
    <p:sldLayoutId id="2147484604" r:id="rId23"/>
    <p:sldLayoutId id="2147484605" r:id="rId24"/>
    <p:sldLayoutId id="2147484606" r:id="rId25"/>
    <p:sldLayoutId id="2147484607" r:id="rId26"/>
    <p:sldLayoutId id="2147484608" r:id="rId27"/>
    <p:sldLayoutId id="2147484609" r:id="rId28"/>
    <p:sldLayoutId id="2147484610" r:id="rId29"/>
    <p:sldLayoutId id="2147484611" r:id="rId30"/>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12.pn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16.jpe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7.xml"/><Relationship Id="rId5" Type="http://schemas.openxmlformats.org/officeDocument/2006/relationships/image" Target="../media/image23.jpeg"/><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5.xml"/><Relationship Id="rId5" Type="http://schemas.openxmlformats.org/officeDocument/2006/relationships/image" Target="../media/image27.png"/><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ubtitle 1"/>
          <p:cNvSpPr>
            <a:spLocks noGrp="1"/>
          </p:cNvSpPr>
          <p:nvPr>
            <p:ph type="subTitle" idx="1"/>
          </p:nvPr>
        </p:nvSpPr>
        <p:spPr>
          <a:xfrm>
            <a:off x="762000" y="2286000"/>
            <a:ext cx="6781800" cy="990600"/>
          </a:xfrm>
        </p:spPr>
        <p:txBody>
          <a:bodyPr/>
          <a:lstStyle/>
          <a:p>
            <a:r>
              <a:rPr lang="en-US" dirty="0" smtClean="0">
                <a:solidFill>
                  <a:srgbClr val="C00000"/>
                </a:solidFill>
              </a:rPr>
              <a:t>Project Life Cycle</a:t>
            </a:r>
          </a:p>
          <a:p>
            <a:endParaRPr lang="en-US" dirty="0" smtClean="0">
              <a:latin typeface="Arial" charset="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90800" y="762000"/>
            <a:ext cx="4876800" cy="914400"/>
          </a:xfrm>
        </p:spPr>
        <p:txBody>
          <a:bodyPr/>
          <a:lstStyle/>
          <a:p>
            <a:r>
              <a:rPr lang="en-US" dirty="0"/>
              <a:t>Project Closure</a:t>
            </a:r>
          </a:p>
        </p:txBody>
      </p:sp>
      <p:sp>
        <p:nvSpPr>
          <p:cNvPr id="20483" name="Rectangle 3"/>
          <p:cNvSpPr>
            <a:spLocks noGrp="1" noChangeArrowheads="1"/>
          </p:cNvSpPr>
          <p:nvPr>
            <p:ph type="body" sz="half" idx="1"/>
          </p:nvPr>
        </p:nvSpPr>
        <p:spPr>
          <a:xfrm>
            <a:off x="457200" y="1600200"/>
            <a:ext cx="5803900" cy="4525963"/>
          </a:xfrm>
        </p:spPr>
        <p:txBody>
          <a:bodyPr/>
          <a:lstStyle/>
          <a:p>
            <a:r>
              <a:rPr lang="en-US"/>
              <a:t>Release of Manpower</a:t>
            </a:r>
          </a:p>
          <a:p>
            <a:r>
              <a:rPr lang="en-US"/>
              <a:t>Release of Resources</a:t>
            </a:r>
          </a:p>
          <a:p>
            <a:r>
              <a:rPr lang="en-US"/>
              <a:t>Project Retrospective Meeting</a:t>
            </a:r>
          </a:p>
          <a:p>
            <a:r>
              <a:rPr lang="en-US"/>
              <a:t>Best Practices &amp; Lessons Learnt</a:t>
            </a:r>
          </a:p>
          <a:p>
            <a:r>
              <a:rPr lang="en-US"/>
              <a:t>Taking Back Ups</a:t>
            </a:r>
          </a:p>
          <a:p>
            <a:r>
              <a:rPr lang="en-US"/>
              <a:t>Hand Over Project File</a:t>
            </a:r>
          </a:p>
        </p:txBody>
      </p:sp>
      <p:pic>
        <p:nvPicPr>
          <p:cNvPr id="20484" name="Picture 4" descr="Closed"/>
          <p:cNvPicPr>
            <a:picLocks noGrp="1" noChangeAspect="1" noChangeArrowheads="1"/>
          </p:cNvPicPr>
          <p:nvPr>
            <p:ph sz="half" idx="2"/>
          </p:nvPr>
        </p:nvPicPr>
        <p:blipFill>
          <a:blip r:embed="rId3">
            <a:clrChange>
              <a:clrFrom>
                <a:srgbClr val="FFFFFF"/>
              </a:clrFrom>
              <a:clrTo>
                <a:srgbClr val="FFFFFF">
                  <a:alpha val="0"/>
                </a:srgbClr>
              </a:clrTo>
            </a:clrChange>
          </a:blip>
          <a:srcRect/>
          <a:stretch>
            <a:fillRect/>
          </a:stretch>
        </p:blipFill>
        <p:spPr>
          <a:xfrm>
            <a:off x="5715000" y="3581400"/>
            <a:ext cx="2819400" cy="1916113"/>
          </a:xfrm>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
        <p:nvSpPr>
          <p:cNvPr id="3" name="Text Placeholder 2"/>
          <p:cNvSpPr>
            <a:spLocks noGrp="1"/>
          </p:cNvSpPr>
          <p:nvPr>
            <p:ph type="body" sz="quarter" idx="13"/>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438400" y="685800"/>
            <a:ext cx="7391400" cy="1143000"/>
          </a:xfrm>
        </p:spPr>
        <p:txBody>
          <a:bodyPr/>
          <a:lstStyle/>
          <a:p>
            <a:r>
              <a:rPr lang="en-US" dirty="0"/>
              <a:t>Project</a:t>
            </a:r>
          </a:p>
        </p:txBody>
      </p:sp>
      <p:sp>
        <p:nvSpPr>
          <p:cNvPr id="3075" name="Rectangle 3"/>
          <p:cNvSpPr>
            <a:spLocks noGrp="1" noChangeArrowheads="1"/>
          </p:cNvSpPr>
          <p:nvPr>
            <p:ph type="body" sz="half" idx="1"/>
          </p:nvPr>
        </p:nvSpPr>
        <p:spPr>
          <a:xfrm>
            <a:off x="533400" y="1447800"/>
            <a:ext cx="8229600" cy="2133600"/>
          </a:xfrm>
        </p:spPr>
        <p:txBody>
          <a:bodyPr/>
          <a:lstStyle/>
          <a:p>
            <a:r>
              <a:rPr lang="en-US"/>
              <a:t>A set of tasks carried out </a:t>
            </a:r>
          </a:p>
          <a:p>
            <a:pPr lvl="1"/>
            <a:r>
              <a:rPr lang="en-US"/>
              <a:t>To achieve the end result </a:t>
            </a:r>
          </a:p>
          <a:p>
            <a:pPr lvl="1"/>
            <a:r>
              <a:rPr lang="en-US"/>
              <a:t>As desired by the customer</a:t>
            </a:r>
          </a:p>
          <a:p>
            <a:pPr lvl="1"/>
            <a:r>
              <a:rPr lang="en-US"/>
              <a:t>Using an optimizing process</a:t>
            </a:r>
          </a:p>
        </p:txBody>
      </p:sp>
      <p:pic>
        <p:nvPicPr>
          <p:cNvPr id="3076" name="Picture 4" descr="marine-project-management-image2"/>
          <p:cNvPicPr>
            <a:picLocks noGrp="1" noChangeAspect="1" noChangeArrowheads="1"/>
          </p:cNvPicPr>
          <p:nvPr>
            <p:ph sz="quarter" idx="2"/>
          </p:nvPr>
        </p:nvPicPr>
        <p:blipFill>
          <a:blip r:embed="rId3"/>
          <a:srcRect/>
          <a:stretch>
            <a:fillRect/>
          </a:stretch>
        </p:blipFill>
        <p:spPr>
          <a:xfrm>
            <a:off x="762000" y="2971800"/>
            <a:ext cx="3200400" cy="2362200"/>
          </a:xfrm>
          <a:noFill/>
          <a:ln/>
        </p:spPr>
      </p:pic>
      <p:pic>
        <p:nvPicPr>
          <p:cNvPr id="3077" name="Picture 5" descr="people working"/>
          <p:cNvPicPr>
            <a:picLocks noChangeAspect="1" noChangeArrowheads="1"/>
          </p:cNvPicPr>
          <p:nvPr/>
        </p:nvPicPr>
        <p:blipFill>
          <a:blip r:embed="rId4"/>
          <a:srcRect/>
          <a:stretch>
            <a:fillRect/>
          </a:stretch>
        </p:blipFill>
        <p:spPr bwMode="auto">
          <a:xfrm>
            <a:off x="5257800" y="3048000"/>
            <a:ext cx="3124200" cy="18827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sz="quarter"/>
          </p:nvPr>
        </p:nvSpPr>
        <p:spPr>
          <a:xfrm>
            <a:off x="1981200" y="609600"/>
            <a:ext cx="8510588" cy="1020763"/>
          </a:xfrm>
        </p:spPr>
        <p:txBody>
          <a:bodyPr/>
          <a:lstStyle/>
          <a:p>
            <a:r>
              <a:rPr lang="en-US" dirty="0"/>
              <a:t>Project Life Cycle</a:t>
            </a:r>
          </a:p>
        </p:txBody>
      </p:sp>
      <p:pic>
        <p:nvPicPr>
          <p:cNvPr id="6147" name="Picture 3" descr="handshake"/>
          <p:cNvPicPr>
            <a:picLocks noGrp="1" noChangeAspect="1" noChangeArrowheads="1"/>
          </p:cNvPicPr>
          <p:nvPr>
            <p:ph sz="quarter" idx="1"/>
          </p:nvPr>
        </p:nvPicPr>
        <p:blipFill>
          <a:blip r:embed="rId3"/>
          <a:srcRect/>
          <a:stretch>
            <a:fillRect/>
          </a:stretch>
        </p:blipFill>
        <p:spPr>
          <a:xfrm>
            <a:off x="457200" y="1295400"/>
            <a:ext cx="2352675" cy="1638300"/>
          </a:xfrm>
          <a:noFill/>
          <a:ln/>
        </p:spPr>
      </p:pic>
      <p:pic>
        <p:nvPicPr>
          <p:cNvPr id="6148" name="Picture 4" descr="offsiteProject"/>
          <p:cNvPicPr>
            <a:picLocks noGrp="1" noChangeAspect="1" noChangeArrowheads="1"/>
          </p:cNvPicPr>
          <p:nvPr>
            <p:ph sz="quarter" idx="2"/>
          </p:nvPr>
        </p:nvPicPr>
        <p:blipFill>
          <a:blip r:embed="rId4"/>
          <a:srcRect/>
          <a:stretch>
            <a:fillRect/>
          </a:stretch>
        </p:blipFill>
        <p:spPr>
          <a:xfrm>
            <a:off x="606425" y="3705225"/>
            <a:ext cx="1852613" cy="1552575"/>
          </a:xfrm>
          <a:noFill/>
          <a:ln/>
        </p:spPr>
      </p:pic>
      <p:pic>
        <p:nvPicPr>
          <p:cNvPr id="6149" name="Picture 5" descr="Take off"/>
          <p:cNvPicPr>
            <a:picLocks noGrp="1" noChangeAspect="1" noChangeArrowheads="1"/>
          </p:cNvPicPr>
          <p:nvPr>
            <p:ph sz="quarter" idx="3"/>
          </p:nvPr>
        </p:nvPicPr>
        <p:blipFill>
          <a:blip r:embed="rId5"/>
          <a:srcRect/>
          <a:stretch>
            <a:fillRect/>
          </a:stretch>
        </p:blipFill>
        <p:spPr>
          <a:xfrm>
            <a:off x="3276600" y="1447800"/>
            <a:ext cx="1892300" cy="1422400"/>
          </a:xfrm>
          <a:noFill/>
          <a:ln/>
        </p:spPr>
      </p:pic>
      <p:pic>
        <p:nvPicPr>
          <p:cNvPr id="6155" name="Picture 11" descr="CD"/>
          <p:cNvPicPr>
            <a:picLocks noGrp="1" noChangeAspect="1" noChangeArrowheads="1"/>
          </p:cNvPicPr>
          <p:nvPr>
            <p:ph sz="quarter" idx="4"/>
          </p:nvPr>
        </p:nvPicPr>
        <p:blipFill>
          <a:blip r:embed="rId6"/>
          <a:srcRect/>
          <a:stretch>
            <a:fillRect/>
          </a:stretch>
        </p:blipFill>
        <p:spPr>
          <a:xfrm>
            <a:off x="3505200" y="3505200"/>
            <a:ext cx="1752600" cy="1873250"/>
          </a:xfrm>
          <a:noFill/>
          <a:ln/>
        </p:spPr>
      </p:pic>
      <p:sp>
        <p:nvSpPr>
          <p:cNvPr id="6150" name="WordArt 6"/>
          <p:cNvSpPr>
            <a:spLocks noChangeArrowheads="1" noChangeShapeType="1" noTextEdit="1"/>
          </p:cNvSpPr>
          <p:nvPr/>
        </p:nvSpPr>
        <p:spPr bwMode="auto">
          <a:xfrm>
            <a:off x="533400" y="3124200"/>
            <a:ext cx="2362200" cy="361950"/>
          </a:xfrm>
          <a:prstGeom prst="rect">
            <a:avLst/>
          </a:prstGeom>
        </p:spPr>
        <p:txBody>
          <a:bodyPr wrap="none" fromWordArt="1">
            <a:prstTxWarp prst="textPlain">
              <a:avLst>
                <a:gd name="adj" fmla="val 50000"/>
              </a:avLst>
            </a:prstTxWarp>
          </a:bodyPr>
          <a:lstStyle/>
          <a:p>
            <a:pPr algn="ctr"/>
            <a:r>
              <a:rPr lang="en-US" sz="2000" kern="10" dirty="0">
                <a:ln w="9525">
                  <a:solidFill>
                    <a:srgbClr val="000000"/>
                  </a:solidFill>
                  <a:round/>
                  <a:headEnd/>
                  <a:tailEnd/>
                </a:ln>
                <a:solidFill>
                  <a:srgbClr val="FFFFFF"/>
                </a:solidFill>
                <a:latin typeface="Arial Black"/>
              </a:rPr>
              <a:t>Project Acquisition</a:t>
            </a:r>
          </a:p>
        </p:txBody>
      </p:sp>
      <p:sp>
        <p:nvSpPr>
          <p:cNvPr id="6151" name="WordArt 7"/>
          <p:cNvSpPr>
            <a:spLocks noChangeArrowheads="1" noChangeShapeType="1" noTextEdit="1"/>
          </p:cNvSpPr>
          <p:nvPr/>
        </p:nvSpPr>
        <p:spPr bwMode="auto">
          <a:xfrm>
            <a:off x="6172200" y="3048000"/>
            <a:ext cx="2362200"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Project Planning</a:t>
            </a:r>
          </a:p>
        </p:txBody>
      </p:sp>
      <p:pic>
        <p:nvPicPr>
          <p:cNvPr id="6152" name="Picture 8" descr="0001"/>
          <p:cNvPicPr>
            <a:picLocks noChangeAspect="1" noChangeArrowheads="1"/>
          </p:cNvPicPr>
          <p:nvPr/>
        </p:nvPicPr>
        <p:blipFill>
          <a:blip r:embed="rId7"/>
          <a:srcRect/>
          <a:stretch>
            <a:fillRect/>
          </a:stretch>
        </p:blipFill>
        <p:spPr bwMode="auto">
          <a:xfrm>
            <a:off x="5867400" y="1219200"/>
            <a:ext cx="2843213" cy="1600200"/>
          </a:xfrm>
          <a:prstGeom prst="rect">
            <a:avLst/>
          </a:prstGeom>
          <a:noFill/>
        </p:spPr>
      </p:pic>
      <p:sp>
        <p:nvSpPr>
          <p:cNvPr id="6153" name="WordArt 9"/>
          <p:cNvSpPr>
            <a:spLocks noChangeArrowheads="1" noChangeShapeType="1" noTextEdit="1"/>
          </p:cNvSpPr>
          <p:nvPr/>
        </p:nvSpPr>
        <p:spPr bwMode="auto">
          <a:xfrm>
            <a:off x="3124200" y="3048000"/>
            <a:ext cx="2362200"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Project Initiation</a:t>
            </a:r>
          </a:p>
        </p:txBody>
      </p:sp>
      <p:sp>
        <p:nvSpPr>
          <p:cNvPr id="6154" name="WordArt 10"/>
          <p:cNvSpPr>
            <a:spLocks noChangeArrowheads="1" noChangeShapeType="1" noTextEdit="1"/>
          </p:cNvSpPr>
          <p:nvPr/>
        </p:nvSpPr>
        <p:spPr bwMode="auto">
          <a:xfrm>
            <a:off x="381000" y="5334000"/>
            <a:ext cx="2362200" cy="361950"/>
          </a:xfrm>
          <a:prstGeom prst="rect">
            <a:avLst/>
          </a:prstGeom>
        </p:spPr>
        <p:txBody>
          <a:bodyPr wrap="none" fromWordArt="1">
            <a:prstTxWarp prst="textPlain">
              <a:avLst>
                <a:gd name="adj" fmla="val 50000"/>
              </a:avLst>
            </a:prstTxWarp>
          </a:bodyPr>
          <a:lstStyle/>
          <a:p>
            <a:pPr algn="ctr"/>
            <a:r>
              <a:rPr lang="en-US" sz="2000" kern="10" dirty="0">
                <a:ln w="9525">
                  <a:solidFill>
                    <a:srgbClr val="000000"/>
                  </a:solidFill>
                  <a:round/>
                  <a:headEnd/>
                  <a:tailEnd/>
                </a:ln>
                <a:solidFill>
                  <a:srgbClr val="FFFFFF"/>
                </a:solidFill>
                <a:latin typeface="Arial Black"/>
              </a:rPr>
              <a:t>Project Execution</a:t>
            </a:r>
          </a:p>
        </p:txBody>
      </p:sp>
      <p:sp>
        <p:nvSpPr>
          <p:cNvPr id="6156" name="WordArt 12"/>
          <p:cNvSpPr>
            <a:spLocks noChangeArrowheads="1" noChangeShapeType="1" noTextEdit="1"/>
          </p:cNvSpPr>
          <p:nvPr/>
        </p:nvSpPr>
        <p:spPr bwMode="auto">
          <a:xfrm>
            <a:off x="3124200" y="5562600"/>
            <a:ext cx="2362200" cy="361950"/>
          </a:xfrm>
          <a:prstGeom prst="rect">
            <a:avLst/>
          </a:prstGeom>
        </p:spPr>
        <p:txBody>
          <a:bodyPr wrap="none" fromWordArt="1">
            <a:prstTxWarp prst="textPlain">
              <a:avLst>
                <a:gd name="adj" fmla="val 50000"/>
              </a:avLst>
            </a:prstTxWarp>
          </a:bodyPr>
          <a:lstStyle/>
          <a:p>
            <a:pPr algn="ctr"/>
            <a:r>
              <a:rPr lang="en-US" sz="2000" kern="10" dirty="0">
                <a:ln w="9525">
                  <a:solidFill>
                    <a:srgbClr val="000000"/>
                  </a:solidFill>
                  <a:round/>
                  <a:headEnd/>
                  <a:tailEnd/>
                </a:ln>
                <a:solidFill>
                  <a:srgbClr val="FFFFFF"/>
                </a:solidFill>
                <a:latin typeface="Arial Black"/>
              </a:rPr>
              <a:t>Project Delivery</a:t>
            </a:r>
          </a:p>
        </p:txBody>
      </p:sp>
      <p:pic>
        <p:nvPicPr>
          <p:cNvPr id="6157" name="Picture 13" descr="finish-line"/>
          <p:cNvPicPr>
            <a:picLocks noChangeAspect="1" noChangeArrowheads="1"/>
          </p:cNvPicPr>
          <p:nvPr/>
        </p:nvPicPr>
        <p:blipFill>
          <a:blip r:embed="rId8"/>
          <a:srcRect/>
          <a:stretch>
            <a:fillRect/>
          </a:stretch>
        </p:blipFill>
        <p:spPr bwMode="auto">
          <a:xfrm>
            <a:off x="6477000" y="3429001"/>
            <a:ext cx="2028825" cy="1905000"/>
          </a:xfrm>
          <a:prstGeom prst="rect">
            <a:avLst/>
          </a:prstGeom>
          <a:noFill/>
        </p:spPr>
      </p:pic>
      <p:sp>
        <p:nvSpPr>
          <p:cNvPr id="6158" name="WordArt 14"/>
          <p:cNvSpPr>
            <a:spLocks noChangeArrowheads="1" noChangeShapeType="1" noTextEdit="1"/>
          </p:cNvSpPr>
          <p:nvPr/>
        </p:nvSpPr>
        <p:spPr bwMode="auto">
          <a:xfrm>
            <a:off x="6400800" y="5486400"/>
            <a:ext cx="2362200" cy="361950"/>
          </a:xfrm>
          <a:prstGeom prst="rect">
            <a:avLst/>
          </a:prstGeom>
        </p:spPr>
        <p:txBody>
          <a:bodyPr wrap="none" fromWordArt="1">
            <a:prstTxWarp prst="textPlain">
              <a:avLst>
                <a:gd name="adj" fmla="val 50000"/>
              </a:avLst>
            </a:prstTxWarp>
          </a:bodyPr>
          <a:lstStyle/>
          <a:p>
            <a:pPr algn="ctr"/>
            <a:r>
              <a:rPr lang="en-US" sz="2000" kern="10" dirty="0">
                <a:ln w="9525">
                  <a:solidFill>
                    <a:srgbClr val="000000"/>
                  </a:solidFill>
                  <a:round/>
                  <a:headEnd/>
                  <a:tailEnd/>
                </a:ln>
                <a:solidFill>
                  <a:srgbClr val="FFFFFF"/>
                </a:solidFill>
                <a:latin typeface="Arial Black"/>
              </a:rPr>
              <a:t>Project Closure</a:t>
            </a:r>
          </a:p>
        </p:txBody>
      </p:sp>
      <p:sp>
        <p:nvSpPr>
          <p:cNvPr id="6159" name="AutoShape 15"/>
          <p:cNvSpPr>
            <a:spLocks noChangeArrowheads="1"/>
          </p:cNvSpPr>
          <p:nvPr/>
        </p:nvSpPr>
        <p:spPr bwMode="auto">
          <a:xfrm>
            <a:off x="2438400" y="1981200"/>
            <a:ext cx="838200" cy="533400"/>
          </a:xfrm>
          <a:prstGeom prst="rightArrow">
            <a:avLst>
              <a:gd name="adj1" fmla="val 50000"/>
              <a:gd name="adj2" fmla="val 39286"/>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6160" name="AutoShape 16"/>
          <p:cNvSpPr>
            <a:spLocks noChangeArrowheads="1"/>
          </p:cNvSpPr>
          <p:nvPr/>
        </p:nvSpPr>
        <p:spPr bwMode="auto">
          <a:xfrm>
            <a:off x="5181600" y="1905000"/>
            <a:ext cx="685800" cy="609600"/>
          </a:xfrm>
          <a:prstGeom prst="rightArrow">
            <a:avLst>
              <a:gd name="adj1" fmla="val 50000"/>
              <a:gd name="adj2" fmla="val 28125"/>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6161" name="AutoShape 17"/>
          <p:cNvSpPr>
            <a:spLocks noChangeArrowheads="1"/>
          </p:cNvSpPr>
          <p:nvPr/>
        </p:nvSpPr>
        <p:spPr bwMode="auto">
          <a:xfrm>
            <a:off x="8763000" y="1905000"/>
            <a:ext cx="381000" cy="609600"/>
          </a:xfrm>
          <a:prstGeom prst="rightArrow">
            <a:avLst>
              <a:gd name="adj1" fmla="val 50000"/>
              <a:gd name="adj2" fmla="val 25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6162" name="AutoShape 18"/>
          <p:cNvSpPr>
            <a:spLocks noChangeArrowheads="1"/>
          </p:cNvSpPr>
          <p:nvPr/>
        </p:nvSpPr>
        <p:spPr bwMode="auto">
          <a:xfrm>
            <a:off x="2438400" y="4495800"/>
            <a:ext cx="990600" cy="609600"/>
          </a:xfrm>
          <a:prstGeom prst="rightArrow">
            <a:avLst>
              <a:gd name="adj1" fmla="val 50000"/>
              <a:gd name="adj2" fmla="val 40625"/>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6163" name="AutoShape 19"/>
          <p:cNvSpPr>
            <a:spLocks noChangeArrowheads="1"/>
          </p:cNvSpPr>
          <p:nvPr/>
        </p:nvSpPr>
        <p:spPr bwMode="auto">
          <a:xfrm>
            <a:off x="5257800" y="4419600"/>
            <a:ext cx="1143000" cy="685800"/>
          </a:xfrm>
          <a:prstGeom prst="rightArrow">
            <a:avLst>
              <a:gd name="adj1" fmla="val 50000"/>
              <a:gd name="adj2" fmla="val 41667"/>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1000"/>
                                        <p:tgtEl>
                                          <p:spTgt spid="6147"/>
                                        </p:tgtEl>
                                      </p:cBhvr>
                                    </p:animEffect>
                                    <p:anim calcmode="lin" valueType="num">
                                      <p:cBhvr>
                                        <p:cTn id="8" dur="1000" fill="hold"/>
                                        <p:tgtEl>
                                          <p:spTgt spid="6147"/>
                                        </p:tgtEl>
                                        <p:attrNameLst>
                                          <p:attrName>ppt_x</p:attrName>
                                        </p:attrNameLst>
                                      </p:cBhvr>
                                      <p:tavLst>
                                        <p:tav tm="0">
                                          <p:val>
                                            <p:strVal val="#ppt_x"/>
                                          </p:val>
                                        </p:tav>
                                        <p:tav tm="100000">
                                          <p:val>
                                            <p:strVal val="#ppt_x"/>
                                          </p:val>
                                        </p:tav>
                                      </p:tavLst>
                                    </p:anim>
                                    <p:anim calcmode="lin" valueType="num">
                                      <p:cBhvr>
                                        <p:cTn id="9" dur="1000" fill="hold"/>
                                        <p:tgtEl>
                                          <p:spTgt spid="61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50"/>
                                        </p:tgtEl>
                                        <p:attrNameLst>
                                          <p:attrName>style.visibility</p:attrName>
                                        </p:attrNameLst>
                                      </p:cBhvr>
                                      <p:to>
                                        <p:strVal val="visible"/>
                                      </p:to>
                                    </p:set>
                                    <p:animEffect transition="in" filter="fade">
                                      <p:cBhvr>
                                        <p:cTn id="12" dur="1000"/>
                                        <p:tgtEl>
                                          <p:spTgt spid="6150"/>
                                        </p:tgtEl>
                                      </p:cBhvr>
                                    </p:animEffect>
                                    <p:anim calcmode="lin" valueType="num">
                                      <p:cBhvr>
                                        <p:cTn id="13" dur="1000" fill="hold"/>
                                        <p:tgtEl>
                                          <p:spTgt spid="6150"/>
                                        </p:tgtEl>
                                        <p:attrNameLst>
                                          <p:attrName>ppt_x</p:attrName>
                                        </p:attrNameLst>
                                      </p:cBhvr>
                                      <p:tavLst>
                                        <p:tav tm="0">
                                          <p:val>
                                            <p:strVal val="#ppt_x"/>
                                          </p:val>
                                        </p:tav>
                                        <p:tav tm="100000">
                                          <p:val>
                                            <p:strVal val="#ppt_x"/>
                                          </p:val>
                                        </p:tav>
                                      </p:tavLst>
                                    </p:anim>
                                    <p:anim calcmode="lin" valueType="num">
                                      <p:cBhvr>
                                        <p:cTn id="14" dur="1000" fill="hold"/>
                                        <p:tgtEl>
                                          <p:spTgt spid="61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grpId="0" nodeType="clickEffect">
                                  <p:stCondLst>
                                    <p:cond delay="0"/>
                                  </p:stCondLst>
                                  <p:childTnLst>
                                    <p:set>
                                      <p:cBhvr>
                                        <p:cTn id="18" dur="1" fill="hold">
                                          <p:stCondLst>
                                            <p:cond delay="0"/>
                                          </p:stCondLst>
                                        </p:cTn>
                                        <p:tgtEl>
                                          <p:spTgt spid="6159"/>
                                        </p:tgtEl>
                                        <p:attrNameLst>
                                          <p:attrName>style.visibility</p:attrName>
                                        </p:attrNameLst>
                                      </p:cBhvr>
                                      <p:to>
                                        <p:strVal val="visible"/>
                                      </p:to>
                                    </p:set>
                                    <p:animEffect transition="in" filter="fade">
                                      <p:cBhvr>
                                        <p:cTn id="19" dur="1000"/>
                                        <p:tgtEl>
                                          <p:spTgt spid="6159"/>
                                        </p:tgtEl>
                                      </p:cBhvr>
                                    </p:animEffect>
                                    <p:anim calcmode="lin" valueType="num">
                                      <p:cBhvr>
                                        <p:cTn id="20" dur="1000" fill="hold"/>
                                        <p:tgtEl>
                                          <p:spTgt spid="6159"/>
                                        </p:tgtEl>
                                        <p:attrNameLst>
                                          <p:attrName>ppt_x</p:attrName>
                                        </p:attrNameLst>
                                      </p:cBhvr>
                                      <p:tavLst>
                                        <p:tav tm="0">
                                          <p:val>
                                            <p:strVal val="#ppt_x"/>
                                          </p:val>
                                        </p:tav>
                                        <p:tav tm="100000">
                                          <p:val>
                                            <p:strVal val="#ppt_x"/>
                                          </p:val>
                                        </p:tav>
                                      </p:tavLst>
                                    </p:anim>
                                    <p:anim calcmode="lin" valueType="num">
                                      <p:cBhvr>
                                        <p:cTn id="21" dur="900" decel="100000" fill="hold"/>
                                        <p:tgtEl>
                                          <p:spTgt spid="615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6159"/>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6149"/>
                                        </p:tgtEl>
                                        <p:attrNameLst>
                                          <p:attrName>style.visibility</p:attrName>
                                        </p:attrNameLst>
                                      </p:cBhvr>
                                      <p:to>
                                        <p:strVal val="visible"/>
                                      </p:to>
                                    </p:set>
                                    <p:animEffect transition="in" filter="fade">
                                      <p:cBhvr>
                                        <p:cTn id="25" dur="1000"/>
                                        <p:tgtEl>
                                          <p:spTgt spid="6149"/>
                                        </p:tgtEl>
                                      </p:cBhvr>
                                    </p:animEffect>
                                    <p:anim calcmode="lin" valueType="num">
                                      <p:cBhvr>
                                        <p:cTn id="26" dur="1000" fill="hold"/>
                                        <p:tgtEl>
                                          <p:spTgt spid="6149"/>
                                        </p:tgtEl>
                                        <p:attrNameLst>
                                          <p:attrName>ppt_x</p:attrName>
                                        </p:attrNameLst>
                                      </p:cBhvr>
                                      <p:tavLst>
                                        <p:tav tm="0">
                                          <p:val>
                                            <p:strVal val="#ppt_x"/>
                                          </p:val>
                                        </p:tav>
                                        <p:tav tm="100000">
                                          <p:val>
                                            <p:strVal val="#ppt_x"/>
                                          </p:val>
                                        </p:tav>
                                      </p:tavLst>
                                    </p:anim>
                                    <p:anim calcmode="lin" valueType="num">
                                      <p:cBhvr>
                                        <p:cTn id="27" dur="900" decel="100000" fill="hold"/>
                                        <p:tgtEl>
                                          <p:spTgt spid="614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6149"/>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6153"/>
                                        </p:tgtEl>
                                        <p:attrNameLst>
                                          <p:attrName>style.visibility</p:attrName>
                                        </p:attrNameLst>
                                      </p:cBhvr>
                                      <p:to>
                                        <p:strVal val="visible"/>
                                      </p:to>
                                    </p:set>
                                    <p:animEffect transition="in" filter="fade">
                                      <p:cBhvr>
                                        <p:cTn id="31" dur="1000"/>
                                        <p:tgtEl>
                                          <p:spTgt spid="6153"/>
                                        </p:tgtEl>
                                      </p:cBhvr>
                                    </p:animEffect>
                                    <p:anim calcmode="lin" valueType="num">
                                      <p:cBhvr>
                                        <p:cTn id="32" dur="1000" fill="hold"/>
                                        <p:tgtEl>
                                          <p:spTgt spid="6153"/>
                                        </p:tgtEl>
                                        <p:attrNameLst>
                                          <p:attrName>ppt_x</p:attrName>
                                        </p:attrNameLst>
                                      </p:cBhvr>
                                      <p:tavLst>
                                        <p:tav tm="0">
                                          <p:val>
                                            <p:strVal val="#ppt_x"/>
                                          </p:val>
                                        </p:tav>
                                        <p:tav tm="100000">
                                          <p:val>
                                            <p:strVal val="#ppt_x"/>
                                          </p:val>
                                        </p:tav>
                                      </p:tavLst>
                                    </p:anim>
                                    <p:anim calcmode="lin" valueType="num">
                                      <p:cBhvr>
                                        <p:cTn id="33" dur="900" decel="100000" fill="hold"/>
                                        <p:tgtEl>
                                          <p:spTgt spid="6153"/>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6153"/>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6160"/>
                                        </p:tgtEl>
                                        <p:attrNameLst>
                                          <p:attrName>style.visibility</p:attrName>
                                        </p:attrNameLst>
                                      </p:cBhvr>
                                      <p:to>
                                        <p:strVal val="visible"/>
                                      </p:to>
                                    </p:set>
                                    <p:animEffect transition="in" filter="fade">
                                      <p:cBhvr>
                                        <p:cTn id="39" dur="1000"/>
                                        <p:tgtEl>
                                          <p:spTgt spid="6160"/>
                                        </p:tgtEl>
                                      </p:cBhvr>
                                    </p:animEffect>
                                    <p:anim calcmode="lin" valueType="num">
                                      <p:cBhvr>
                                        <p:cTn id="40" dur="1000" fill="hold"/>
                                        <p:tgtEl>
                                          <p:spTgt spid="6160"/>
                                        </p:tgtEl>
                                        <p:attrNameLst>
                                          <p:attrName>ppt_x</p:attrName>
                                        </p:attrNameLst>
                                      </p:cBhvr>
                                      <p:tavLst>
                                        <p:tav tm="0">
                                          <p:val>
                                            <p:strVal val="#ppt_x"/>
                                          </p:val>
                                        </p:tav>
                                        <p:tav tm="100000">
                                          <p:val>
                                            <p:strVal val="#ppt_x"/>
                                          </p:val>
                                        </p:tav>
                                      </p:tavLst>
                                    </p:anim>
                                    <p:anim calcmode="lin" valueType="num">
                                      <p:cBhvr>
                                        <p:cTn id="41" dur="1000" fill="hold"/>
                                        <p:tgtEl>
                                          <p:spTgt spid="6160"/>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6152"/>
                                        </p:tgtEl>
                                        <p:attrNameLst>
                                          <p:attrName>style.visibility</p:attrName>
                                        </p:attrNameLst>
                                      </p:cBhvr>
                                      <p:to>
                                        <p:strVal val="visible"/>
                                      </p:to>
                                    </p:set>
                                    <p:animEffect transition="in" filter="fade">
                                      <p:cBhvr>
                                        <p:cTn id="44" dur="1000"/>
                                        <p:tgtEl>
                                          <p:spTgt spid="6152"/>
                                        </p:tgtEl>
                                      </p:cBhvr>
                                    </p:animEffect>
                                    <p:anim calcmode="lin" valueType="num">
                                      <p:cBhvr>
                                        <p:cTn id="45" dur="1000" fill="hold"/>
                                        <p:tgtEl>
                                          <p:spTgt spid="6152"/>
                                        </p:tgtEl>
                                        <p:attrNameLst>
                                          <p:attrName>ppt_x</p:attrName>
                                        </p:attrNameLst>
                                      </p:cBhvr>
                                      <p:tavLst>
                                        <p:tav tm="0">
                                          <p:val>
                                            <p:strVal val="#ppt_x"/>
                                          </p:val>
                                        </p:tav>
                                        <p:tav tm="100000">
                                          <p:val>
                                            <p:strVal val="#ppt_x"/>
                                          </p:val>
                                        </p:tav>
                                      </p:tavLst>
                                    </p:anim>
                                    <p:anim calcmode="lin" valueType="num">
                                      <p:cBhvr>
                                        <p:cTn id="46" dur="1000" fill="hold"/>
                                        <p:tgtEl>
                                          <p:spTgt spid="6152"/>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6151"/>
                                        </p:tgtEl>
                                        <p:attrNameLst>
                                          <p:attrName>style.visibility</p:attrName>
                                        </p:attrNameLst>
                                      </p:cBhvr>
                                      <p:to>
                                        <p:strVal val="visible"/>
                                      </p:to>
                                    </p:set>
                                    <p:animEffect transition="in" filter="fade">
                                      <p:cBhvr>
                                        <p:cTn id="49" dur="1000"/>
                                        <p:tgtEl>
                                          <p:spTgt spid="6151"/>
                                        </p:tgtEl>
                                      </p:cBhvr>
                                    </p:animEffect>
                                    <p:anim calcmode="lin" valueType="num">
                                      <p:cBhvr>
                                        <p:cTn id="50" dur="1000" fill="hold"/>
                                        <p:tgtEl>
                                          <p:spTgt spid="6151"/>
                                        </p:tgtEl>
                                        <p:attrNameLst>
                                          <p:attrName>ppt_x</p:attrName>
                                        </p:attrNameLst>
                                      </p:cBhvr>
                                      <p:tavLst>
                                        <p:tav tm="0">
                                          <p:val>
                                            <p:strVal val="#ppt_x"/>
                                          </p:val>
                                        </p:tav>
                                        <p:tav tm="100000">
                                          <p:val>
                                            <p:strVal val="#ppt_x"/>
                                          </p:val>
                                        </p:tav>
                                      </p:tavLst>
                                    </p:anim>
                                    <p:anim calcmode="lin" valueType="num">
                                      <p:cBhvr>
                                        <p:cTn id="51" dur="1000" fill="hold"/>
                                        <p:tgtEl>
                                          <p:spTgt spid="615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6161"/>
                                        </p:tgtEl>
                                        <p:attrNameLst>
                                          <p:attrName>style.visibility</p:attrName>
                                        </p:attrNameLst>
                                      </p:cBhvr>
                                      <p:to>
                                        <p:strVal val="visible"/>
                                      </p:to>
                                    </p:set>
                                    <p:animEffect transition="in" filter="box(in)">
                                      <p:cBhvr>
                                        <p:cTn id="56" dur="500"/>
                                        <p:tgtEl>
                                          <p:spTgt spid="6161"/>
                                        </p:tgtEl>
                                      </p:cBhvr>
                                    </p:animEffect>
                                  </p:childTnLst>
                                </p:cTn>
                              </p:par>
                              <p:par>
                                <p:cTn id="57" presetID="4" presetClass="entr" presetSubtype="16" fill="hold" nodeType="withEffect">
                                  <p:stCondLst>
                                    <p:cond delay="0"/>
                                  </p:stCondLst>
                                  <p:childTnLst>
                                    <p:set>
                                      <p:cBhvr>
                                        <p:cTn id="58" dur="1" fill="hold">
                                          <p:stCondLst>
                                            <p:cond delay="0"/>
                                          </p:stCondLst>
                                        </p:cTn>
                                        <p:tgtEl>
                                          <p:spTgt spid="6148"/>
                                        </p:tgtEl>
                                        <p:attrNameLst>
                                          <p:attrName>style.visibility</p:attrName>
                                        </p:attrNameLst>
                                      </p:cBhvr>
                                      <p:to>
                                        <p:strVal val="visible"/>
                                      </p:to>
                                    </p:set>
                                    <p:animEffect transition="in" filter="box(in)">
                                      <p:cBhvr>
                                        <p:cTn id="59" dur="500"/>
                                        <p:tgtEl>
                                          <p:spTgt spid="6148"/>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6154"/>
                                        </p:tgtEl>
                                        <p:attrNameLst>
                                          <p:attrName>style.visibility</p:attrName>
                                        </p:attrNameLst>
                                      </p:cBhvr>
                                      <p:to>
                                        <p:strVal val="visible"/>
                                      </p:to>
                                    </p:set>
                                    <p:animEffect transition="in" filter="box(in)">
                                      <p:cBhvr>
                                        <p:cTn id="62" dur="500"/>
                                        <p:tgtEl>
                                          <p:spTgt spid="615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6162"/>
                                        </p:tgtEl>
                                        <p:attrNameLst>
                                          <p:attrName>style.visibility</p:attrName>
                                        </p:attrNameLst>
                                      </p:cBhvr>
                                      <p:to>
                                        <p:strVal val="visible"/>
                                      </p:to>
                                    </p:set>
                                    <p:animEffect transition="in" filter="dissolve">
                                      <p:cBhvr>
                                        <p:cTn id="67" dur="500"/>
                                        <p:tgtEl>
                                          <p:spTgt spid="6162"/>
                                        </p:tgtEl>
                                      </p:cBhvr>
                                    </p:animEffect>
                                  </p:childTnLst>
                                </p:cTn>
                              </p:par>
                              <p:par>
                                <p:cTn id="68" presetID="9" presetClass="entr" presetSubtype="0" fill="hold" nodeType="withEffect">
                                  <p:stCondLst>
                                    <p:cond delay="0"/>
                                  </p:stCondLst>
                                  <p:childTnLst>
                                    <p:set>
                                      <p:cBhvr>
                                        <p:cTn id="69" dur="1" fill="hold">
                                          <p:stCondLst>
                                            <p:cond delay="0"/>
                                          </p:stCondLst>
                                        </p:cTn>
                                        <p:tgtEl>
                                          <p:spTgt spid="6155"/>
                                        </p:tgtEl>
                                        <p:attrNameLst>
                                          <p:attrName>style.visibility</p:attrName>
                                        </p:attrNameLst>
                                      </p:cBhvr>
                                      <p:to>
                                        <p:strVal val="visible"/>
                                      </p:to>
                                    </p:set>
                                    <p:animEffect transition="in" filter="dissolve">
                                      <p:cBhvr>
                                        <p:cTn id="70" dur="500"/>
                                        <p:tgtEl>
                                          <p:spTgt spid="615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156"/>
                                        </p:tgtEl>
                                        <p:attrNameLst>
                                          <p:attrName>style.visibility</p:attrName>
                                        </p:attrNameLst>
                                      </p:cBhvr>
                                      <p:to>
                                        <p:strVal val="visible"/>
                                      </p:to>
                                    </p:set>
                                    <p:animEffect transition="in" filter="dissolve">
                                      <p:cBhvr>
                                        <p:cTn id="73" dur="500"/>
                                        <p:tgtEl>
                                          <p:spTgt spid="6156"/>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12" fill="hold" grpId="0" nodeType="clickEffect">
                                  <p:stCondLst>
                                    <p:cond delay="0"/>
                                  </p:stCondLst>
                                  <p:childTnLst>
                                    <p:set>
                                      <p:cBhvr>
                                        <p:cTn id="77" dur="1" fill="hold">
                                          <p:stCondLst>
                                            <p:cond delay="0"/>
                                          </p:stCondLst>
                                        </p:cTn>
                                        <p:tgtEl>
                                          <p:spTgt spid="6163"/>
                                        </p:tgtEl>
                                        <p:attrNameLst>
                                          <p:attrName>style.visibility</p:attrName>
                                        </p:attrNameLst>
                                      </p:cBhvr>
                                      <p:to>
                                        <p:strVal val="visible"/>
                                      </p:to>
                                    </p:set>
                                    <p:animEffect transition="in" filter="strips(downLeft)">
                                      <p:cBhvr>
                                        <p:cTn id="78" dur="500"/>
                                        <p:tgtEl>
                                          <p:spTgt spid="6163"/>
                                        </p:tgtEl>
                                      </p:cBhvr>
                                    </p:animEffect>
                                  </p:childTnLst>
                                </p:cTn>
                              </p:par>
                              <p:par>
                                <p:cTn id="79" presetID="18" presetClass="entr" presetSubtype="12" fill="hold" nodeType="withEffect">
                                  <p:stCondLst>
                                    <p:cond delay="0"/>
                                  </p:stCondLst>
                                  <p:childTnLst>
                                    <p:set>
                                      <p:cBhvr>
                                        <p:cTn id="80" dur="1" fill="hold">
                                          <p:stCondLst>
                                            <p:cond delay="0"/>
                                          </p:stCondLst>
                                        </p:cTn>
                                        <p:tgtEl>
                                          <p:spTgt spid="6157"/>
                                        </p:tgtEl>
                                        <p:attrNameLst>
                                          <p:attrName>style.visibility</p:attrName>
                                        </p:attrNameLst>
                                      </p:cBhvr>
                                      <p:to>
                                        <p:strVal val="visible"/>
                                      </p:to>
                                    </p:set>
                                    <p:animEffect transition="in" filter="strips(downLeft)">
                                      <p:cBhvr>
                                        <p:cTn id="81" dur="500"/>
                                        <p:tgtEl>
                                          <p:spTgt spid="6157"/>
                                        </p:tgtEl>
                                      </p:cBhvr>
                                    </p:animEffect>
                                  </p:childTnLst>
                                </p:cTn>
                              </p:par>
                              <p:par>
                                <p:cTn id="82" presetID="18" presetClass="entr" presetSubtype="12" fill="hold" grpId="0" nodeType="withEffect">
                                  <p:stCondLst>
                                    <p:cond delay="0"/>
                                  </p:stCondLst>
                                  <p:childTnLst>
                                    <p:set>
                                      <p:cBhvr>
                                        <p:cTn id="83" dur="1" fill="hold">
                                          <p:stCondLst>
                                            <p:cond delay="0"/>
                                          </p:stCondLst>
                                        </p:cTn>
                                        <p:tgtEl>
                                          <p:spTgt spid="6158"/>
                                        </p:tgtEl>
                                        <p:attrNameLst>
                                          <p:attrName>style.visibility</p:attrName>
                                        </p:attrNameLst>
                                      </p:cBhvr>
                                      <p:to>
                                        <p:strVal val="visible"/>
                                      </p:to>
                                    </p:set>
                                    <p:animEffect transition="in" filter="strips(downLeft)">
                                      <p:cBhvr>
                                        <p:cTn id="84" dur="500"/>
                                        <p:tgtEl>
                                          <p:spTgt spid="6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animBg="1"/>
      <p:bldP spid="6151" grpId="0" animBg="1"/>
      <p:bldP spid="6153" grpId="0" animBg="1"/>
      <p:bldP spid="6154" grpId="0" animBg="1"/>
      <p:bldP spid="6156" grpId="0" animBg="1"/>
      <p:bldP spid="6158" grpId="0" animBg="1"/>
      <p:bldP spid="6159" grpId="0" animBg="1"/>
      <p:bldP spid="6160" grpId="0" animBg="1"/>
      <p:bldP spid="6161" grpId="0" animBg="1"/>
      <p:bldP spid="6162" grpId="0" animBg="1"/>
      <p:bldP spid="616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762000"/>
            <a:ext cx="8510588" cy="1325563"/>
          </a:xfrm>
        </p:spPr>
        <p:txBody>
          <a:bodyPr/>
          <a:lstStyle/>
          <a:p>
            <a:r>
              <a:rPr lang="en-US" dirty="0"/>
              <a:t>Project Acquisition</a:t>
            </a:r>
          </a:p>
        </p:txBody>
      </p:sp>
      <p:sp>
        <p:nvSpPr>
          <p:cNvPr id="8195" name="Rectangle 3"/>
          <p:cNvSpPr>
            <a:spLocks noGrp="1" noChangeArrowheads="1"/>
          </p:cNvSpPr>
          <p:nvPr>
            <p:ph type="body" sz="half" idx="1"/>
          </p:nvPr>
        </p:nvSpPr>
        <p:spPr>
          <a:xfrm>
            <a:off x="2516188" y="1600200"/>
            <a:ext cx="6167437" cy="935038"/>
          </a:xfrm>
        </p:spPr>
        <p:txBody>
          <a:bodyPr/>
          <a:lstStyle/>
          <a:p>
            <a:pPr>
              <a:lnSpc>
                <a:spcPct val="90000"/>
              </a:lnSpc>
              <a:buFont typeface="Wingdings" pitchFamily="2" charset="2"/>
              <a:buNone/>
            </a:pPr>
            <a:r>
              <a:rPr lang="en-US"/>
              <a:t>Deals with the activities before acquiring a project.</a:t>
            </a:r>
          </a:p>
        </p:txBody>
      </p:sp>
      <p:pic>
        <p:nvPicPr>
          <p:cNvPr id="8196" name="Picture 4" descr="handshake"/>
          <p:cNvPicPr>
            <a:picLocks noGrp="1" noChangeAspect="1" noChangeArrowheads="1"/>
          </p:cNvPicPr>
          <p:nvPr>
            <p:ph sz="quarter" idx="2"/>
          </p:nvPr>
        </p:nvPicPr>
        <p:blipFill>
          <a:blip r:embed="rId3"/>
          <a:srcRect/>
          <a:stretch>
            <a:fillRect/>
          </a:stretch>
        </p:blipFill>
        <p:spPr>
          <a:xfrm>
            <a:off x="457200" y="1524000"/>
            <a:ext cx="1828800" cy="952500"/>
          </a:xfrm>
          <a:noFill/>
          <a:ln/>
        </p:spPr>
      </p:pic>
      <p:pic>
        <p:nvPicPr>
          <p:cNvPr id="8197" name="Picture 5" descr="proposal"/>
          <p:cNvPicPr>
            <a:picLocks noGrp="1" noChangeAspect="1" noChangeArrowheads="1"/>
          </p:cNvPicPr>
          <p:nvPr>
            <p:ph sz="quarter" idx="3"/>
          </p:nvPr>
        </p:nvPicPr>
        <p:blipFill>
          <a:blip r:embed="rId4" cstate="print"/>
          <a:srcRect r="3226" b="4521"/>
          <a:stretch>
            <a:fillRect/>
          </a:stretch>
        </p:blipFill>
        <p:spPr>
          <a:xfrm>
            <a:off x="533400" y="2514600"/>
            <a:ext cx="1468438" cy="1716088"/>
          </a:xfrm>
          <a:noFill/>
          <a:ln/>
        </p:spPr>
      </p:pic>
      <p:sp>
        <p:nvSpPr>
          <p:cNvPr id="8198" name="Text Box 6"/>
          <p:cNvSpPr txBox="1">
            <a:spLocks noChangeArrowheads="1"/>
          </p:cNvSpPr>
          <p:nvPr/>
        </p:nvSpPr>
        <p:spPr bwMode="auto">
          <a:xfrm>
            <a:off x="2716213" y="3243263"/>
            <a:ext cx="4551362" cy="457200"/>
          </a:xfrm>
          <a:prstGeom prst="rect">
            <a:avLst/>
          </a:prstGeom>
          <a:noFill/>
          <a:ln w="9525">
            <a:noFill/>
            <a:miter lim="800000"/>
            <a:headEnd/>
            <a:tailEnd/>
          </a:ln>
          <a:effectLst/>
        </p:spPr>
        <p:txBody>
          <a:bodyPr wrap="none">
            <a:spAutoFit/>
          </a:bodyPr>
          <a:lstStyle/>
          <a:p>
            <a:pPr algn="ctr" eaLnBrk="0" hangingPunct="0"/>
            <a:r>
              <a:rPr lang="en-US" sz="2400">
                <a:effectLst>
                  <a:outerShdw blurRad="38100" dist="38100" dir="2700000" algn="tl">
                    <a:srgbClr val="C0C0C0"/>
                  </a:outerShdw>
                </a:effectLst>
                <a:latin typeface="Verdana" pitchFamily="34" charset="0"/>
              </a:rPr>
              <a:t>Processing Project</a:t>
            </a:r>
            <a:r>
              <a:rPr lang="en-US" sz="2400">
                <a:latin typeface="Verdana" pitchFamily="34" charset="0"/>
              </a:rPr>
              <a:t> </a:t>
            </a:r>
            <a:r>
              <a:rPr lang="en-US" sz="2400">
                <a:effectLst>
                  <a:outerShdw blurRad="38100" dist="38100" dir="2700000" algn="tl">
                    <a:srgbClr val="C0C0C0"/>
                  </a:outerShdw>
                </a:effectLst>
                <a:latin typeface="Verdana" pitchFamily="34" charset="0"/>
              </a:rPr>
              <a:t>Proposals</a:t>
            </a:r>
          </a:p>
        </p:txBody>
      </p:sp>
      <p:pic>
        <p:nvPicPr>
          <p:cNvPr id="8199" name="Picture 7" descr="contract"/>
          <p:cNvPicPr>
            <a:picLocks noChangeAspect="1" noChangeArrowheads="1"/>
          </p:cNvPicPr>
          <p:nvPr/>
        </p:nvPicPr>
        <p:blipFill>
          <a:blip r:embed="rId5"/>
          <a:srcRect/>
          <a:stretch>
            <a:fillRect/>
          </a:stretch>
        </p:blipFill>
        <p:spPr bwMode="auto">
          <a:xfrm>
            <a:off x="457200" y="4191001"/>
            <a:ext cx="1495425" cy="1447800"/>
          </a:xfrm>
          <a:prstGeom prst="rect">
            <a:avLst/>
          </a:prstGeom>
          <a:noFill/>
        </p:spPr>
      </p:pic>
      <p:sp>
        <p:nvSpPr>
          <p:cNvPr id="8200" name="Text Box 8"/>
          <p:cNvSpPr txBox="1">
            <a:spLocks noChangeArrowheads="1"/>
          </p:cNvSpPr>
          <p:nvPr/>
        </p:nvSpPr>
        <p:spPr bwMode="auto">
          <a:xfrm>
            <a:off x="2874963" y="5300663"/>
            <a:ext cx="2686050" cy="457200"/>
          </a:xfrm>
          <a:prstGeom prst="rect">
            <a:avLst/>
          </a:prstGeom>
          <a:noFill/>
          <a:ln w="9525">
            <a:noFill/>
            <a:miter lim="800000"/>
            <a:headEnd/>
            <a:tailEnd/>
          </a:ln>
          <a:effectLst/>
        </p:spPr>
        <p:txBody>
          <a:bodyPr wrap="none">
            <a:spAutoFit/>
          </a:bodyPr>
          <a:lstStyle/>
          <a:p>
            <a:pPr algn="ctr" eaLnBrk="0" hangingPunct="0"/>
            <a:r>
              <a:rPr lang="en-US" sz="2400">
                <a:effectLst>
                  <a:outerShdw blurRad="38100" dist="38100" dir="2700000" algn="tl">
                    <a:srgbClr val="C0C0C0"/>
                  </a:outerShdw>
                </a:effectLst>
                <a:latin typeface="Verdana" pitchFamily="34" charset="0"/>
              </a:rPr>
              <a:t>Contract Review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sz="quarter"/>
          </p:nvPr>
        </p:nvSpPr>
        <p:spPr>
          <a:xfrm>
            <a:off x="304800" y="457200"/>
            <a:ext cx="8510588" cy="944563"/>
          </a:xfrm>
        </p:spPr>
        <p:txBody>
          <a:bodyPr/>
          <a:lstStyle/>
          <a:p>
            <a:r>
              <a:rPr lang="en-US" dirty="0"/>
              <a:t>Project Acquisition</a:t>
            </a:r>
          </a:p>
        </p:txBody>
      </p:sp>
      <p:pic>
        <p:nvPicPr>
          <p:cNvPr id="10243" name="Picture 3" descr="block-review"/>
          <p:cNvPicPr>
            <a:picLocks noGrp="1" noChangeAspect="1" noChangeArrowheads="1"/>
          </p:cNvPicPr>
          <p:nvPr>
            <p:ph sz="quarter" idx="1"/>
          </p:nvPr>
        </p:nvPicPr>
        <p:blipFill>
          <a:blip r:embed="rId3"/>
          <a:srcRect/>
          <a:stretch>
            <a:fillRect/>
          </a:stretch>
        </p:blipFill>
        <p:spPr>
          <a:xfrm>
            <a:off x="609600" y="1219200"/>
            <a:ext cx="1143000" cy="1752600"/>
          </a:xfrm>
          <a:noFill/>
          <a:ln/>
        </p:spPr>
      </p:pic>
      <p:pic>
        <p:nvPicPr>
          <p:cNvPr id="10244" name="Picture 4" descr="rfp-ct-cover"/>
          <p:cNvPicPr>
            <a:picLocks noGrp="1" noChangeAspect="1" noChangeArrowheads="1"/>
          </p:cNvPicPr>
          <p:nvPr>
            <p:ph sz="quarter" idx="2"/>
          </p:nvPr>
        </p:nvPicPr>
        <p:blipFill>
          <a:blip r:embed="rId4"/>
          <a:srcRect r="4402" b="3644"/>
          <a:stretch>
            <a:fillRect/>
          </a:stretch>
        </p:blipFill>
        <p:spPr>
          <a:xfrm>
            <a:off x="2438400" y="1295400"/>
            <a:ext cx="1447800" cy="2057400"/>
          </a:xfrm>
          <a:noFill/>
          <a:ln/>
        </p:spPr>
      </p:pic>
      <p:pic>
        <p:nvPicPr>
          <p:cNvPr id="10245" name="Picture 5" descr="worker"/>
          <p:cNvPicPr>
            <a:picLocks noGrp="1" noChangeAspect="1" noChangeArrowheads="1"/>
          </p:cNvPicPr>
          <p:nvPr>
            <p:ph sz="quarter" idx="3"/>
          </p:nvPr>
        </p:nvPicPr>
        <p:blipFill>
          <a:blip r:embed="rId5"/>
          <a:srcRect/>
          <a:stretch>
            <a:fillRect/>
          </a:stretch>
        </p:blipFill>
        <p:spPr>
          <a:xfrm>
            <a:off x="4648200" y="1295400"/>
            <a:ext cx="2133600" cy="2209800"/>
          </a:xfrm>
          <a:noFill/>
          <a:ln/>
        </p:spPr>
      </p:pic>
      <p:pic>
        <p:nvPicPr>
          <p:cNvPr id="10249" name="Picture 9" descr="rfp1"/>
          <p:cNvPicPr>
            <a:picLocks noGrp="1" noChangeAspect="1" noChangeArrowheads="1"/>
          </p:cNvPicPr>
          <p:nvPr>
            <p:ph sz="quarter" idx="4"/>
          </p:nvPr>
        </p:nvPicPr>
        <p:blipFill>
          <a:blip r:embed="rId6"/>
          <a:srcRect/>
          <a:stretch>
            <a:fillRect/>
          </a:stretch>
        </p:blipFill>
        <p:spPr>
          <a:xfrm>
            <a:off x="7475538" y="1371600"/>
            <a:ext cx="1287462" cy="1830388"/>
          </a:xfrm>
          <a:noFill/>
          <a:ln/>
        </p:spPr>
      </p:pic>
      <p:sp>
        <p:nvSpPr>
          <p:cNvPr id="10246" name="WordArt 6"/>
          <p:cNvSpPr>
            <a:spLocks noChangeArrowheads="1" noChangeShapeType="1" noTextEdit="1"/>
          </p:cNvSpPr>
          <p:nvPr/>
        </p:nvSpPr>
        <p:spPr bwMode="auto">
          <a:xfrm>
            <a:off x="457200" y="3200400"/>
            <a:ext cx="1362075" cy="361950"/>
          </a:xfrm>
          <a:prstGeom prst="rect">
            <a:avLst/>
          </a:prstGeom>
        </p:spPr>
        <p:txBody>
          <a:bodyPr wrap="none" fromWordArt="1">
            <a:prstTxWarp prst="textPlain">
              <a:avLst>
                <a:gd name="adj" fmla="val 50000"/>
              </a:avLst>
            </a:prstTxWarp>
          </a:bodyPr>
          <a:lstStyle/>
          <a:p>
            <a:pPr algn="ctr"/>
            <a:r>
              <a:rPr lang="en-US" sz="2000" kern="10" dirty="0">
                <a:ln w="9525">
                  <a:solidFill>
                    <a:srgbClr val="000000"/>
                  </a:solidFill>
                  <a:round/>
                  <a:headEnd/>
                  <a:tailEnd/>
                </a:ln>
                <a:solidFill>
                  <a:srgbClr val="FFFFFF"/>
                </a:solidFill>
                <a:latin typeface="Arial Black"/>
              </a:rPr>
              <a:t>Customer</a:t>
            </a:r>
          </a:p>
        </p:txBody>
      </p:sp>
      <p:sp>
        <p:nvSpPr>
          <p:cNvPr id="10247" name="AutoShape 7"/>
          <p:cNvSpPr>
            <a:spLocks noChangeArrowheads="1"/>
          </p:cNvSpPr>
          <p:nvPr/>
        </p:nvSpPr>
        <p:spPr bwMode="auto">
          <a:xfrm>
            <a:off x="1752600" y="1981200"/>
            <a:ext cx="685800" cy="685800"/>
          </a:xfrm>
          <a:prstGeom prst="rightArrow">
            <a:avLst>
              <a:gd name="adj1" fmla="val 50000"/>
              <a:gd name="adj2" fmla="val 25000"/>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wrap="none" anchor="ctr"/>
          <a:lstStyle/>
          <a:p>
            <a:pPr algn="ctr" eaLnBrk="0" hangingPunct="0"/>
            <a:endParaRPr lang="en-US">
              <a:solidFill>
                <a:schemeClr val="hlink"/>
              </a:solidFill>
            </a:endParaRPr>
          </a:p>
        </p:txBody>
      </p:sp>
      <p:sp>
        <p:nvSpPr>
          <p:cNvPr id="10248" name="AutoShape 8"/>
          <p:cNvSpPr>
            <a:spLocks noChangeArrowheads="1"/>
          </p:cNvSpPr>
          <p:nvPr/>
        </p:nvSpPr>
        <p:spPr bwMode="auto">
          <a:xfrm>
            <a:off x="3886200" y="1981200"/>
            <a:ext cx="762000" cy="685800"/>
          </a:xfrm>
          <a:prstGeom prst="rightArrow">
            <a:avLst>
              <a:gd name="adj1" fmla="val 50000"/>
              <a:gd name="adj2" fmla="val 27778"/>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wrap="none" anchor="ctr"/>
          <a:lstStyle/>
          <a:p>
            <a:pPr algn="ctr" eaLnBrk="0" hangingPunct="0"/>
            <a:endParaRPr lang="en-US">
              <a:solidFill>
                <a:schemeClr val="hlink"/>
              </a:solidFill>
            </a:endParaRPr>
          </a:p>
        </p:txBody>
      </p:sp>
      <p:sp>
        <p:nvSpPr>
          <p:cNvPr id="10250" name="AutoShape 10"/>
          <p:cNvSpPr>
            <a:spLocks noChangeArrowheads="1"/>
          </p:cNvSpPr>
          <p:nvPr/>
        </p:nvSpPr>
        <p:spPr bwMode="auto">
          <a:xfrm>
            <a:off x="6781800" y="1981200"/>
            <a:ext cx="685800" cy="685800"/>
          </a:xfrm>
          <a:prstGeom prst="rightArrow">
            <a:avLst>
              <a:gd name="adj1" fmla="val 50000"/>
              <a:gd name="adj2" fmla="val 25000"/>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wrap="none" anchor="ctr"/>
          <a:lstStyle/>
          <a:p>
            <a:pPr algn="ctr" eaLnBrk="0" hangingPunct="0"/>
            <a:endParaRPr lang="en-US">
              <a:solidFill>
                <a:schemeClr val="hlink"/>
              </a:solidFill>
            </a:endParaRPr>
          </a:p>
        </p:txBody>
      </p:sp>
      <p:sp>
        <p:nvSpPr>
          <p:cNvPr id="10251" name="WordArt 11"/>
          <p:cNvSpPr>
            <a:spLocks noChangeArrowheads="1" noChangeShapeType="1" noTextEdit="1"/>
          </p:cNvSpPr>
          <p:nvPr/>
        </p:nvSpPr>
        <p:spPr bwMode="auto">
          <a:xfrm>
            <a:off x="7315200" y="3276600"/>
            <a:ext cx="1362075" cy="361950"/>
          </a:xfrm>
          <a:prstGeom prst="rect">
            <a:avLst/>
          </a:prstGeom>
        </p:spPr>
        <p:txBody>
          <a:bodyPr wrap="none" fromWordArt="1">
            <a:prstTxWarp prst="textPlain">
              <a:avLst>
                <a:gd name="adj" fmla="val 50000"/>
              </a:avLst>
            </a:prstTxWarp>
          </a:bodyPr>
          <a:lstStyle/>
          <a:p>
            <a:pPr algn="ctr"/>
            <a:r>
              <a:rPr lang="en-US" sz="2000" kern="10" dirty="0">
                <a:ln w="9525">
                  <a:solidFill>
                    <a:srgbClr val="000000"/>
                  </a:solidFill>
                  <a:round/>
                  <a:headEnd/>
                  <a:tailEnd/>
                </a:ln>
                <a:solidFill>
                  <a:srgbClr val="FFFFFF"/>
                </a:solidFill>
                <a:latin typeface="Arial Black"/>
              </a:rPr>
              <a:t>Proposal</a:t>
            </a:r>
          </a:p>
        </p:txBody>
      </p:sp>
      <p:sp>
        <p:nvSpPr>
          <p:cNvPr id="10252" name="Line 12"/>
          <p:cNvSpPr>
            <a:spLocks noChangeShapeType="1"/>
          </p:cNvSpPr>
          <p:nvPr/>
        </p:nvSpPr>
        <p:spPr bwMode="auto">
          <a:xfrm>
            <a:off x="8201025" y="3657600"/>
            <a:ext cx="0" cy="533400"/>
          </a:xfrm>
          <a:prstGeom prst="line">
            <a:avLst/>
          </a:prstGeom>
          <a:noFill/>
          <a:ln w="57150">
            <a:solidFill>
              <a:schemeClr val="hlink"/>
            </a:solidFill>
            <a:round/>
            <a:headEnd/>
            <a:tailEnd/>
          </a:ln>
          <a:effectLst/>
        </p:spPr>
        <p:txBody>
          <a:bodyPr/>
          <a:lstStyle/>
          <a:p>
            <a:endParaRPr lang="en-US"/>
          </a:p>
        </p:txBody>
      </p:sp>
      <p:sp>
        <p:nvSpPr>
          <p:cNvPr id="10253" name="Line 13"/>
          <p:cNvSpPr>
            <a:spLocks noChangeShapeType="1"/>
          </p:cNvSpPr>
          <p:nvPr/>
        </p:nvSpPr>
        <p:spPr bwMode="auto">
          <a:xfrm flipH="1">
            <a:off x="914400" y="4191000"/>
            <a:ext cx="7315200" cy="0"/>
          </a:xfrm>
          <a:prstGeom prst="line">
            <a:avLst/>
          </a:prstGeom>
          <a:noFill/>
          <a:ln w="57150">
            <a:solidFill>
              <a:schemeClr val="hlink"/>
            </a:solidFill>
            <a:round/>
            <a:headEnd/>
            <a:tailEnd/>
          </a:ln>
          <a:effectLst/>
        </p:spPr>
        <p:txBody>
          <a:bodyPr/>
          <a:lstStyle/>
          <a:p>
            <a:endParaRPr lang="en-US"/>
          </a:p>
        </p:txBody>
      </p:sp>
      <p:sp>
        <p:nvSpPr>
          <p:cNvPr id="10254" name="AutoShape 14"/>
          <p:cNvSpPr>
            <a:spLocks noChangeArrowheads="1"/>
          </p:cNvSpPr>
          <p:nvPr/>
        </p:nvSpPr>
        <p:spPr bwMode="auto">
          <a:xfrm>
            <a:off x="809625" y="3609975"/>
            <a:ext cx="457200" cy="609600"/>
          </a:xfrm>
          <a:prstGeom prst="upArrow">
            <a:avLst>
              <a:gd name="adj1" fmla="val 50000"/>
              <a:gd name="adj2" fmla="val 33333"/>
            </a:avLst>
          </a:prstGeom>
          <a:gradFill rotWithShape="1">
            <a:gsLst>
              <a:gs pos="0">
                <a:schemeClr val="hlink">
                  <a:gamma/>
                  <a:shade val="46275"/>
                  <a:invGamma/>
                </a:schemeClr>
              </a:gs>
              <a:gs pos="100000">
                <a:schemeClr val="hlink"/>
              </a:gs>
            </a:gsLst>
            <a:lin ang="5400000" scaled="1"/>
          </a:gradFill>
          <a:ln w="9525">
            <a:solidFill>
              <a:schemeClr val="hlink"/>
            </a:solidFill>
            <a:miter lim="800000"/>
            <a:headEnd/>
            <a:tailEnd/>
          </a:ln>
          <a:effectLst/>
        </p:spPr>
        <p:txBody>
          <a:bodyPr vert="eaVert" wrap="none" anchor="ctr"/>
          <a:lstStyle/>
          <a:p>
            <a:endParaRPr lang="en-US"/>
          </a:p>
        </p:txBody>
      </p:sp>
      <p:pic>
        <p:nvPicPr>
          <p:cNvPr id="10255" name="Picture 15" descr="contract"/>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304800" y="4267200"/>
            <a:ext cx="1143000" cy="1066800"/>
          </a:xfrm>
          <a:prstGeom prst="rect">
            <a:avLst/>
          </a:prstGeom>
          <a:noFill/>
        </p:spPr>
      </p:pic>
      <p:sp>
        <p:nvSpPr>
          <p:cNvPr id="10256" name="WordArt 16"/>
          <p:cNvSpPr>
            <a:spLocks noChangeArrowheads="1" noChangeShapeType="1" noTextEdit="1"/>
          </p:cNvSpPr>
          <p:nvPr/>
        </p:nvSpPr>
        <p:spPr bwMode="auto">
          <a:xfrm>
            <a:off x="381000" y="5638800"/>
            <a:ext cx="1362075" cy="361950"/>
          </a:xfrm>
          <a:prstGeom prst="rect">
            <a:avLst/>
          </a:prstGeom>
        </p:spPr>
        <p:txBody>
          <a:bodyPr wrap="none" fromWordArt="1">
            <a:prstTxWarp prst="textPlain">
              <a:avLst>
                <a:gd name="adj" fmla="val 50000"/>
              </a:avLst>
            </a:prstTxWarp>
          </a:bodyPr>
          <a:lstStyle/>
          <a:p>
            <a:pPr algn="ctr"/>
            <a:r>
              <a:rPr lang="en-US" sz="2000" kern="10" dirty="0">
                <a:ln w="9525">
                  <a:solidFill>
                    <a:srgbClr val="000000"/>
                  </a:solidFill>
                  <a:round/>
                  <a:headEnd/>
                  <a:tailEnd/>
                </a:ln>
                <a:solidFill>
                  <a:srgbClr val="FFFFFF"/>
                </a:solidFill>
                <a:latin typeface="Arial Black"/>
              </a:rPr>
              <a:t>Contract</a:t>
            </a:r>
          </a:p>
        </p:txBody>
      </p:sp>
      <p:sp>
        <p:nvSpPr>
          <p:cNvPr id="10257" name="AutoShape 17"/>
          <p:cNvSpPr>
            <a:spLocks noChangeArrowheads="1"/>
          </p:cNvSpPr>
          <p:nvPr/>
        </p:nvSpPr>
        <p:spPr bwMode="auto">
          <a:xfrm>
            <a:off x="152400" y="3657600"/>
            <a:ext cx="685800" cy="609600"/>
          </a:xfrm>
          <a:prstGeom prst="downArrow">
            <a:avLst>
              <a:gd name="adj1" fmla="val 50000"/>
              <a:gd name="adj2" fmla="val 25000"/>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vert="eaVert" wrap="none" anchor="ctr"/>
          <a:lstStyle/>
          <a:p>
            <a:endParaRPr lang="en-US"/>
          </a:p>
        </p:txBody>
      </p:sp>
      <p:pic>
        <p:nvPicPr>
          <p:cNvPr id="10258" name="Picture 18" descr="contract2"/>
          <p:cNvPicPr>
            <a:picLocks noChangeAspect="1" noChangeArrowheads="1"/>
          </p:cNvPicPr>
          <p:nvPr/>
        </p:nvPicPr>
        <p:blipFill>
          <a:blip r:embed="rId8"/>
          <a:srcRect/>
          <a:stretch>
            <a:fillRect/>
          </a:stretch>
        </p:blipFill>
        <p:spPr bwMode="auto">
          <a:xfrm>
            <a:off x="2286000" y="4343400"/>
            <a:ext cx="1600200" cy="1295400"/>
          </a:xfrm>
          <a:prstGeom prst="rect">
            <a:avLst/>
          </a:prstGeom>
          <a:noFill/>
        </p:spPr>
      </p:pic>
      <p:sp>
        <p:nvSpPr>
          <p:cNvPr id="10259" name="WordArt 19"/>
          <p:cNvSpPr>
            <a:spLocks noChangeArrowheads="1" noChangeShapeType="1" noTextEdit="1"/>
          </p:cNvSpPr>
          <p:nvPr/>
        </p:nvSpPr>
        <p:spPr bwMode="auto">
          <a:xfrm>
            <a:off x="2590800" y="5638800"/>
            <a:ext cx="1362075" cy="361950"/>
          </a:xfrm>
          <a:prstGeom prst="rect">
            <a:avLst/>
          </a:prstGeom>
        </p:spPr>
        <p:txBody>
          <a:bodyPr wrap="none" fromWordArt="1">
            <a:prstTxWarp prst="textPlain">
              <a:avLst>
                <a:gd name="adj" fmla="val 50000"/>
              </a:avLst>
            </a:prstTxWarp>
          </a:bodyPr>
          <a:lstStyle/>
          <a:p>
            <a:pPr algn="ctr"/>
            <a:r>
              <a:rPr lang="en-US" sz="2000" kern="10" dirty="0">
                <a:ln w="9525">
                  <a:solidFill>
                    <a:srgbClr val="000000"/>
                  </a:solidFill>
                  <a:round/>
                  <a:headEnd/>
                  <a:tailEnd/>
                </a:ln>
                <a:solidFill>
                  <a:srgbClr val="FFFFFF"/>
                </a:solidFill>
                <a:latin typeface="Arial Black"/>
              </a:rPr>
              <a:t>Review</a:t>
            </a:r>
          </a:p>
        </p:txBody>
      </p:sp>
      <p:sp>
        <p:nvSpPr>
          <p:cNvPr id="10260" name="AutoShape 20"/>
          <p:cNvSpPr>
            <a:spLocks noChangeArrowheads="1"/>
          </p:cNvSpPr>
          <p:nvPr/>
        </p:nvSpPr>
        <p:spPr bwMode="auto">
          <a:xfrm>
            <a:off x="1524000" y="5105400"/>
            <a:ext cx="762000" cy="685800"/>
          </a:xfrm>
          <a:prstGeom prst="rightArrow">
            <a:avLst>
              <a:gd name="adj1" fmla="val 50000"/>
              <a:gd name="adj2" fmla="val 27778"/>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wrap="none" anchor="ctr"/>
          <a:lstStyle/>
          <a:p>
            <a:pPr algn="ctr" eaLnBrk="0" hangingPunct="0"/>
            <a:endParaRPr lang="en-US">
              <a:solidFill>
                <a:schemeClr val="hlink"/>
              </a:solidFill>
            </a:endParaRPr>
          </a:p>
        </p:txBody>
      </p:sp>
      <p:pic>
        <p:nvPicPr>
          <p:cNvPr id="10261" name="Picture 21" descr="ondertekening contract 1"/>
          <p:cNvPicPr>
            <a:picLocks noChangeAspect="1" noChangeArrowheads="1"/>
          </p:cNvPicPr>
          <p:nvPr/>
        </p:nvPicPr>
        <p:blipFill>
          <a:blip r:embed="rId9"/>
          <a:srcRect/>
          <a:stretch>
            <a:fillRect/>
          </a:stretch>
        </p:blipFill>
        <p:spPr bwMode="auto">
          <a:xfrm>
            <a:off x="4800600" y="4343400"/>
            <a:ext cx="1905000" cy="1295400"/>
          </a:xfrm>
          <a:prstGeom prst="rect">
            <a:avLst/>
          </a:prstGeom>
          <a:noFill/>
        </p:spPr>
      </p:pic>
      <p:sp>
        <p:nvSpPr>
          <p:cNvPr id="10262" name="AutoShape 22"/>
          <p:cNvSpPr>
            <a:spLocks noChangeArrowheads="1"/>
          </p:cNvSpPr>
          <p:nvPr/>
        </p:nvSpPr>
        <p:spPr bwMode="auto">
          <a:xfrm>
            <a:off x="3962400" y="5029200"/>
            <a:ext cx="838200" cy="685800"/>
          </a:xfrm>
          <a:prstGeom prst="rightArrow">
            <a:avLst>
              <a:gd name="adj1" fmla="val 50000"/>
              <a:gd name="adj2" fmla="val 30556"/>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wrap="none" anchor="ctr"/>
          <a:lstStyle/>
          <a:p>
            <a:pPr algn="ctr" eaLnBrk="0" hangingPunct="0"/>
            <a:endParaRPr lang="en-US">
              <a:solidFill>
                <a:schemeClr val="hlink"/>
              </a:solidFill>
            </a:endParaRPr>
          </a:p>
        </p:txBody>
      </p:sp>
      <p:sp>
        <p:nvSpPr>
          <p:cNvPr id="10263" name="WordArt 23"/>
          <p:cNvSpPr>
            <a:spLocks noChangeArrowheads="1" noChangeShapeType="1" noTextEdit="1"/>
          </p:cNvSpPr>
          <p:nvPr/>
        </p:nvSpPr>
        <p:spPr bwMode="auto">
          <a:xfrm>
            <a:off x="5105400" y="5638800"/>
            <a:ext cx="1362075" cy="361950"/>
          </a:xfrm>
          <a:prstGeom prst="rect">
            <a:avLst/>
          </a:prstGeom>
        </p:spPr>
        <p:txBody>
          <a:bodyPr wrap="none" fromWordArt="1">
            <a:prstTxWarp prst="textPlain">
              <a:avLst>
                <a:gd name="adj" fmla="val 50000"/>
              </a:avLst>
            </a:prstTxWarp>
          </a:bodyPr>
          <a:lstStyle/>
          <a:p>
            <a:pPr algn="ctr"/>
            <a:r>
              <a:rPr lang="en-US" sz="2000" kern="10" dirty="0">
                <a:ln w="9525">
                  <a:solidFill>
                    <a:srgbClr val="000000"/>
                  </a:solidFill>
                  <a:round/>
                  <a:headEnd/>
                  <a:tailEnd/>
                </a:ln>
                <a:solidFill>
                  <a:srgbClr val="FFFFFF"/>
                </a:solidFill>
                <a:latin typeface="Arial Black"/>
              </a:rPr>
              <a:t>Signing</a:t>
            </a:r>
          </a:p>
        </p:txBody>
      </p:sp>
      <p:pic>
        <p:nvPicPr>
          <p:cNvPr id="10264" name="Picture 24" descr="handshake"/>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7543800" y="4267201"/>
            <a:ext cx="1200150" cy="1447800"/>
          </a:xfrm>
          <a:prstGeom prst="rect">
            <a:avLst/>
          </a:prstGeom>
          <a:noFill/>
        </p:spPr>
      </p:pic>
      <p:sp>
        <p:nvSpPr>
          <p:cNvPr id="10265" name="AutoShape 25"/>
          <p:cNvSpPr>
            <a:spLocks noChangeArrowheads="1"/>
          </p:cNvSpPr>
          <p:nvPr/>
        </p:nvSpPr>
        <p:spPr bwMode="auto">
          <a:xfrm>
            <a:off x="6934200" y="5029200"/>
            <a:ext cx="838200" cy="685800"/>
          </a:xfrm>
          <a:prstGeom prst="rightArrow">
            <a:avLst>
              <a:gd name="adj1" fmla="val 50000"/>
              <a:gd name="adj2" fmla="val 30556"/>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wrap="none" anchor="ctr"/>
          <a:lstStyle/>
          <a:p>
            <a:pPr algn="ctr" eaLnBrk="0" hangingPunct="0"/>
            <a:endParaRPr lang="en-US">
              <a:solidFill>
                <a:schemeClr val="hlink"/>
              </a:solidFill>
            </a:endParaRPr>
          </a:p>
        </p:txBody>
      </p:sp>
      <p:sp>
        <p:nvSpPr>
          <p:cNvPr id="10266" name="WordArt 26"/>
          <p:cNvSpPr>
            <a:spLocks noChangeArrowheads="1" noChangeShapeType="1" noTextEdit="1"/>
          </p:cNvSpPr>
          <p:nvPr/>
        </p:nvSpPr>
        <p:spPr bwMode="auto">
          <a:xfrm>
            <a:off x="7467600" y="5638800"/>
            <a:ext cx="1362075" cy="361950"/>
          </a:xfrm>
          <a:prstGeom prst="rect">
            <a:avLst/>
          </a:prstGeom>
        </p:spPr>
        <p:txBody>
          <a:bodyPr wrap="none" fromWordArt="1">
            <a:prstTxWarp prst="textPlain">
              <a:avLst>
                <a:gd name="adj" fmla="val 50000"/>
              </a:avLst>
            </a:prstTxWarp>
          </a:bodyPr>
          <a:lstStyle/>
          <a:p>
            <a:pPr algn="ctr"/>
            <a:r>
              <a:rPr lang="en-US" sz="2000" kern="10" dirty="0">
                <a:ln w="9525">
                  <a:solidFill>
                    <a:srgbClr val="000000"/>
                  </a:solidFill>
                  <a:round/>
                  <a:headEnd/>
                  <a:tailEnd/>
                </a:ln>
                <a:solidFill>
                  <a:srgbClr val="FFFFFF"/>
                </a:solidFill>
                <a:latin typeface="Arial Black"/>
              </a:rPr>
              <a:t>Project Win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ssolve">
                                      <p:cBhvr>
                                        <p:cTn id="7" dur="500"/>
                                        <p:tgtEl>
                                          <p:spTgt spid="1024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6"/>
                                        </p:tgtEl>
                                        <p:attrNameLst>
                                          <p:attrName>style.visibility</p:attrName>
                                        </p:attrNameLst>
                                      </p:cBhvr>
                                      <p:to>
                                        <p:strVal val="visible"/>
                                      </p:to>
                                    </p:set>
                                    <p:animEffect transition="in" filter="dissolve">
                                      <p:cBhvr>
                                        <p:cTn id="10" dur="500"/>
                                        <p:tgtEl>
                                          <p:spTgt spid="1024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10247"/>
                                        </p:tgtEl>
                                        <p:attrNameLst>
                                          <p:attrName>style.visibility</p:attrName>
                                        </p:attrNameLst>
                                      </p:cBhvr>
                                      <p:to>
                                        <p:strVal val="visible"/>
                                      </p:to>
                                    </p:set>
                                    <p:animEffect transition="in" filter="diamond(in)">
                                      <p:cBhvr>
                                        <p:cTn id="15" dur="2000"/>
                                        <p:tgtEl>
                                          <p:spTgt spid="10247"/>
                                        </p:tgtEl>
                                      </p:cBhvr>
                                    </p:animEffect>
                                  </p:childTnLst>
                                </p:cTn>
                              </p:par>
                              <p:par>
                                <p:cTn id="16" presetID="8" presetClass="entr" presetSubtype="16" fill="hold" nodeType="with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diamond(in)">
                                      <p:cBhvr>
                                        <p:cTn id="18" dur="2000"/>
                                        <p:tgtEl>
                                          <p:spTgt spid="1024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248"/>
                                        </p:tgtEl>
                                        <p:attrNameLst>
                                          <p:attrName>style.visibility</p:attrName>
                                        </p:attrNameLst>
                                      </p:cBhvr>
                                      <p:to>
                                        <p:strVal val="visible"/>
                                      </p:to>
                                    </p:set>
                                    <p:anim calcmode="lin" valueType="num">
                                      <p:cBhvr additive="base">
                                        <p:cTn id="23" dur="500" fill="hold"/>
                                        <p:tgtEl>
                                          <p:spTgt spid="10248"/>
                                        </p:tgtEl>
                                        <p:attrNameLst>
                                          <p:attrName>ppt_x</p:attrName>
                                        </p:attrNameLst>
                                      </p:cBhvr>
                                      <p:tavLst>
                                        <p:tav tm="0">
                                          <p:val>
                                            <p:strVal val="#ppt_x"/>
                                          </p:val>
                                        </p:tav>
                                        <p:tav tm="100000">
                                          <p:val>
                                            <p:strVal val="#ppt_x"/>
                                          </p:val>
                                        </p:tav>
                                      </p:tavLst>
                                    </p:anim>
                                    <p:anim calcmode="lin" valueType="num">
                                      <p:cBhvr additive="base">
                                        <p:cTn id="24" dur="500" fill="hold"/>
                                        <p:tgtEl>
                                          <p:spTgt spid="1024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245"/>
                                        </p:tgtEl>
                                        <p:attrNameLst>
                                          <p:attrName>style.visibility</p:attrName>
                                        </p:attrNameLst>
                                      </p:cBhvr>
                                      <p:to>
                                        <p:strVal val="visible"/>
                                      </p:to>
                                    </p:set>
                                    <p:anim calcmode="lin" valueType="num">
                                      <p:cBhvr additive="base">
                                        <p:cTn id="27" dur="500" fill="hold"/>
                                        <p:tgtEl>
                                          <p:spTgt spid="10245"/>
                                        </p:tgtEl>
                                        <p:attrNameLst>
                                          <p:attrName>ppt_x</p:attrName>
                                        </p:attrNameLst>
                                      </p:cBhvr>
                                      <p:tavLst>
                                        <p:tav tm="0">
                                          <p:val>
                                            <p:strVal val="#ppt_x"/>
                                          </p:val>
                                        </p:tav>
                                        <p:tav tm="100000">
                                          <p:val>
                                            <p:strVal val="#ppt_x"/>
                                          </p:val>
                                        </p:tav>
                                      </p:tavLst>
                                    </p:anim>
                                    <p:anim calcmode="lin" valueType="num">
                                      <p:cBhvr additive="base">
                                        <p:cTn id="28"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0250"/>
                                        </p:tgtEl>
                                        <p:attrNameLst>
                                          <p:attrName>style.visibility</p:attrName>
                                        </p:attrNameLst>
                                      </p:cBhvr>
                                      <p:to>
                                        <p:strVal val="visible"/>
                                      </p:to>
                                    </p:set>
                                    <p:animEffect transition="in" filter="checkerboard(across)">
                                      <p:cBhvr>
                                        <p:cTn id="33" dur="500"/>
                                        <p:tgtEl>
                                          <p:spTgt spid="10250"/>
                                        </p:tgtEl>
                                      </p:cBhvr>
                                    </p:animEffect>
                                  </p:childTnLst>
                                </p:cTn>
                              </p:par>
                              <p:par>
                                <p:cTn id="34" presetID="5" presetClass="entr" presetSubtype="10" fill="hold" nodeType="withEffect">
                                  <p:stCondLst>
                                    <p:cond delay="0"/>
                                  </p:stCondLst>
                                  <p:childTnLst>
                                    <p:set>
                                      <p:cBhvr>
                                        <p:cTn id="35" dur="1" fill="hold">
                                          <p:stCondLst>
                                            <p:cond delay="0"/>
                                          </p:stCondLst>
                                        </p:cTn>
                                        <p:tgtEl>
                                          <p:spTgt spid="10249"/>
                                        </p:tgtEl>
                                        <p:attrNameLst>
                                          <p:attrName>style.visibility</p:attrName>
                                        </p:attrNameLst>
                                      </p:cBhvr>
                                      <p:to>
                                        <p:strVal val="visible"/>
                                      </p:to>
                                    </p:set>
                                    <p:animEffect transition="in" filter="checkerboard(across)">
                                      <p:cBhvr>
                                        <p:cTn id="36" dur="500"/>
                                        <p:tgtEl>
                                          <p:spTgt spid="10249"/>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0251"/>
                                        </p:tgtEl>
                                        <p:attrNameLst>
                                          <p:attrName>style.visibility</p:attrName>
                                        </p:attrNameLst>
                                      </p:cBhvr>
                                      <p:to>
                                        <p:strVal val="visible"/>
                                      </p:to>
                                    </p:set>
                                    <p:animEffect transition="in" filter="checkerboard(across)">
                                      <p:cBhvr>
                                        <p:cTn id="39" dur="500"/>
                                        <p:tgtEl>
                                          <p:spTgt spid="1025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0252"/>
                                        </p:tgtEl>
                                        <p:attrNameLst>
                                          <p:attrName>style.visibility</p:attrName>
                                        </p:attrNameLst>
                                      </p:cBhvr>
                                      <p:to>
                                        <p:strVal val="visible"/>
                                      </p:to>
                                    </p:set>
                                    <p:animEffect transition="in" filter="blinds(horizontal)">
                                      <p:cBhvr>
                                        <p:cTn id="44" dur="500"/>
                                        <p:tgtEl>
                                          <p:spTgt spid="1025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0254"/>
                                        </p:tgtEl>
                                        <p:attrNameLst>
                                          <p:attrName>style.visibility</p:attrName>
                                        </p:attrNameLst>
                                      </p:cBhvr>
                                      <p:to>
                                        <p:strVal val="visible"/>
                                      </p:to>
                                    </p:set>
                                    <p:animEffect transition="in" filter="blinds(horizontal)">
                                      <p:cBhvr>
                                        <p:cTn id="47" dur="500"/>
                                        <p:tgtEl>
                                          <p:spTgt spid="1025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0253"/>
                                        </p:tgtEl>
                                        <p:attrNameLst>
                                          <p:attrName>style.visibility</p:attrName>
                                        </p:attrNameLst>
                                      </p:cBhvr>
                                      <p:to>
                                        <p:strVal val="visible"/>
                                      </p:to>
                                    </p:set>
                                    <p:animEffect transition="in" filter="blinds(horizontal)">
                                      <p:cBhvr>
                                        <p:cTn id="50" dur="500"/>
                                        <p:tgtEl>
                                          <p:spTgt spid="10253"/>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0257"/>
                                        </p:tgtEl>
                                        <p:attrNameLst>
                                          <p:attrName>style.visibility</p:attrName>
                                        </p:attrNameLst>
                                      </p:cBhvr>
                                      <p:to>
                                        <p:strVal val="visible"/>
                                      </p:to>
                                    </p:set>
                                    <p:animEffect transition="in" filter="box(in)">
                                      <p:cBhvr>
                                        <p:cTn id="55" dur="500"/>
                                        <p:tgtEl>
                                          <p:spTgt spid="10257"/>
                                        </p:tgtEl>
                                      </p:cBhvr>
                                    </p:animEffect>
                                  </p:childTnLst>
                                </p:cTn>
                              </p:par>
                              <p:par>
                                <p:cTn id="56" presetID="4" presetClass="entr" presetSubtype="16" fill="hold" nodeType="withEffect">
                                  <p:stCondLst>
                                    <p:cond delay="0"/>
                                  </p:stCondLst>
                                  <p:childTnLst>
                                    <p:set>
                                      <p:cBhvr>
                                        <p:cTn id="57" dur="1" fill="hold">
                                          <p:stCondLst>
                                            <p:cond delay="0"/>
                                          </p:stCondLst>
                                        </p:cTn>
                                        <p:tgtEl>
                                          <p:spTgt spid="10255"/>
                                        </p:tgtEl>
                                        <p:attrNameLst>
                                          <p:attrName>style.visibility</p:attrName>
                                        </p:attrNameLst>
                                      </p:cBhvr>
                                      <p:to>
                                        <p:strVal val="visible"/>
                                      </p:to>
                                    </p:set>
                                    <p:animEffect transition="in" filter="box(in)">
                                      <p:cBhvr>
                                        <p:cTn id="58" dur="500"/>
                                        <p:tgtEl>
                                          <p:spTgt spid="10255"/>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10256"/>
                                        </p:tgtEl>
                                        <p:attrNameLst>
                                          <p:attrName>style.visibility</p:attrName>
                                        </p:attrNameLst>
                                      </p:cBhvr>
                                      <p:to>
                                        <p:strVal val="visible"/>
                                      </p:to>
                                    </p:set>
                                    <p:animEffect transition="in" filter="box(in)">
                                      <p:cBhvr>
                                        <p:cTn id="61" dur="500"/>
                                        <p:tgtEl>
                                          <p:spTgt spid="10256"/>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10260"/>
                                        </p:tgtEl>
                                        <p:attrNameLst>
                                          <p:attrName>style.visibility</p:attrName>
                                        </p:attrNameLst>
                                      </p:cBhvr>
                                      <p:to>
                                        <p:strVal val="visible"/>
                                      </p:to>
                                    </p:set>
                                    <p:animEffect transition="in" filter="slide(fromBottom)">
                                      <p:cBhvr>
                                        <p:cTn id="66" dur="500"/>
                                        <p:tgtEl>
                                          <p:spTgt spid="10260"/>
                                        </p:tgtEl>
                                      </p:cBhvr>
                                    </p:animEffect>
                                  </p:childTnLst>
                                </p:cTn>
                              </p:par>
                              <p:par>
                                <p:cTn id="67" presetID="12" presetClass="entr" presetSubtype="4" fill="hold" nodeType="withEffect">
                                  <p:stCondLst>
                                    <p:cond delay="0"/>
                                  </p:stCondLst>
                                  <p:childTnLst>
                                    <p:set>
                                      <p:cBhvr>
                                        <p:cTn id="68" dur="1" fill="hold">
                                          <p:stCondLst>
                                            <p:cond delay="0"/>
                                          </p:stCondLst>
                                        </p:cTn>
                                        <p:tgtEl>
                                          <p:spTgt spid="10258"/>
                                        </p:tgtEl>
                                        <p:attrNameLst>
                                          <p:attrName>style.visibility</p:attrName>
                                        </p:attrNameLst>
                                      </p:cBhvr>
                                      <p:to>
                                        <p:strVal val="visible"/>
                                      </p:to>
                                    </p:set>
                                    <p:animEffect transition="in" filter="slide(fromBottom)">
                                      <p:cBhvr>
                                        <p:cTn id="69" dur="500"/>
                                        <p:tgtEl>
                                          <p:spTgt spid="10258"/>
                                        </p:tgtEl>
                                      </p:cBhvr>
                                    </p:animEffect>
                                  </p:childTnLst>
                                </p:cTn>
                              </p:par>
                              <p:par>
                                <p:cTn id="70" presetID="12" presetClass="entr" presetSubtype="4" fill="hold" grpId="0" nodeType="withEffect">
                                  <p:stCondLst>
                                    <p:cond delay="0"/>
                                  </p:stCondLst>
                                  <p:childTnLst>
                                    <p:set>
                                      <p:cBhvr>
                                        <p:cTn id="71" dur="1" fill="hold">
                                          <p:stCondLst>
                                            <p:cond delay="0"/>
                                          </p:stCondLst>
                                        </p:cTn>
                                        <p:tgtEl>
                                          <p:spTgt spid="10259"/>
                                        </p:tgtEl>
                                        <p:attrNameLst>
                                          <p:attrName>style.visibility</p:attrName>
                                        </p:attrNameLst>
                                      </p:cBhvr>
                                      <p:to>
                                        <p:strVal val="visible"/>
                                      </p:to>
                                    </p:set>
                                    <p:animEffect transition="in" filter="slide(fromBottom)">
                                      <p:cBhvr>
                                        <p:cTn id="72" dur="500"/>
                                        <p:tgtEl>
                                          <p:spTgt spid="10259"/>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10262"/>
                                        </p:tgtEl>
                                        <p:attrNameLst>
                                          <p:attrName>style.visibility</p:attrName>
                                        </p:attrNameLst>
                                      </p:cBhvr>
                                      <p:to>
                                        <p:strVal val="visible"/>
                                      </p:to>
                                    </p:set>
                                    <p:anim calcmode="lin" valueType="num">
                                      <p:cBhvr>
                                        <p:cTn id="77" dur="500" fill="hold"/>
                                        <p:tgtEl>
                                          <p:spTgt spid="10262"/>
                                        </p:tgtEl>
                                        <p:attrNameLst>
                                          <p:attrName>ppt_w</p:attrName>
                                        </p:attrNameLst>
                                      </p:cBhvr>
                                      <p:tavLst>
                                        <p:tav tm="0">
                                          <p:val>
                                            <p:fltVal val="0"/>
                                          </p:val>
                                        </p:tav>
                                        <p:tav tm="100000">
                                          <p:val>
                                            <p:strVal val="#ppt_w"/>
                                          </p:val>
                                        </p:tav>
                                      </p:tavLst>
                                    </p:anim>
                                    <p:anim calcmode="lin" valueType="num">
                                      <p:cBhvr>
                                        <p:cTn id="78" dur="500" fill="hold"/>
                                        <p:tgtEl>
                                          <p:spTgt spid="10262"/>
                                        </p:tgtEl>
                                        <p:attrNameLst>
                                          <p:attrName>ppt_h</p:attrName>
                                        </p:attrNameLst>
                                      </p:cBhvr>
                                      <p:tavLst>
                                        <p:tav tm="0">
                                          <p:val>
                                            <p:strVal val="#ppt_h"/>
                                          </p:val>
                                        </p:tav>
                                        <p:tav tm="100000">
                                          <p:val>
                                            <p:strVal val="#ppt_h"/>
                                          </p:val>
                                        </p:tav>
                                      </p:tavLst>
                                    </p:anim>
                                  </p:childTnLst>
                                </p:cTn>
                              </p:par>
                              <p:par>
                                <p:cTn id="79" presetID="17" presetClass="entr" presetSubtype="10" fill="hold" nodeType="withEffect">
                                  <p:stCondLst>
                                    <p:cond delay="0"/>
                                  </p:stCondLst>
                                  <p:childTnLst>
                                    <p:set>
                                      <p:cBhvr>
                                        <p:cTn id="80" dur="1" fill="hold">
                                          <p:stCondLst>
                                            <p:cond delay="0"/>
                                          </p:stCondLst>
                                        </p:cTn>
                                        <p:tgtEl>
                                          <p:spTgt spid="10261"/>
                                        </p:tgtEl>
                                        <p:attrNameLst>
                                          <p:attrName>style.visibility</p:attrName>
                                        </p:attrNameLst>
                                      </p:cBhvr>
                                      <p:to>
                                        <p:strVal val="visible"/>
                                      </p:to>
                                    </p:set>
                                    <p:anim calcmode="lin" valueType="num">
                                      <p:cBhvr>
                                        <p:cTn id="81" dur="500" fill="hold"/>
                                        <p:tgtEl>
                                          <p:spTgt spid="10261"/>
                                        </p:tgtEl>
                                        <p:attrNameLst>
                                          <p:attrName>ppt_w</p:attrName>
                                        </p:attrNameLst>
                                      </p:cBhvr>
                                      <p:tavLst>
                                        <p:tav tm="0">
                                          <p:val>
                                            <p:fltVal val="0"/>
                                          </p:val>
                                        </p:tav>
                                        <p:tav tm="100000">
                                          <p:val>
                                            <p:strVal val="#ppt_w"/>
                                          </p:val>
                                        </p:tav>
                                      </p:tavLst>
                                    </p:anim>
                                    <p:anim calcmode="lin" valueType="num">
                                      <p:cBhvr>
                                        <p:cTn id="82" dur="500" fill="hold"/>
                                        <p:tgtEl>
                                          <p:spTgt spid="10261"/>
                                        </p:tgtEl>
                                        <p:attrNameLst>
                                          <p:attrName>ppt_h</p:attrName>
                                        </p:attrNameLst>
                                      </p:cBhvr>
                                      <p:tavLst>
                                        <p:tav tm="0">
                                          <p:val>
                                            <p:strVal val="#ppt_h"/>
                                          </p:val>
                                        </p:tav>
                                        <p:tav tm="100000">
                                          <p:val>
                                            <p:strVal val="#ppt_h"/>
                                          </p:val>
                                        </p:tav>
                                      </p:tavLst>
                                    </p:anim>
                                  </p:childTnLst>
                                </p:cTn>
                              </p:par>
                              <p:par>
                                <p:cTn id="83" presetID="17" presetClass="entr" presetSubtype="10" fill="hold" grpId="0" nodeType="withEffect">
                                  <p:stCondLst>
                                    <p:cond delay="0"/>
                                  </p:stCondLst>
                                  <p:childTnLst>
                                    <p:set>
                                      <p:cBhvr>
                                        <p:cTn id="84" dur="1" fill="hold">
                                          <p:stCondLst>
                                            <p:cond delay="0"/>
                                          </p:stCondLst>
                                        </p:cTn>
                                        <p:tgtEl>
                                          <p:spTgt spid="10263"/>
                                        </p:tgtEl>
                                        <p:attrNameLst>
                                          <p:attrName>style.visibility</p:attrName>
                                        </p:attrNameLst>
                                      </p:cBhvr>
                                      <p:to>
                                        <p:strVal val="visible"/>
                                      </p:to>
                                    </p:set>
                                    <p:anim calcmode="lin" valueType="num">
                                      <p:cBhvr>
                                        <p:cTn id="85" dur="500" fill="hold"/>
                                        <p:tgtEl>
                                          <p:spTgt spid="10263"/>
                                        </p:tgtEl>
                                        <p:attrNameLst>
                                          <p:attrName>ppt_w</p:attrName>
                                        </p:attrNameLst>
                                      </p:cBhvr>
                                      <p:tavLst>
                                        <p:tav tm="0">
                                          <p:val>
                                            <p:fltVal val="0"/>
                                          </p:val>
                                        </p:tav>
                                        <p:tav tm="100000">
                                          <p:val>
                                            <p:strVal val="#ppt_w"/>
                                          </p:val>
                                        </p:tav>
                                      </p:tavLst>
                                    </p:anim>
                                    <p:anim calcmode="lin" valueType="num">
                                      <p:cBhvr>
                                        <p:cTn id="86" dur="500" fill="hold"/>
                                        <p:tgtEl>
                                          <p:spTgt spid="10263"/>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10265"/>
                                        </p:tgtEl>
                                        <p:attrNameLst>
                                          <p:attrName>style.visibility</p:attrName>
                                        </p:attrNameLst>
                                      </p:cBhvr>
                                      <p:to>
                                        <p:strVal val="visible"/>
                                      </p:to>
                                    </p:set>
                                    <p:animEffect transition="in" filter="checkerboard(across)">
                                      <p:cBhvr>
                                        <p:cTn id="91" dur="500"/>
                                        <p:tgtEl>
                                          <p:spTgt spid="10265"/>
                                        </p:tgtEl>
                                      </p:cBhvr>
                                    </p:animEffect>
                                  </p:childTnLst>
                                </p:cTn>
                              </p:par>
                              <p:par>
                                <p:cTn id="92" presetID="5" presetClass="entr" presetSubtype="10" fill="hold" nodeType="withEffect">
                                  <p:stCondLst>
                                    <p:cond delay="0"/>
                                  </p:stCondLst>
                                  <p:childTnLst>
                                    <p:set>
                                      <p:cBhvr>
                                        <p:cTn id="93" dur="1" fill="hold">
                                          <p:stCondLst>
                                            <p:cond delay="0"/>
                                          </p:stCondLst>
                                        </p:cTn>
                                        <p:tgtEl>
                                          <p:spTgt spid="10264"/>
                                        </p:tgtEl>
                                        <p:attrNameLst>
                                          <p:attrName>style.visibility</p:attrName>
                                        </p:attrNameLst>
                                      </p:cBhvr>
                                      <p:to>
                                        <p:strVal val="visible"/>
                                      </p:to>
                                    </p:set>
                                    <p:animEffect transition="in" filter="checkerboard(across)">
                                      <p:cBhvr>
                                        <p:cTn id="94" dur="500"/>
                                        <p:tgtEl>
                                          <p:spTgt spid="10264"/>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10266"/>
                                        </p:tgtEl>
                                        <p:attrNameLst>
                                          <p:attrName>style.visibility</p:attrName>
                                        </p:attrNameLst>
                                      </p:cBhvr>
                                      <p:to>
                                        <p:strVal val="visible"/>
                                      </p:to>
                                    </p:set>
                                    <p:animEffect transition="in" filter="checkerboard(across)">
                                      <p:cBhvr>
                                        <p:cTn id="97" dur="500"/>
                                        <p:tgtEl>
                                          <p:spTgt spid="10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p:bldP spid="10247" grpId="0" animBg="1"/>
      <p:bldP spid="10248" grpId="0" animBg="1"/>
      <p:bldP spid="10250" grpId="0" animBg="1"/>
      <p:bldP spid="10251" grpId="0" animBg="1"/>
      <p:bldP spid="10252" grpId="0" animBg="1"/>
      <p:bldP spid="10253" grpId="0" animBg="1"/>
      <p:bldP spid="10254" grpId="0" animBg="1"/>
      <p:bldP spid="10256" grpId="0" animBg="1"/>
      <p:bldP spid="10257" grpId="0" animBg="1"/>
      <p:bldP spid="10259" grpId="0" animBg="1"/>
      <p:bldP spid="10260" grpId="0" animBg="1"/>
      <p:bldP spid="10262" grpId="0" animBg="1"/>
      <p:bldP spid="10263" grpId="0" animBg="1"/>
      <p:bldP spid="10265" grpId="0" animBg="1"/>
      <p:bldP spid="102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609600"/>
            <a:ext cx="8510588" cy="1096963"/>
          </a:xfrm>
        </p:spPr>
        <p:txBody>
          <a:bodyPr/>
          <a:lstStyle/>
          <a:p>
            <a:r>
              <a:rPr lang="en-US" dirty="0"/>
              <a:t>Project Initiation</a:t>
            </a:r>
          </a:p>
        </p:txBody>
      </p:sp>
      <p:pic>
        <p:nvPicPr>
          <p:cNvPr id="12291" name="Picture 3" descr="computerstrain"/>
          <p:cNvPicPr>
            <a:picLocks noGrp="1" noChangeAspect="1" noChangeArrowheads="1"/>
          </p:cNvPicPr>
          <p:nvPr>
            <p:ph sz="half" idx="1"/>
          </p:nvPr>
        </p:nvPicPr>
        <p:blipFill>
          <a:blip r:embed="rId3"/>
          <a:srcRect/>
          <a:stretch>
            <a:fillRect/>
          </a:stretch>
        </p:blipFill>
        <p:spPr>
          <a:xfrm>
            <a:off x="304800" y="1295400"/>
            <a:ext cx="1905000" cy="1857375"/>
          </a:xfrm>
          <a:noFill/>
          <a:ln/>
        </p:spPr>
      </p:pic>
      <p:pic>
        <p:nvPicPr>
          <p:cNvPr id="12292" name="Picture 4" descr="team"/>
          <p:cNvPicPr>
            <a:picLocks noGrp="1" noChangeAspect="1" noChangeArrowheads="1"/>
          </p:cNvPicPr>
          <p:nvPr>
            <p:ph sz="quarter" idx="2"/>
          </p:nvPr>
        </p:nvPicPr>
        <p:blipFill>
          <a:blip r:embed="rId4"/>
          <a:srcRect/>
          <a:stretch>
            <a:fillRect/>
          </a:stretch>
        </p:blipFill>
        <p:spPr>
          <a:xfrm>
            <a:off x="3352800" y="1371600"/>
            <a:ext cx="3657600" cy="1879600"/>
          </a:xfrm>
          <a:noFill/>
          <a:ln/>
        </p:spPr>
      </p:pic>
      <p:pic>
        <p:nvPicPr>
          <p:cNvPr id="12296" name="Picture 8" descr="operatn4"/>
          <p:cNvPicPr>
            <a:picLocks noGrp="1" noChangeAspect="1" noChangeArrowheads="1"/>
          </p:cNvPicPr>
          <p:nvPr>
            <p:ph sz="quarter" idx="3"/>
          </p:nvPr>
        </p:nvPicPr>
        <p:blipFill>
          <a:blip r:embed="rId5"/>
          <a:srcRect/>
          <a:stretch>
            <a:fillRect/>
          </a:stretch>
        </p:blipFill>
        <p:spPr>
          <a:xfrm>
            <a:off x="762000" y="4114800"/>
            <a:ext cx="2705100" cy="1295400"/>
          </a:xfrm>
          <a:noFill/>
          <a:ln/>
        </p:spPr>
      </p:pic>
      <p:sp>
        <p:nvSpPr>
          <p:cNvPr id="12293" name="Text Box 5"/>
          <p:cNvSpPr txBox="1">
            <a:spLocks noChangeArrowheads="1"/>
          </p:cNvSpPr>
          <p:nvPr/>
        </p:nvSpPr>
        <p:spPr bwMode="auto">
          <a:xfrm>
            <a:off x="228600" y="3200400"/>
            <a:ext cx="2076450" cy="701675"/>
          </a:xfrm>
          <a:prstGeom prst="rect">
            <a:avLst/>
          </a:prstGeom>
          <a:noFill/>
          <a:ln w="9525">
            <a:noFill/>
            <a:miter lim="800000"/>
            <a:headEnd/>
            <a:tailEnd/>
          </a:ln>
          <a:effectLst/>
        </p:spPr>
        <p:txBody>
          <a:bodyPr wrap="none">
            <a:spAutoFit/>
          </a:bodyPr>
          <a:lstStyle/>
          <a:p>
            <a:pPr algn="ctr" eaLnBrk="0" hangingPunct="0"/>
            <a:r>
              <a:rPr lang="en-US" sz="2000"/>
              <a:t>RCC creates </a:t>
            </a:r>
            <a:br>
              <a:rPr lang="en-US" sz="2000"/>
            </a:br>
            <a:r>
              <a:rPr lang="en-US" sz="2000"/>
              <a:t>project id in SPR</a:t>
            </a:r>
          </a:p>
        </p:txBody>
      </p:sp>
      <p:sp>
        <p:nvSpPr>
          <p:cNvPr id="12294" name="Text Box 6"/>
          <p:cNvSpPr txBox="1">
            <a:spLocks noChangeArrowheads="1"/>
          </p:cNvSpPr>
          <p:nvPr/>
        </p:nvSpPr>
        <p:spPr bwMode="auto">
          <a:xfrm>
            <a:off x="3729038" y="3200400"/>
            <a:ext cx="2595562" cy="396875"/>
          </a:xfrm>
          <a:prstGeom prst="rect">
            <a:avLst/>
          </a:prstGeom>
          <a:noFill/>
          <a:ln w="9525">
            <a:noFill/>
            <a:miter lim="800000"/>
            <a:headEnd/>
            <a:tailEnd/>
          </a:ln>
          <a:effectLst/>
        </p:spPr>
        <p:txBody>
          <a:bodyPr wrap="none">
            <a:spAutoFit/>
          </a:bodyPr>
          <a:lstStyle/>
          <a:p>
            <a:pPr algn="ctr" eaLnBrk="0" hangingPunct="0"/>
            <a:r>
              <a:rPr lang="en-US" sz="2000"/>
              <a:t>Team formed with PL</a:t>
            </a:r>
          </a:p>
        </p:txBody>
      </p:sp>
      <p:sp>
        <p:nvSpPr>
          <p:cNvPr id="12295" name="AutoShape 7"/>
          <p:cNvSpPr>
            <a:spLocks noChangeArrowheads="1"/>
          </p:cNvSpPr>
          <p:nvPr/>
        </p:nvSpPr>
        <p:spPr bwMode="auto">
          <a:xfrm>
            <a:off x="2286000" y="1905000"/>
            <a:ext cx="990600" cy="609600"/>
          </a:xfrm>
          <a:prstGeom prst="rightArrow">
            <a:avLst>
              <a:gd name="adj1" fmla="val 50000"/>
              <a:gd name="adj2" fmla="val 40625"/>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12297" name="Text Box 9"/>
          <p:cNvSpPr txBox="1">
            <a:spLocks noChangeArrowheads="1"/>
          </p:cNvSpPr>
          <p:nvPr/>
        </p:nvSpPr>
        <p:spPr bwMode="auto">
          <a:xfrm>
            <a:off x="838200" y="5486400"/>
            <a:ext cx="2044700" cy="396875"/>
          </a:xfrm>
          <a:prstGeom prst="rect">
            <a:avLst/>
          </a:prstGeom>
          <a:noFill/>
          <a:ln w="9525">
            <a:noFill/>
            <a:miter lim="800000"/>
            <a:headEnd/>
            <a:tailEnd/>
          </a:ln>
          <a:effectLst/>
        </p:spPr>
        <p:txBody>
          <a:bodyPr wrap="none">
            <a:spAutoFit/>
          </a:bodyPr>
          <a:lstStyle/>
          <a:p>
            <a:pPr algn="ctr" eaLnBrk="0" hangingPunct="0"/>
            <a:r>
              <a:rPr lang="en-US" sz="2000"/>
              <a:t>Kick Off Meeting</a:t>
            </a:r>
          </a:p>
        </p:txBody>
      </p:sp>
      <p:sp>
        <p:nvSpPr>
          <p:cNvPr id="12298" name="AutoShape 10"/>
          <p:cNvSpPr>
            <a:spLocks noChangeArrowheads="1"/>
          </p:cNvSpPr>
          <p:nvPr/>
        </p:nvSpPr>
        <p:spPr bwMode="auto">
          <a:xfrm>
            <a:off x="7162800" y="1752600"/>
            <a:ext cx="990600" cy="609600"/>
          </a:xfrm>
          <a:prstGeom prst="rightArrow">
            <a:avLst>
              <a:gd name="adj1" fmla="val 50000"/>
              <a:gd name="adj2" fmla="val 40625"/>
            </a:avLst>
          </a:prstGeom>
          <a:solidFill>
            <a:schemeClr val="hlink"/>
          </a:solidFill>
          <a:ln w="9525">
            <a:solidFill>
              <a:schemeClr val="tx1"/>
            </a:solidFill>
            <a:miter lim="800000"/>
            <a:headEnd/>
            <a:tailEnd/>
          </a:ln>
          <a:effectLst/>
        </p:spPr>
        <p:txBody>
          <a:bodyPr wrap="none" anchor="ctr"/>
          <a:lstStyle/>
          <a:p>
            <a:endParaRPr lang="en-US"/>
          </a:p>
        </p:txBody>
      </p:sp>
      <p:sp>
        <p:nvSpPr>
          <p:cNvPr id="12299" name="AutoShape 11"/>
          <p:cNvSpPr>
            <a:spLocks noChangeArrowheads="1"/>
          </p:cNvSpPr>
          <p:nvPr/>
        </p:nvSpPr>
        <p:spPr bwMode="auto">
          <a:xfrm>
            <a:off x="5410200" y="3657600"/>
            <a:ext cx="1219200" cy="228600"/>
          </a:xfrm>
          <a:prstGeom prst="roundRect">
            <a:avLst>
              <a:gd name="adj" fmla="val 16667"/>
            </a:avLst>
          </a:prstGeom>
          <a:gradFill rotWithShape="1">
            <a:gsLst>
              <a:gs pos="0">
                <a:schemeClr val="accent2"/>
              </a:gs>
              <a:gs pos="50000">
                <a:schemeClr val="accent1"/>
              </a:gs>
              <a:gs pos="100000">
                <a:schemeClr val="accent2"/>
              </a:gs>
            </a:gsLst>
            <a:lin ang="2700000" scaled="1"/>
          </a:gradFill>
          <a:ln w="9525">
            <a:solidFill>
              <a:schemeClr val="tx1"/>
            </a:solidFill>
            <a:round/>
            <a:headEnd/>
            <a:tailEnd/>
          </a:ln>
          <a:effectLst/>
        </p:spPr>
        <p:txBody>
          <a:bodyPr wrap="none" anchor="ctr"/>
          <a:lstStyle/>
          <a:p>
            <a:pPr algn="ctr" eaLnBrk="0" hangingPunct="0"/>
            <a:r>
              <a:rPr lang="en-US" b="1" dirty="0"/>
              <a:t>N&amp;S</a:t>
            </a:r>
          </a:p>
        </p:txBody>
      </p:sp>
      <p:sp>
        <p:nvSpPr>
          <p:cNvPr id="12300" name="AutoShape 12"/>
          <p:cNvSpPr>
            <a:spLocks noChangeArrowheads="1"/>
          </p:cNvSpPr>
          <p:nvPr/>
        </p:nvSpPr>
        <p:spPr bwMode="auto">
          <a:xfrm>
            <a:off x="5410200" y="4419600"/>
            <a:ext cx="1219200" cy="304800"/>
          </a:xfrm>
          <a:prstGeom prst="roundRect">
            <a:avLst>
              <a:gd name="adj" fmla="val 16667"/>
            </a:avLst>
          </a:prstGeom>
          <a:gradFill rotWithShape="1">
            <a:gsLst>
              <a:gs pos="0">
                <a:schemeClr val="accent2"/>
              </a:gs>
              <a:gs pos="50000">
                <a:schemeClr val="accent1"/>
              </a:gs>
              <a:gs pos="100000">
                <a:schemeClr val="accent2"/>
              </a:gs>
            </a:gsLst>
            <a:lin ang="2700000" scaled="1"/>
          </a:gradFill>
          <a:ln w="9525">
            <a:solidFill>
              <a:schemeClr val="tx1"/>
            </a:solidFill>
            <a:round/>
            <a:headEnd/>
            <a:tailEnd/>
          </a:ln>
          <a:effectLst/>
        </p:spPr>
        <p:txBody>
          <a:bodyPr wrap="none" anchor="ctr"/>
          <a:lstStyle/>
          <a:p>
            <a:pPr algn="ctr" eaLnBrk="0" hangingPunct="0"/>
            <a:r>
              <a:rPr lang="en-US" b="1" dirty="0" err="1"/>
              <a:t>CoRCC</a:t>
            </a:r>
            <a:endParaRPr lang="en-US" b="1" dirty="0"/>
          </a:p>
        </p:txBody>
      </p:sp>
      <p:sp>
        <p:nvSpPr>
          <p:cNvPr id="12301" name="AutoShape 13"/>
          <p:cNvSpPr>
            <a:spLocks noChangeArrowheads="1"/>
          </p:cNvSpPr>
          <p:nvPr/>
        </p:nvSpPr>
        <p:spPr bwMode="auto">
          <a:xfrm>
            <a:off x="5410200" y="5181600"/>
            <a:ext cx="1219200" cy="228600"/>
          </a:xfrm>
          <a:prstGeom prst="roundRect">
            <a:avLst>
              <a:gd name="adj" fmla="val 16667"/>
            </a:avLst>
          </a:prstGeom>
          <a:gradFill rotWithShape="1">
            <a:gsLst>
              <a:gs pos="0">
                <a:schemeClr val="accent2"/>
              </a:gs>
              <a:gs pos="50000">
                <a:schemeClr val="accent1"/>
              </a:gs>
              <a:gs pos="100000">
                <a:schemeClr val="accent2"/>
              </a:gs>
            </a:gsLst>
            <a:lin ang="2700000" scaled="1"/>
          </a:gradFill>
          <a:ln w="9525">
            <a:solidFill>
              <a:schemeClr val="tx1"/>
            </a:solidFill>
            <a:round/>
            <a:headEnd/>
            <a:tailEnd/>
          </a:ln>
          <a:effectLst/>
        </p:spPr>
        <p:txBody>
          <a:bodyPr wrap="none" anchor="ctr"/>
          <a:lstStyle/>
          <a:p>
            <a:pPr algn="ctr" eaLnBrk="0" hangingPunct="0"/>
            <a:r>
              <a:rPr lang="en-US" b="1" dirty="0"/>
              <a:t>Finance</a:t>
            </a:r>
          </a:p>
        </p:txBody>
      </p:sp>
      <p:sp>
        <p:nvSpPr>
          <p:cNvPr id="12302" name="AutoShape 14"/>
          <p:cNvSpPr>
            <a:spLocks noChangeArrowheads="1"/>
          </p:cNvSpPr>
          <p:nvPr/>
        </p:nvSpPr>
        <p:spPr bwMode="auto">
          <a:xfrm>
            <a:off x="5410200" y="5943600"/>
            <a:ext cx="1219200" cy="304800"/>
          </a:xfrm>
          <a:prstGeom prst="roundRect">
            <a:avLst>
              <a:gd name="adj" fmla="val 16667"/>
            </a:avLst>
          </a:prstGeom>
          <a:gradFill rotWithShape="1">
            <a:gsLst>
              <a:gs pos="0">
                <a:schemeClr val="accent2"/>
              </a:gs>
              <a:gs pos="50000">
                <a:schemeClr val="accent1"/>
              </a:gs>
              <a:gs pos="100000">
                <a:schemeClr val="accent2"/>
              </a:gs>
            </a:gsLst>
            <a:lin ang="2700000" scaled="1"/>
          </a:gradFill>
          <a:ln w="9525">
            <a:solidFill>
              <a:schemeClr val="tx1"/>
            </a:solidFill>
            <a:round/>
            <a:headEnd/>
            <a:tailEnd/>
          </a:ln>
          <a:effectLst/>
        </p:spPr>
        <p:txBody>
          <a:bodyPr wrap="none" anchor="ctr"/>
          <a:lstStyle/>
          <a:p>
            <a:pPr algn="ctr" eaLnBrk="0" hangingPunct="0"/>
            <a:r>
              <a:rPr lang="en-US" b="1" dirty="0"/>
              <a:t>CS</a:t>
            </a:r>
          </a:p>
        </p:txBody>
      </p:sp>
      <p:sp>
        <p:nvSpPr>
          <p:cNvPr id="12303" name="Line 15"/>
          <p:cNvSpPr>
            <a:spLocks noChangeShapeType="1"/>
          </p:cNvSpPr>
          <p:nvPr/>
        </p:nvSpPr>
        <p:spPr bwMode="auto">
          <a:xfrm flipV="1">
            <a:off x="3505200" y="3886200"/>
            <a:ext cx="1905000" cy="1066800"/>
          </a:xfrm>
          <a:prstGeom prst="line">
            <a:avLst/>
          </a:prstGeom>
          <a:noFill/>
          <a:ln w="57150">
            <a:solidFill>
              <a:schemeClr val="hlink"/>
            </a:solidFill>
            <a:round/>
            <a:headEnd/>
            <a:tailEnd type="triangle" w="med" len="med"/>
          </a:ln>
          <a:effectLst/>
        </p:spPr>
        <p:txBody>
          <a:bodyPr/>
          <a:lstStyle/>
          <a:p>
            <a:endParaRPr lang="en-US"/>
          </a:p>
        </p:txBody>
      </p:sp>
      <p:sp>
        <p:nvSpPr>
          <p:cNvPr id="12304" name="Line 16"/>
          <p:cNvSpPr>
            <a:spLocks noChangeShapeType="1"/>
          </p:cNvSpPr>
          <p:nvPr/>
        </p:nvSpPr>
        <p:spPr bwMode="auto">
          <a:xfrm flipV="1">
            <a:off x="3505200" y="4724400"/>
            <a:ext cx="1905000" cy="228600"/>
          </a:xfrm>
          <a:prstGeom prst="line">
            <a:avLst/>
          </a:prstGeom>
          <a:noFill/>
          <a:ln w="57150">
            <a:solidFill>
              <a:schemeClr val="hlink"/>
            </a:solidFill>
            <a:round/>
            <a:headEnd/>
            <a:tailEnd type="triangle" w="med" len="med"/>
          </a:ln>
          <a:effectLst/>
        </p:spPr>
        <p:txBody>
          <a:bodyPr/>
          <a:lstStyle/>
          <a:p>
            <a:endParaRPr lang="en-US"/>
          </a:p>
        </p:txBody>
      </p:sp>
      <p:sp>
        <p:nvSpPr>
          <p:cNvPr id="12305" name="Line 17"/>
          <p:cNvSpPr>
            <a:spLocks noChangeShapeType="1"/>
          </p:cNvSpPr>
          <p:nvPr/>
        </p:nvSpPr>
        <p:spPr bwMode="auto">
          <a:xfrm>
            <a:off x="3505200" y="4953000"/>
            <a:ext cx="1905000" cy="609600"/>
          </a:xfrm>
          <a:prstGeom prst="line">
            <a:avLst/>
          </a:prstGeom>
          <a:noFill/>
          <a:ln w="57150">
            <a:solidFill>
              <a:schemeClr val="hlink"/>
            </a:solidFill>
            <a:round/>
            <a:headEnd/>
            <a:tailEnd type="triangle" w="med" len="med"/>
          </a:ln>
          <a:effectLst/>
        </p:spPr>
        <p:txBody>
          <a:bodyPr/>
          <a:lstStyle/>
          <a:p>
            <a:endParaRPr lang="en-US"/>
          </a:p>
        </p:txBody>
      </p:sp>
      <p:grpSp>
        <p:nvGrpSpPr>
          <p:cNvPr id="2" name="Group 18"/>
          <p:cNvGrpSpPr>
            <a:grpSpLocks/>
          </p:cNvGrpSpPr>
          <p:nvPr/>
        </p:nvGrpSpPr>
        <p:grpSpPr bwMode="auto">
          <a:xfrm>
            <a:off x="7543800" y="3733800"/>
            <a:ext cx="1143000" cy="2133600"/>
            <a:chOff x="4800" y="2352"/>
            <a:chExt cx="960" cy="1296"/>
          </a:xfrm>
        </p:grpSpPr>
        <p:sp>
          <p:nvSpPr>
            <p:cNvPr id="12307" name="Rectangle 19"/>
            <p:cNvSpPr>
              <a:spLocks noChangeArrowheads="1"/>
            </p:cNvSpPr>
            <p:nvPr/>
          </p:nvSpPr>
          <p:spPr bwMode="auto">
            <a:xfrm>
              <a:off x="4800" y="2352"/>
              <a:ext cx="960" cy="1296"/>
            </a:xfrm>
            <a:prstGeom prst="rect">
              <a:avLst/>
            </a:prstGeom>
            <a:gradFill rotWithShape="1">
              <a:gsLst>
                <a:gs pos="0">
                  <a:schemeClr val="accent2"/>
                </a:gs>
                <a:gs pos="50000">
                  <a:schemeClr val="accent1"/>
                </a:gs>
                <a:gs pos="100000">
                  <a:schemeClr val="accent2"/>
                </a:gs>
              </a:gsLst>
              <a:lin ang="2700000" scaled="1"/>
            </a:gradFill>
            <a:ln w="9525">
              <a:solidFill>
                <a:schemeClr val="tx1"/>
              </a:solidFill>
              <a:miter lim="800000"/>
              <a:headEnd/>
              <a:tailEnd/>
            </a:ln>
            <a:effectLst/>
          </p:spPr>
          <p:txBody>
            <a:bodyPr wrap="none" anchor="ctr"/>
            <a:lstStyle/>
            <a:p>
              <a:endParaRPr lang="en-US"/>
            </a:p>
          </p:txBody>
        </p:sp>
        <p:sp>
          <p:nvSpPr>
            <p:cNvPr id="12308" name="AutoShape 20"/>
            <p:cNvSpPr>
              <a:spLocks noChangeArrowheads="1"/>
            </p:cNvSpPr>
            <p:nvPr/>
          </p:nvSpPr>
          <p:spPr bwMode="auto">
            <a:xfrm>
              <a:off x="4896" y="2544"/>
              <a:ext cx="768" cy="336"/>
            </a:xfrm>
            <a:prstGeom prst="roundRect">
              <a:avLst>
                <a:gd name="adj" fmla="val 16667"/>
              </a:avLst>
            </a:prstGeom>
            <a:gradFill rotWithShape="1">
              <a:gsLst>
                <a:gs pos="0">
                  <a:schemeClr val="accent2"/>
                </a:gs>
                <a:gs pos="50000">
                  <a:schemeClr val="accent1"/>
                </a:gs>
                <a:gs pos="100000">
                  <a:schemeClr val="accent2"/>
                </a:gs>
              </a:gsLst>
              <a:lin ang="2700000" scaled="1"/>
            </a:gradFill>
            <a:ln w="9525">
              <a:solidFill>
                <a:schemeClr val="tx1"/>
              </a:solidFill>
              <a:round/>
              <a:headEnd/>
              <a:tailEnd/>
            </a:ln>
            <a:effectLst/>
          </p:spPr>
          <p:txBody>
            <a:bodyPr wrap="none" anchor="ctr"/>
            <a:lstStyle/>
            <a:p>
              <a:pPr algn="ctr" eaLnBrk="0" hangingPunct="0"/>
              <a:r>
                <a:rPr lang="en-US" b="1"/>
                <a:t>VSS</a:t>
              </a:r>
            </a:p>
          </p:txBody>
        </p:sp>
        <p:sp>
          <p:nvSpPr>
            <p:cNvPr id="12309" name="AutoShape 21"/>
            <p:cNvSpPr>
              <a:spLocks noChangeArrowheads="1"/>
            </p:cNvSpPr>
            <p:nvPr/>
          </p:nvSpPr>
          <p:spPr bwMode="auto">
            <a:xfrm>
              <a:off x="4896" y="3072"/>
              <a:ext cx="768" cy="336"/>
            </a:xfrm>
            <a:prstGeom prst="roundRect">
              <a:avLst>
                <a:gd name="adj" fmla="val 16667"/>
              </a:avLst>
            </a:prstGeom>
            <a:gradFill rotWithShape="1">
              <a:gsLst>
                <a:gs pos="0">
                  <a:schemeClr val="accent2"/>
                </a:gs>
                <a:gs pos="50000">
                  <a:schemeClr val="accent1"/>
                </a:gs>
                <a:gs pos="100000">
                  <a:schemeClr val="accent2"/>
                </a:gs>
              </a:gsLst>
              <a:lin ang="2700000" scaled="1"/>
            </a:gradFill>
            <a:ln w="9525">
              <a:solidFill>
                <a:schemeClr val="tx1"/>
              </a:solidFill>
              <a:round/>
              <a:headEnd/>
              <a:tailEnd/>
            </a:ln>
            <a:effectLst/>
          </p:spPr>
          <p:txBody>
            <a:bodyPr wrap="none" anchor="ctr"/>
            <a:lstStyle/>
            <a:p>
              <a:pPr algn="ctr" eaLnBrk="0" hangingPunct="0"/>
              <a:r>
                <a:rPr lang="en-US" b="1"/>
                <a:t>Quantify</a:t>
              </a:r>
            </a:p>
          </p:txBody>
        </p:sp>
      </p:grpSp>
      <p:sp>
        <p:nvSpPr>
          <p:cNvPr id="12310" name="AutoShape 22"/>
          <p:cNvSpPr>
            <a:spLocks noChangeArrowheads="1"/>
          </p:cNvSpPr>
          <p:nvPr/>
        </p:nvSpPr>
        <p:spPr bwMode="auto">
          <a:xfrm>
            <a:off x="6686550" y="4495800"/>
            <a:ext cx="838200" cy="609600"/>
          </a:xfrm>
          <a:prstGeom prst="rightArrow">
            <a:avLst>
              <a:gd name="adj1" fmla="val 50000"/>
              <a:gd name="adj2" fmla="val 34375"/>
            </a:avLst>
          </a:prstGeom>
          <a:solidFill>
            <a:schemeClr val="hlink"/>
          </a:solidFill>
          <a:ln w="9525">
            <a:solidFill>
              <a:schemeClr val="tx1"/>
            </a:solidFill>
            <a:miter lim="800000"/>
            <a:headEnd/>
            <a:tailEnd/>
          </a:ln>
          <a:effectLst/>
        </p:spPr>
        <p:txBody>
          <a:bodyPr wrap="none" anchor="ctr"/>
          <a:lstStyle/>
          <a:p>
            <a:endParaRPr lang="en-US"/>
          </a:p>
        </p:txBody>
      </p:sp>
      <p:sp>
        <p:nvSpPr>
          <p:cNvPr id="12311" name="Line 23"/>
          <p:cNvSpPr>
            <a:spLocks noChangeShapeType="1"/>
          </p:cNvSpPr>
          <p:nvPr/>
        </p:nvSpPr>
        <p:spPr bwMode="auto">
          <a:xfrm>
            <a:off x="3505200" y="4953000"/>
            <a:ext cx="1905000" cy="1219200"/>
          </a:xfrm>
          <a:prstGeom prst="line">
            <a:avLst/>
          </a:prstGeom>
          <a:noFill/>
          <a:ln w="57150">
            <a:solidFill>
              <a:schemeClr val="hlink"/>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685800"/>
            <a:ext cx="8510588" cy="1325563"/>
          </a:xfrm>
        </p:spPr>
        <p:txBody>
          <a:bodyPr/>
          <a:lstStyle/>
          <a:p>
            <a:r>
              <a:rPr lang="en-US" dirty="0"/>
              <a:t>Project Planning</a:t>
            </a:r>
          </a:p>
        </p:txBody>
      </p:sp>
      <p:sp>
        <p:nvSpPr>
          <p:cNvPr id="14339" name="Rectangle 3"/>
          <p:cNvSpPr>
            <a:spLocks noGrp="1" noChangeArrowheads="1"/>
          </p:cNvSpPr>
          <p:nvPr>
            <p:ph type="body" sz="half" idx="1"/>
          </p:nvPr>
        </p:nvSpPr>
        <p:spPr>
          <a:xfrm>
            <a:off x="457200" y="1676400"/>
            <a:ext cx="7242175" cy="4422775"/>
          </a:xfrm>
        </p:spPr>
        <p:txBody>
          <a:bodyPr/>
          <a:lstStyle/>
          <a:p>
            <a:r>
              <a:rPr lang="en-US" sz="2000" dirty="0"/>
              <a:t>Project Estimation</a:t>
            </a:r>
          </a:p>
          <a:p>
            <a:r>
              <a:rPr lang="en-US" sz="2000" dirty="0"/>
              <a:t>Risk Management</a:t>
            </a:r>
          </a:p>
          <a:p>
            <a:r>
              <a:rPr lang="en-US" sz="2000" dirty="0"/>
              <a:t>Defect Prevention</a:t>
            </a:r>
          </a:p>
          <a:p>
            <a:r>
              <a:rPr lang="en-US" sz="2000" dirty="0"/>
              <a:t>Work Breakdown Structure</a:t>
            </a:r>
          </a:p>
          <a:p>
            <a:r>
              <a:rPr lang="en-US" sz="2000" dirty="0"/>
              <a:t>Identification of Roles &amp; Responsibilities</a:t>
            </a:r>
          </a:p>
          <a:p>
            <a:r>
              <a:rPr lang="en-US" sz="2000" dirty="0"/>
              <a:t>Quality Assurance Plan</a:t>
            </a:r>
          </a:p>
          <a:p>
            <a:r>
              <a:rPr lang="en-US" sz="2000" dirty="0"/>
              <a:t>Configuration Management Plan</a:t>
            </a:r>
          </a:p>
          <a:p>
            <a:r>
              <a:rPr lang="en-US" sz="2000" dirty="0"/>
              <a:t>Metrics Plan</a:t>
            </a:r>
          </a:p>
          <a:p>
            <a:endParaRPr lang="en-US" sz="2000" dirty="0"/>
          </a:p>
        </p:txBody>
      </p:sp>
      <p:pic>
        <p:nvPicPr>
          <p:cNvPr id="14341" name="Picture 5" descr="front_banner1"/>
          <p:cNvPicPr>
            <a:picLocks noGrp="1" noChangeAspect="1" noChangeArrowheads="1"/>
          </p:cNvPicPr>
          <p:nvPr>
            <p:ph sz="half" idx="2"/>
          </p:nvPr>
        </p:nvPicPr>
        <p:blipFill>
          <a:blip r:embed="rId3"/>
          <a:stretch>
            <a:fillRect/>
          </a:stretch>
        </p:blipFill>
        <p:spPr>
          <a:xfrm>
            <a:off x="5410200" y="2590800"/>
            <a:ext cx="3429000" cy="2286644"/>
          </a:xfrm>
          <a:noFill/>
          <a:ln/>
        </p:spPr>
      </p:pic>
      <p:sp>
        <p:nvSpPr>
          <p:cNvPr id="14340" name="Text Box 4"/>
          <p:cNvSpPr txBox="1">
            <a:spLocks noChangeArrowheads="1"/>
          </p:cNvSpPr>
          <p:nvPr/>
        </p:nvSpPr>
        <p:spPr bwMode="auto">
          <a:xfrm>
            <a:off x="1203325" y="2246313"/>
            <a:ext cx="184150" cy="366712"/>
          </a:xfrm>
          <a:prstGeom prst="rect">
            <a:avLst/>
          </a:prstGeom>
          <a:noFill/>
          <a:ln w="9525">
            <a:noFill/>
            <a:miter lim="800000"/>
            <a:headEnd/>
            <a:tailEnd/>
          </a:ln>
          <a:effectLst/>
        </p:spPr>
        <p:txBody>
          <a:bodyPr wrap="none">
            <a:spAutoFit/>
          </a:bodyPr>
          <a:lstStyle/>
          <a:p>
            <a:pPr algn="ctr" eaLnBrk="0" hangingPunct="0"/>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xfrm>
            <a:off x="304800" y="609600"/>
            <a:ext cx="8510588" cy="1020763"/>
          </a:xfrm>
        </p:spPr>
        <p:txBody>
          <a:bodyPr/>
          <a:lstStyle/>
          <a:p>
            <a:r>
              <a:rPr lang="en-US" dirty="0"/>
              <a:t>Project Execution</a:t>
            </a:r>
          </a:p>
        </p:txBody>
      </p:sp>
      <p:sp>
        <p:nvSpPr>
          <p:cNvPr id="16386" name="Oval 2"/>
          <p:cNvSpPr>
            <a:spLocks noChangeArrowheads="1"/>
          </p:cNvSpPr>
          <p:nvPr/>
        </p:nvSpPr>
        <p:spPr bwMode="auto">
          <a:xfrm>
            <a:off x="2438400" y="2133600"/>
            <a:ext cx="4114800" cy="3076575"/>
          </a:xfrm>
          <a:prstGeom prst="ellipse">
            <a:avLst/>
          </a:prstGeom>
          <a:solidFill>
            <a:srgbClr val="3399FF"/>
          </a:solidFill>
          <a:ln w="9525">
            <a:solidFill>
              <a:schemeClr val="tx1"/>
            </a:solidFill>
            <a:round/>
            <a:headEnd/>
            <a:tailEnd/>
          </a:ln>
          <a:effectLst/>
        </p:spPr>
        <p:txBody>
          <a:bodyPr wrap="none" anchor="ctr"/>
          <a:lstStyle/>
          <a:p>
            <a:endParaRPr lang="en-US"/>
          </a:p>
        </p:txBody>
      </p:sp>
      <p:sp>
        <p:nvSpPr>
          <p:cNvPr id="16388" name="AutoShape 4"/>
          <p:cNvSpPr>
            <a:spLocks noChangeArrowheads="1"/>
          </p:cNvSpPr>
          <p:nvPr/>
        </p:nvSpPr>
        <p:spPr bwMode="auto">
          <a:xfrm>
            <a:off x="533400" y="1295400"/>
            <a:ext cx="8001000" cy="4038600"/>
          </a:xfrm>
          <a:custGeom>
            <a:avLst/>
            <a:gdLst>
              <a:gd name="G0" fmla="+- 6051 0 0"/>
              <a:gd name="G1" fmla="+- 21600 0 6051"/>
              <a:gd name="G2" fmla="+- 21600 0 605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051" y="10800"/>
                </a:moveTo>
                <a:cubicBezTo>
                  <a:pt x="6051" y="13423"/>
                  <a:pt x="8177" y="15549"/>
                  <a:pt x="10800" y="15549"/>
                </a:cubicBezTo>
                <a:cubicBezTo>
                  <a:pt x="13423" y="15549"/>
                  <a:pt x="15549" y="13423"/>
                  <a:pt x="15549" y="10800"/>
                </a:cubicBezTo>
                <a:cubicBezTo>
                  <a:pt x="15549" y="8177"/>
                  <a:pt x="13423" y="6051"/>
                  <a:pt x="10800" y="6051"/>
                </a:cubicBezTo>
                <a:cubicBezTo>
                  <a:pt x="8177" y="6051"/>
                  <a:pt x="6051" y="8177"/>
                  <a:pt x="6051" y="10800"/>
                </a:cubicBezTo>
                <a:close/>
              </a:path>
            </a:pathLst>
          </a:custGeom>
          <a:solidFill>
            <a:schemeClr val="tx2"/>
          </a:solidFill>
          <a:ln w="9525">
            <a:solidFill>
              <a:schemeClr val="tx1"/>
            </a:solidFill>
            <a:round/>
            <a:headEnd/>
            <a:tailEnd/>
          </a:ln>
          <a:effectLst/>
        </p:spPr>
        <p:txBody>
          <a:bodyPr wrap="none" anchor="ctr"/>
          <a:lstStyle/>
          <a:p>
            <a:endParaRPr lang="en-US"/>
          </a:p>
        </p:txBody>
      </p:sp>
      <p:sp>
        <p:nvSpPr>
          <p:cNvPr id="16389" name="WordArt 5"/>
          <p:cNvSpPr>
            <a:spLocks noChangeArrowheads="1" noChangeShapeType="1" noTextEdit="1"/>
          </p:cNvSpPr>
          <p:nvPr/>
        </p:nvSpPr>
        <p:spPr bwMode="auto">
          <a:xfrm>
            <a:off x="3200400" y="3352800"/>
            <a:ext cx="2590800" cy="914400"/>
          </a:xfrm>
          <a:prstGeom prst="rect">
            <a:avLst/>
          </a:prstGeom>
        </p:spPr>
        <p:txBody>
          <a:bodyPr wrap="none" fromWordArt="1">
            <a:prstTxWarp prst="textPlain">
              <a:avLst>
                <a:gd name="adj" fmla="val 50000"/>
              </a:avLst>
            </a:prstTxWarp>
          </a:bodyPr>
          <a:lstStyle/>
          <a:p>
            <a:pPr algn="ctr"/>
            <a:r>
              <a:rPr lang="en-US" sz="3600" kern="10" spc="720" dirty="0">
                <a:ln w="9525">
                  <a:noFill/>
                  <a:round/>
                  <a:headEnd/>
                  <a:tailEnd/>
                </a:ln>
                <a:solidFill>
                  <a:schemeClr val="tx2"/>
                </a:solidFill>
                <a:effectLst>
                  <a:outerShdw dist="45791" dir="3378596" algn="ctr" rotWithShape="0">
                    <a:srgbClr val="4D4D4D">
                      <a:alpha val="80000"/>
                    </a:srgbClr>
                  </a:outerShdw>
                </a:effectLst>
                <a:latin typeface="Arial Black"/>
              </a:rPr>
              <a:t>SDLC</a:t>
            </a:r>
          </a:p>
        </p:txBody>
      </p:sp>
      <p:sp>
        <p:nvSpPr>
          <p:cNvPr id="16390" name="Oval 6"/>
          <p:cNvSpPr>
            <a:spLocks noChangeArrowheads="1"/>
          </p:cNvSpPr>
          <p:nvPr/>
        </p:nvSpPr>
        <p:spPr bwMode="auto">
          <a:xfrm rot="-135963">
            <a:off x="2590800" y="1524000"/>
            <a:ext cx="1905000" cy="9906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b="1"/>
              <a:t>Task Allocation</a:t>
            </a:r>
          </a:p>
        </p:txBody>
      </p:sp>
      <p:sp>
        <p:nvSpPr>
          <p:cNvPr id="16391" name="Oval 7"/>
          <p:cNvSpPr>
            <a:spLocks noChangeArrowheads="1"/>
          </p:cNvSpPr>
          <p:nvPr/>
        </p:nvSpPr>
        <p:spPr bwMode="auto">
          <a:xfrm>
            <a:off x="4648200" y="1524000"/>
            <a:ext cx="1905000" cy="9906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b="1"/>
              <a:t>Task Execution</a:t>
            </a:r>
          </a:p>
        </p:txBody>
      </p:sp>
      <p:sp>
        <p:nvSpPr>
          <p:cNvPr id="16392" name="Oval 8"/>
          <p:cNvSpPr>
            <a:spLocks noChangeArrowheads="1"/>
          </p:cNvSpPr>
          <p:nvPr/>
        </p:nvSpPr>
        <p:spPr bwMode="auto">
          <a:xfrm>
            <a:off x="6096000" y="2286000"/>
            <a:ext cx="1905000" cy="9906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sz="1600" b="1"/>
              <a:t>Configuration Mgnt</a:t>
            </a:r>
          </a:p>
        </p:txBody>
      </p:sp>
      <p:sp>
        <p:nvSpPr>
          <p:cNvPr id="16393" name="Oval 9"/>
          <p:cNvSpPr>
            <a:spLocks noChangeArrowheads="1"/>
          </p:cNvSpPr>
          <p:nvPr/>
        </p:nvSpPr>
        <p:spPr bwMode="auto">
          <a:xfrm>
            <a:off x="6586538" y="3352800"/>
            <a:ext cx="1905000" cy="9906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b="1"/>
              <a:t>Project Meetings</a:t>
            </a:r>
          </a:p>
        </p:txBody>
      </p:sp>
      <p:sp>
        <p:nvSpPr>
          <p:cNvPr id="16394" name="Oval 10"/>
          <p:cNvSpPr>
            <a:spLocks noChangeArrowheads="1"/>
          </p:cNvSpPr>
          <p:nvPr/>
        </p:nvSpPr>
        <p:spPr bwMode="auto">
          <a:xfrm>
            <a:off x="990600" y="2362200"/>
            <a:ext cx="1905000" cy="9906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b="1"/>
              <a:t>Customer Comm.</a:t>
            </a:r>
          </a:p>
        </p:txBody>
      </p:sp>
      <p:sp>
        <p:nvSpPr>
          <p:cNvPr id="16395" name="Oval 11"/>
          <p:cNvSpPr>
            <a:spLocks noChangeArrowheads="1"/>
          </p:cNvSpPr>
          <p:nvPr/>
        </p:nvSpPr>
        <p:spPr bwMode="auto">
          <a:xfrm>
            <a:off x="609600" y="3505200"/>
            <a:ext cx="1905000" cy="9906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sz="1600" b="1"/>
              <a:t>Review/Inspection</a:t>
            </a:r>
          </a:p>
        </p:txBody>
      </p:sp>
      <p:sp>
        <p:nvSpPr>
          <p:cNvPr id="16396" name="Oval 12"/>
          <p:cNvSpPr>
            <a:spLocks noChangeArrowheads="1"/>
          </p:cNvSpPr>
          <p:nvPr/>
        </p:nvSpPr>
        <p:spPr bwMode="auto">
          <a:xfrm>
            <a:off x="1752600" y="4800600"/>
            <a:ext cx="1905000" cy="9906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b="1"/>
              <a:t>Metrics</a:t>
            </a:r>
          </a:p>
        </p:txBody>
      </p:sp>
      <p:sp>
        <p:nvSpPr>
          <p:cNvPr id="16397" name="Oval 13"/>
          <p:cNvSpPr>
            <a:spLocks noChangeArrowheads="1"/>
          </p:cNvSpPr>
          <p:nvPr/>
        </p:nvSpPr>
        <p:spPr bwMode="auto">
          <a:xfrm>
            <a:off x="4038600" y="5105400"/>
            <a:ext cx="1905000" cy="7620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sz="1600" b="1"/>
              <a:t>Defect Prevention</a:t>
            </a:r>
          </a:p>
        </p:txBody>
      </p:sp>
      <p:sp>
        <p:nvSpPr>
          <p:cNvPr id="16398" name="Oval 14"/>
          <p:cNvSpPr>
            <a:spLocks noChangeArrowheads="1"/>
          </p:cNvSpPr>
          <p:nvPr/>
        </p:nvSpPr>
        <p:spPr bwMode="auto">
          <a:xfrm>
            <a:off x="5791200" y="4495800"/>
            <a:ext cx="1905000" cy="9906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b="1"/>
              <a:t>Project Tracking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386"/>
                                        </p:tgtEl>
                                        <p:attrNameLst>
                                          <p:attrName>style.visibility</p:attrName>
                                        </p:attrNameLst>
                                      </p:cBhvr>
                                      <p:to>
                                        <p:strVal val="visible"/>
                                      </p:to>
                                    </p:set>
                                    <p:animEffect transition="in" filter="blinds(horizontal)">
                                      <p:cBhvr>
                                        <p:cTn id="10" dur="500"/>
                                        <p:tgtEl>
                                          <p:spTgt spid="16386"/>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16389"/>
                                        </p:tgtEl>
                                        <p:attrNameLst>
                                          <p:attrName>style.visibility</p:attrName>
                                        </p:attrNameLst>
                                      </p:cBhvr>
                                      <p:to>
                                        <p:strVal val="visible"/>
                                      </p:to>
                                    </p:set>
                                    <p:animEffect transition="in" filter="wedge">
                                      <p:cBhvr>
                                        <p:cTn id="15" dur="2000"/>
                                        <p:tgtEl>
                                          <p:spTgt spid="1638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390"/>
                                        </p:tgtEl>
                                        <p:attrNameLst>
                                          <p:attrName>style.visibility</p:attrName>
                                        </p:attrNameLst>
                                      </p:cBhvr>
                                      <p:to>
                                        <p:strVal val="visible"/>
                                      </p:to>
                                    </p:set>
                                    <p:animEffect transition="in" filter="blinds(horizontal)">
                                      <p:cBhvr>
                                        <p:cTn id="20" dur="500"/>
                                        <p:tgtEl>
                                          <p:spTgt spid="1639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391"/>
                                        </p:tgtEl>
                                        <p:attrNameLst>
                                          <p:attrName>style.visibility</p:attrName>
                                        </p:attrNameLst>
                                      </p:cBhvr>
                                      <p:to>
                                        <p:strVal val="visible"/>
                                      </p:to>
                                    </p:set>
                                    <p:animEffect transition="in" filter="blinds(horizontal)">
                                      <p:cBhvr>
                                        <p:cTn id="25" dur="500"/>
                                        <p:tgtEl>
                                          <p:spTgt spid="1639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392"/>
                                        </p:tgtEl>
                                        <p:attrNameLst>
                                          <p:attrName>style.visibility</p:attrName>
                                        </p:attrNameLst>
                                      </p:cBhvr>
                                      <p:to>
                                        <p:strVal val="visible"/>
                                      </p:to>
                                    </p:set>
                                    <p:animEffect transition="in" filter="blinds(horizontal)">
                                      <p:cBhvr>
                                        <p:cTn id="30" dur="500"/>
                                        <p:tgtEl>
                                          <p:spTgt spid="1639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393"/>
                                        </p:tgtEl>
                                        <p:attrNameLst>
                                          <p:attrName>style.visibility</p:attrName>
                                        </p:attrNameLst>
                                      </p:cBhvr>
                                      <p:to>
                                        <p:strVal val="visible"/>
                                      </p:to>
                                    </p:set>
                                    <p:animEffect transition="in" filter="blinds(horizontal)">
                                      <p:cBhvr>
                                        <p:cTn id="35" dur="500"/>
                                        <p:tgtEl>
                                          <p:spTgt spid="1639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398"/>
                                        </p:tgtEl>
                                        <p:attrNameLst>
                                          <p:attrName>style.visibility</p:attrName>
                                        </p:attrNameLst>
                                      </p:cBhvr>
                                      <p:to>
                                        <p:strVal val="visible"/>
                                      </p:to>
                                    </p:set>
                                    <p:animEffect transition="in" filter="blinds(horizontal)">
                                      <p:cBhvr>
                                        <p:cTn id="40" dur="500"/>
                                        <p:tgtEl>
                                          <p:spTgt spid="1639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6397"/>
                                        </p:tgtEl>
                                        <p:attrNameLst>
                                          <p:attrName>style.visibility</p:attrName>
                                        </p:attrNameLst>
                                      </p:cBhvr>
                                      <p:to>
                                        <p:strVal val="visible"/>
                                      </p:to>
                                    </p:set>
                                    <p:animEffect transition="in" filter="blinds(horizontal)">
                                      <p:cBhvr>
                                        <p:cTn id="45" dur="500"/>
                                        <p:tgtEl>
                                          <p:spTgt spid="1639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6396"/>
                                        </p:tgtEl>
                                        <p:attrNameLst>
                                          <p:attrName>style.visibility</p:attrName>
                                        </p:attrNameLst>
                                      </p:cBhvr>
                                      <p:to>
                                        <p:strVal val="visible"/>
                                      </p:to>
                                    </p:set>
                                    <p:animEffect transition="in" filter="blinds(horizontal)">
                                      <p:cBhvr>
                                        <p:cTn id="50" dur="500"/>
                                        <p:tgtEl>
                                          <p:spTgt spid="1639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6395"/>
                                        </p:tgtEl>
                                        <p:attrNameLst>
                                          <p:attrName>style.visibility</p:attrName>
                                        </p:attrNameLst>
                                      </p:cBhvr>
                                      <p:to>
                                        <p:strVal val="visible"/>
                                      </p:to>
                                    </p:set>
                                    <p:animEffect transition="in" filter="blinds(horizontal)">
                                      <p:cBhvr>
                                        <p:cTn id="55" dur="500"/>
                                        <p:tgtEl>
                                          <p:spTgt spid="1639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6394"/>
                                        </p:tgtEl>
                                        <p:attrNameLst>
                                          <p:attrName>style.visibility</p:attrName>
                                        </p:attrNameLst>
                                      </p:cBhvr>
                                      <p:to>
                                        <p:strVal val="visible"/>
                                      </p:to>
                                    </p:set>
                                    <p:animEffect transition="in" filter="blinds(horizontal)">
                                      <p:cBhvr>
                                        <p:cTn id="60"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8" grpId="0" animBg="1"/>
      <p:bldP spid="16389" grpId="0" animBg="1"/>
      <p:bldP spid="16390" grpId="0" animBg="1"/>
      <p:bldP spid="16391" grpId="0" animBg="1"/>
      <p:bldP spid="16392" grpId="0" animBg="1"/>
      <p:bldP spid="16393" grpId="0" animBg="1"/>
      <p:bldP spid="16394" grpId="0" animBg="1"/>
      <p:bldP spid="16395" grpId="0" animBg="1"/>
      <p:bldP spid="16396" grpId="0" animBg="1"/>
      <p:bldP spid="16397" grpId="0" animBg="1"/>
      <p:bldP spid="1639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14600" y="685800"/>
            <a:ext cx="5181600" cy="1096963"/>
          </a:xfrm>
        </p:spPr>
        <p:txBody>
          <a:bodyPr/>
          <a:lstStyle/>
          <a:p>
            <a:r>
              <a:rPr lang="en-US" dirty="0"/>
              <a:t>Project Delivery</a:t>
            </a:r>
          </a:p>
        </p:txBody>
      </p:sp>
      <p:sp>
        <p:nvSpPr>
          <p:cNvPr id="18435" name="Rectangle 3"/>
          <p:cNvSpPr>
            <a:spLocks noGrp="1" noChangeArrowheads="1"/>
          </p:cNvSpPr>
          <p:nvPr>
            <p:ph type="body" sz="half" idx="1"/>
          </p:nvPr>
        </p:nvSpPr>
        <p:spPr>
          <a:xfrm>
            <a:off x="2057400" y="1524000"/>
            <a:ext cx="4267200" cy="914400"/>
          </a:xfrm>
        </p:spPr>
        <p:txBody>
          <a:bodyPr/>
          <a:lstStyle/>
          <a:p>
            <a:pPr>
              <a:buFont typeface="Wingdings" pitchFamily="2" charset="2"/>
              <a:buNone/>
            </a:pPr>
            <a:r>
              <a:rPr lang="en-US" sz="2000"/>
              <a:t>Software Replication and Delivery</a:t>
            </a:r>
          </a:p>
          <a:p>
            <a:endParaRPr lang="en-US" sz="2000"/>
          </a:p>
          <a:p>
            <a:endParaRPr lang="en-US" sz="2000"/>
          </a:p>
          <a:p>
            <a:endParaRPr lang="en-US" sz="2000"/>
          </a:p>
          <a:p>
            <a:endParaRPr lang="en-US" sz="2000"/>
          </a:p>
          <a:p>
            <a:endParaRPr lang="en-US" sz="2000"/>
          </a:p>
        </p:txBody>
      </p:sp>
      <p:pic>
        <p:nvPicPr>
          <p:cNvPr id="18440" name="Picture 8" descr="Software Pack"/>
          <p:cNvPicPr>
            <a:picLocks noGrp="1" noChangeAspect="1" noChangeArrowheads="1"/>
          </p:cNvPicPr>
          <p:nvPr>
            <p:ph sz="quarter" idx="2"/>
          </p:nvPr>
        </p:nvPicPr>
        <p:blipFill>
          <a:blip r:embed="rId3"/>
          <a:srcRect l="2702" b="-1608"/>
          <a:stretch>
            <a:fillRect/>
          </a:stretch>
        </p:blipFill>
        <p:spPr>
          <a:xfrm>
            <a:off x="5638800" y="1295400"/>
            <a:ext cx="2743200" cy="1905000"/>
          </a:xfrm>
          <a:noFill/>
          <a:ln/>
        </p:spPr>
      </p:pic>
      <p:pic>
        <p:nvPicPr>
          <p:cNvPr id="18436" name="Picture 4" descr="Software Installation"/>
          <p:cNvPicPr>
            <a:picLocks noGrp="1" noChangeAspect="1" noChangeArrowheads="1"/>
          </p:cNvPicPr>
          <p:nvPr>
            <p:ph sz="quarter" idx="3"/>
          </p:nvPr>
        </p:nvPicPr>
        <p:blipFill>
          <a:blip r:embed="rId4"/>
          <a:srcRect l="2856" t="13513" r="2856" b="17918"/>
          <a:stretch>
            <a:fillRect/>
          </a:stretch>
        </p:blipFill>
        <p:spPr>
          <a:xfrm>
            <a:off x="1066800" y="2819400"/>
            <a:ext cx="2424113" cy="1903413"/>
          </a:xfrm>
          <a:noFill/>
          <a:ln/>
        </p:spPr>
      </p:pic>
      <p:pic>
        <p:nvPicPr>
          <p:cNvPr id="18437" name="Picture 5" descr="approved"/>
          <p:cNvPicPr>
            <a:picLocks noChangeAspect="1" noChangeArrowheads="1"/>
          </p:cNvPicPr>
          <p:nvPr/>
        </p:nvPicPr>
        <p:blipFill>
          <a:blip r:embed="rId5"/>
          <a:srcRect/>
          <a:stretch>
            <a:fillRect/>
          </a:stretch>
        </p:blipFill>
        <p:spPr bwMode="auto">
          <a:xfrm>
            <a:off x="5791200" y="4267200"/>
            <a:ext cx="1790700" cy="1447800"/>
          </a:xfrm>
          <a:prstGeom prst="rect">
            <a:avLst/>
          </a:prstGeom>
          <a:noFill/>
        </p:spPr>
      </p:pic>
      <p:sp>
        <p:nvSpPr>
          <p:cNvPr id="18438" name="Text Box 6"/>
          <p:cNvSpPr txBox="1">
            <a:spLocks noChangeArrowheads="1"/>
          </p:cNvSpPr>
          <p:nvPr/>
        </p:nvSpPr>
        <p:spPr bwMode="auto">
          <a:xfrm>
            <a:off x="3581400" y="3429000"/>
            <a:ext cx="2924175" cy="701675"/>
          </a:xfrm>
          <a:prstGeom prst="rect">
            <a:avLst/>
          </a:prstGeom>
          <a:noFill/>
          <a:ln w="9525">
            <a:noFill/>
            <a:miter lim="800000"/>
            <a:headEnd/>
            <a:tailEnd/>
          </a:ln>
          <a:effectLst/>
        </p:spPr>
        <p:txBody>
          <a:bodyPr wrap="none">
            <a:spAutoFit/>
          </a:bodyPr>
          <a:lstStyle/>
          <a:p>
            <a:pPr algn="ctr">
              <a:spcBef>
                <a:spcPct val="20000"/>
              </a:spcBef>
              <a:buClr>
                <a:schemeClr val="hlink"/>
              </a:buClr>
              <a:buFont typeface="Wingdings" pitchFamily="2" charset="2"/>
              <a:buNone/>
            </a:pPr>
            <a:r>
              <a:rPr lang="en-US" sz="2000">
                <a:effectLst>
                  <a:outerShdw blurRad="38100" dist="38100" dir="2700000" algn="tl">
                    <a:srgbClr val="C0C0C0"/>
                  </a:outerShdw>
                </a:effectLst>
                <a:latin typeface="Verdana" pitchFamily="34" charset="0"/>
              </a:rPr>
              <a:t> Software Installation</a:t>
            </a:r>
          </a:p>
          <a:p>
            <a:pPr algn="ctr" eaLnBrk="0" hangingPunct="0"/>
            <a:endParaRPr lang="en-US" sz="2000">
              <a:latin typeface="Verdana" pitchFamily="34" charset="0"/>
            </a:endParaRPr>
          </a:p>
        </p:txBody>
      </p:sp>
      <p:sp>
        <p:nvSpPr>
          <p:cNvPr id="18439" name="Text Box 7"/>
          <p:cNvSpPr txBox="1">
            <a:spLocks noChangeArrowheads="1"/>
          </p:cNvSpPr>
          <p:nvPr/>
        </p:nvSpPr>
        <p:spPr bwMode="auto">
          <a:xfrm>
            <a:off x="3200400" y="5181600"/>
            <a:ext cx="2143125" cy="519113"/>
          </a:xfrm>
          <a:prstGeom prst="rect">
            <a:avLst/>
          </a:prstGeom>
          <a:noFill/>
          <a:ln w="9525">
            <a:noFill/>
            <a:miter lim="800000"/>
            <a:headEnd/>
            <a:tailEnd/>
          </a:ln>
          <a:effectLst/>
        </p:spPr>
        <p:txBody>
          <a:bodyPr wrap="none">
            <a:spAutoFit/>
          </a:bodyPr>
          <a:lstStyle/>
          <a:p>
            <a:pPr algn="ctr">
              <a:spcBef>
                <a:spcPct val="20000"/>
              </a:spcBef>
              <a:buClr>
                <a:schemeClr val="hlink"/>
              </a:buClr>
              <a:buFont typeface="Wingdings" pitchFamily="2" charset="2"/>
              <a:buNone/>
            </a:pPr>
            <a:r>
              <a:rPr lang="en-US" sz="2800">
                <a:effectLst>
                  <a:outerShdw blurRad="38100" dist="38100" dir="2700000" algn="tl">
                    <a:srgbClr val="C0C0C0"/>
                  </a:outerShdw>
                </a:effectLst>
              </a:rPr>
              <a:t> Acceptance</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1912</TotalTime>
  <Words>170</Words>
  <Application>Microsoft Office PowerPoint</Application>
  <PresentationFormat>On-screen Show (4:3)</PresentationFormat>
  <Paragraphs>78</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Theme1</vt:lpstr>
      <vt:lpstr>Slide 1</vt:lpstr>
      <vt:lpstr>Project</vt:lpstr>
      <vt:lpstr>Project Life Cycle</vt:lpstr>
      <vt:lpstr>Project Acquisition</vt:lpstr>
      <vt:lpstr>Project Acquisition</vt:lpstr>
      <vt:lpstr>Project Initiation</vt:lpstr>
      <vt:lpstr>Project Planning</vt:lpstr>
      <vt:lpstr>Project Execution</vt:lpstr>
      <vt:lpstr>Project Delivery</vt:lpstr>
      <vt:lpstr>Project Closure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dc:creator>
  <cp:lastModifiedBy>manoj</cp:lastModifiedBy>
  <cp:revision>355</cp:revision>
  <dcterms:created xsi:type="dcterms:W3CDTF">2008-05-02T07:49:09Z</dcterms:created>
  <dcterms:modified xsi:type="dcterms:W3CDTF">2009-11-17T15:44:02Z</dcterms:modified>
</cp:coreProperties>
</file>