
<file path=[Content_Types].xml><?xml version="1.0" encoding="utf-8"?>
<Types xmlns="http://schemas.openxmlformats.org/package/2006/content-types">
  <Override PartName="/ppt/diagrams/data17.xml" ContentType="application/vnd.openxmlformats-officedocument.drawingml.diagramData+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diagrams/quickStyle17.xml" ContentType="application/vnd.openxmlformats-officedocument.drawingml.diagramStyle+xml"/>
  <Override PartName="/ppt/diagrams/drawing18.xml" ContentType="application/vnd.ms-office.drawingml.diagramDrawing+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layout17.xml" ContentType="application/vnd.openxmlformats-officedocument.drawingml.diagramLayout+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layout13.xml" ContentType="application/vnd.openxmlformats-officedocument.drawingml.diagramLayout+xml"/>
  <Override PartName="/ppt/diagrams/drawing7.xml" ContentType="application/vnd.ms-office.drawingml.diagramDrawing+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colors16.xml" ContentType="application/vnd.openxmlformats-officedocument.drawingml.diagramColors+xml"/>
  <Override PartName="/ppt/diagrams/data18.xml" ContentType="application/vnd.openxmlformats-officedocument.drawingml.diagramData+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quickStyle5.xml" ContentType="application/vnd.openxmlformats-officedocument.drawingml.diagramStyle+xml"/>
  <Override PartName="/ppt/diagrams/colors12.xml" ContentType="application/vnd.openxmlformats-officedocument.drawingml.diagramColors+xml"/>
  <Override PartName="/ppt/diagrams/data16.xml" ContentType="application/vnd.openxmlformats-officedocument.drawingml.diagramData+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colors10.xml" ContentType="application/vnd.openxmlformats-officedocument.drawingml.diagramColors+xml"/>
  <Override PartName="/ppt/diagrams/data14.xml" ContentType="application/vnd.openxmlformats-officedocument.drawingml.diagramData+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ppt/diagrams/quickStyle16.xml" ContentType="application/vnd.openxmlformats-officedocument.drawingml.diagramStyle+xml"/>
  <Override PartName="/ppt/diagrams/quickStyle18.xml" ContentType="application/vnd.openxmlformats-officedocument.drawingml.diagramStyle+xml"/>
  <Override PartName="/docProps/app.xml" ContentType="application/vnd.openxmlformats-officedocument.extended-properties+xml"/>
  <Override PartName="/ppt/diagrams/drawing17.xml" ContentType="application/vnd.ms-office.drawingml.diagramDrawing+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layout18.xml" ContentType="application/vnd.openxmlformats-officedocument.drawingml.diagramLayout+xml"/>
  <Override PartName="/ppt/diagrams/drawing15.xml" ContentType="application/vnd.ms-office.drawingml.diagramDrawing+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Default Extension="gif" ContentType="image/gif"/>
  <Override PartName="/ppt/diagrams/layout16.xml" ContentType="application/vnd.openxmlformats-officedocument.drawingml.diagramLayout+xml"/>
  <Override PartName="/ppt/diagrams/drawing13.xml" ContentType="application/vnd.ms-office.drawingml.diagramDrawing+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layout14.xml" ContentType="application/vnd.openxmlformats-officedocument.drawingml.diagramLayout+xml"/>
  <Override PartName="/ppt/diagrams/colors17.xml" ContentType="application/vnd.openxmlformats-officedocument.drawingml.diagramColors+xml"/>
  <Override PartName="/ppt/diagrams/drawing6.xml" ContentType="application/vnd.ms-office.drawingml.diagramDrawing+xml"/>
  <Override PartName="/ppt/diagrams/drawing11.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diagrams/data11.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diagrams/quickStyle15.xml" ContentType="application/vnd.openxmlformats-officedocument.drawingml.diagramStyle+xml"/>
  <Override PartName="/ppt/diagrams/drawing16.xml" ContentType="application/vnd.ms-office.drawingml.diagramDrawing+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drawing9.xml" ContentType="application/vnd.ms-office.drawingml.diagramDrawing+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drawing12.xml" ContentType="application/vnd.ms-office.drawingml.diagramDrawing+xml"/>
  <Override PartName="/ppt/slides/slide7.xml" ContentType="application/vnd.openxmlformats-officedocument.presentationml.slide+xml"/>
  <Override PartName="/ppt/diagrams/layout11.xml" ContentType="application/vnd.openxmlformats-officedocument.drawingml.diagramLayout+xml"/>
  <Override PartName="/ppt/diagrams/colors14.xml" ContentType="application/vnd.openxmlformats-officedocument.drawingml.diagramColors+xml"/>
  <Override PartName="/ppt/diagrams/drawing5.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8" r:id="rId4"/>
    <p:sldId id="282" r:id="rId5"/>
    <p:sldId id="283" r:id="rId6"/>
    <p:sldId id="289" r:id="rId7"/>
    <p:sldId id="290" r:id="rId8"/>
    <p:sldId id="291" r:id="rId9"/>
    <p:sldId id="281" r:id="rId10"/>
    <p:sldId id="284" r:id="rId11"/>
    <p:sldId id="286" r:id="rId12"/>
    <p:sldId id="285" r:id="rId13"/>
    <p:sldId id="287" r:id="rId14"/>
    <p:sldId id="288" r:id="rId15"/>
    <p:sldId id="261" r:id="rId16"/>
    <p:sldId id="262" r:id="rId17"/>
    <p:sldId id="263" r:id="rId18"/>
    <p:sldId id="293" r:id="rId19"/>
    <p:sldId id="294" r:id="rId20"/>
    <p:sldId id="295" r:id="rId21"/>
    <p:sldId id="296" r:id="rId22"/>
    <p:sldId id="297" r:id="rId23"/>
    <p:sldId id="298" r:id="rId24"/>
    <p:sldId id="299" r:id="rId25"/>
    <p:sldId id="300" r:id="rId26"/>
    <p:sldId id="301" r:id="rId27"/>
    <p:sldId id="30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7B42C8-448B-4467-90B9-EBC4D30F48EB}" type="doc">
      <dgm:prSet loTypeId="urn:microsoft.com/office/officeart/2005/8/layout/vList2" loCatId="list" qsTypeId="urn:microsoft.com/office/officeart/2005/8/quickstyle/simple5" qsCatId="simple" csTypeId="urn:microsoft.com/office/officeart/2005/8/colors/colorful2" csCatId="colorful" phldr="1"/>
      <dgm:spPr/>
      <dgm:t>
        <a:bodyPr/>
        <a:lstStyle/>
        <a:p>
          <a:endParaRPr lang="en-US"/>
        </a:p>
      </dgm:t>
    </dgm:pt>
    <dgm:pt modelId="{D8A2D129-A721-48A2-81C3-F7D00651E4C8}">
      <dgm:prSet phldrT="[Text]" custT="1"/>
      <dgm:spPr/>
      <dgm:t>
        <a:bodyPr/>
        <a:lstStyle/>
        <a:p>
          <a:r>
            <a:rPr lang="en-US" sz="2400" b="1" dirty="0" smtClean="0"/>
            <a:t>Initial:</a:t>
          </a:r>
          <a:endParaRPr lang="en-US" sz="2400" dirty="0"/>
        </a:p>
      </dgm:t>
    </dgm:pt>
    <dgm:pt modelId="{5FD52FF2-B498-4D03-A564-1AA881355E93}" type="parTrans" cxnId="{D44333BF-D1E2-4A77-ADF8-FC5BBAF64DF2}">
      <dgm:prSet/>
      <dgm:spPr/>
      <dgm:t>
        <a:bodyPr/>
        <a:lstStyle/>
        <a:p>
          <a:endParaRPr lang="en-US" sz="2000"/>
        </a:p>
      </dgm:t>
    </dgm:pt>
    <dgm:pt modelId="{2FDEE822-8F59-4D7A-BF50-110DE5BCFFFD}" type="sibTrans" cxnId="{D44333BF-D1E2-4A77-ADF8-FC5BBAF64DF2}">
      <dgm:prSet/>
      <dgm:spPr/>
      <dgm:t>
        <a:bodyPr/>
        <a:lstStyle/>
        <a:p>
          <a:endParaRPr lang="en-US" sz="2000"/>
        </a:p>
      </dgm:t>
    </dgm:pt>
    <dgm:pt modelId="{20BB8AEE-393F-464D-94AB-8936E722CE75}">
      <dgm:prSet custT="1"/>
      <dgm:spPr/>
      <dgm:t>
        <a:bodyPr/>
        <a:lstStyle/>
        <a:p>
          <a:r>
            <a:rPr lang="en-US" sz="1800" dirty="0" smtClean="0"/>
            <a:t>The main aim of the initial phase is requirements gathering. </a:t>
          </a:r>
        </a:p>
      </dgm:t>
    </dgm:pt>
    <dgm:pt modelId="{867E3EDD-F217-497D-B3EB-DEB7F5CAC87C}" type="parTrans" cxnId="{CD01F556-A155-4389-B1A0-E3512CF4EA1F}">
      <dgm:prSet/>
      <dgm:spPr/>
      <dgm:t>
        <a:bodyPr/>
        <a:lstStyle/>
        <a:p>
          <a:endParaRPr lang="en-US" sz="2000"/>
        </a:p>
      </dgm:t>
    </dgm:pt>
    <dgm:pt modelId="{18A7206F-98FC-4028-87F4-7E7AEC603AC1}" type="sibTrans" cxnId="{CD01F556-A155-4389-B1A0-E3512CF4EA1F}">
      <dgm:prSet/>
      <dgm:spPr/>
      <dgm:t>
        <a:bodyPr/>
        <a:lstStyle/>
        <a:p>
          <a:endParaRPr lang="en-US" sz="2000"/>
        </a:p>
      </dgm:t>
    </dgm:pt>
    <dgm:pt modelId="{54768AA0-2F64-4EB2-B853-EF23DF0E1B7A}">
      <dgm:prSet custT="1"/>
      <dgm:spPr/>
      <dgm:t>
        <a:bodyPr/>
        <a:lstStyle/>
        <a:p>
          <a:r>
            <a:rPr lang="en-US" sz="1800" dirty="0" smtClean="0"/>
            <a:t>The responsible person is “BA – </a:t>
          </a:r>
          <a:r>
            <a:rPr lang="en-US" sz="1800" b="1" dirty="0" smtClean="0"/>
            <a:t>Business Analyst</a:t>
          </a:r>
          <a:r>
            <a:rPr lang="en-US" sz="1800" dirty="0" smtClean="0"/>
            <a:t>”</a:t>
          </a:r>
        </a:p>
      </dgm:t>
    </dgm:pt>
    <dgm:pt modelId="{23DF0519-D96B-45AD-8D3B-6C1E8F41A065}" type="parTrans" cxnId="{DFF326FF-2250-4890-B5AC-137F23E7411C}">
      <dgm:prSet/>
      <dgm:spPr/>
      <dgm:t>
        <a:bodyPr/>
        <a:lstStyle/>
        <a:p>
          <a:endParaRPr lang="en-US" sz="2000"/>
        </a:p>
      </dgm:t>
    </dgm:pt>
    <dgm:pt modelId="{9059BE29-F27A-4959-9A52-4152582F30CA}" type="sibTrans" cxnId="{DFF326FF-2250-4890-B5AC-137F23E7411C}">
      <dgm:prSet/>
      <dgm:spPr/>
      <dgm:t>
        <a:bodyPr/>
        <a:lstStyle/>
        <a:p>
          <a:endParaRPr lang="en-US" sz="2000"/>
        </a:p>
      </dgm:t>
    </dgm:pt>
    <dgm:pt modelId="{E3C6B65D-F13A-458F-9A96-A7B5D8BCF225}">
      <dgm:prSet custT="1"/>
      <dgm:spPr/>
      <dgm:t>
        <a:bodyPr/>
        <a:lstStyle/>
        <a:p>
          <a:r>
            <a:rPr lang="en-US" sz="1800" dirty="0" smtClean="0"/>
            <a:t>The outcome document name is “</a:t>
          </a:r>
          <a:r>
            <a:rPr lang="en-US" sz="1800" b="1" dirty="0" smtClean="0"/>
            <a:t>BRS – Business Requirements Specification</a:t>
          </a:r>
          <a:r>
            <a:rPr lang="en-US" sz="1800" dirty="0" smtClean="0"/>
            <a:t>”.</a:t>
          </a:r>
          <a:endParaRPr lang="en-US" sz="1800" dirty="0"/>
        </a:p>
      </dgm:t>
    </dgm:pt>
    <dgm:pt modelId="{0BCC6F1C-9C7E-491F-BD31-DCD1B79C2125}" type="parTrans" cxnId="{D4A76CC9-F0C6-4878-A914-58897548C462}">
      <dgm:prSet/>
      <dgm:spPr/>
      <dgm:t>
        <a:bodyPr/>
        <a:lstStyle/>
        <a:p>
          <a:endParaRPr lang="en-US" sz="2000"/>
        </a:p>
      </dgm:t>
    </dgm:pt>
    <dgm:pt modelId="{FD69A789-0B54-418A-A431-B7D4BB85AA9E}" type="sibTrans" cxnId="{D4A76CC9-F0C6-4878-A914-58897548C462}">
      <dgm:prSet/>
      <dgm:spPr/>
      <dgm:t>
        <a:bodyPr/>
        <a:lstStyle/>
        <a:p>
          <a:endParaRPr lang="en-US" sz="2000"/>
        </a:p>
      </dgm:t>
    </dgm:pt>
    <dgm:pt modelId="{0909E602-5628-4FA1-BFEC-451D6EC43BB6}" type="pres">
      <dgm:prSet presAssocID="{7E7B42C8-448B-4467-90B9-EBC4D30F48EB}" presName="linear" presStyleCnt="0">
        <dgm:presLayoutVars>
          <dgm:animLvl val="lvl"/>
          <dgm:resizeHandles val="exact"/>
        </dgm:presLayoutVars>
      </dgm:prSet>
      <dgm:spPr/>
      <dgm:t>
        <a:bodyPr/>
        <a:lstStyle/>
        <a:p>
          <a:endParaRPr lang="en-US"/>
        </a:p>
      </dgm:t>
    </dgm:pt>
    <dgm:pt modelId="{16F3AF95-FE91-4E38-8C30-48C45A048597}" type="pres">
      <dgm:prSet presAssocID="{D8A2D129-A721-48A2-81C3-F7D00651E4C8}" presName="parentText" presStyleLbl="node1" presStyleIdx="0" presStyleCnt="1">
        <dgm:presLayoutVars>
          <dgm:chMax val="0"/>
          <dgm:bulletEnabled val="1"/>
        </dgm:presLayoutVars>
      </dgm:prSet>
      <dgm:spPr/>
      <dgm:t>
        <a:bodyPr/>
        <a:lstStyle/>
        <a:p>
          <a:endParaRPr lang="en-US"/>
        </a:p>
      </dgm:t>
    </dgm:pt>
    <dgm:pt modelId="{45E779D0-125E-499C-BD7D-FA1639382FEF}" type="pres">
      <dgm:prSet presAssocID="{D8A2D129-A721-48A2-81C3-F7D00651E4C8}" presName="childText" presStyleLbl="revTx" presStyleIdx="0" presStyleCnt="1">
        <dgm:presLayoutVars>
          <dgm:bulletEnabled val="1"/>
        </dgm:presLayoutVars>
      </dgm:prSet>
      <dgm:spPr/>
      <dgm:t>
        <a:bodyPr/>
        <a:lstStyle/>
        <a:p>
          <a:endParaRPr lang="en-US"/>
        </a:p>
      </dgm:t>
    </dgm:pt>
  </dgm:ptLst>
  <dgm:cxnLst>
    <dgm:cxn modelId="{D4A76CC9-F0C6-4878-A914-58897548C462}" srcId="{D8A2D129-A721-48A2-81C3-F7D00651E4C8}" destId="{E3C6B65D-F13A-458F-9A96-A7B5D8BCF225}" srcOrd="2" destOrd="0" parTransId="{0BCC6F1C-9C7E-491F-BD31-DCD1B79C2125}" sibTransId="{FD69A789-0B54-418A-A431-B7D4BB85AA9E}"/>
    <dgm:cxn modelId="{D44333BF-D1E2-4A77-ADF8-FC5BBAF64DF2}" srcId="{7E7B42C8-448B-4467-90B9-EBC4D30F48EB}" destId="{D8A2D129-A721-48A2-81C3-F7D00651E4C8}" srcOrd="0" destOrd="0" parTransId="{5FD52FF2-B498-4D03-A564-1AA881355E93}" sibTransId="{2FDEE822-8F59-4D7A-BF50-110DE5BCFFFD}"/>
    <dgm:cxn modelId="{DECDEDF0-59E0-49EF-9510-47CB7B5DEE40}" type="presOf" srcId="{54768AA0-2F64-4EB2-B853-EF23DF0E1B7A}" destId="{45E779D0-125E-499C-BD7D-FA1639382FEF}" srcOrd="0" destOrd="1" presId="urn:microsoft.com/office/officeart/2005/8/layout/vList2"/>
    <dgm:cxn modelId="{1FFE83AB-AB71-449B-8F2F-B282C415668D}" type="presOf" srcId="{E3C6B65D-F13A-458F-9A96-A7B5D8BCF225}" destId="{45E779D0-125E-499C-BD7D-FA1639382FEF}" srcOrd="0" destOrd="2" presId="urn:microsoft.com/office/officeart/2005/8/layout/vList2"/>
    <dgm:cxn modelId="{CD01F556-A155-4389-B1A0-E3512CF4EA1F}" srcId="{D8A2D129-A721-48A2-81C3-F7D00651E4C8}" destId="{20BB8AEE-393F-464D-94AB-8936E722CE75}" srcOrd="0" destOrd="0" parTransId="{867E3EDD-F217-497D-B3EB-DEB7F5CAC87C}" sibTransId="{18A7206F-98FC-4028-87F4-7E7AEC603AC1}"/>
    <dgm:cxn modelId="{0E0A1EAD-9700-4208-9CC4-36DE84BA0051}" type="presOf" srcId="{D8A2D129-A721-48A2-81C3-F7D00651E4C8}" destId="{16F3AF95-FE91-4E38-8C30-48C45A048597}" srcOrd="0" destOrd="0" presId="urn:microsoft.com/office/officeart/2005/8/layout/vList2"/>
    <dgm:cxn modelId="{D6084A6F-47C6-4FF7-9F18-8286A27A0D7C}" type="presOf" srcId="{7E7B42C8-448B-4467-90B9-EBC4D30F48EB}" destId="{0909E602-5628-4FA1-BFEC-451D6EC43BB6}" srcOrd="0" destOrd="0" presId="urn:microsoft.com/office/officeart/2005/8/layout/vList2"/>
    <dgm:cxn modelId="{DFF326FF-2250-4890-B5AC-137F23E7411C}" srcId="{D8A2D129-A721-48A2-81C3-F7D00651E4C8}" destId="{54768AA0-2F64-4EB2-B853-EF23DF0E1B7A}" srcOrd="1" destOrd="0" parTransId="{23DF0519-D96B-45AD-8D3B-6C1E8F41A065}" sibTransId="{9059BE29-F27A-4959-9A52-4152582F30CA}"/>
    <dgm:cxn modelId="{CEA21880-7452-4C09-820C-4186B47F1D6E}" type="presOf" srcId="{20BB8AEE-393F-464D-94AB-8936E722CE75}" destId="{45E779D0-125E-499C-BD7D-FA1639382FEF}" srcOrd="0" destOrd="0" presId="urn:microsoft.com/office/officeart/2005/8/layout/vList2"/>
    <dgm:cxn modelId="{AD2E7133-9EB7-4E1B-9B13-8ABA2E7DF13E}" type="presParOf" srcId="{0909E602-5628-4FA1-BFEC-451D6EC43BB6}" destId="{16F3AF95-FE91-4E38-8C30-48C45A048597}" srcOrd="0" destOrd="0" presId="urn:microsoft.com/office/officeart/2005/8/layout/vList2"/>
    <dgm:cxn modelId="{782F820A-C69F-47FD-9622-DCF14A8EC483}" type="presParOf" srcId="{0909E602-5628-4FA1-BFEC-451D6EC43BB6}" destId="{45E779D0-125E-499C-BD7D-FA1639382FEF}" srcOrd="1"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03D28EC-C685-4608-8DBA-CB43B4544030}" type="doc">
      <dgm:prSet loTypeId="urn:microsoft.com/office/officeart/2005/8/layout/list1" loCatId="list" qsTypeId="urn:microsoft.com/office/officeart/2005/8/quickstyle/simple5" qsCatId="simple" csTypeId="urn:microsoft.com/office/officeart/2005/8/colors/colorful2" csCatId="colorful" phldr="1"/>
      <dgm:spPr/>
      <dgm:t>
        <a:bodyPr/>
        <a:lstStyle/>
        <a:p>
          <a:endParaRPr lang="en-US"/>
        </a:p>
      </dgm:t>
    </dgm:pt>
    <dgm:pt modelId="{E7686D0F-4461-4002-B8D2-7378FDD9B635}">
      <dgm:prSet phldrT="[Text]" custT="1"/>
      <dgm:spPr/>
      <dgm:t>
        <a:bodyPr/>
        <a:lstStyle/>
        <a:p>
          <a:r>
            <a:rPr lang="en-US" sz="1800" dirty="0" smtClean="0"/>
            <a:t>Checks that the work-product meets the requirements set out for it. </a:t>
          </a:r>
          <a:endParaRPr lang="en-US" sz="1800" dirty="0"/>
        </a:p>
      </dgm:t>
    </dgm:pt>
    <dgm:pt modelId="{E7891C4C-5C2D-4B9A-B005-127A12A82E1A}" type="parTrans" cxnId="{220E6780-5246-47E7-B089-9B9A04AF814C}">
      <dgm:prSet/>
      <dgm:spPr/>
      <dgm:t>
        <a:bodyPr/>
        <a:lstStyle/>
        <a:p>
          <a:endParaRPr lang="en-US" sz="2000"/>
        </a:p>
      </dgm:t>
    </dgm:pt>
    <dgm:pt modelId="{39A2B97F-8C87-4713-B6E1-2202F2C5A08A}" type="sibTrans" cxnId="{220E6780-5246-47E7-B089-9B9A04AF814C}">
      <dgm:prSet/>
      <dgm:spPr/>
      <dgm:t>
        <a:bodyPr/>
        <a:lstStyle/>
        <a:p>
          <a:endParaRPr lang="en-US" sz="2000"/>
        </a:p>
      </dgm:t>
    </dgm:pt>
    <dgm:pt modelId="{E9C00BA3-9DDD-49BD-A10E-EE177688E222}">
      <dgm:prSet phldrT="[Text]" custT="1"/>
      <dgm:spPr/>
      <dgm:t>
        <a:bodyPr/>
        <a:lstStyle/>
        <a:p>
          <a:r>
            <a:rPr lang="en-US" sz="2000" b="1" dirty="0" smtClean="0"/>
            <a:t>Validation</a:t>
          </a:r>
          <a:endParaRPr lang="en-US" sz="2000" b="1" dirty="0"/>
        </a:p>
      </dgm:t>
    </dgm:pt>
    <dgm:pt modelId="{BB27BF99-24E5-4CEC-8780-510AC109CE1D}" type="parTrans" cxnId="{F88ED2F5-A6C8-4C6D-8EB1-0F294B4E9B67}">
      <dgm:prSet/>
      <dgm:spPr/>
      <dgm:t>
        <a:bodyPr/>
        <a:lstStyle/>
        <a:p>
          <a:endParaRPr lang="en-US" sz="2000"/>
        </a:p>
      </dgm:t>
    </dgm:pt>
    <dgm:pt modelId="{1150D87E-4023-43F8-9115-6EAEA9DEB5E1}" type="sibTrans" cxnId="{F88ED2F5-A6C8-4C6D-8EB1-0F294B4E9B67}">
      <dgm:prSet/>
      <dgm:spPr/>
      <dgm:t>
        <a:bodyPr/>
        <a:lstStyle/>
        <a:p>
          <a:endParaRPr lang="en-US" sz="2000"/>
        </a:p>
      </dgm:t>
    </dgm:pt>
    <dgm:pt modelId="{87297863-A88C-4C97-A3D5-D4F8E72E1E4A}">
      <dgm:prSet phldrT="[Text]" custT="1"/>
      <dgm:spPr/>
      <dgm:t>
        <a:bodyPr/>
        <a:lstStyle/>
        <a:p>
          <a:r>
            <a:rPr lang="en-US" sz="1800" dirty="0" smtClean="0"/>
            <a:t>Checks that the behavior of the work-product matches the customer needs as defined for the project. </a:t>
          </a:r>
          <a:endParaRPr lang="en-US" sz="1800" dirty="0"/>
        </a:p>
      </dgm:t>
    </dgm:pt>
    <dgm:pt modelId="{4E67E98A-1024-4E6B-BCF0-4B224C5573EF}" type="parTrans" cxnId="{0BF019E0-1C8A-475B-8478-6239D7C200A2}">
      <dgm:prSet/>
      <dgm:spPr/>
      <dgm:t>
        <a:bodyPr/>
        <a:lstStyle/>
        <a:p>
          <a:endParaRPr lang="en-US" sz="2000"/>
        </a:p>
      </dgm:t>
    </dgm:pt>
    <dgm:pt modelId="{21FC674D-B106-44E0-877B-6AFCF573A6BA}" type="sibTrans" cxnId="{0BF019E0-1C8A-475B-8478-6239D7C200A2}">
      <dgm:prSet/>
      <dgm:spPr/>
      <dgm:t>
        <a:bodyPr/>
        <a:lstStyle/>
        <a:p>
          <a:endParaRPr lang="en-US" sz="2000"/>
        </a:p>
      </dgm:t>
    </dgm:pt>
    <dgm:pt modelId="{ABF5FF3A-32DE-4814-B81A-091F84EACB68}">
      <dgm:prSet phldrT="[Text]" custT="1"/>
      <dgm:spPr/>
      <dgm:t>
        <a:bodyPr/>
        <a:lstStyle/>
        <a:p>
          <a:r>
            <a:rPr lang="en-US" sz="1800" dirty="0" smtClean="0"/>
            <a:t>Verification helps to ensure that we are building the product in the right way. </a:t>
          </a:r>
          <a:endParaRPr lang="en-US" sz="1800" dirty="0"/>
        </a:p>
      </dgm:t>
    </dgm:pt>
    <dgm:pt modelId="{78658AF2-D3E2-4F6D-8D43-F78068F07FA9}" type="parTrans" cxnId="{C9B5515F-E4A1-44D5-954D-21F352B20DB6}">
      <dgm:prSet/>
      <dgm:spPr/>
      <dgm:t>
        <a:bodyPr/>
        <a:lstStyle/>
        <a:p>
          <a:endParaRPr lang="en-US" sz="2000"/>
        </a:p>
      </dgm:t>
    </dgm:pt>
    <dgm:pt modelId="{5419F781-C091-4A98-BFD9-67F2E2590E9F}" type="sibTrans" cxnId="{C9B5515F-E4A1-44D5-954D-21F352B20DB6}">
      <dgm:prSet/>
      <dgm:spPr/>
      <dgm:t>
        <a:bodyPr/>
        <a:lstStyle/>
        <a:p>
          <a:endParaRPr lang="en-US" sz="2000"/>
        </a:p>
      </dgm:t>
    </dgm:pt>
    <dgm:pt modelId="{7D8E8CBE-988F-472A-B5F9-D4166C501908}">
      <dgm:prSet phldrT="[Text]" custT="1"/>
      <dgm:spPr/>
      <dgm:t>
        <a:bodyPr/>
        <a:lstStyle/>
        <a:p>
          <a:r>
            <a:rPr lang="en-US" sz="1800" dirty="0" smtClean="0"/>
            <a:t>Validation helps to ensure that we are building the right product as far as the users are concerned. </a:t>
          </a:r>
          <a:endParaRPr lang="en-US" sz="1800" dirty="0"/>
        </a:p>
      </dgm:t>
    </dgm:pt>
    <dgm:pt modelId="{578A5984-86B1-4265-BFCD-19B2915D4E21}" type="parTrans" cxnId="{886089F9-379B-4E45-92EC-369109CBA73F}">
      <dgm:prSet/>
      <dgm:spPr/>
      <dgm:t>
        <a:bodyPr/>
        <a:lstStyle/>
        <a:p>
          <a:endParaRPr lang="en-US" sz="2000"/>
        </a:p>
      </dgm:t>
    </dgm:pt>
    <dgm:pt modelId="{B234B5D5-1485-4D08-9D95-77ADACE8EA8D}" type="sibTrans" cxnId="{886089F9-379B-4E45-92EC-369109CBA73F}">
      <dgm:prSet/>
      <dgm:spPr/>
      <dgm:t>
        <a:bodyPr/>
        <a:lstStyle/>
        <a:p>
          <a:endParaRPr lang="en-US" sz="2000"/>
        </a:p>
      </dgm:t>
    </dgm:pt>
    <dgm:pt modelId="{25531B8F-0F8B-4389-9BDE-164FF09614E0}">
      <dgm:prSet phldrT="[Text]" custT="1"/>
      <dgm:spPr/>
      <dgm:t>
        <a:bodyPr/>
        <a:lstStyle/>
        <a:p>
          <a:r>
            <a:rPr lang="en-US" sz="2000" b="1" dirty="0" smtClean="0"/>
            <a:t>Verification</a:t>
          </a:r>
          <a:endParaRPr lang="en-US" sz="2000" b="1" dirty="0"/>
        </a:p>
      </dgm:t>
    </dgm:pt>
    <dgm:pt modelId="{696CA49B-95F1-4E9C-B512-7BF23E5F0A2E}" type="sibTrans" cxnId="{E21695DB-3EB8-4FBA-AD2C-F280A3C35D92}">
      <dgm:prSet/>
      <dgm:spPr/>
      <dgm:t>
        <a:bodyPr/>
        <a:lstStyle/>
        <a:p>
          <a:endParaRPr lang="en-US" sz="2000"/>
        </a:p>
      </dgm:t>
    </dgm:pt>
    <dgm:pt modelId="{58CA8387-B47E-4EDC-AA72-20456693D285}" type="parTrans" cxnId="{E21695DB-3EB8-4FBA-AD2C-F280A3C35D92}">
      <dgm:prSet/>
      <dgm:spPr/>
      <dgm:t>
        <a:bodyPr/>
        <a:lstStyle/>
        <a:p>
          <a:endParaRPr lang="en-US" sz="2000"/>
        </a:p>
      </dgm:t>
    </dgm:pt>
    <dgm:pt modelId="{A1A4A038-1E46-40DE-BDA6-E82688EDEC4B}" type="pres">
      <dgm:prSet presAssocID="{203D28EC-C685-4608-8DBA-CB43B4544030}" presName="linear" presStyleCnt="0">
        <dgm:presLayoutVars>
          <dgm:dir/>
          <dgm:animLvl val="lvl"/>
          <dgm:resizeHandles val="exact"/>
        </dgm:presLayoutVars>
      </dgm:prSet>
      <dgm:spPr/>
      <dgm:t>
        <a:bodyPr/>
        <a:lstStyle/>
        <a:p>
          <a:endParaRPr lang="en-US"/>
        </a:p>
      </dgm:t>
    </dgm:pt>
    <dgm:pt modelId="{D078A3EB-4059-4F76-9AA7-D2CD79B2DCE3}" type="pres">
      <dgm:prSet presAssocID="{25531B8F-0F8B-4389-9BDE-164FF09614E0}" presName="parentLin" presStyleCnt="0"/>
      <dgm:spPr/>
      <dgm:t>
        <a:bodyPr/>
        <a:lstStyle/>
        <a:p>
          <a:endParaRPr lang="en-US"/>
        </a:p>
      </dgm:t>
    </dgm:pt>
    <dgm:pt modelId="{0489B7E8-C01E-44B8-A324-338A7B9DA835}" type="pres">
      <dgm:prSet presAssocID="{25531B8F-0F8B-4389-9BDE-164FF09614E0}" presName="parentLeftMargin" presStyleLbl="node1" presStyleIdx="0" presStyleCnt="2"/>
      <dgm:spPr/>
      <dgm:t>
        <a:bodyPr/>
        <a:lstStyle/>
        <a:p>
          <a:endParaRPr lang="en-US"/>
        </a:p>
      </dgm:t>
    </dgm:pt>
    <dgm:pt modelId="{B43A2B2F-4F03-48B2-86A2-63EB64E21FE2}" type="pres">
      <dgm:prSet presAssocID="{25531B8F-0F8B-4389-9BDE-164FF09614E0}" presName="parentText" presStyleLbl="node1" presStyleIdx="0" presStyleCnt="2">
        <dgm:presLayoutVars>
          <dgm:chMax val="0"/>
          <dgm:bulletEnabled val="1"/>
        </dgm:presLayoutVars>
      </dgm:prSet>
      <dgm:spPr/>
      <dgm:t>
        <a:bodyPr/>
        <a:lstStyle/>
        <a:p>
          <a:endParaRPr lang="en-US"/>
        </a:p>
      </dgm:t>
    </dgm:pt>
    <dgm:pt modelId="{2AEE0D96-E3F6-49BC-A780-DDF440889277}" type="pres">
      <dgm:prSet presAssocID="{25531B8F-0F8B-4389-9BDE-164FF09614E0}" presName="negativeSpace" presStyleCnt="0"/>
      <dgm:spPr/>
      <dgm:t>
        <a:bodyPr/>
        <a:lstStyle/>
        <a:p>
          <a:endParaRPr lang="en-US"/>
        </a:p>
      </dgm:t>
    </dgm:pt>
    <dgm:pt modelId="{6D28A335-A7A0-47A0-89DC-873FDACEFC13}" type="pres">
      <dgm:prSet presAssocID="{25531B8F-0F8B-4389-9BDE-164FF09614E0}" presName="childText" presStyleLbl="conFgAcc1" presStyleIdx="0" presStyleCnt="2">
        <dgm:presLayoutVars>
          <dgm:bulletEnabled val="1"/>
        </dgm:presLayoutVars>
      </dgm:prSet>
      <dgm:spPr/>
      <dgm:t>
        <a:bodyPr/>
        <a:lstStyle/>
        <a:p>
          <a:endParaRPr lang="en-US"/>
        </a:p>
      </dgm:t>
    </dgm:pt>
    <dgm:pt modelId="{8EBE940B-9220-4136-B513-73C301451885}" type="pres">
      <dgm:prSet presAssocID="{696CA49B-95F1-4E9C-B512-7BF23E5F0A2E}" presName="spaceBetweenRectangles" presStyleCnt="0"/>
      <dgm:spPr/>
      <dgm:t>
        <a:bodyPr/>
        <a:lstStyle/>
        <a:p>
          <a:endParaRPr lang="en-US"/>
        </a:p>
      </dgm:t>
    </dgm:pt>
    <dgm:pt modelId="{002E8070-DEE4-4AC7-807F-FCB3FFBDC82E}" type="pres">
      <dgm:prSet presAssocID="{E9C00BA3-9DDD-49BD-A10E-EE177688E222}" presName="parentLin" presStyleCnt="0"/>
      <dgm:spPr/>
      <dgm:t>
        <a:bodyPr/>
        <a:lstStyle/>
        <a:p>
          <a:endParaRPr lang="en-US"/>
        </a:p>
      </dgm:t>
    </dgm:pt>
    <dgm:pt modelId="{B69534E8-D0FB-40E3-B054-BCB6E35735A3}" type="pres">
      <dgm:prSet presAssocID="{E9C00BA3-9DDD-49BD-A10E-EE177688E222}" presName="parentLeftMargin" presStyleLbl="node1" presStyleIdx="0" presStyleCnt="2"/>
      <dgm:spPr/>
      <dgm:t>
        <a:bodyPr/>
        <a:lstStyle/>
        <a:p>
          <a:endParaRPr lang="en-US"/>
        </a:p>
      </dgm:t>
    </dgm:pt>
    <dgm:pt modelId="{5B547FE8-D483-43AF-97A4-199E57750BA2}" type="pres">
      <dgm:prSet presAssocID="{E9C00BA3-9DDD-49BD-A10E-EE177688E222}" presName="parentText" presStyleLbl="node1" presStyleIdx="1" presStyleCnt="2">
        <dgm:presLayoutVars>
          <dgm:chMax val="0"/>
          <dgm:bulletEnabled val="1"/>
        </dgm:presLayoutVars>
      </dgm:prSet>
      <dgm:spPr/>
      <dgm:t>
        <a:bodyPr/>
        <a:lstStyle/>
        <a:p>
          <a:endParaRPr lang="en-US"/>
        </a:p>
      </dgm:t>
    </dgm:pt>
    <dgm:pt modelId="{A9C1A3B2-4974-4046-BF4E-0559DA969520}" type="pres">
      <dgm:prSet presAssocID="{E9C00BA3-9DDD-49BD-A10E-EE177688E222}" presName="negativeSpace" presStyleCnt="0"/>
      <dgm:spPr/>
      <dgm:t>
        <a:bodyPr/>
        <a:lstStyle/>
        <a:p>
          <a:endParaRPr lang="en-US"/>
        </a:p>
      </dgm:t>
    </dgm:pt>
    <dgm:pt modelId="{14B0B47E-D01D-4963-BE08-30F7B5AECA03}" type="pres">
      <dgm:prSet presAssocID="{E9C00BA3-9DDD-49BD-A10E-EE177688E222}" presName="childText" presStyleLbl="conFgAcc1" presStyleIdx="1" presStyleCnt="2">
        <dgm:presLayoutVars>
          <dgm:bulletEnabled val="1"/>
        </dgm:presLayoutVars>
      </dgm:prSet>
      <dgm:spPr/>
      <dgm:t>
        <a:bodyPr/>
        <a:lstStyle/>
        <a:p>
          <a:endParaRPr lang="en-US"/>
        </a:p>
      </dgm:t>
    </dgm:pt>
  </dgm:ptLst>
  <dgm:cxnLst>
    <dgm:cxn modelId="{309951ED-0688-4239-B5CD-A0BF9253E1E8}" type="presOf" srcId="{E9C00BA3-9DDD-49BD-A10E-EE177688E222}" destId="{5B547FE8-D483-43AF-97A4-199E57750BA2}" srcOrd="1" destOrd="0" presId="urn:microsoft.com/office/officeart/2005/8/layout/list1"/>
    <dgm:cxn modelId="{C37A2D6C-866C-46D4-B5EE-70072FEA8088}" type="presOf" srcId="{E7686D0F-4461-4002-B8D2-7378FDD9B635}" destId="{6D28A335-A7A0-47A0-89DC-873FDACEFC13}" srcOrd="0" destOrd="0" presId="urn:microsoft.com/office/officeart/2005/8/layout/list1"/>
    <dgm:cxn modelId="{220E6780-5246-47E7-B089-9B9A04AF814C}" srcId="{25531B8F-0F8B-4389-9BDE-164FF09614E0}" destId="{E7686D0F-4461-4002-B8D2-7378FDD9B635}" srcOrd="0" destOrd="0" parTransId="{E7891C4C-5C2D-4B9A-B005-127A12A82E1A}" sibTransId="{39A2B97F-8C87-4713-B6E1-2202F2C5A08A}"/>
    <dgm:cxn modelId="{BF4BD55E-D424-4C03-95CF-80860CBBEC78}" type="presOf" srcId="{87297863-A88C-4C97-A3D5-D4F8E72E1E4A}" destId="{14B0B47E-D01D-4963-BE08-30F7B5AECA03}" srcOrd="0" destOrd="0" presId="urn:microsoft.com/office/officeart/2005/8/layout/list1"/>
    <dgm:cxn modelId="{C9B5515F-E4A1-44D5-954D-21F352B20DB6}" srcId="{25531B8F-0F8B-4389-9BDE-164FF09614E0}" destId="{ABF5FF3A-32DE-4814-B81A-091F84EACB68}" srcOrd="1" destOrd="0" parTransId="{78658AF2-D3E2-4F6D-8D43-F78068F07FA9}" sibTransId="{5419F781-C091-4A98-BFD9-67F2E2590E9F}"/>
    <dgm:cxn modelId="{65F943B4-2E07-43C4-9340-697C3925034F}" type="presOf" srcId="{E9C00BA3-9DDD-49BD-A10E-EE177688E222}" destId="{B69534E8-D0FB-40E3-B054-BCB6E35735A3}" srcOrd="0" destOrd="0" presId="urn:microsoft.com/office/officeart/2005/8/layout/list1"/>
    <dgm:cxn modelId="{F57A053D-EC1B-4F0B-ABC0-DA923C237A89}" type="presOf" srcId="{25531B8F-0F8B-4389-9BDE-164FF09614E0}" destId="{B43A2B2F-4F03-48B2-86A2-63EB64E21FE2}" srcOrd="1" destOrd="0" presId="urn:microsoft.com/office/officeart/2005/8/layout/list1"/>
    <dgm:cxn modelId="{9812B8BD-7EB0-4FB2-9DC3-8BED330E6DAA}" type="presOf" srcId="{7D8E8CBE-988F-472A-B5F9-D4166C501908}" destId="{14B0B47E-D01D-4963-BE08-30F7B5AECA03}" srcOrd="0" destOrd="1" presId="urn:microsoft.com/office/officeart/2005/8/layout/list1"/>
    <dgm:cxn modelId="{F88ED2F5-A6C8-4C6D-8EB1-0F294B4E9B67}" srcId="{203D28EC-C685-4608-8DBA-CB43B4544030}" destId="{E9C00BA3-9DDD-49BD-A10E-EE177688E222}" srcOrd="1" destOrd="0" parTransId="{BB27BF99-24E5-4CEC-8780-510AC109CE1D}" sibTransId="{1150D87E-4023-43F8-9115-6EAEA9DEB5E1}"/>
    <dgm:cxn modelId="{C60FB3FF-1AA5-49CC-BD97-D71ADF903756}" type="presOf" srcId="{203D28EC-C685-4608-8DBA-CB43B4544030}" destId="{A1A4A038-1E46-40DE-BDA6-E82688EDEC4B}" srcOrd="0" destOrd="0" presId="urn:microsoft.com/office/officeart/2005/8/layout/list1"/>
    <dgm:cxn modelId="{804C584C-AB5E-47CD-96A5-15948CFB3419}" type="presOf" srcId="{25531B8F-0F8B-4389-9BDE-164FF09614E0}" destId="{0489B7E8-C01E-44B8-A324-338A7B9DA835}" srcOrd="0" destOrd="0" presId="urn:microsoft.com/office/officeart/2005/8/layout/list1"/>
    <dgm:cxn modelId="{0BF019E0-1C8A-475B-8478-6239D7C200A2}" srcId="{E9C00BA3-9DDD-49BD-A10E-EE177688E222}" destId="{87297863-A88C-4C97-A3D5-D4F8E72E1E4A}" srcOrd="0" destOrd="0" parTransId="{4E67E98A-1024-4E6B-BCF0-4B224C5573EF}" sibTransId="{21FC674D-B106-44E0-877B-6AFCF573A6BA}"/>
    <dgm:cxn modelId="{E21695DB-3EB8-4FBA-AD2C-F280A3C35D92}" srcId="{203D28EC-C685-4608-8DBA-CB43B4544030}" destId="{25531B8F-0F8B-4389-9BDE-164FF09614E0}" srcOrd="0" destOrd="0" parTransId="{58CA8387-B47E-4EDC-AA72-20456693D285}" sibTransId="{696CA49B-95F1-4E9C-B512-7BF23E5F0A2E}"/>
    <dgm:cxn modelId="{886089F9-379B-4E45-92EC-369109CBA73F}" srcId="{E9C00BA3-9DDD-49BD-A10E-EE177688E222}" destId="{7D8E8CBE-988F-472A-B5F9-D4166C501908}" srcOrd="1" destOrd="0" parTransId="{578A5984-86B1-4265-BFCD-19B2915D4E21}" sibTransId="{B234B5D5-1485-4D08-9D95-77ADACE8EA8D}"/>
    <dgm:cxn modelId="{40234548-2651-4D3F-BFD6-3DE62EF5FC3D}" type="presOf" srcId="{ABF5FF3A-32DE-4814-B81A-091F84EACB68}" destId="{6D28A335-A7A0-47A0-89DC-873FDACEFC13}" srcOrd="0" destOrd="1" presId="urn:microsoft.com/office/officeart/2005/8/layout/list1"/>
    <dgm:cxn modelId="{DCD3378D-C780-4BE0-BB10-61F803109F0E}" type="presParOf" srcId="{A1A4A038-1E46-40DE-BDA6-E82688EDEC4B}" destId="{D078A3EB-4059-4F76-9AA7-D2CD79B2DCE3}" srcOrd="0" destOrd="0" presId="urn:microsoft.com/office/officeart/2005/8/layout/list1"/>
    <dgm:cxn modelId="{3CF83192-D5D6-4CC3-946A-B0F973CB2803}" type="presParOf" srcId="{D078A3EB-4059-4F76-9AA7-D2CD79B2DCE3}" destId="{0489B7E8-C01E-44B8-A324-338A7B9DA835}" srcOrd="0" destOrd="0" presId="urn:microsoft.com/office/officeart/2005/8/layout/list1"/>
    <dgm:cxn modelId="{8C2E121B-1C02-458A-AA0A-2188D7476E1B}" type="presParOf" srcId="{D078A3EB-4059-4F76-9AA7-D2CD79B2DCE3}" destId="{B43A2B2F-4F03-48B2-86A2-63EB64E21FE2}" srcOrd="1" destOrd="0" presId="urn:microsoft.com/office/officeart/2005/8/layout/list1"/>
    <dgm:cxn modelId="{474B41B9-FD6B-4C9F-85D4-319BB9BBDB71}" type="presParOf" srcId="{A1A4A038-1E46-40DE-BDA6-E82688EDEC4B}" destId="{2AEE0D96-E3F6-49BC-A780-DDF440889277}" srcOrd="1" destOrd="0" presId="urn:microsoft.com/office/officeart/2005/8/layout/list1"/>
    <dgm:cxn modelId="{9BC6A7F8-ACD3-4C3A-B3CC-9BEF7BB50EEB}" type="presParOf" srcId="{A1A4A038-1E46-40DE-BDA6-E82688EDEC4B}" destId="{6D28A335-A7A0-47A0-89DC-873FDACEFC13}" srcOrd="2" destOrd="0" presId="urn:microsoft.com/office/officeart/2005/8/layout/list1"/>
    <dgm:cxn modelId="{4317A315-79A5-4FDE-B292-522E5E18149D}" type="presParOf" srcId="{A1A4A038-1E46-40DE-BDA6-E82688EDEC4B}" destId="{8EBE940B-9220-4136-B513-73C301451885}" srcOrd="3" destOrd="0" presId="urn:microsoft.com/office/officeart/2005/8/layout/list1"/>
    <dgm:cxn modelId="{5242B75E-B27F-493B-8688-D2F14B6621C7}" type="presParOf" srcId="{A1A4A038-1E46-40DE-BDA6-E82688EDEC4B}" destId="{002E8070-DEE4-4AC7-807F-FCB3FFBDC82E}" srcOrd="4" destOrd="0" presId="urn:microsoft.com/office/officeart/2005/8/layout/list1"/>
    <dgm:cxn modelId="{5AEE993F-4B1A-4C29-A00D-AB213C92F59A}" type="presParOf" srcId="{002E8070-DEE4-4AC7-807F-FCB3FFBDC82E}" destId="{B69534E8-D0FB-40E3-B054-BCB6E35735A3}" srcOrd="0" destOrd="0" presId="urn:microsoft.com/office/officeart/2005/8/layout/list1"/>
    <dgm:cxn modelId="{35566790-353C-4DE6-BB90-92CF4005202C}" type="presParOf" srcId="{002E8070-DEE4-4AC7-807F-FCB3FFBDC82E}" destId="{5B547FE8-D483-43AF-97A4-199E57750BA2}" srcOrd="1" destOrd="0" presId="urn:microsoft.com/office/officeart/2005/8/layout/list1"/>
    <dgm:cxn modelId="{EB29D177-AA06-4A18-923B-45AB2A1DDF32}" type="presParOf" srcId="{A1A4A038-1E46-40DE-BDA6-E82688EDEC4B}" destId="{A9C1A3B2-4974-4046-BF4E-0559DA969520}" srcOrd="5" destOrd="0" presId="urn:microsoft.com/office/officeart/2005/8/layout/list1"/>
    <dgm:cxn modelId="{84870F1B-0776-4313-BBBE-E828EB22B089}" type="presParOf" srcId="{A1A4A038-1E46-40DE-BDA6-E82688EDEC4B}" destId="{14B0B47E-D01D-4963-BE08-30F7B5AECA03}" srcOrd="6" destOrd="0" presId="urn:microsoft.com/office/officeart/2005/8/layout/list1"/>
  </dgm:cxnLst>
  <dgm:bg>
    <a:effect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AA934A4-BC56-45CC-9A6E-20ADB9CA64B0}" type="doc">
      <dgm:prSet loTypeId="urn:microsoft.com/office/officeart/2005/8/layout/vList2" loCatId="list" qsTypeId="urn:microsoft.com/office/officeart/2005/8/quickstyle/simple5" qsCatId="simple" csTypeId="urn:microsoft.com/office/officeart/2005/8/colors/colorful2" csCatId="colorful" phldr="1"/>
      <dgm:spPr/>
      <dgm:t>
        <a:bodyPr/>
        <a:lstStyle/>
        <a:p>
          <a:endParaRPr lang="en-US"/>
        </a:p>
      </dgm:t>
    </dgm:pt>
    <dgm:pt modelId="{4C813E42-A0F8-45A8-A921-E05D57CAF814}">
      <dgm:prSet phldrT="[Text]" custT="1"/>
      <dgm:spPr/>
      <dgm:t>
        <a:bodyPr/>
        <a:lstStyle/>
        <a:p>
          <a:r>
            <a:rPr lang="en-US" sz="2400" b="0" dirty="0" smtClean="0"/>
            <a:t>Minimization of Project Risks</a:t>
          </a:r>
          <a:endParaRPr lang="en-US" sz="2400" b="0" dirty="0"/>
        </a:p>
      </dgm:t>
    </dgm:pt>
    <dgm:pt modelId="{E3A2D041-63E1-4E2C-9B67-B0F1A38E562C}" type="parTrans" cxnId="{76222A1A-8F19-42CF-836E-D3A497C82860}">
      <dgm:prSet/>
      <dgm:spPr/>
      <dgm:t>
        <a:bodyPr/>
        <a:lstStyle/>
        <a:p>
          <a:endParaRPr lang="en-US" sz="1600" b="0"/>
        </a:p>
      </dgm:t>
    </dgm:pt>
    <dgm:pt modelId="{8B6EB003-584A-4CCF-86E2-7306203BB40F}" type="sibTrans" cxnId="{76222A1A-8F19-42CF-836E-D3A497C82860}">
      <dgm:prSet/>
      <dgm:spPr/>
      <dgm:t>
        <a:bodyPr/>
        <a:lstStyle/>
        <a:p>
          <a:endParaRPr lang="en-US" sz="1600" b="0"/>
        </a:p>
      </dgm:t>
    </dgm:pt>
    <dgm:pt modelId="{D99EB659-6BA8-49E4-9F67-EFA88647FA09}">
      <dgm:prSet phldrT="[Text]" custT="1"/>
      <dgm:spPr/>
      <dgm:t>
        <a:bodyPr/>
        <a:lstStyle/>
        <a:p>
          <a:r>
            <a:rPr lang="en-US" sz="2400" b="0" dirty="0" smtClean="0"/>
            <a:t>Improvement and Guarantee of Quality</a:t>
          </a:r>
          <a:endParaRPr lang="en-US" sz="2400" b="0" dirty="0"/>
        </a:p>
      </dgm:t>
    </dgm:pt>
    <dgm:pt modelId="{B08FDE14-213B-4857-9BAC-FCE1FBFA2E0D}" type="parTrans" cxnId="{AEBB8C49-8607-439C-A57F-3F6534D8106D}">
      <dgm:prSet/>
      <dgm:spPr/>
      <dgm:t>
        <a:bodyPr/>
        <a:lstStyle/>
        <a:p>
          <a:endParaRPr lang="en-US" sz="1600" b="0"/>
        </a:p>
      </dgm:t>
    </dgm:pt>
    <dgm:pt modelId="{EFF710AE-C712-4FCF-BD93-7D05FFB6C23E}" type="sibTrans" cxnId="{AEBB8C49-8607-439C-A57F-3F6534D8106D}">
      <dgm:prSet/>
      <dgm:spPr/>
      <dgm:t>
        <a:bodyPr/>
        <a:lstStyle/>
        <a:p>
          <a:endParaRPr lang="en-US" sz="1600" b="0"/>
        </a:p>
      </dgm:t>
    </dgm:pt>
    <dgm:pt modelId="{A808EC91-E6A0-46D8-B35E-5B1C09CD2B28}">
      <dgm:prSet phldrT="[Text]" custT="1"/>
      <dgm:spPr/>
      <dgm:t>
        <a:bodyPr/>
        <a:lstStyle/>
        <a:p>
          <a:r>
            <a:rPr lang="en-US" sz="2400" b="0" dirty="0" smtClean="0"/>
            <a:t>Reduction of Total Cost over the Entire Project and System Life Cycle</a:t>
          </a:r>
          <a:endParaRPr lang="en-US" sz="2400" b="0" dirty="0"/>
        </a:p>
      </dgm:t>
    </dgm:pt>
    <dgm:pt modelId="{EC6C4D21-5947-4727-9764-5BD01F887AC1}" type="parTrans" cxnId="{658F4E4C-04F5-4A30-B6F4-46A2CFF8D45E}">
      <dgm:prSet/>
      <dgm:spPr/>
      <dgm:t>
        <a:bodyPr/>
        <a:lstStyle/>
        <a:p>
          <a:endParaRPr lang="en-US" sz="1600" b="0"/>
        </a:p>
      </dgm:t>
    </dgm:pt>
    <dgm:pt modelId="{90696E2E-3F80-4113-B3EE-64FE1C3D4713}" type="sibTrans" cxnId="{658F4E4C-04F5-4A30-B6F4-46A2CFF8D45E}">
      <dgm:prSet/>
      <dgm:spPr/>
      <dgm:t>
        <a:bodyPr/>
        <a:lstStyle/>
        <a:p>
          <a:endParaRPr lang="en-US" sz="1600" b="0"/>
        </a:p>
      </dgm:t>
    </dgm:pt>
    <dgm:pt modelId="{A2A16877-AB21-46B9-9AC7-CF7E766F68DD}">
      <dgm:prSet phldrT="[Text]" custT="1"/>
      <dgm:spPr/>
      <dgm:t>
        <a:bodyPr/>
        <a:lstStyle/>
        <a:p>
          <a:r>
            <a:rPr lang="en-US" sz="2400" b="0" dirty="0" smtClean="0"/>
            <a:t>Improvement of Communication between all Stakeholders</a:t>
          </a:r>
          <a:endParaRPr lang="en-US" sz="2400" b="0" dirty="0"/>
        </a:p>
      </dgm:t>
    </dgm:pt>
    <dgm:pt modelId="{E82370EF-B327-4AD0-8CE7-0EEF5E047D23}" type="parTrans" cxnId="{AB3CD99D-DCD2-46D4-B848-C86910509807}">
      <dgm:prSet/>
      <dgm:spPr/>
      <dgm:t>
        <a:bodyPr/>
        <a:lstStyle/>
        <a:p>
          <a:endParaRPr lang="en-US" sz="1600" b="0"/>
        </a:p>
      </dgm:t>
    </dgm:pt>
    <dgm:pt modelId="{38023413-6E37-45ED-90A4-43D5B153B1F1}" type="sibTrans" cxnId="{AB3CD99D-DCD2-46D4-B848-C86910509807}">
      <dgm:prSet/>
      <dgm:spPr/>
      <dgm:t>
        <a:bodyPr/>
        <a:lstStyle/>
        <a:p>
          <a:endParaRPr lang="en-US" sz="1600" b="0"/>
        </a:p>
      </dgm:t>
    </dgm:pt>
    <dgm:pt modelId="{8C669C52-E09E-4B0E-A21B-F03A40CF9C86}" type="pres">
      <dgm:prSet presAssocID="{7AA934A4-BC56-45CC-9A6E-20ADB9CA64B0}" presName="linear" presStyleCnt="0">
        <dgm:presLayoutVars>
          <dgm:animLvl val="lvl"/>
          <dgm:resizeHandles val="exact"/>
        </dgm:presLayoutVars>
      </dgm:prSet>
      <dgm:spPr/>
      <dgm:t>
        <a:bodyPr/>
        <a:lstStyle/>
        <a:p>
          <a:endParaRPr lang="en-US"/>
        </a:p>
      </dgm:t>
    </dgm:pt>
    <dgm:pt modelId="{6F40F847-1E74-465B-87E5-B29441B113AD}" type="pres">
      <dgm:prSet presAssocID="{4C813E42-A0F8-45A8-A921-E05D57CAF814}" presName="parentText" presStyleLbl="node1" presStyleIdx="0" presStyleCnt="4">
        <dgm:presLayoutVars>
          <dgm:chMax val="0"/>
          <dgm:bulletEnabled val="1"/>
        </dgm:presLayoutVars>
      </dgm:prSet>
      <dgm:spPr/>
      <dgm:t>
        <a:bodyPr/>
        <a:lstStyle/>
        <a:p>
          <a:endParaRPr lang="en-US"/>
        </a:p>
      </dgm:t>
    </dgm:pt>
    <dgm:pt modelId="{531343B9-BD56-4383-8D34-D614C881E02F}" type="pres">
      <dgm:prSet presAssocID="{8B6EB003-584A-4CCF-86E2-7306203BB40F}" presName="spacer" presStyleCnt="0"/>
      <dgm:spPr/>
    </dgm:pt>
    <dgm:pt modelId="{C7F953F9-7364-47B5-8C5E-01F92F4933DF}" type="pres">
      <dgm:prSet presAssocID="{D99EB659-6BA8-49E4-9F67-EFA88647FA09}" presName="parentText" presStyleLbl="node1" presStyleIdx="1" presStyleCnt="4">
        <dgm:presLayoutVars>
          <dgm:chMax val="0"/>
          <dgm:bulletEnabled val="1"/>
        </dgm:presLayoutVars>
      </dgm:prSet>
      <dgm:spPr/>
      <dgm:t>
        <a:bodyPr/>
        <a:lstStyle/>
        <a:p>
          <a:endParaRPr lang="en-US"/>
        </a:p>
      </dgm:t>
    </dgm:pt>
    <dgm:pt modelId="{2F96C505-13DB-4819-A08D-CC1B7F90DA06}" type="pres">
      <dgm:prSet presAssocID="{EFF710AE-C712-4FCF-BD93-7D05FFB6C23E}" presName="spacer" presStyleCnt="0"/>
      <dgm:spPr/>
    </dgm:pt>
    <dgm:pt modelId="{5BEC6188-6586-485C-888E-4AFE654770B8}" type="pres">
      <dgm:prSet presAssocID="{A808EC91-E6A0-46D8-B35E-5B1C09CD2B28}" presName="parentText" presStyleLbl="node1" presStyleIdx="2" presStyleCnt="4">
        <dgm:presLayoutVars>
          <dgm:chMax val="0"/>
          <dgm:bulletEnabled val="1"/>
        </dgm:presLayoutVars>
      </dgm:prSet>
      <dgm:spPr/>
      <dgm:t>
        <a:bodyPr/>
        <a:lstStyle/>
        <a:p>
          <a:endParaRPr lang="en-US"/>
        </a:p>
      </dgm:t>
    </dgm:pt>
    <dgm:pt modelId="{656176E0-DE21-4D96-B4A4-90854221A5AA}" type="pres">
      <dgm:prSet presAssocID="{90696E2E-3F80-4113-B3EE-64FE1C3D4713}" presName="spacer" presStyleCnt="0"/>
      <dgm:spPr/>
    </dgm:pt>
    <dgm:pt modelId="{257B6D11-63BA-421B-B20F-230F8F383636}" type="pres">
      <dgm:prSet presAssocID="{A2A16877-AB21-46B9-9AC7-CF7E766F68DD}" presName="parentText" presStyleLbl="node1" presStyleIdx="3" presStyleCnt="4">
        <dgm:presLayoutVars>
          <dgm:chMax val="0"/>
          <dgm:bulletEnabled val="1"/>
        </dgm:presLayoutVars>
      </dgm:prSet>
      <dgm:spPr/>
      <dgm:t>
        <a:bodyPr/>
        <a:lstStyle/>
        <a:p>
          <a:endParaRPr lang="en-US"/>
        </a:p>
      </dgm:t>
    </dgm:pt>
  </dgm:ptLst>
  <dgm:cxnLst>
    <dgm:cxn modelId="{658F4E4C-04F5-4A30-B6F4-46A2CFF8D45E}" srcId="{7AA934A4-BC56-45CC-9A6E-20ADB9CA64B0}" destId="{A808EC91-E6A0-46D8-B35E-5B1C09CD2B28}" srcOrd="2" destOrd="0" parTransId="{EC6C4D21-5947-4727-9764-5BD01F887AC1}" sibTransId="{90696E2E-3F80-4113-B3EE-64FE1C3D4713}"/>
    <dgm:cxn modelId="{C7FC4C72-7D5D-4C31-ADDF-5537A4EB538A}" type="presOf" srcId="{A808EC91-E6A0-46D8-B35E-5B1C09CD2B28}" destId="{5BEC6188-6586-485C-888E-4AFE654770B8}" srcOrd="0" destOrd="0" presId="urn:microsoft.com/office/officeart/2005/8/layout/vList2"/>
    <dgm:cxn modelId="{A2076DBA-882F-4AFC-9F5B-E50509B18B9F}" type="presOf" srcId="{7AA934A4-BC56-45CC-9A6E-20ADB9CA64B0}" destId="{8C669C52-E09E-4B0E-A21B-F03A40CF9C86}" srcOrd="0" destOrd="0" presId="urn:microsoft.com/office/officeart/2005/8/layout/vList2"/>
    <dgm:cxn modelId="{AB3CD99D-DCD2-46D4-B848-C86910509807}" srcId="{7AA934A4-BC56-45CC-9A6E-20ADB9CA64B0}" destId="{A2A16877-AB21-46B9-9AC7-CF7E766F68DD}" srcOrd="3" destOrd="0" parTransId="{E82370EF-B327-4AD0-8CE7-0EEF5E047D23}" sibTransId="{38023413-6E37-45ED-90A4-43D5B153B1F1}"/>
    <dgm:cxn modelId="{76222A1A-8F19-42CF-836E-D3A497C82860}" srcId="{7AA934A4-BC56-45CC-9A6E-20ADB9CA64B0}" destId="{4C813E42-A0F8-45A8-A921-E05D57CAF814}" srcOrd="0" destOrd="0" parTransId="{E3A2D041-63E1-4E2C-9B67-B0F1A38E562C}" sibTransId="{8B6EB003-584A-4CCF-86E2-7306203BB40F}"/>
    <dgm:cxn modelId="{0665DDFF-8EBA-4967-BF61-49389378B71E}" type="presOf" srcId="{D99EB659-6BA8-49E4-9F67-EFA88647FA09}" destId="{C7F953F9-7364-47B5-8C5E-01F92F4933DF}" srcOrd="0" destOrd="0" presId="urn:microsoft.com/office/officeart/2005/8/layout/vList2"/>
    <dgm:cxn modelId="{78B6C098-424D-4781-AAD7-E7C4ACA49205}" type="presOf" srcId="{A2A16877-AB21-46B9-9AC7-CF7E766F68DD}" destId="{257B6D11-63BA-421B-B20F-230F8F383636}" srcOrd="0" destOrd="0" presId="urn:microsoft.com/office/officeart/2005/8/layout/vList2"/>
    <dgm:cxn modelId="{B1E1D463-1CC8-47FE-8C2B-223D588C3416}" type="presOf" srcId="{4C813E42-A0F8-45A8-A921-E05D57CAF814}" destId="{6F40F847-1E74-465B-87E5-B29441B113AD}" srcOrd="0" destOrd="0" presId="urn:microsoft.com/office/officeart/2005/8/layout/vList2"/>
    <dgm:cxn modelId="{AEBB8C49-8607-439C-A57F-3F6534D8106D}" srcId="{7AA934A4-BC56-45CC-9A6E-20ADB9CA64B0}" destId="{D99EB659-6BA8-49E4-9F67-EFA88647FA09}" srcOrd="1" destOrd="0" parTransId="{B08FDE14-213B-4857-9BAC-FCE1FBFA2E0D}" sibTransId="{EFF710AE-C712-4FCF-BD93-7D05FFB6C23E}"/>
    <dgm:cxn modelId="{4BA8B7B1-B11E-4E1B-A4DB-C2B0081650E9}" type="presParOf" srcId="{8C669C52-E09E-4B0E-A21B-F03A40CF9C86}" destId="{6F40F847-1E74-465B-87E5-B29441B113AD}" srcOrd="0" destOrd="0" presId="urn:microsoft.com/office/officeart/2005/8/layout/vList2"/>
    <dgm:cxn modelId="{57F67576-3CBD-4BF1-859C-CD5A3DBB7393}" type="presParOf" srcId="{8C669C52-E09E-4B0E-A21B-F03A40CF9C86}" destId="{531343B9-BD56-4383-8D34-D614C881E02F}" srcOrd="1" destOrd="0" presId="urn:microsoft.com/office/officeart/2005/8/layout/vList2"/>
    <dgm:cxn modelId="{986836E6-636E-4CC0-9215-C7AA21203069}" type="presParOf" srcId="{8C669C52-E09E-4B0E-A21B-F03A40CF9C86}" destId="{C7F953F9-7364-47B5-8C5E-01F92F4933DF}" srcOrd="2" destOrd="0" presId="urn:microsoft.com/office/officeart/2005/8/layout/vList2"/>
    <dgm:cxn modelId="{89F0DB9C-1D78-4E1C-B81E-FA0439619F6C}" type="presParOf" srcId="{8C669C52-E09E-4B0E-A21B-F03A40CF9C86}" destId="{2F96C505-13DB-4819-A08D-CC1B7F90DA06}" srcOrd="3" destOrd="0" presId="urn:microsoft.com/office/officeart/2005/8/layout/vList2"/>
    <dgm:cxn modelId="{11E50BAE-19F5-4EC7-AF6D-E943F0354422}" type="presParOf" srcId="{8C669C52-E09E-4B0E-A21B-F03A40CF9C86}" destId="{5BEC6188-6586-485C-888E-4AFE654770B8}" srcOrd="4" destOrd="0" presId="urn:microsoft.com/office/officeart/2005/8/layout/vList2"/>
    <dgm:cxn modelId="{DB5D7EB1-AA58-417F-ACD6-6E95D3F81AB3}" type="presParOf" srcId="{8C669C52-E09E-4B0E-A21B-F03A40CF9C86}" destId="{656176E0-DE21-4D96-B4A4-90854221A5AA}" srcOrd="5" destOrd="0" presId="urn:microsoft.com/office/officeart/2005/8/layout/vList2"/>
    <dgm:cxn modelId="{3B00F84D-C73F-46B4-9A9B-71D910E03754}" type="presParOf" srcId="{8C669C52-E09E-4B0E-A21B-F03A40CF9C86}" destId="{257B6D11-63BA-421B-B20F-230F8F383636}" srcOrd="6"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0E75A1B-8D25-49C6-8DF7-784B9253E0F7}" type="doc">
      <dgm:prSet loTypeId="urn:microsoft.com/office/officeart/2005/8/layout/matrix3" loCatId="matrix" qsTypeId="urn:microsoft.com/office/officeart/2005/8/quickstyle/simple1" qsCatId="simple" csTypeId="urn:microsoft.com/office/officeart/2005/8/colors/colorful3" csCatId="colorful" phldr="1"/>
      <dgm:spPr/>
      <dgm:t>
        <a:bodyPr/>
        <a:lstStyle/>
        <a:p>
          <a:endParaRPr lang="en-US"/>
        </a:p>
      </dgm:t>
    </dgm:pt>
    <dgm:pt modelId="{7D9B90FE-A6C1-4754-BB4A-7584BD8155C2}">
      <dgm:prSet phldrT="[Text]" custT="1"/>
      <dgm:spPr/>
      <dgm:t>
        <a:bodyPr/>
        <a:lstStyle/>
        <a:p>
          <a:pPr algn="ctr"/>
          <a:r>
            <a:rPr lang="en-US" sz="1600" dirty="0" smtClean="0"/>
            <a:t>Agile Values</a:t>
          </a:r>
        </a:p>
        <a:p>
          <a:pPr algn="l"/>
          <a:r>
            <a:rPr lang="en-US" sz="1600" dirty="0" smtClean="0"/>
            <a:t>(Agile Manifesto)</a:t>
          </a:r>
          <a:endParaRPr lang="en-US" sz="1600" dirty="0"/>
        </a:p>
      </dgm:t>
    </dgm:pt>
    <dgm:pt modelId="{2EDD908F-02D2-46A4-8FFD-4A1895E1E8BD}" type="parTrans" cxnId="{86ADC3C1-88DE-4886-AB01-5AFE3518A14D}">
      <dgm:prSet/>
      <dgm:spPr/>
      <dgm:t>
        <a:bodyPr/>
        <a:lstStyle/>
        <a:p>
          <a:endParaRPr lang="en-US"/>
        </a:p>
      </dgm:t>
    </dgm:pt>
    <dgm:pt modelId="{2C7D132D-4A6A-4448-8D64-5E1705C20634}" type="sibTrans" cxnId="{86ADC3C1-88DE-4886-AB01-5AFE3518A14D}">
      <dgm:prSet/>
      <dgm:spPr/>
      <dgm:t>
        <a:bodyPr/>
        <a:lstStyle/>
        <a:p>
          <a:endParaRPr lang="en-US"/>
        </a:p>
      </dgm:t>
    </dgm:pt>
    <dgm:pt modelId="{2368D987-5DB8-4560-A335-59A7AE7F5E97}">
      <dgm:prSet phldrT="[Text]" custT="1"/>
      <dgm:spPr/>
      <dgm:t>
        <a:bodyPr/>
        <a:lstStyle/>
        <a:p>
          <a:r>
            <a:rPr lang="en-US" sz="1600" dirty="0" smtClean="0"/>
            <a:t>Roles and Activities</a:t>
          </a:r>
          <a:endParaRPr lang="en-US" sz="1600" dirty="0"/>
        </a:p>
      </dgm:t>
    </dgm:pt>
    <dgm:pt modelId="{65F25AD1-B327-4247-98B1-C1F9A0E5BD75}" type="parTrans" cxnId="{56856C2C-D4D4-4817-B75E-742CF369E573}">
      <dgm:prSet/>
      <dgm:spPr/>
      <dgm:t>
        <a:bodyPr/>
        <a:lstStyle/>
        <a:p>
          <a:endParaRPr lang="en-US"/>
        </a:p>
      </dgm:t>
    </dgm:pt>
    <dgm:pt modelId="{C3BF234F-C8B7-42DD-82FF-EF5FA52A956B}" type="sibTrans" cxnId="{56856C2C-D4D4-4817-B75E-742CF369E573}">
      <dgm:prSet/>
      <dgm:spPr/>
      <dgm:t>
        <a:bodyPr/>
        <a:lstStyle/>
        <a:p>
          <a:endParaRPr lang="en-US"/>
        </a:p>
      </dgm:t>
    </dgm:pt>
    <dgm:pt modelId="{05048400-1D65-4C8A-A046-57C746928199}">
      <dgm:prSet phldrT="[Text]" custT="1"/>
      <dgm:spPr/>
      <dgm:t>
        <a:bodyPr/>
        <a:lstStyle/>
        <a:p>
          <a:r>
            <a:rPr lang="en-US" sz="1600" dirty="0" smtClean="0"/>
            <a:t>How it is different?</a:t>
          </a:r>
          <a:endParaRPr lang="en-US" sz="1600" dirty="0"/>
        </a:p>
      </dgm:t>
    </dgm:pt>
    <dgm:pt modelId="{E34ED217-9231-4166-9AB0-69ABFAF1E0E8}" type="parTrans" cxnId="{2DB669FC-E495-4E9F-8255-A6AAD7134633}">
      <dgm:prSet/>
      <dgm:spPr/>
      <dgm:t>
        <a:bodyPr/>
        <a:lstStyle/>
        <a:p>
          <a:endParaRPr lang="en-US"/>
        </a:p>
      </dgm:t>
    </dgm:pt>
    <dgm:pt modelId="{210F959E-281C-419A-9430-FA04C3622688}" type="sibTrans" cxnId="{2DB669FC-E495-4E9F-8255-A6AAD7134633}">
      <dgm:prSet/>
      <dgm:spPr/>
      <dgm:t>
        <a:bodyPr/>
        <a:lstStyle/>
        <a:p>
          <a:endParaRPr lang="en-US"/>
        </a:p>
      </dgm:t>
    </dgm:pt>
    <dgm:pt modelId="{2D12FB89-B99E-45D2-BAF2-246B69A75052}">
      <dgm:prSet phldrT="[Text]" custT="1"/>
      <dgm:spPr/>
      <dgm:t>
        <a:bodyPr/>
        <a:lstStyle/>
        <a:p>
          <a:r>
            <a:rPr lang="en-US" sz="1600" dirty="0" smtClean="0"/>
            <a:t>Whole team approach</a:t>
          </a:r>
          <a:endParaRPr lang="en-US" sz="1600" dirty="0"/>
        </a:p>
      </dgm:t>
    </dgm:pt>
    <dgm:pt modelId="{2ECA2DC9-C615-45F6-94BD-5E76B7C45163}" type="parTrans" cxnId="{76E86A5E-7251-45A8-B7BC-F5C2E11B2A7C}">
      <dgm:prSet/>
      <dgm:spPr/>
      <dgm:t>
        <a:bodyPr/>
        <a:lstStyle/>
        <a:p>
          <a:endParaRPr lang="en-US"/>
        </a:p>
      </dgm:t>
    </dgm:pt>
    <dgm:pt modelId="{BA0D3899-2AF1-4BAD-9D6A-FD2365C72597}" type="sibTrans" cxnId="{76E86A5E-7251-45A8-B7BC-F5C2E11B2A7C}">
      <dgm:prSet/>
      <dgm:spPr/>
      <dgm:t>
        <a:bodyPr/>
        <a:lstStyle/>
        <a:p>
          <a:endParaRPr lang="en-US"/>
        </a:p>
      </dgm:t>
    </dgm:pt>
    <dgm:pt modelId="{D52C8C7A-66CE-4C78-B095-48796A50EA78}" type="pres">
      <dgm:prSet presAssocID="{B0E75A1B-8D25-49C6-8DF7-784B9253E0F7}" presName="matrix" presStyleCnt="0">
        <dgm:presLayoutVars>
          <dgm:chMax val="1"/>
          <dgm:dir/>
          <dgm:resizeHandles val="exact"/>
        </dgm:presLayoutVars>
      </dgm:prSet>
      <dgm:spPr/>
      <dgm:t>
        <a:bodyPr/>
        <a:lstStyle/>
        <a:p>
          <a:endParaRPr lang="en-US"/>
        </a:p>
      </dgm:t>
    </dgm:pt>
    <dgm:pt modelId="{ED394FC2-7207-40BB-A738-8C482B593F8D}" type="pres">
      <dgm:prSet presAssocID="{B0E75A1B-8D25-49C6-8DF7-784B9253E0F7}" presName="diamond" presStyleLbl="bgShp" presStyleIdx="0" presStyleCnt="1"/>
      <dgm:spPr/>
    </dgm:pt>
    <dgm:pt modelId="{A69C1CFA-CA5D-486A-9420-6B26C75FDE29}" type="pres">
      <dgm:prSet presAssocID="{B0E75A1B-8D25-49C6-8DF7-784B9253E0F7}" presName="quad1" presStyleLbl="node1" presStyleIdx="0" presStyleCnt="4">
        <dgm:presLayoutVars>
          <dgm:chMax val="0"/>
          <dgm:chPref val="0"/>
          <dgm:bulletEnabled val="1"/>
        </dgm:presLayoutVars>
      </dgm:prSet>
      <dgm:spPr/>
      <dgm:t>
        <a:bodyPr/>
        <a:lstStyle/>
        <a:p>
          <a:endParaRPr lang="en-US"/>
        </a:p>
      </dgm:t>
    </dgm:pt>
    <dgm:pt modelId="{97FB8096-6330-40D4-B2B4-51BD6C077157}" type="pres">
      <dgm:prSet presAssocID="{B0E75A1B-8D25-49C6-8DF7-784B9253E0F7}" presName="quad2" presStyleLbl="node1" presStyleIdx="1" presStyleCnt="4">
        <dgm:presLayoutVars>
          <dgm:chMax val="0"/>
          <dgm:chPref val="0"/>
          <dgm:bulletEnabled val="1"/>
        </dgm:presLayoutVars>
      </dgm:prSet>
      <dgm:spPr/>
      <dgm:t>
        <a:bodyPr/>
        <a:lstStyle/>
        <a:p>
          <a:endParaRPr lang="en-US"/>
        </a:p>
      </dgm:t>
    </dgm:pt>
    <dgm:pt modelId="{53EA0D52-F4B8-4CD0-BA24-6F4E3B17709D}" type="pres">
      <dgm:prSet presAssocID="{B0E75A1B-8D25-49C6-8DF7-784B9253E0F7}" presName="quad3" presStyleLbl="node1" presStyleIdx="2" presStyleCnt="4">
        <dgm:presLayoutVars>
          <dgm:chMax val="0"/>
          <dgm:chPref val="0"/>
          <dgm:bulletEnabled val="1"/>
        </dgm:presLayoutVars>
      </dgm:prSet>
      <dgm:spPr/>
      <dgm:t>
        <a:bodyPr/>
        <a:lstStyle/>
        <a:p>
          <a:endParaRPr lang="en-US"/>
        </a:p>
      </dgm:t>
    </dgm:pt>
    <dgm:pt modelId="{E092AC9F-9A05-4475-92FE-A9C468725E26}" type="pres">
      <dgm:prSet presAssocID="{B0E75A1B-8D25-49C6-8DF7-784B9253E0F7}" presName="quad4" presStyleLbl="node1" presStyleIdx="3" presStyleCnt="4">
        <dgm:presLayoutVars>
          <dgm:chMax val="0"/>
          <dgm:chPref val="0"/>
          <dgm:bulletEnabled val="1"/>
        </dgm:presLayoutVars>
      </dgm:prSet>
      <dgm:spPr/>
      <dgm:t>
        <a:bodyPr/>
        <a:lstStyle/>
        <a:p>
          <a:endParaRPr lang="en-US"/>
        </a:p>
      </dgm:t>
    </dgm:pt>
  </dgm:ptLst>
  <dgm:cxnLst>
    <dgm:cxn modelId="{56856C2C-D4D4-4817-B75E-742CF369E573}" srcId="{B0E75A1B-8D25-49C6-8DF7-784B9253E0F7}" destId="{2368D987-5DB8-4560-A335-59A7AE7F5E97}" srcOrd="1" destOrd="0" parTransId="{65F25AD1-B327-4247-98B1-C1F9A0E5BD75}" sibTransId="{C3BF234F-C8B7-42DD-82FF-EF5FA52A956B}"/>
    <dgm:cxn modelId="{EB44C869-64F4-487D-9095-3CF166290380}" type="presOf" srcId="{2D12FB89-B99E-45D2-BAF2-246B69A75052}" destId="{E092AC9F-9A05-4475-92FE-A9C468725E26}" srcOrd="0" destOrd="0" presId="urn:microsoft.com/office/officeart/2005/8/layout/matrix3"/>
    <dgm:cxn modelId="{1B605850-3AE1-4164-B007-E692B105E14B}" type="presOf" srcId="{05048400-1D65-4C8A-A046-57C746928199}" destId="{53EA0D52-F4B8-4CD0-BA24-6F4E3B17709D}" srcOrd="0" destOrd="0" presId="urn:microsoft.com/office/officeart/2005/8/layout/matrix3"/>
    <dgm:cxn modelId="{76E86A5E-7251-45A8-B7BC-F5C2E11B2A7C}" srcId="{B0E75A1B-8D25-49C6-8DF7-784B9253E0F7}" destId="{2D12FB89-B99E-45D2-BAF2-246B69A75052}" srcOrd="3" destOrd="0" parTransId="{2ECA2DC9-C615-45F6-94BD-5E76B7C45163}" sibTransId="{BA0D3899-2AF1-4BAD-9D6A-FD2365C72597}"/>
    <dgm:cxn modelId="{EC338882-C59B-4826-A46B-8E120940B80E}" type="presOf" srcId="{7D9B90FE-A6C1-4754-BB4A-7584BD8155C2}" destId="{A69C1CFA-CA5D-486A-9420-6B26C75FDE29}" srcOrd="0" destOrd="0" presId="urn:microsoft.com/office/officeart/2005/8/layout/matrix3"/>
    <dgm:cxn modelId="{6781CD4D-E620-47C2-A172-AB3FBBEEA856}" type="presOf" srcId="{2368D987-5DB8-4560-A335-59A7AE7F5E97}" destId="{97FB8096-6330-40D4-B2B4-51BD6C077157}" srcOrd="0" destOrd="0" presId="urn:microsoft.com/office/officeart/2005/8/layout/matrix3"/>
    <dgm:cxn modelId="{8371909F-DD81-4D89-A6E1-1978A7DB7054}" type="presOf" srcId="{B0E75A1B-8D25-49C6-8DF7-784B9253E0F7}" destId="{D52C8C7A-66CE-4C78-B095-48796A50EA78}" srcOrd="0" destOrd="0" presId="urn:microsoft.com/office/officeart/2005/8/layout/matrix3"/>
    <dgm:cxn modelId="{2DB669FC-E495-4E9F-8255-A6AAD7134633}" srcId="{B0E75A1B-8D25-49C6-8DF7-784B9253E0F7}" destId="{05048400-1D65-4C8A-A046-57C746928199}" srcOrd="2" destOrd="0" parTransId="{E34ED217-9231-4166-9AB0-69ABFAF1E0E8}" sibTransId="{210F959E-281C-419A-9430-FA04C3622688}"/>
    <dgm:cxn modelId="{86ADC3C1-88DE-4886-AB01-5AFE3518A14D}" srcId="{B0E75A1B-8D25-49C6-8DF7-784B9253E0F7}" destId="{7D9B90FE-A6C1-4754-BB4A-7584BD8155C2}" srcOrd="0" destOrd="0" parTransId="{2EDD908F-02D2-46A4-8FFD-4A1895E1E8BD}" sibTransId="{2C7D132D-4A6A-4448-8D64-5E1705C20634}"/>
    <dgm:cxn modelId="{6FED49D4-01A8-4A40-85F6-46F86E962793}" type="presParOf" srcId="{D52C8C7A-66CE-4C78-B095-48796A50EA78}" destId="{ED394FC2-7207-40BB-A738-8C482B593F8D}" srcOrd="0" destOrd="0" presId="urn:microsoft.com/office/officeart/2005/8/layout/matrix3"/>
    <dgm:cxn modelId="{2E263B76-273C-4A50-8A29-F0C9A4BAA13A}" type="presParOf" srcId="{D52C8C7A-66CE-4C78-B095-48796A50EA78}" destId="{A69C1CFA-CA5D-486A-9420-6B26C75FDE29}" srcOrd="1" destOrd="0" presId="urn:microsoft.com/office/officeart/2005/8/layout/matrix3"/>
    <dgm:cxn modelId="{1C3E243A-1531-4B18-858D-07736F28EA93}" type="presParOf" srcId="{D52C8C7A-66CE-4C78-B095-48796A50EA78}" destId="{97FB8096-6330-40D4-B2B4-51BD6C077157}" srcOrd="2" destOrd="0" presId="urn:microsoft.com/office/officeart/2005/8/layout/matrix3"/>
    <dgm:cxn modelId="{7A26A294-B6C7-47D5-A78A-730784B42C17}" type="presParOf" srcId="{D52C8C7A-66CE-4C78-B095-48796A50EA78}" destId="{53EA0D52-F4B8-4CD0-BA24-6F4E3B17709D}" srcOrd="3" destOrd="0" presId="urn:microsoft.com/office/officeart/2005/8/layout/matrix3"/>
    <dgm:cxn modelId="{DA209896-2638-4E64-B961-ED4DA3B33965}" type="presParOf" srcId="{D52C8C7A-66CE-4C78-B095-48796A50EA78}" destId="{E092AC9F-9A05-4475-92FE-A9C468725E26}" srcOrd="4" destOrd="0" presId="urn:microsoft.com/office/officeart/2005/8/layout/matrix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F7AF5B8-CADE-4DA1-9B28-43227741BA33}" type="doc">
      <dgm:prSet loTypeId="urn:microsoft.com/office/officeart/2005/8/layout/vList2" loCatId="list" qsTypeId="urn:microsoft.com/office/officeart/2005/8/quickstyle/3d1" qsCatId="3D" csTypeId="urn:microsoft.com/office/officeart/2005/8/colors/colorful1" csCatId="colorful" phldr="1"/>
      <dgm:spPr/>
      <dgm:t>
        <a:bodyPr/>
        <a:lstStyle/>
        <a:p>
          <a:endParaRPr lang="en-US"/>
        </a:p>
      </dgm:t>
    </dgm:pt>
    <dgm:pt modelId="{9A7AD8F1-C7A3-47C2-AEBB-1C4E467F7EC5}">
      <dgm:prSet custT="1"/>
      <dgm:spPr/>
      <dgm:t>
        <a:bodyPr/>
        <a:lstStyle/>
        <a:p>
          <a:pPr rtl="0"/>
          <a:r>
            <a:rPr lang="en-US" sz="1600" dirty="0" smtClean="0">
              <a:latin typeface="Arial" pitchFamily="34" charset="0"/>
              <a:cs typeface="Arial" pitchFamily="34" charset="0"/>
            </a:rPr>
            <a:t>Core value1:  Individuals and interactions over processes and tools:</a:t>
          </a:r>
          <a:endParaRPr lang="en-US" sz="1600" dirty="0">
            <a:latin typeface="Arial" pitchFamily="34" charset="0"/>
            <a:cs typeface="Arial" pitchFamily="34" charset="0"/>
          </a:endParaRPr>
        </a:p>
      </dgm:t>
    </dgm:pt>
    <dgm:pt modelId="{E69EB8F1-1C92-422F-91BE-85B3195C2A67}" type="parTrans" cxnId="{2429A5D6-FF7B-4BAF-8B26-038EB4B42915}">
      <dgm:prSet/>
      <dgm:spPr/>
      <dgm:t>
        <a:bodyPr/>
        <a:lstStyle/>
        <a:p>
          <a:endParaRPr lang="en-US"/>
        </a:p>
      </dgm:t>
    </dgm:pt>
    <dgm:pt modelId="{8A313FA4-4880-4B06-A608-F8028ACDC1E1}" type="sibTrans" cxnId="{2429A5D6-FF7B-4BAF-8B26-038EB4B42915}">
      <dgm:prSet/>
      <dgm:spPr/>
      <dgm:t>
        <a:bodyPr/>
        <a:lstStyle/>
        <a:p>
          <a:endParaRPr lang="en-US"/>
        </a:p>
      </dgm:t>
    </dgm:pt>
    <dgm:pt modelId="{9B7C1868-B3EB-49B9-909B-6FD5BF276910}">
      <dgm:prSet custT="1"/>
      <dgm:spPr/>
      <dgm:t>
        <a:bodyPr/>
        <a:lstStyle/>
        <a:p>
          <a:pPr rtl="0"/>
          <a:r>
            <a:rPr lang="en-US" sz="1600" dirty="0" smtClean="0">
              <a:latin typeface="Arial" pitchFamily="34" charset="0"/>
              <a:cs typeface="Arial" pitchFamily="34" charset="0"/>
            </a:rPr>
            <a:t>Core value 2: Working software over comprehensive documentation:</a:t>
          </a:r>
          <a:endParaRPr lang="en-US" sz="1600" dirty="0">
            <a:latin typeface="Arial" pitchFamily="34" charset="0"/>
            <a:cs typeface="Arial" pitchFamily="34" charset="0"/>
          </a:endParaRPr>
        </a:p>
      </dgm:t>
    </dgm:pt>
    <dgm:pt modelId="{77D412FD-C768-4EC3-884E-15F151A47292}" type="parTrans" cxnId="{9B47403F-A021-4E95-A9B6-8D9866587A48}">
      <dgm:prSet/>
      <dgm:spPr/>
      <dgm:t>
        <a:bodyPr/>
        <a:lstStyle/>
        <a:p>
          <a:endParaRPr lang="en-US"/>
        </a:p>
      </dgm:t>
    </dgm:pt>
    <dgm:pt modelId="{214A9B68-71C6-413B-AAD8-413DC42E5C8E}" type="sibTrans" cxnId="{9B47403F-A021-4E95-A9B6-8D9866587A48}">
      <dgm:prSet/>
      <dgm:spPr/>
      <dgm:t>
        <a:bodyPr/>
        <a:lstStyle/>
        <a:p>
          <a:endParaRPr lang="en-US"/>
        </a:p>
      </dgm:t>
    </dgm:pt>
    <dgm:pt modelId="{AF149E24-402F-475A-BF6E-24DEE11C5E7E}">
      <dgm:prSet custT="1"/>
      <dgm:spPr/>
      <dgm:t>
        <a:bodyPr/>
        <a:lstStyle/>
        <a:p>
          <a:pPr rtl="0"/>
          <a:r>
            <a:rPr lang="en-US" sz="1600" dirty="0" smtClean="0">
              <a:latin typeface="Arial" pitchFamily="34" charset="0"/>
              <a:cs typeface="Arial" pitchFamily="34" charset="0"/>
            </a:rPr>
            <a:t>Core value 3: Customer collaboration over contract negotiation:</a:t>
          </a:r>
          <a:endParaRPr lang="en-US" sz="1600" dirty="0">
            <a:latin typeface="Arial" pitchFamily="34" charset="0"/>
            <a:cs typeface="Arial" pitchFamily="34" charset="0"/>
          </a:endParaRPr>
        </a:p>
      </dgm:t>
    </dgm:pt>
    <dgm:pt modelId="{115681AA-69E8-48E5-AB6A-5F78CE3243CF}" type="parTrans" cxnId="{E6F136FD-F551-475D-9C60-67A4BACD329C}">
      <dgm:prSet/>
      <dgm:spPr/>
      <dgm:t>
        <a:bodyPr/>
        <a:lstStyle/>
        <a:p>
          <a:endParaRPr lang="en-US"/>
        </a:p>
      </dgm:t>
    </dgm:pt>
    <dgm:pt modelId="{5C594F11-12A8-4196-B46B-1861BC669201}" type="sibTrans" cxnId="{E6F136FD-F551-475D-9C60-67A4BACD329C}">
      <dgm:prSet/>
      <dgm:spPr/>
      <dgm:t>
        <a:bodyPr/>
        <a:lstStyle/>
        <a:p>
          <a:endParaRPr lang="en-US"/>
        </a:p>
      </dgm:t>
    </dgm:pt>
    <dgm:pt modelId="{AFCD2A99-7C83-4199-A06D-F6BEEDD552A9}">
      <dgm:prSet custT="1"/>
      <dgm:spPr/>
      <dgm:t>
        <a:bodyPr/>
        <a:lstStyle/>
        <a:p>
          <a:pPr rtl="0"/>
          <a:r>
            <a:rPr lang="en-US" sz="1600" dirty="0" smtClean="0">
              <a:latin typeface="Arial" pitchFamily="34" charset="0"/>
              <a:cs typeface="Arial" pitchFamily="34" charset="0"/>
            </a:rPr>
            <a:t>Core value 4: Respond to change over following a plan:</a:t>
          </a:r>
          <a:endParaRPr lang="en-US" sz="1600" dirty="0">
            <a:latin typeface="Arial" pitchFamily="34" charset="0"/>
            <a:cs typeface="Arial" pitchFamily="34" charset="0"/>
          </a:endParaRPr>
        </a:p>
      </dgm:t>
    </dgm:pt>
    <dgm:pt modelId="{D91B62D9-B894-430E-A4DD-EC2F8A5F349A}" type="parTrans" cxnId="{0A02A590-16E4-4401-B5EF-F85DC6C8C551}">
      <dgm:prSet/>
      <dgm:spPr/>
      <dgm:t>
        <a:bodyPr/>
        <a:lstStyle/>
        <a:p>
          <a:endParaRPr lang="en-US"/>
        </a:p>
      </dgm:t>
    </dgm:pt>
    <dgm:pt modelId="{EF86B2AE-D767-4F1A-82CA-439EBF004911}" type="sibTrans" cxnId="{0A02A590-16E4-4401-B5EF-F85DC6C8C551}">
      <dgm:prSet/>
      <dgm:spPr/>
      <dgm:t>
        <a:bodyPr/>
        <a:lstStyle/>
        <a:p>
          <a:endParaRPr lang="en-US"/>
        </a:p>
      </dgm:t>
    </dgm:pt>
    <dgm:pt modelId="{B3E05458-11D7-4DE5-BAAC-EA7E4643461B}">
      <dgm:prSet custT="1"/>
      <dgm:spPr/>
      <dgm:t>
        <a:bodyPr/>
        <a:lstStyle/>
        <a:p>
          <a:pPr rtl="0"/>
          <a:r>
            <a:rPr lang="en-US" sz="1600" dirty="0" smtClean="0">
              <a:latin typeface="Arial" pitchFamily="34" charset="0"/>
              <a:cs typeface="Arial" pitchFamily="34" charset="0"/>
            </a:rPr>
            <a:t>Undocumented process with good interactions among the stake holders , than a documented process with less interactions</a:t>
          </a:r>
          <a:endParaRPr lang="en-US" sz="1600" dirty="0">
            <a:latin typeface="Arial" pitchFamily="34" charset="0"/>
            <a:cs typeface="Arial" pitchFamily="34" charset="0"/>
          </a:endParaRPr>
        </a:p>
      </dgm:t>
    </dgm:pt>
    <dgm:pt modelId="{7DCF2E2F-1270-412A-93C1-B59EE02B89A7}" type="parTrans" cxnId="{914CFF56-7371-4AD1-98C2-E1D5A8BF2EEA}">
      <dgm:prSet/>
      <dgm:spPr/>
      <dgm:t>
        <a:bodyPr/>
        <a:lstStyle/>
        <a:p>
          <a:endParaRPr lang="en-US"/>
        </a:p>
      </dgm:t>
    </dgm:pt>
    <dgm:pt modelId="{C3A40508-EF38-43C9-879D-B41EC1C5ADC6}" type="sibTrans" cxnId="{914CFF56-7371-4AD1-98C2-E1D5A8BF2EEA}">
      <dgm:prSet/>
      <dgm:spPr/>
      <dgm:t>
        <a:bodyPr/>
        <a:lstStyle/>
        <a:p>
          <a:endParaRPr lang="en-US"/>
        </a:p>
      </dgm:t>
    </dgm:pt>
    <dgm:pt modelId="{A151E2C2-3569-4A70-9ED5-3457C5577259}">
      <dgm:prSet custT="1"/>
      <dgm:spPr/>
      <dgm:t>
        <a:bodyPr/>
        <a:lstStyle/>
        <a:p>
          <a:pPr rtl="0"/>
          <a:r>
            <a:rPr lang="en-US" sz="1600" dirty="0" smtClean="0">
              <a:latin typeface="Arial" pitchFamily="34" charset="0"/>
              <a:cs typeface="Arial" pitchFamily="34" charset="0"/>
            </a:rPr>
            <a:t>Running code is ruthlessly honest</a:t>
          </a:r>
          <a:endParaRPr lang="en-US" sz="1600" dirty="0">
            <a:latin typeface="Arial" pitchFamily="34" charset="0"/>
            <a:cs typeface="Arial" pitchFamily="34" charset="0"/>
          </a:endParaRPr>
        </a:p>
      </dgm:t>
    </dgm:pt>
    <dgm:pt modelId="{1150C664-2C9B-49F4-BE13-4A1CABC2F3D8}" type="parTrans" cxnId="{8A6BB60C-0D76-49FC-ABF5-535161E48BD9}">
      <dgm:prSet/>
      <dgm:spPr/>
      <dgm:t>
        <a:bodyPr/>
        <a:lstStyle/>
        <a:p>
          <a:endParaRPr lang="en-US"/>
        </a:p>
      </dgm:t>
    </dgm:pt>
    <dgm:pt modelId="{5AFE9A49-B415-47C6-A5E7-603EDCA8F47B}" type="sibTrans" cxnId="{8A6BB60C-0D76-49FC-ABF5-535161E48BD9}">
      <dgm:prSet/>
      <dgm:spPr/>
      <dgm:t>
        <a:bodyPr/>
        <a:lstStyle/>
        <a:p>
          <a:endParaRPr lang="en-US"/>
        </a:p>
      </dgm:t>
    </dgm:pt>
    <dgm:pt modelId="{C97B6B43-1B92-4894-AE4B-CCE841671110}">
      <dgm:prSet custT="1"/>
      <dgm:spPr/>
      <dgm:t>
        <a:bodyPr/>
        <a:lstStyle/>
        <a:p>
          <a:pPr rtl="0"/>
          <a:r>
            <a:rPr lang="en-US" sz="1600" dirty="0" smtClean="0">
              <a:latin typeface="Arial" pitchFamily="34" charset="0"/>
              <a:cs typeface="Arial" pitchFamily="34" charset="0"/>
            </a:rPr>
            <a:t>Customer is part of development process; it is collaboration in decision meeting, speed of communication and individual's connect</a:t>
          </a:r>
          <a:endParaRPr lang="en-US" sz="1600" dirty="0">
            <a:latin typeface="Arial" pitchFamily="34" charset="0"/>
            <a:cs typeface="Arial" pitchFamily="34" charset="0"/>
          </a:endParaRPr>
        </a:p>
      </dgm:t>
    </dgm:pt>
    <dgm:pt modelId="{8BB091FC-DD11-4EF9-9BB9-E54F2D249E3E}" type="parTrans" cxnId="{9215D499-7E10-4D17-BB68-CDC20289D28A}">
      <dgm:prSet/>
      <dgm:spPr/>
      <dgm:t>
        <a:bodyPr/>
        <a:lstStyle/>
        <a:p>
          <a:endParaRPr lang="en-US"/>
        </a:p>
      </dgm:t>
    </dgm:pt>
    <dgm:pt modelId="{7136B068-9C78-43B6-B6B1-E02804DFC6C2}" type="sibTrans" cxnId="{9215D499-7E10-4D17-BB68-CDC20289D28A}">
      <dgm:prSet/>
      <dgm:spPr/>
      <dgm:t>
        <a:bodyPr/>
        <a:lstStyle/>
        <a:p>
          <a:endParaRPr lang="en-US"/>
        </a:p>
      </dgm:t>
    </dgm:pt>
    <dgm:pt modelId="{3F5A98CA-0AF9-46D0-A5EA-CDAF83E301AE}">
      <dgm:prSet custT="1"/>
      <dgm:spPr/>
      <dgm:t>
        <a:bodyPr/>
        <a:lstStyle/>
        <a:p>
          <a:pPr rtl="0"/>
          <a:r>
            <a:rPr lang="en-US" sz="1600" dirty="0" smtClean="0">
              <a:latin typeface="Arial" pitchFamily="34" charset="0"/>
              <a:cs typeface="Arial" pitchFamily="34" charset="0"/>
            </a:rPr>
            <a:t>Rather than focusing on outdated plan, deal with changing realities </a:t>
          </a:r>
          <a:endParaRPr lang="en-US" sz="1600" dirty="0">
            <a:latin typeface="Arial" pitchFamily="34" charset="0"/>
            <a:cs typeface="Arial" pitchFamily="34" charset="0"/>
          </a:endParaRPr>
        </a:p>
      </dgm:t>
    </dgm:pt>
    <dgm:pt modelId="{F502DD56-186B-4741-8C08-FD96B905993A}" type="parTrans" cxnId="{95FA37B9-237B-40FD-81B0-79097557C2CD}">
      <dgm:prSet/>
      <dgm:spPr/>
      <dgm:t>
        <a:bodyPr/>
        <a:lstStyle/>
        <a:p>
          <a:endParaRPr lang="en-US"/>
        </a:p>
      </dgm:t>
    </dgm:pt>
    <dgm:pt modelId="{A6B32107-7F1B-408F-9AA2-8284F73023B2}" type="sibTrans" cxnId="{95FA37B9-237B-40FD-81B0-79097557C2CD}">
      <dgm:prSet/>
      <dgm:spPr/>
      <dgm:t>
        <a:bodyPr/>
        <a:lstStyle/>
        <a:p>
          <a:endParaRPr lang="en-US"/>
        </a:p>
      </dgm:t>
    </dgm:pt>
    <dgm:pt modelId="{BD39C919-1604-4BFC-80F2-09BA6A4CA4D6}" type="pres">
      <dgm:prSet presAssocID="{DF7AF5B8-CADE-4DA1-9B28-43227741BA33}" presName="linear" presStyleCnt="0">
        <dgm:presLayoutVars>
          <dgm:animLvl val="lvl"/>
          <dgm:resizeHandles val="exact"/>
        </dgm:presLayoutVars>
      </dgm:prSet>
      <dgm:spPr/>
      <dgm:t>
        <a:bodyPr/>
        <a:lstStyle/>
        <a:p>
          <a:endParaRPr lang="en-US"/>
        </a:p>
      </dgm:t>
    </dgm:pt>
    <dgm:pt modelId="{6CFA6756-326D-4352-B31A-408590BF8AE1}" type="pres">
      <dgm:prSet presAssocID="{9A7AD8F1-C7A3-47C2-AEBB-1C4E467F7EC5}" presName="parentText" presStyleLbl="node1" presStyleIdx="0" presStyleCnt="4">
        <dgm:presLayoutVars>
          <dgm:chMax val="0"/>
          <dgm:bulletEnabled val="1"/>
        </dgm:presLayoutVars>
      </dgm:prSet>
      <dgm:spPr/>
      <dgm:t>
        <a:bodyPr/>
        <a:lstStyle/>
        <a:p>
          <a:endParaRPr lang="en-US"/>
        </a:p>
      </dgm:t>
    </dgm:pt>
    <dgm:pt modelId="{56EA87A9-7155-4DAF-BC8E-E04560AD3F79}" type="pres">
      <dgm:prSet presAssocID="{9A7AD8F1-C7A3-47C2-AEBB-1C4E467F7EC5}" presName="childText" presStyleLbl="revTx" presStyleIdx="0" presStyleCnt="4">
        <dgm:presLayoutVars>
          <dgm:bulletEnabled val="1"/>
        </dgm:presLayoutVars>
      </dgm:prSet>
      <dgm:spPr/>
      <dgm:t>
        <a:bodyPr/>
        <a:lstStyle/>
        <a:p>
          <a:endParaRPr lang="en-US"/>
        </a:p>
      </dgm:t>
    </dgm:pt>
    <dgm:pt modelId="{F24133FF-34AB-426F-A29B-AD00EDA46040}" type="pres">
      <dgm:prSet presAssocID="{9B7C1868-B3EB-49B9-909B-6FD5BF276910}" presName="parentText" presStyleLbl="node1" presStyleIdx="1" presStyleCnt="4">
        <dgm:presLayoutVars>
          <dgm:chMax val="0"/>
          <dgm:bulletEnabled val="1"/>
        </dgm:presLayoutVars>
      </dgm:prSet>
      <dgm:spPr/>
      <dgm:t>
        <a:bodyPr/>
        <a:lstStyle/>
        <a:p>
          <a:endParaRPr lang="en-US"/>
        </a:p>
      </dgm:t>
    </dgm:pt>
    <dgm:pt modelId="{AD2B312D-7666-40FB-A07F-C54FC74EDF10}" type="pres">
      <dgm:prSet presAssocID="{9B7C1868-B3EB-49B9-909B-6FD5BF276910}" presName="childText" presStyleLbl="revTx" presStyleIdx="1" presStyleCnt="4">
        <dgm:presLayoutVars>
          <dgm:bulletEnabled val="1"/>
        </dgm:presLayoutVars>
      </dgm:prSet>
      <dgm:spPr/>
      <dgm:t>
        <a:bodyPr/>
        <a:lstStyle/>
        <a:p>
          <a:endParaRPr lang="en-US"/>
        </a:p>
      </dgm:t>
    </dgm:pt>
    <dgm:pt modelId="{27C6952F-D9E2-4DA1-A1E4-C3D5961A0359}" type="pres">
      <dgm:prSet presAssocID="{AF149E24-402F-475A-BF6E-24DEE11C5E7E}" presName="parentText" presStyleLbl="node1" presStyleIdx="2" presStyleCnt="4">
        <dgm:presLayoutVars>
          <dgm:chMax val="0"/>
          <dgm:bulletEnabled val="1"/>
        </dgm:presLayoutVars>
      </dgm:prSet>
      <dgm:spPr/>
      <dgm:t>
        <a:bodyPr/>
        <a:lstStyle/>
        <a:p>
          <a:endParaRPr lang="en-US"/>
        </a:p>
      </dgm:t>
    </dgm:pt>
    <dgm:pt modelId="{D991D7AB-5E75-4FBE-9F50-A4A9B6F94B7E}" type="pres">
      <dgm:prSet presAssocID="{AF149E24-402F-475A-BF6E-24DEE11C5E7E}" presName="childText" presStyleLbl="revTx" presStyleIdx="2" presStyleCnt="4">
        <dgm:presLayoutVars>
          <dgm:bulletEnabled val="1"/>
        </dgm:presLayoutVars>
      </dgm:prSet>
      <dgm:spPr/>
      <dgm:t>
        <a:bodyPr/>
        <a:lstStyle/>
        <a:p>
          <a:endParaRPr lang="en-US"/>
        </a:p>
      </dgm:t>
    </dgm:pt>
    <dgm:pt modelId="{78B1979E-856A-46A0-8491-EA2897B8B3B5}" type="pres">
      <dgm:prSet presAssocID="{AFCD2A99-7C83-4199-A06D-F6BEEDD552A9}" presName="parentText" presStyleLbl="node1" presStyleIdx="3" presStyleCnt="4">
        <dgm:presLayoutVars>
          <dgm:chMax val="0"/>
          <dgm:bulletEnabled val="1"/>
        </dgm:presLayoutVars>
      </dgm:prSet>
      <dgm:spPr/>
      <dgm:t>
        <a:bodyPr/>
        <a:lstStyle/>
        <a:p>
          <a:endParaRPr lang="en-US"/>
        </a:p>
      </dgm:t>
    </dgm:pt>
    <dgm:pt modelId="{5D998865-18DC-4952-99CF-2144649BD1B2}" type="pres">
      <dgm:prSet presAssocID="{AFCD2A99-7C83-4199-A06D-F6BEEDD552A9}" presName="childText" presStyleLbl="revTx" presStyleIdx="3" presStyleCnt="4">
        <dgm:presLayoutVars>
          <dgm:bulletEnabled val="1"/>
        </dgm:presLayoutVars>
      </dgm:prSet>
      <dgm:spPr/>
      <dgm:t>
        <a:bodyPr/>
        <a:lstStyle/>
        <a:p>
          <a:endParaRPr lang="en-US"/>
        </a:p>
      </dgm:t>
    </dgm:pt>
  </dgm:ptLst>
  <dgm:cxnLst>
    <dgm:cxn modelId="{9FE487F4-4AD7-45A9-A41A-927473DEECF0}" type="presOf" srcId="{A151E2C2-3569-4A70-9ED5-3457C5577259}" destId="{AD2B312D-7666-40FB-A07F-C54FC74EDF10}" srcOrd="0" destOrd="0" presId="urn:microsoft.com/office/officeart/2005/8/layout/vList2"/>
    <dgm:cxn modelId="{C7EB453F-A5E0-4903-9073-C6B036B61D6B}" type="presOf" srcId="{9A7AD8F1-C7A3-47C2-AEBB-1C4E467F7EC5}" destId="{6CFA6756-326D-4352-B31A-408590BF8AE1}" srcOrd="0" destOrd="0" presId="urn:microsoft.com/office/officeart/2005/8/layout/vList2"/>
    <dgm:cxn modelId="{914CFF56-7371-4AD1-98C2-E1D5A8BF2EEA}" srcId="{9A7AD8F1-C7A3-47C2-AEBB-1C4E467F7EC5}" destId="{B3E05458-11D7-4DE5-BAAC-EA7E4643461B}" srcOrd="0" destOrd="0" parTransId="{7DCF2E2F-1270-412A-93C1-B59EE02B89A7}" sibTransId="{C3A40508-EF38-43C9-879D-B41EC1C5ADC6}"/>
    <dgm:cxn modelId="{096ADB4A-8CFF-4804-8917-B3C1BAA5C9E6}" type="presOf" srcId="{B3E05458-11D7-4DE5-BAAC-EA7E4643461B}" destId="{56EA87A9-7155-4DAF-BC8E-E04560AD3F79}" srcOrd="0" destOrd="0" presId="urn:microsoft.com/office/officeart/2005/8/layout/vList2"/>
    <dgm:cxn modelId="{CC573D6B-5C53-4A63-8BC4-90B15B6DBC73}" type="presOf" srcId="{C97B6B43-1B92-4894-AE4B-CCE841671110}" destId="{D991D7AB-5E75-4FBE-9F50-A4A9B6F94B7E}" srcOrd="0" destOrd="0" presId="urn:microsoft.com/office/officeart/2005/8/layout/vList2"/>
    <dgm:cxn modelId="{01F2F4D4-D26F-4985-8747-A6A62193F47B}" type="presOf" srcId="{9B7C1868-B3EB-49B9-909B-6FD5BF276910}" destId="{F24133FF-34AB-426F-A29B-AD00EDA46040}" srcOrd="0" destOrd="0" presId="urn:microsoft.com/office/officeart/2005/8/layout/vList2"/>
    <dgm:cxn modelId="{08D4DE2A-A899-43ED-A524-A8758AFD1C18}" type="presOf" srcId="{DF7AF5B8-CADE-4DA1-9B28-43227741BA33}" destId="{BD39C919-1604-4BFC-80F2-09BA6A4CA4D6}" srcOrd="0" destOrd="0" presId="urn:microsoft.com/office/officeart/2005/8/layout/vList2"/>
    <dgm:cxn modelId="{8A6BB60C-0D76-49FC-ABF5-535161E48BD9}" srcId="{9B7C1868-B3EB-49B9-909B-6FD5BF276910}" destId="{A151E2C2-3569-4A70-9ED5-3457C5577259}" srcOrd="0" destOrd="0" parTransId="{1150C664-2C9B-49F4-BE13-4A1CABC2F3D8}" sibTransId="{5AFE9A49-B415-47C6-A5E7-603EDCA8F47B}"/>
    <dgm:cxn modelId="{2429A5D6-FF7B-4BAF-8B26-038EB4B42915}" srcId="{DF7AF5B8-CADE-4DA1-9B28-43227741BA33}" destId="{9A7AD8F1-C7A3-47C2-AEBB-1C4E467F7EC5}" srcOrd="0" destOrd="0" parTransId="{E69EB8F1-1C92-422F-91BE-85B3195C2A67}" sibTransId="{8A313FA4-4880-4B06-A608-F8028ACDC1E1}"/>
    <dgm:cxn modelId="{0A02A590-16E4-4401-B5EF-F85DC6C8C551}" srcId="{DF7AF5B8-CADE-4DA1-9B28-43227741BA33}" destId="{AFCD2A99-7C83-4199-A06D-F6BEEDD552A9}" srcOrd="3" destOrd="0" parTransId="{D91B62D9-B894-430E-A4DD-EC2F8A5F349A}" sibTransId="{EF86B2AE-D767-4F1A-82CA-439EBF004911}"/>
    <dgm:cxn modelId="{9215D499-7E10-4D17-BB68-CDC20289D28A}" srcId="{AF149E24-402F-475A-BF6E-24DEE11C5E7E}" destId="{C97B6B43-1B92-4894-AE4B-CCE841671110}" srcOrd="0" destOrd="0" parTransId="{8BB091FC-DD11-4EF9-9BB9-E54F2D249E3E}" sibTransId="{7136B068-9C78-43B6-B6B1-E02804DFC6C2}"/>
    <dgm:cxn modelId="{05CB1046-13AD-4503-A786-523F0D44BA6D}" type="presOf" srcId="{AF149E24-402F-475A-BF6E-24DEE11C5E7E}" destId="{27C6952F-D9E2-4DA1-A1E4-C3D5961A0359}" srcOrd="0" destOrd="0" presId="urn:microsoft.com/office/officeart/2005/8/layout/vList2"/>
    <dgm:cxn modelId="{9B47403F-A021-4E95-A9B6-8D9866587A48}" srcId="{DF7AF5B8-CADE-4DA1-9B28-43227741BA33}" destId="{9B7C1868-B3EB-49B9-909B-6FD5BF276910}" srcOrd="1" destOrd="0" parTransId="{77D412FD-C768-4EC3-884E-15F151A47292}" sibTransId="{214A9B68-71C6-413B-AAD8-413DC42E5C8E}"/>
    <dgm:cxn modelId="{95FA37B9-237B-40FD-81B0-79097557C2CD}" srcId="{AFCD2A99-7C83-4199-A06D-F6BEEDD552A9}" destId="{3F5A98CA-0AF9-46D0-A5EA-CDAF83E301AE}" srcOrd="0" destOrd="0" parTransId="{F502DD56-186B-4741-8C08-FD96B905993A}" sibTransId="{A6B32107-7F1B-408F-9AA2-8284F73023B2}"/>
    <dgm:cxn modelId="{E6F136FD-F551-475D-9C60-67A4BACD329C}" srcId="{DF7AF5B8-CADE-4DA1-9B28-43227741BA33}" destId="{AF149E24-402F-475A-BF6E-24DEE11C5E7E}" srcOrd="2" destOrd="0" parTransId="{115681AA-69E8-48E5-AB6A-5F78CE3243CF}" sibTransId="{5C594F11-12A8-4196-B46B-1861BC669201}"/>
    <dgm:cxn modelId="{B3519C15-44E9-4CF6-BBE3-0576108464CA}" type="presOf" srcId="{3F5A98CA-0AF9-46D0-A5EA-CDAF83E301AE}" destId="{5D998865-18DC-4952-99CF-2144649BD1B2}" srcOrd="0" destOrd="0" presId="urn:microsoft.com/office/officeart/2005/8/layout/vList2"/>
    <dgm:cxn modelId="{325CD223-4198-4406-8A24-D38F9713780F}" type="presOf" srcId="{AFCD2A99-7C83-4199-A06D-F6BEEDD552A9}" destId="{78B1979E-856A-46A0-8491-EA2897B8B3B5}" srcOrd="0" destOrd="0" presId="urn:microsoft.com/office/officeart/2005/8/layout/vList2"/>
    <dgm:cxn modelId="{66E2056C-CCA9-4221-B72D-01587BC90B37}" type="presParOf" srcId="{BD39C919-1604-4BFC-80F2-09BA6A4CA4D6}" destId="{6CFA6756-326D-4352-B31A-408590BF8AE1}" srcOrd="0" destOrd="0" presId="urn:microsoft.com/office/officeart/2005/8/layout/vList2"/>
    <dgm:cxn modelId="{577EC729-A628-45E3-96A7-64452CE0C52B}" type="presParOf" srcId="{BD39C919-1604-4BFC-80F2-09BA6A4CA4D6}" destId="{56EA87A9-7155-4DAF-BC8E-E04560AD3F79}" srcOrd="1" destOrd="0" presId="urn:microsoft.com/office/officeart/2005/8/layout/vList2"/>
    <dgm:cxn modelId="{E32302B5-2592-4DEC-983B-92708EF38BA6}" type="presParOf" srcId="{BD39C919-1604-4BFC-80F2-09BA6A4CA4D6}" destId="{F24133FF-34AB-426F-A29B-AD00EDA46040}" srcOrd="2" destOrd="0" presId="urn:microsoft.com/office/officeart/2005/8/layout/vList2"/>
    <dgm:cxn modelId="{5F5BEE12-0846-40E2-A1EB-9F81A34E137D}" type="presParOf" srcId="{BD39C919-1604-4BFC-80F2-09BA6A4CA4D6}" destId="{AD2B312D-7666-40FB-A07F-C54FC74EDF10}" srcOrd="3" destOrd="0" presId="urn:microsoft.com/office/officeart/2005/8/layout/vList2"/>
    <dgm:cxn modelId="{887D89CB-0103-4FA8-AE4B-952E2F4E86D9}" type="presParOf" srcId="{BD39C919-1604-4BFC-80F2-09BA6A4CA4D6}" destId="{27C6952F-D9E2-4DA1-A1E4-C3D5961A0359}" srcOrd="4" destOrd="0" presId="urn:microsoft.com/office/officeart/2005/8/layout/vList2"/>
    <dgm:cxn modelId="{5C9A6143-D399-48D0-8118-17358AFDD68B}" type="presParOf" srcId="{BD39C919-1604-4BFC-80F2-09BA6A4CA4D6}" destId="{D991D7AB-5E75-4FBE-9F50-A4A9B6F94B7E}" srcOrd="5" destOrd="0" presId="urn:microsoft.com/office/officeart/2005/8/layout/vList2"/>
    <dgm:cxn modelId="{CB938747-4A25-4337-84BC-E2663946F6D6}" type="presParOf" srcId="{BD39C919-1604-4BFC-80F2-09BA6A4CA4D6}" destId="{78B1979E-856A-46A0-8491-EA2897B8B3B5}" srcOrd="6" destOrd="0" presId="urn:microsoft.com/office/officeart/2005/8/layout/vList2"/>
    <dgm:cxn modelId="{E45D3851-A657-4C9E-B1BE-48ED1A008143}" type="presParOf" srcId="{BD39C919-1604-4BFC-80F2-09BA6A4CA4D6}" destId="{5D998865-18DC-4952-99CF-2144649BD1B2}" srcOrd="7"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E9FB16E-3472-4912-88FA-9CB2C4517326}" type="doc">
      <dgm:prSet loTypeId="urn:microsoft.com/office/officeart/2005/8/layout/vList2" loCatId="list" qsTypeId="urn:microsoft.com/office/officeart/2005/8/quickstyle/simple3" qsCatId="simple" csTypeId="urn:microsoft.com/office/officeart/2005/8/colors/accent5_5" csCatId="accent5" phldr="1"/>
      <dgm:spPr/>
      <dgm:t>
        <a:bodyPr/>
        <a:lstStyle/>
        <a:p>
          <a:endParaRPr lang="en-US"/>
        </a:p>
      </dgm:t>
    </dgm:pt>
    <dgm:pt modelId="{1CCAFBEA-B435-4872-9640-D61EB5B28D17}">
      <dgm:prSet custT="1"/>
      <dgm:spPr/>
      <dgm:t>
        <a:bodyPr/>
        <a:lstStyle/>
        <a:p>
          <a:pPr algn="just" rtl="0"/>
          <a:r>
            <a:rPr lang="en-US" sz="2400" dirty="0" smtClean="0">
              <a:latin typeface="Arial" pitchFamily="34" charset="0"/>
              <a:cs typeface="Arial" pitchFamily="34" charset="0"/>
            </a:rPr>
            <a:t>Successful: The system is useful when it is delivered</a:t>
          </a:r>
        </a:p>
        <a:p>
          <a:pPr algn="just" rtl="0"/>
          <a:endParaRPr lang="en-US" sz="2400" dirty="0">
            <a:latin typeface="Arial" pitchFamily="34" charset="0"/>
            <a:cs typeface="Arial" pitchFamily="34" charset="0"/>
          </a:endParaRPr>
        </a:p>
      </dgm:t>
    </dgm:pt>
    <dgm:pt modelId="{4987A229-07D3-4AD0-B7A8-EADAB710FBB4}" type="parTrans" cxnId="{0B2BCD8D-3B6D-4BAA-98CB-0A455E8C238A}">
      <dgm:prSet/>
      <dgm:spPr/>
      <dgm:t>
        <a:bodyPr/>
        <a:lstStyle/>
        <a:p>
          <a:endParaRPr lang="en-US"/>
        </a:p>
      </dgm:t>
    </dgm:pt>
    <dgm:pt modelId="{B2839B6B-4E14-4C8B-A806-E7F04F7CCB7D}" type="sibTrans" cxnId="{0B2BCD8D-3B6D-4BAA-98CB-0A455E8C238A}">
      <dgm:prSet/>
      <dgm:spPr/>
      <dgm:t>
        <a:bodyPr/>
        <a:lstStyle/>
        <a:p>
          <a:endParaRPr lang="en-US"/>
        </a:p>
      </dgm:t>
    </dgm:pt>
    <dgm:pt modelId="{4D556972-346F-41E0-BF4B-17199B42115A}" type="pres">
      <dgm:prSet presAssocID="{9E9FB16E-3472-4912-88FA-9CB2C4517326}" presName="linear" presStyleCnt="0">
        <dgm:presLayoutVars>
          <dgm:animLvl val="lvl"/>
          <dgm:resizeHandles val="exact"/>
        </dgm:presLayoutVars>
      </dgm:prSet>
      <dgm:spPr/>
      <dgm:t>
        <a:bodyPr/>
        <a:lstStyle/>
        <a:p>
          <a:endParaRPr lang="en-US"/>
        </a:p>
      </dgm:t>
    </dgm:pt>
    <dgm:pt modelId="{F64557BA-4713-4B8C-8622-E99FCFA22911}" type="pres">
      <dgm:prSet presAssocID="{1CCAFBEA-B435-4872-9640-D61EB5B28D17}" presName="parentText" presStyleLbl="node1" presStyleIdx="0" presStyleCnt="1" custScaleY="2000000">
        <dgm:presLayoutVars>
          <dgm:chMax val="0"/>
          <dgm:bulletEnabled val="1"/>
        </dgm:presLayoutVars>
      </dgm:prSet>
      <dgm:spPr/>
      <dgm:t>
        <a:bodyPr/>
        <a:lstStyle/>
        <a:p>
          <a:endParaRPr lang="en-US"/>
        </a:p>
      </dgm:t>
    </dgm:pt>
  </dgm:ptLst>
  <dgm:cxnLst>
    <dgm:cxn modelId="{5E851B16-634C-431B-B95A-5C1D8D677900}" type="presOf" srcId="{9E9FB16E-3472-4912-88FA-9CB2C4517326}" destId="{4D556972-346F-41E0-BF4B-17199B42115A}" srcOrd="0" destOrd="0" presId="urn:microsoft.com/office/officeart/2005/8/layout/vList2"/>
    <dgm:cxn modelId="{0B2BCD8D-3B6D-4BAA-98CB-0A455E8C238A}" srcId="{9E9FB16E-3472-4912-88FA-9CB2C4517326}" destId="{1CCAFBEA-B435-4872-9640-D61EB5B28D17}" srcOrd="0" destOrd="0" parTransId="{4987A229-07D3-4AD0-B7A8-EADAB710FBB4}" sibTransId="{B2839B6B-4E14-4C8B-A806-E7F04F7CCB7D}"/>
    <dgm:cxn modelId="{B799A1D5-D53F-44CC-AB00-B6AE56271F60}" type="presOf" srcId="{1CCAFBEA-B435-4872-9640-D61EB5B28D17}" destId="{F64557BA-4713-4B8C-8622-E99FCFA22911}" srcOrd="0" destOrd="0" presId="urn:microsoft.com/office/officeart/2005/8/layout/vList2"/>
    <dgm:cxn modelId="{429AA06A-5050-4AAD-9630-759A512FFF62}" type="presParOf" srcId="{4D556972-346F-41E0-BF4B-17199B42115A}" destId="{F64557BA-4713-4B8C-8622-E99FCFA22911}"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A14FB38-A716-4226-8199-F1939492B5B3}"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FD7FF934-4546-4AED-AA41-F7871ADEC950}">
      <dgm:prSet phldrT="[Text]" custT="1"/>
      <dgm:spPr/>
      <dgm:t>
        <a:bodyPr/>
        <a:lstStyle/>
        <a:p>
          <a:r>
            <a:rPr lang="en-US" sz="1600" dirty="0" smtClean="0"/>
            <a:t>Customer Team</a:t>
          </a:r>
          <a:endParaRPr lang="en-US" sz="1600" dirty="0"/>
        </a:p>
      </dgm:t>
    </dgm:pt>
    <dgm:pt modelId="{131E0F3D-5A34-4FC0-A046-014188DC21CF}" type="parTrans" cxnId="{184EEFEB-E2C7-4253-B563-E043764BE16F}">
      <dgm:prSet/>
      <dgm:spPr/>
      <dgm:t>
        <a:bodyPr/>
        <a:lstStyle/>
        <a:p>
          <a:endParaRPr lang="en-US"/>
        </a:p>
      </dgm:t>
    </dgm:pt>
    <dgm:pt modelId="{25947DC9-AC09-4C59-AAA4-36A60B3BB904}" type="sibTrans" cxnId="{184EEFEB-E2C7-4253-B563-E043764BE16F}">
      <dgm:prSet/>
      <dgm:spPr/>
      <dgm:t>
        <a:bodyPr/>
        <a:lstStyle/>
        <a:p>
          <a:endParaRPr lang="en-US"/>
        </a:p>
      </dgm:t>
    </dgm:pt>
    <dgm:pt modelId="{95D4C473-B8A9-4906-9A6E-7C54B0465F1A}">
      <dgm:prSet phldrT="[Text]" custT="1"/>
      <dgm:spPr/>
      <dgm:t>
        <a:bodyPr/>
        <a:lstStyle/>
        <a:p>
          <a:r>
            <a:rPr lang="en-US" sz="1400" dirty="0" smtClean="0"/>
            <a:t>Includes business experts, product owners, domain experts, product managers, business analysts, Subject Matter experts</a:t>
          </a:r>
          <a:endParaRPr lang="en-US" sz="1400" dirty="0"/>
        </a:p>
      </dgm:t>
    </dgm:pt>
    <dgm:pt modelId="{3422D783-5DDD-4E88-8A6E-A26A9DF96C34}" type="parTrans" cxnId="{42EB470B-7424-4A90-A3A2-D14D46B5E370}">
      <dgm:prSet/>
      <dgm:spPr/>
      <dgm:t>
        <a:bodyPr/>
        <a:lstStyle/>
        <a:p>
          <a:endParaRPr lang="en-US"/>
        </a:p>
      </dgm:t>
    </dgm:pt>
    <dgm:pt modelId="{11F32961-2EC3-43B0-A98C-F557596FE69B}" type="sibTrans" cxnId="{42EB470B-7424-4A90-A3A2-D14D46B5E370}">
      <dgm:prSet/>
      <dgm:spPr/>
      <dgm:t>
        <a:bodyPr/>
        <a:lstStyle/>
        <a:p>
          <a:endParaRPr lang="en-US"/>
        </a:p>
      </dgm:t>
    </dgm:pt>
    <dgm:pt modelId="{6A9F6252-D8CA-4DE4-AF10-B8F07A12A37C}">
      <dgm:prSet phldrT="[Text]" custT="1"/>
      <dgm:spPr/>
      <dgm:t>
        <a:bodyPr/>
        <a:lstStyle/>
        <a:p>
          <a:r>
            <a:rPr lang="en-US" sz="1600" dirty="0" smtClean="0"/>
            <a:t>Developer Team</a:t>
          </a:r>
          <a:endParaRPr lang="en-US" sz="1600" dirty="0"/>
        </a:p>
      </dgm:t>
    </dgm:pt>
    <dgm:pt modelId="{BC5F69A9-E484-4A98-B937-256370FAF245}" type="parTrans" cxnId="{F0EC5C03-6B0C-4F43-A346-6FDBF9B43A3A}">
      <dgm:prSet/>
      <dgm:spPr/>
      <dgm:t>
        <a:bodyPr/>
        <a:lstStyle/>
        <a:p>
          <a:endParaRPr lang="en-US"/>
        </a:p>
      </dgm:t>
    </dgm:pt>
    <dgm:pt modelId="{6419CEE9-2DA4-40F6-BD3A-51F757474BF8}" type="sibTrans" cxnId="{F0EC5C03-6B0C-4F43-A346-6FDBF9B43A3A}">
      <dgm:prSet/>
      <dgm:spPr/>
      <dgm:t>
        <a:bodyPr/>
        <a:lstStyle/>
        <a:p>
          <a:endParaRPr lang="en-US"/>
        </a:p>
      </dgm:t>
    </dgm:pt>
    <dgm:pt modelId="{4393ACFC-8078-4D35-B504-30C4FF4B6708}">
      <dgm:prSet phldrT="[Text]" custT="1"/>
      <dgm:spPr/>
      <dgm:t>
        <a:bodyPr/>
        <a:lstStyle/>
        <a:p>
          <a:r>
            <a:rPr lang="en-US" sz="1400" dirty="0" smtClean="0"/>
            <a:t>Customer team writes the stories or feature sets that the developer team delivers</a:t>
          </a:r>
          <a:endParaRPr lang="en-US" sz="1400" dirty="0"/>
        </a:p>
      </dgm:t>
    </dgm:pt>
    <dgm:pt modelId="{085266AB-4706-4E9C-8CF6-FFC7245772F0}" type="parTrans" cxnId="{86872F94-7112-4AC1-9826-4CA36514202E}">
      <dgm:prSet/>
      <dgm:spPr/>
      <dgm:t>
        <a:bodyPr/>
        <a:lstStyle/>
        <a:p>
          <a:endParaRPr lang="en-US"/>
        </a:p>
      </dgm:t>
    </dgm:pt>
    <dgm:pt modelId="{2BDF1C5D-ABF8-4572-9A47-B1C1F5426775}" type="sibTrans" cxnId="{86872F94-7112-4AC1-9826-4CA36514202E}">
      <dgm:prSet/>
      <dgm:spPr/>
      <dgm:t>
        <a:bodyPr/>
        <a:lstStyle/>
        <a:p>
          <a:endParaRPr lang="en-US"/>
        </a:p>
      </dgm:t>
    </dgm:pt>
    <dgm:pt modelId="{7B359BFB-6F07-4D36-9B91-94AAF592D73C}">
      <dgm:prSet phldrT="[Text]" custT="1"/>
      <dgm:spPr/>
      <dgm:t>
        <a:bodyPr/>
        <a:lstStyle/>
        <a:p>
          <a:r>
            <a:rPr lang="en-US" sz="1400" dirty="0" smtClean="0"/>
            <a:t>They communicate and collaborate with the developer team through out each iteration</a:t>
          </a:r>
          <a:endParaRPr lang="en-US" sz="1400" dirty="0"/>
        </a:p>
      </dgm:t>
    </dgm:pt>
    <dgm:pt modelId="{8F5C4D6E-C3C6-4489-BB43-74F37D9DEAC0}" type="parTrans" cxnId="{8D4287A4-D462-4486-B507-13677B883C8F}">
      <dgm:prSet/>
      <dgm:spPr/>
      <dgm:t>
        <a:bodyPr/>
        <a:lstStyle/>
        <a:p>
          <a:endParaRPr lang="en-US"/>
        </a:p>
      </dgm:t>
    </dgm:pt>
    <dgm:pt modelId="{878FDE34-86CF-4FB3-9015-D0139ADFEB8D}" type="sibTrans" cxnId="{8D4287A4-D462-4486-B507-13677B883C8F}">
      <dgm:prSet/>
      <dgm:spPr/>
      <dgm:t>
        <a:bodyPr/>
        <a:lstStyle/>
        <a:p>
          <a:endParaRPr lang="en-US"/>
        </a:p>
      </dgm:t>
    </dgm:pt>
    <dgm:pt modelId="{1586D9BB-67DA-4182-BA40-C3ED51DD4D67}">
      <dgm:prSet phldrT="[Text]" custT="1"/>
      <dgm:spPr/>
      <dgm:t>
        <a:bodyPr/>
        <a:lstStyle/>
        <a:p>
          <a:r>
            <a:rPr lang="en-US" sz="1400" dirty="0" smtClean="0"/>
            <a:t>Testers are integral part of the customer team helping elicit requirements and examples and helping the customers express their requirements as tests, make sure the tests pass, and make sure that adequate regression tests are automated</a:t>
          </a:r>
          <a:endParaRPr lang="en-US" sz="1400" dirty="0"/>
        </a:p>
      </dgm:t>
    </dgm:pt>
    <dgm:pt modelId="{D0E33BEA-CF0C-4CFE-A2D5-708B2C2D1599}" type="parTrans" cxnId="{4EB8DD99-121F-4EF1-8AA0-63B0650E9BF0}">
      <dgm:prSet/>
      <dgm:spPr/>
      <dgm:t>
        <a:bodyPr/>
        <a:lstStyle/>
        <a:p>
          <a:endParaRPr lang="en-US"/>
        </a:p>
      </dgm:t>
    </dgm:pt>
    <dgm:pt modelId="{996CF680-CBF8-4A23-B22A-B5361A8C9102}" type="sibTrans" cxnId="{4EB8DD99-121F-4EF1-8AA0-63B0650E9BF0}">
      <dgm:prSet/>
      <dgm:spPr/>
      <dgm:t>
        <a:bodyPr/>
        <a:lstStyle/>
        <a:p>
          <a:endParaRPr lang="en-US"/>
        </a:p>
      </dgm:t>
    </dgm:pt>
    <dgm:pt modelId="{2691534B-DA1E-4321-BD29-128490FFAB80}">
      <dgm:prSet phldrT="[Text]" custT="1"/>
      <dgm:spPr/>
      <dgm:t>
        <a:bodyPr/>
        <a:lstStyle/>
        <a:p>
          <a:r>
            <a:rPr lang="en-US" sz="1600" dirty="0" smtClean="0"/>
            <a:t>Interaction of roles</a:t>
          </a:r>
          <a:endParaRPr lang="en-US" sz="1600" dirty="0"/>
        </a:p>
      </dgm:t>
    </dgm:pt>
    <dgm:pt modelId="{29C6EDF6-C4F9-4E52-A7C5-89C73ACE0AA7}" type="parTrans" cxnId="{FF6CB1F4-F984-4D82-9A9D-48475A0CD79C}">
      <dgm:prSet/>
      <dgm:spPr/>
      <dgm:t>
        <a:bodyPr/>
        <a:lstStyle/>
        <a:p>
          <a:endParaRPr lang="en-US"/>
        </a:p>
      </dgm:t>
    </dgm:pt>
    <dgm:pt modelId="{1C59FDDE-02ED-4551-AE5E-B4A5A5E45C4D}" type="sibTrans" cxnId="{FF6CB1F4-F984-4D82-9A9D-48475A0CD79C}">
      <dgm:prSet/>
      <dgm:spPr/>
      <dgm:t>
        <a:bodyPr/>
        <a:lstStyle/>
        <a:p>
          <a:endParaRPr lang="en-US"/>
        </a:p>
      </dgm:t>
    </dgm:pt>
    <dgm:pt modelId="{9EFBCDFB-B6E7-423A-A9FB-60C0EF9F3298}">
      <dgm:prSet phldrT="[Text]" custT="1"/>
      <dgm:spPr/>
      <dgm:t>
        <a:bodyPr/>
        <a:lstStyle/>
        <a:p>
          <a:r>
            <a:rPr lang="en-US" sz="1400" dirty="0" smtClean="0"/>
            <a:t>Testers are also on the developer team</a:t>
          </a:r>
          <a:endParaRPr lang="en-US" sz="1400" dirty="0"/>
        </a:p>
      </dgm:t>
    </dgm:pt>
    <dgm:pt modelId="{B70D99BA-13C9-4481-B495-F40A16AB0213}" type="sibTrans" cxnId="{3D35F1BC-8DF4-485C-B87B-89F1D39F921A}">
      <dgm:prSet/>
      <dgm:spPr/>
      <dgm:t>
        <a:bodyPr/>
        <a:lstStyle/>
        <a:p>
          <a:endParaRPr lang="en-US"/>
        </a:p>
      </dgm:t>
    </dgm:pt>
    <dgm:pt modelId="{E2CC8ADC-9729-440E-8B12-2DA030F92FCD}" type="parTrans" cxnId="{3D35F1BC-8DF4-485C-B87B-89F1D39F921A}">
      <dgm:prSet/>
      <dgm:spPr/>
      <dgm:t>
        <a:bodyPr/>
        <a:lstStyle/>
        <a:p>
          <a:endParaRPr lang="en-US"/>
        </a:p>
      </dgm:t>
    </dgm:pt>
    <dgm:pt modelId="{F65DA23B-50BD-4638-A241-96E400C6B2AC}">
      <dgm:prSet phldrT="[Text]" custT="1"/>
      <dgm:spPr/>
      <dgm:t>
        <a:bodyPr/>
        <a:lstStyle/>
        <a:p>
          <a:r>
            <a:rPr lang="en-US" sz="1400" dirty="0" smtClean="0"/>
            <a:t>Discourage specialized roles on the teams and encourage all team members to transfer their skills to other members as much as possible</a:t>
          </a:r>
          <a:endParaRPr lang="en-US" sz="1400" dirty="0"/>
        </a:p>
      </dgm:t>
    </dgm:pt>
    <dgm:pt modelId="{95135795-3DAE-43BE-BB25-5A7225BA69F1}" type="sibTrans" cxnId="{BAE37816-DB10-47EB-A3C9-86ABEB8CBC08}">
      <dgm:prSet/>
      <dgm:spPr/>
      <dgm:t>
        <a:bodyPr/>
        <a:lstStyle/>
        <a:p>
          <a:endParaRPr lang="en-US"/>
        </a:p>
      </dgm:t>
    </dgm:pt>
    <dgm:pt modelId="{C4FAB5D9-D36C-4D8C-9B76-ACB02120D916}" type="parTrans" cxnId="{BAE37816-DB10-47EB-A3C9-86ABEB8CBC08}">
      <dgm:prSet/>
      <dgm:spPr/>
      <dgm:t>
        <a:bodyPr/>
        <a:lstStyle/>
        <a:p>
          <a:endParaRPr lang="en-US"/>
        </a:p>
      </dgm:t>
    </dgm:pt>
    <dgm:pt modelId="{19CEAA09-82B8-452C-8ADC-B2B5D6213F8D}">
      <dgm:prSet phldrT="[Text]" custT="1"/>
      <dgm:spPr/>
      <dgm:t>
        <a:bodyPr/>
        <a:lstStyle/>
        <a:p>
          <a:r>
            <a:rPr lang="en-US" sz="1400" dirty="0" smtClean="0"/>
            <a:t>Involved in delivering code</a:t>
          </a:r>
          <a:endParaRPr lang="en-US" sz="1400" dirty="0"/>
        </a:p>
      </dgm:t>
    </dgm:pt>
    <dgm:pt modelId="{F7491777-7BC9-4122-83AD-0FB1ECBFC28F}" type="sibTrans" cxnId="{71EED764-C000-45DA-A657-03B8EA2B5C6F}">
      <dgm:prSet/>
      <dgm:spPr/>
      <dgm:t>
        <a:bodyPr/>
        <a:lstStyle/>
        <a:p>
          <a:endParaRPr lang="en-US"/>
        </a:p>
      </dgm:t>
    </dgm:pt>
    <dgm:pt modelId="{694AF776-04F5-4848-8547-7EC2C5975ADA}" type="parTrans" cxnId="{71EED764-C000-45DA-A657-03B8EA2B5C6F}">
      <dgm:prSet/>
      <dgm:spPr/>
      <dgm:t>
        <a:bodyPr/>
        <a:lstStyle/>
        <a:p>
          <a:endParaRPr lang="en-US"/>
        </a:p>
      </dgm:t>
    </dgm:pt>
    <dgm:pt modelId="{63DCFEE0-ADA9-457B-B401-8256A80754B0}" type="pres">
      <dgm:prSet presAssocID="{5A14FB38-A716-4226-8199-F1939492B5B3}" presName="linear" presStyleCnt="0">
        <dgm:presLayoutVars>
          <dgm:animLvl val="lvl"/>
          <dgm:resizeHandles val="exact"/>
        </dgm:presLayoutVars>
      </dgm:prSet>
      <dgm:spPr/>
      <dgm:t>
        <a:bodyPr/>
        <a:lstStyle/>
        <a:p>
          <a:endParaRPr lang="en-US"/>
        </a:p>
      </dgm:t>
    </dgm:pt>
    <dgm:pt modelId="{8AF21EAA-BB71-4236-9F18-E3CF8CD08D41}" type="pres">
      <dgm:prSet presAssocID="{FD7FF934-4546-4AED-AA41-F7871ADEC950}" presName="parentText" presStyleLbl="node1" presStyleIdx="0" presStyleCnt="3">
        <dgm:presLayoutVars>
          <dgm:chMax val="0"/>
          <dgm:bulletEnabled val="1"/>
        </dgm:presLayoutVars>
      </dgm:prSet>
      <dgm:spPr/>
      <dgm:t>
        <a:bodyPr/>
        <a:lstStyle/>
        <a:p>
          <a:endParaRPr lang="en-US"/>
        </a:p>
      </dgm:t>
    </dgm:pt>
    <dgm:pt modelId="{C0048530-8084-43ED-B473-1085CF50A6A9}" type="pres">
      <dgm:prSet presAssocID="{FD7FF934-4546-4AED-AA41-F7871ADEC950}" presName="childText" presStyleLbl="revTx" presStyleIdx="0" presStyleCnt="2">
        <dgm:presLayoutVars>
          <dgm:bulletEnabled val="1"/>
        </dgm:presLayoutVars>
      </dgm:prSet>
      <dgm:spPr/>
      <dgm:t>
        <a:bodyPr/>
        <a:lstStyle/>
        <a:p>
          <a:endParaRPr lang="en-US"/>
        </a:p>
      </dgm:t>
    </dgm:pt>
    <dgm:pt modelId="{4CA2C5A4-AF43-4333-822A-9DFD54604D8B}" type="pres">
      <dgm:prSet presAssocID="{6A9F6252-D8CA-4DE4-AF10-B8F07A12A37C}" presName="parentText" presStyleLbl="node1" presStyleIdx="1" presStyleCnt="3">
        <dgm:presLayoutVars>
          <dgm:chMax val="0"/>
          <dgm:bulletEnabled val="1"/>
        </dgm:presLayoutVars>
      </dgm:prSet>
      <dgm:spPr/>
      <dgm:t>
        <a:bodyPr/>
        <a:lstStyle/>
        <a:p>
          <a:endParaRPr lang="en-US"/>
        </a:p>
      </dgm:t>
    </dgm:pt>
    <dgm:pt modelId="{DF3453B1-811A-4ACD-B045-F971B27634F6}" type="pres">
      <dgm:prSet presAssocID="{6A9F6252-D8CA-4DE4-AF10-B8F07A12A37C}" presName="childText" presStyleLbl="revTx" presStyleIdx="1" presStyleCnt="2">
        <dgm:presLayoutVars>
          <dgm:bulletEnabled val="1"/>
        </dgm:presLayoutVars>
      </dgm:prSet>
      <dgm:spPr/>
      <dgm:t>
        <a:bodyPr/>
        <a:lstStyle/>
        <a:p>
          <a:endParaRPr lang="en-US"/>
        </a:p>
      </dgm:t>
    </dgm:pt>
    <dgm:pt modelId="{F311509B-CD3B-412C-9E74-A41DD93BD7C0}" type="pres">
      <dgm:prSet presAssocID="{2691534B-DA1E-4321-BD29-128490FFAB80}" presName="parentText" presStyleLbl="node1" presStyleIdx="2" presStyleCnt="3">
        <dgm:presLayoutVars>
          <dgm:chMax val="0"/>
          <dgm:bulletEnabled val="1"/>
        </dgm:presLayoutVars>
      </dgm:prSet>
      <dgm:spPr/>
      <dgm:t>
        <a:bodyPr/>
        <a:lstStyle/>
        <a:p>
          <a:endParaRPr lang="en-US"/>
        </a:p>
      </dgm:t>
    </dgm:pt>
  </dgm:ptLst>
  <dgm:cxnLst>
    <dgm:cxn modelId="{FF6CB1F4-F984-4D82-9A9D-48475A0CD79C}" srcId="{5A14FB38-A716-4226-8199-F1939492B5B3}" destId="{2691534B-DA1E-4321-BD29-128490FFAB80}" srcOrd="2" destOrd="0" parTransId="{29C6EDF6-C4F9-4E52-A7C5-89C73ACE0AA7}" sibTransId="{1C59FDDE-02ED-4551-AE5E-B4A5A5E45C4D}"/>
    <dgm:cxn modelId="{BAE37816-DB10-47EB-A3C9-86ABEB8CBC08}" srcId="{6A9F6252-D8CA-4DE4-AF10-B8F07A12A37C}" destId="{F65DA23B-50BD-4638-A241-96E400C6B2AC}" srcOrd="1" destOrd="0" parTransId="{C4FAB5D9-D36C-4D8C-9B76-ACB02120D916}" sibTransId="{95135795-3DAE-43BE-BB25-5A7225BA69F1}"/>
    <dgm:cxn modelId="{0C049B22-34EB-4FE0-B3A8-B4AF03A1EC64}" type="presOf" srcId="{4393ACFC-8078-4D35-B504-30C4FF4B6708}" destId="{C0048530-8084-43ED-B473-1085CF50A6A9}" srcOrd="0" destOrd="1" presId="urn:microsoft.com/office/officeart/2005/8/layout/vList2"/>
    <dgm:cxn modelId="{126E7890-6CFF-4648-883D-3D792526E9C2}" type="presOf" srcId="{FD7FF934-4546-4AED-AA41-F7871ADEC950}" destId="{8AF21EAA-BB71-4236-9F18-E3CF8CD08D41}" srcOrd="0" destOrd="0" presId="urn:microsoft.com/office/officeart/2005/8/layout/vList2"/>
    <dgm:cxn modelId="{20CD463F-7BE9-4F4F-BBF3-9C3AE391D5D8}" type="presOf" srcId="{7B359BFB-6F07-4D36-9B91-94AAF592D73C}" destId="{C0048530-8084-43ED-B473-1085CF50A6A9}" srcOrd="0" destOrd="2" presId="urn:microsoft.com/office/officeart/2005/8/layout/vList2"/>
    <dgm:cxn modelId="{EE67FA04-1018-4761-BEC5-289D5BAEA26D}" type="presOf" srcId="{9EFBCDFB-B6E7-423A-A9FB-60C0EF9F3298}" destId="{DF3453B1-811A-4ACD-B045-F971B27634F6}" srcOrd="0" destOrd="2" presId="urn:microsoft.com/office/officeart/2005/8/layout/vList2"/>
    <dgm:cxn modelId="{ECA2D866-E49C-4D9A-B37B-30A8C23C83F6}" type="presOf" srcId="{95D4C473-B8A9-4906-9A6E-7C54B0465F1A}" destId="{C0048530-8084-43ED-B473-1085CF50A6A9}" srcOrd="0" destOrd="0" presId="urn:microsoft.com/office/officeart/2005/8/layout/vList2"/>
    <dgm:cxn modelId="{3D35F1BC-8DF4-485C-B87B-89F1D39F921A}" srcId="{6A9F6252-D8CA-4DE4-AF10-B8F07A12A37C}" destId="{9EFBCDFB-B6E7-423A-A9FB-60C0EF9F3298}" srcOrd="2" destOrd="0" parTransId="{E2CC8ADC-9729-440E-8B12-2DA030F92FCD}" sibTransId="{B70D99BA-13C9-4481-B495-F40A16AB0213}"/>
    <dgm:cxn modelId="{71EED764-C000-45DA-A657-03B8EA2B5C6F}" srcId="{6A9F6252-D8CA-4DE4-AF10-B8F07A12A37C}" destId="{19CEAA09-82B8-452C-8ADC-B2B5D6213F8D}" srcOrd="0" destOrd="0" parTransId="{694AF776-04F5-4848-8547-7EC2C5975ADA}" sibTransId="{F7491777-7BC9-4122-83AD-0FB1ECBFC28F}"/>
    <dgm:cxn modelId="{FF3933B9-ED25-4323-A9C0-AD8F8A26C58D}" type="presOf" srcId="{6A9F6252-D8CA-4DE4-AF10-B8F07A12A37C}" destId="{4CA2C5A4-AF43-4333-822A-9DFD54604D8B}" srcOrd="0" destOrd="0" presId="urn:microsoft.com/office/officeart/2005/8/layout/vList2"/>
    <dgm:cxn modelId="{42EB470B-7424-4A90-A3A2-D14D46B5E370}" srcId="{FD7FF934-4546-4AED-AA41-F7871ADEC950}" destId="{95D4C473-B8A9-4906-9A6E-7C54B0465F1A}" srcOrd="0" destOrd="0" parTransId="{3422D783-5DDD-4E88-8A6E-A26A9DF96C34}" sibTransId="{11F32961-2EC3-43B0-A98C-F557596FE69B}"/>
    <dgm:cxn modelId="{56471400-B135-40C1-9444-8AC14FB689CF}" type="presOf" srcId="{F65DA23B-50BD-4638-A241-96E400C6B2AC}" destId="{DF3453B1-811A-4ACD-B045-F971B27634F6}" srcOrd="0" destOrd="1" presId="urn:microsoft.com/office/officeart/2005/8/layout/vList2"/>
    <dgm:cxn modelId="{184EEFEB-E2C7-4253-B563-E043764BE16F}" srcId="{5A14FB38-A716-4226-8199-F1939492B5B3}" destId="{FD7FF934-4546-4AED-AA41-F7871ADEC950}" srcOrd="0" destOrd="0" parTransId="{131E0F3D-5A34-4FC0-A046-014188DC21CF}" sibTransId="{25947DC9-AC09-4C59-AAA4-36A60B3BB904}"/>
    <dgm:cxn modelId="{86872F94-7112-4AC1-9826-4CA36514202E}" srcId="{FD7FF934-4546-4AED-AA41-F7871ADEC950}" destId="{4393ACFC-8078-4D35-B504-30C4FF4B6708}" srcOrd="1" destOrd="0" parTransId="{085266AB-4706-4E9C-8CF6-FFC7245772F0}" sibTransId="{2BDF1C5D-ABF8-4572-9A47-B1C1F5426775}"/>
    <dgm:cxn modelId="{8C79B8CD-B5B4-4501-92A4-31A25E1CD7F0}" type="presOf" srcId="{19CEAA09-82B8-452C-8ADC-B2B5D6213F8D}" destId="{DF3453B1-811A-4ACD-B045-F971B27634F6}" srcOrd="0" destOrd="0" presId="urn:microsoft.com/office/officeart/2005/8/layout/vList2"/>
    <dgm:cxn modelId="{F0EC5C03-6B0C-4F43-A346-6FDBF9B43A3A}" srcId="{5A14FB38-A716-4226-8199-F1939492B5B3}" destId="{6A9F6252-D8CA-4DE4-AF10-B8F07A12A37C}" srcOrd="1" destOrd="0" parTransId="{BC5F69A9-E484-4A98-B937-256370FAF245}" sibTransId="{6419CEE9-2DA4-40F6-BD3A-51F757474BF8}"/>
    <dgm:cxn modelId="{07498B56-1EE1-4C83-A8C9-7557ABAF91F2}" type="presOf" srcId="{2691534B-DA1E-4321-BD29-128490FFAB80}" destId="{F311509B-CD3B-412C-9E74-A41DD93BD7C0}" srcOrd="0" destOrd="0" presId="urn:microsoft.com/office/officeart/2005/8/layout/vList2"/>
    <dgm:cxn modelId="{4EB8DD99-121F-4EF1-8AA0-63B0650E9BF0}" srcId="{FD7FF934-4546-4AED-AA41-F7871ADEC950}" destId="{1586D9BB-67DA-4182-BA40-C3ED51DD4D67}" srcOrd="3" destOrd="0" parTransId="{D0E33BEA-CF0C-4CFE-A2D5-708B2C2D1599}" sibTransId="{996CF680-CBF8-4A23-B22A-B5361A8C9102}"/>
    <dgm:cxn modelId="{01AF4D77-FEBE-497A-8912-A0E4A20E6323}" type="presOf" srcId="{1586D9BB-67DA-4182-BA40-C3ED51DD4D67}" destId="{C0048530-8084-43ED-B473-1085CF50A6A9}" srcOrd="0" destOrd="3" presId="urn:microsoft.com/office/officeart/2005/8/layout/vList2"/>
    <dgm:cxn modelId="{8D4287A4-D462-4486-B507-13677B883C8F}" srcId="{FD7FF934-4546-4AED-AA41-F7871ADEC950}" destId="{7B359BFB-6F07-4D36-9B91-94AAF592D73C}" srcOrd="2" destOrd="0" parTransId="{8F5C4D6E-C3C6-4489-BB43-74F37D9DEAC0}" sibTransId="{878FDE34-86CF-4FB3-9015-D0139ADFEB8D}"/>
    <dgm:cxn modelId="{DB5BA602-4183-4657-AF67-2008BBBD48FF}" type="presOf" srcId="{5A14FB38-A716-4226-8199-F1939492B5B3}" destId="{63DCFEE0-ADA9-457B-B401-8256A80754B0}" srcOrd="0" destOrd="0" presId="urn:microsoft.com/office/officeart/2005/8/layout/vList2"/>
    <dgm:cxn modelId="{DA366C9E-0708-46DD-909E-F5058C88F0E8}" type="presParOf" srcId="{63DCFEE0-ADA9-457B-B401-8256A80754B0}" destId="{8AF21EAA-BB71-4236-9F18-E3CF8CD08D41}" srcOrd="0" destOrd="0" presId="urn:microsoft.com/office/officeart/2005/8/layout/vList2"/>
    <dgm:cxn modelId="{B3192858-0A26-4E9C-B0F3-A1FFD0257397}" type="presParOf" srcId="{63DCFEE0-ADA9-457B-B401-8256A80754B0}" destId="{C0048530-8084-43ED-B473-1085CF50A6A9}" srcOrd="1" destOrd="0" presId="urn:microsoft.com/office/officeart/2005/8/layout/vList2"/>
    <dgm:cxn modelId="{56C3F1E8-AA39-4866-B04C-D63EEDE1DB12}" type="presParOf" srcId="{63DCFEE0-ADA9-457B-B401-8256A80754B0}" destId="{4CA2C5A4-AF43-4333-822A-9DFD54604D8B}" srcOrd="2" destOrd="0" presId="urn:microsoft.com/office/officeart/2005/8/layout/vList2"/>
    <dgm:cxn modelId="{102BDA4B-739A-4D62-9656-9043A70D388A}" type="presParOf" srcId="{63DCFEE0-ADA9-457B-B401-8256A80754B0}" destId="{DF3453B1-811A-4ACD-B045-F971B27634F6}" srcOrd="3" destOrd="0" presId="urn:microsoft.com/office/officeart/2005/8/layout/vList2"/>
    <dgm:cxn modelId="{48A393C1-266D-4437-BA41-CFBA30318A58}" type="presParOf" srcId="{63DCFEE0-ADA9-457B-B401-8256A80754B0}" destId="{F311509B-CD3B-412C-9E74-A41DD93BD7C0}"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D735999-27AC-4275-8210-948E8FAD8B07}" type="doc">
      <dgm:prSet loTypeId="urn:microsoft.com/office/officeart/2005/8/layout/venn1" loCatId="relationship" qsTypeId="urn:microsoft.com/office/officeart/2005/8/quickstyle/simple1" qsCatId="simple" csTypeId="urn:microsoft.com/office/officeart/2005/8/colors/colorful5" csCatId="colorful" phldr="1"/>
      <dgm:spPr/>
    </dgm:pt>
    <dgm:pt modelId="{981C8091-9852-4494-A630-E1FD92A6352F}">
      <dgm:prSet phldrT="[Text]" custT="1"/>
      <dgm:spPr/>
      <dgm:t>
        <a:bodyPr/>
        <a:lstStyle/>
        <a:p>
          <a:r>
            <a:rPr lang="en-US" sz="1600" dirty="0" smtClean="0"/>
            <a:t>Programmer</a:t>
          </a:r>
          <a:endParaRPr lang="en-US" sz="1600" dirty="0"/>
        </a:p>
      </dgm:t>
    </dgm:pt>
    <dgm:pt modelId="{66537D64-ECE7-45CF-9953-CFF5C9F1EAF7}" type="parTrans" cxnId="{E84002CB-A4F9-4B70-A2AC-9D532A4135CA}">
      <dgm:prSet/>
      <dgm:spPr/>
      <dgm:t>
        <a:bodyPr/>
        <a:lstStyle/>
        <a:p>
          <a:endParaRPr lang="en-US"/>
        </a:p>
      </dgm:t>
    </dgm:pt>
    <dgm:pt modelId="{6D854A21-1178-4598-9CD4-D491A66B0115}" type="sibTrans" cxnId="{E84002CB-A4F9-4B70-A2AC-9D532A4135CA}">
      <dgm:prSet/>
      <dgm:spPr/>
      <dgm:t>
        <a:bodyPr/>
        <a:lstStyle/>
        <a:p>
          <a:endParaRPr lang="en-US"/>
        </a:p>
      </dgm:t>
    </dgm:pt>
    <dgm:pt modelId="{C541A7F9-9FB1-489E-9294-4874BE264FBA}">
      <dgm:prSet phldrT="[Text]" custT="1"/>
      <dgm:spPr/>
      <dgm:t>
        <a:bodyPr/>
        <a:lstStyle/>
        <a:p>
          <a:r>
            <a:rPr lang="en-US" sz="1600" dirty="0" smtClean="0"/>
            <a:t>Domain Expert</a:t>
          </a:r>
          <a:endParaRPr lang="en-US" sz="1600" dirty="0"/>
        </a:p>
      </dgm:t>
    </dgm:pt>
    <dgm:pt modelId="{47AAC2DA-3B49-42A6-BDF5-EDAE0EBF9CC9}" type="parTrans" cxnId="{F7EADB8F-E541-4CED-998C-313CEF3E4D3A}">
      <dgm:prSet/>
      <dgm:spPr/>
      <dgm:t>
        <a:bodyPr/>
        <a:lstStyle/>
        <a:p>
          <a:endParaRPr lang="en-US"/>
        </a:p>
      </dgm:t>
    </dgm:pt>
    <dgm:pt modelId="{468DA9B2-AA1B-44FF-B8D5-82DDBDE858CA}" type="sibTrans" cxnId="{F7EADB8F-E541-4CED-998C-313CEF3E4D3A}">
      <dgm:prSet/>
      <dgm:spPr/>
      <dgm:t>
        <a:bodyPr/>
        <a:lstStyle/>
        <a:p>
          <a:endParaRPr lang="en-US"/>
        </a:p>
      </dgm:t>
    </dgm:pt>
    <dgm:pt modelId="{A7E9DC62-F6D2-4659-A5A2-214934CA5B89}">
      <dgm:prSet phldrT="[Text]" custT="1"/>
      <dgm:spPr/>
      <dgm:t>
        <a:bodyPr/>
        <a:lstStyle/>
        <a:p>
          <a:r>
            <a:rPr lang="en-US" sz="1600" dirty="0" smtClean="0"/>
            <a:t>Tester</a:t>
          </a:r>
          <a:endParaRPr lang="en-US" sz="1600" dirty="0"/>
        </a:p>
      </dgm:t>
    </dgm:pt>
    <dgm:pt modelId="{1AE58D5C-623C-45AC-B797-60B3ABAFBDDC}" type="parTrans" cxnId="{967CCD4F-5B80-49D5-B833-71B36CD448F1}">
      <dgm:prSet/>
      <dgm:spPr/>
      <dgm:t>
        <a:bodyPr/>
        <a:lstStyle/>
        <a:p>
          <a:endParaRPr lang="en-US"/>
        </a:p>
      </dgm:t>
    </dgm:pt>
    <dgm:pt modelId="{502BC537-A63F-4607-969C-8BEE7D492105}" type="sibTrans" cxnId="{967CCD4F-5B80-49D5-B833-71B36CD448F1}">
      <dgm:prSet/>
      <dgm:spPr/>
      <dgm:t>
        <a:bodyPr/>
        <a:lstStyle/>
        <a:p>
          <a:endParaRPr lang="en-US"/>
        </a:p>
      </dgm:t>
    </dgm:pt>
    <dgm:pt modelId="{9AA80FA5-0E00-4CF4-BEDA-EE1C2D5B5A39}" type="pres">
      <dgm:prSet presAssocID="{6D735999-27AC-4275-8210-948E8FAD8B07}" presName="compositeShape" presStyleCnt="0">
        <dgm:presLayoutVars>
          <dgm:chMax val="7"/>
          <dgm:dir/>
          <dgm:resizeHandles val="exact"/>
        </dgm:presLayoutVars>
      </dgm:prSet>
      <dgm:spPr/>
    </dgm:pt>
    <dgm:pt modelId="{392D6BBB-B08E-492F-87DB-DDF992049460}" type="pres">
      <dgm:prSet presAssocID="{981C8091-9852-4494-A630-E1FD92A6352F}" presName="circ1" presStyleLbl="vennNode1" presStyleIdx="0" presStyleCnt="3"/>
      <dgm:spPr/>
      <dgm:t>
        <a:bodyPr/>
        <a:lstStyle/>
        <a:p>
          <a:endParaRPr lang="en-US"/>
        </a:p>
      </dgm:t>
    </dgm:pt>
    <dgm:pt modelId="{212270C3-4F58-42E5-804F-99835F798111}" type="pres">
      <dgm:prSet presAssocID="{981C8091-9852-4494-A630-E1FD92A6352F}" presName="circ1Tx" presStyleLbl="revTx" presStyleIdx="0" presStyleCnt="0">
        <dgm:presLayoutVars>
          <dgm:chMax val="0"/>
          <dgm:chPref val="0"/>
          <dgm:bulletEnabled val="1"/>
        </dgm:presLayoutVars>
      </dgm:prSet>
      <dgm:spPr/>
      <dgm:t>
        <a:bodyPr/>
        <a:lstStyle/>
        <a:p>
          <a:endParaRPr lang="en-US"/>
        </a:p>
      </dgm:t>
    </dgm:pt>
    <dgm:pt modelId="{CA6F697D-735F-4A75-99CC-2CA0C9F0EDB1}" type="pres">
      <dgm:prSet presAssocID="{C541A7F9-9FB1-489E-9294-4874BE264FBA}" presName="circ2" presStyleLbl="vennNode1" presStyleIdx="1" presStyleCnt="3"/>
      <dgm:spPr/>
      <dgm:t>
        <a:bodyPr/>
        <a:lstStyle/>
        <a:p>
          <a:endParaRPr lang="en-US"/>
        </a:p>
      </dgm:t>
    </dgm:pt>
    <dgm:pt modelId="{6BCC855C-08D2-42C7-8D7A-E908951AF527}" type="pres">
      <dgm:prSet presAssocID="{C541A7F9-9FB1-489E-9294-4874BE264FBA}" presName="circ2Tx" presStyleLbl="revTx" presStyleIdx="0" presStyleCnt="0">
        <dgm:presLayoutVars>
          <dgm:chMax val="0"/>
          <dgm:chPref val="0"/>
          <dgm:bulletEnabled val="1"/>
        </dgm:presLayoutVars>
      </dgm:prSet>
      <dgm:spPr/>
      <dgm:t>
        <a:bodyPr/>
        <a:lstStyle/>
        <a:p>
          <a:endParaRPr lang="en-US"/>
        </a:p>
      </dgm:t>
    </dgm:pt>
    <dgm:pt modelId="{A2F0006F-458B-403F-B4B9-51FB3F4C11B5}" type="pres">
      <dgm:prSet presAssocID="{A7E9DC62-F6D2-4659-A5A2-214934CA5B89}" presName="circ3" presStyleLbl="vennNode1" presStyleIdx="2" presStyleCnt="3"/>
      <dgm:spPr/>
      <dgm:t>
        <a:bodyPr/>
        <a:lstStyle/>
        <a:p>
          <a:endParaRPr lang="en-US"/>
        </a:p>
      </dgm:t>
    </dgm:pt>
    <dgm:pt modelId="{1BDA1D9A-329A-4892-9550-2AF14528016C}" type="pres">
      <dgm:prSet presAssocID="{A7E9DC62-F6D2-4659-A5A2-214934CA5B89}" presName="circ3Tx" presStyleLbl="revTx" presStyleIdx="0" presStyleCnt="0">
        <dgm:presLayoutVars>
          <dgm:chMax val="0"/>
          <dgm:chPref val="0"/>
          <dgm:bulletEnabled val="1"/>
        </dgm:presLayoutVars>
      </dgm:prSet>
      <dgm:spPr/>
      <dgm:t>
        <a:bodyPr/>
        <a:lstStyle/>
        <a:p>
          <a:endParaRPr lang="en-US"/>
        </a:p>
      </dgm:t>
    </dgm:pt>
  </dgm:ptLst>
  <dgm:cxnLst>
    <dgm:cxn modelId="{49EDE17A-916A-45F8-85C8-ADA40D65365B}" type="presOf" srcId="{A7E9DC62-F6D2-4659-A5A2-214934CA5B89}" destId="{A2F0006F-458B-403F-B4B9-51FB3F4C11B5}" srcOrd="0" destOrd="0" presId="urn:microsoft.com/office/officeart/2005/8/layout/venn1"/>
    <dgm:cxn modelId="{CB90BCFC-8EF4-4A8D-BEF6-7DE06CA483DB}" type="presOf" srcId="{C541A7F9-9FB1-489E-9294-4874BE264FBA}" destId="{6BCC855C-08D2-42C7-8D7A-E908951AF527}" srcOrd="1" destOrd="0" presId="urn:microsoft.com/office/officeart/2005/8/layout/venn1"/>
    <dgm:cxn modelId="{F7EADB8F-E541-4CED-998C-313CEF3E4D3A}" srcId="{6D735999-27AC-4275-8210-948E8FAD8B07}" destId="{C541A7F9-9FB1-489E-9294-4874BE264FBA}" srcOrd="1" destOrd="0" parTransId="{47AAC2DA-3B49-42A6-BDF5-EDAE0EBF9CC9}" sibTransId="{468DA9B2-AA1B-44FF-B8D5-82DDBDE858CA}"/>
    <dgm:cxn modelId="{E84002CB-A4F9-4B70-A2AC-9D532A4135CA}" srcId="{6D735999-27AC-4275-8210-948E8FAD8B07}" destId="{981C8091-9852-4494-A630-E1FD92A6352F}" srcOrd="0" destOrd="0" parTransId="{66537D64-ECE7-45CF-9953-CFF5C9F1EAF7}" sibTransId="{6D854A21-1178-4598-9CD4-D491A66B0115}"/>
    <dgm:cxn modelId="{0649769A-B408-4104-9ED2-82CFE74F408D}" type="presOf" srcId="{A7E9DC62-F6D2-4659-A5A2-214934CA5B89}" destId="{1BDA1D9A-329A-4892-9550-2AF14528016C}" srcOrd="1" destOrd="0" presId="urn:microsoft.com/office/officeart/2005/8/layout/venn1"/>
    <dgm:cxn modelId="{967CCD4F-5B80-49D5-B833-71B36CD448F1}" srcId="{6D735999-27AC-4275-8210-948E8FAD8B07}" destId="{A7E9DC62-F6D2-4659-A5A2-214934CA5B89}" srcOrd="2" destOrd="0" parTransId="{1AE58D5C-623C-45AC-B797-60B3ABAFBDDC}" sibTransId="{502BC537-A63F-4607-969C-8BEE7D492105}"/>
    <dgm:cxn modelId="{7D9F7FED-9A01-4337-A9E3-BB28F1E7A5B7}" type="presOf" srcId="{981C8091-9852-4494-A630-E1FD92A6352F}" destId="{392D6BBB-B08E-492F-87DB-DDF992049460}" srcOrd="0" destOrd="0" presId="urn:microsoft.com/office/officeart/2005/8/layout/venn1"/>
    <dgm:cxn modelId="{4D637DAC-02D2-48A3-ABAD-F716A44C9F92}" type="presOf" srcId="{C541A7F9-9FB1-489E-9294-4874BE264FBA}" destId="{CA6F697D-735F-4A75-99CC-2CA0C9F0EDB1}" srcOrd="0" destOrd="0" presId="urn:microsoft.com/office/officeart/2005/8/layout/venn1"/>
    <dgm:cxn modelId="{0A518D19-BC57-4C16-97F0-623987A4900B}" type="presOf" srcId="{6D735999-27AC-4275-8210-948E8FAD8B07}" destId="{9AA80FA5-0E00-4CF4-BEDA-EE1C2D5B5A39}" srcOrd="0" destOrd="0" presId="urn:microsoft.com/office/officeart/2005/8/layout/venn1"/>
    <dgm:cxn modelId="{518AFEB2-6D63-4E5A-A9E2-288CAE1442BA}" type="presOf" srcId="{981C8091-9852-4494-A630-E1FD92A6352F}" destId="{212270C3-4F58-42E5-804F-99835F798111}" srcOrd="1" destOrd="0" presId="urn:microsoft.com/office/officeart/2005/8/layout/venn1"/>
    <dgm:cxn modelId="{6D7E5FD4-B8CA-4B31-92AE-018F34E3FAE3}" type="presParOf" srcId="{9AA80FA5-0E00-4CF4-BEDA-EE1C2D5B5A39}" destId="{392D6BBB-B08E-492F-87DB-DDF992049460}" srcOrd="0" destOrd="0" presId="urn:microsoft.com/office/officeart/2005/8/layout/venn1"/>
    <dgm:cxn modelId="{B1B92BD5-27EE-485E-892A-45D0CEF58537}" type="presParOf" srcId="{9AA80FA5-0E00-4CF4-BEDA-EE1C2D5B5A39}" destId="{212270C3-4F58-42E5-804F-99835F798111}" srcOrd="1" destOrd="0" presId="urn:microsoft.com/office/officeart/2005/8/layout/venn1"/>
    <dgm:cxn modelId="{8BA5056D-BB8F-4EA1-9A49-A3BE1AB1E034}" type="presParOf" srcId="{9AA80FA5-0E00-4CF4-BEDA-EE1C2D5B5A39}" destId="{CA6F697D-735F-4A75-99CC-2CA0C9F0EDB1}" srcOrd="2" destOrd="0" presId="urn:microsoft.com/office/officeart/2005/8/layout/venn1"/>
    <dgm:cxn modelId="{8913BBB6-797D-4354-AB69-42B4D4BF0F3F}" type="presParOf" srcId="{9AA80FA5-0E00-4CF4-BEDA-EE1C2D5B5A39}" destId="{6BCC855C-08D2-42C7-8D7A-E908951AF527}" srcOrd="3" destOrd="0" presId="urn:microsoft.com/office/officeart/2005/8/layout/venn1"/>
    <dgm:cxn modelId="{ADE9802E-C960-4703-9BD1-9583976095F2}" type="presParOf" srcId="{9AA80FA5-0E00-4CF4-BEDA-EE1C2D5B5A39}" destId="{A2F0006F-458B-403F-B4B9-51FB3F4C11B5}" srcOrd="4" destOrd="0" presId="urn:microsoft.com/office/officeart/2005/8/layout/venn1"/>
    <dgm:cxn modelId="{CAA21D18-C416-4C6D-B0DE-11F73935472C}" type="presParOf" srcId="{9AA80FA5-0E00-4CF4-BEDA-EE1C2D5B5A39}" destId="{1BDA1D9A-329A-4892-9550-2AF14528016C}" srcOrd="5" destOrd="0" presId="urn:microsoft.com/office/officeart/2005/8/layout/venn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C309B82-49CC-4438-B715-9C9D7C850831}" type="doc">
      <dgm:prSet loTypeId="urn:microsoft.com/office/officeart/2005/8/layout/vProcess5" loCatId="process" qsTypeId="urn:microsoft.com/office/officeart/2005/8/quickstyle/simple1" qsCatId="simple" csTypeId="urn:microsoft.com/office/officeart/2005/8/colors/accent0_2" csCatId="mainScheme" phldr="1"/>
      <dgm:spPr/>
      <dgm:t>
        <a:bodyPr/>
        <a:lstStyle/>
        <a:p>
          <a:endParaRPr lang="en-US"/>
        </a:p>
      </dgm:t>
    </dgm:pt>
    <dgm:pt modelId="{8BB15B8A-55B0-4975-8B8E-6003C42E0BD8}">
      <dgm:prSet phldrT="[Text]"/>
      <dgm:spPr/>
      <dgm:t>
        <a:bodyPr/>
        <a:lstStyle/>
        <a:p>
          <a:r>
            <a:rPr lang="en-US" dirty="0" smtClean="0"/>
            <a:t>Requirements</a:t>
          </a:r>
          <a:endParaRPr lang="en-US" dirty="0"/>
        </a:p>
      </dgm:t>
    </dgm:pt>
    <dgm:pt modelId="{788211CC-3239-4D7D-80AC-8914B035454F}" type="parTrans" cxnId="{12F85206-4615-4654-B2E0-1D675F988924}">
      <dgm:prSet/>
      <dgm:spPr/>
      <dgm:t>
        <a:bodyPr/>
        <a:lstStyle/>
        <a:p>
          <a:endParaRPr lang="en-US"/>
        </a:p>
      </dgm:t>
    </dgm:pt>
    <dgm:pt modelId="{14C705F0-FF58-4649-B73D-72B5B5B7FC95}" type="sibTrans" cxnId="{12F85206-4615-4654-B2E0-1D675F988924}">
      <dgm:prSet/>
      <dgm:spPr/>
      <dgm:t>
        <a:bodyPr/>
        <a:lstStyle/>
        <a:p>
          <a:endParaRPr lang="en-US"/>
        </a:p>
      </dgm:t>
    </dgm:pt>
    <dgm:pt modelId="{B37C8E43-085B-4FB1-B30E-06F3F17CC1A0}">
      <dgm:prSet phldrT="[Text]"/>
      <dgm:spPr/>
      <dgm:t>
        <a:bodyPr/>
        <a:lstStyle/>
        <a:p>
          <a:r>
            <a:rPr lang="en-US" dirty="0" smtClean="0"/>
            <a:t>Code</a:t>
          </a:r>
          <a:endParaRPr lang="en-US" dirty="0"/>
        </a:p>
      </dgm:t>
    </dgm:pt>
    <dgm:pt modelId="{D9689B8C-EFCF-4FEC-A2C1-61FD01BB8114}" type="parTrans" cxnId="{A2F76D72-4EBF-41E4-8958-F5915D4E2CD8}">
      <dgm:prSet/>
      <dgm:spPr/>
      <dgm:t>
        <a:bodyPr/>
        <a:lstStyle/>
        <a:p>
          <a:endParaRPr lang="en-US"/>
        </a:p>
      </dgm:t>
    </dgm:pt>
    <dgm:pt modelId="{6BBE923C-2962-45BC-8B0F-8A5C4CB2E261}" type="sibTrans" cxnId="{A2F76D72-4EBF-41E4-8958-F5915D4E2CD8}">
      <dgm:prSet/>
      <dgm:spPr/>
      <dgm:t>
        <a:bodyPr/>
        <a:lstStyle/>
        <a:p>
          <a:endParaRPr lang="en-US"/>
        </a:p>
      </dgm:t>
    </dgm:pt>
    <dgm:pt modelId="{8DC8FC94-8906-4619-80CD-580CA8CD847D}">
      <dgm:prSet phldrT="[Text]"/>
      <dgm:spPr/>
      <dgm:t>
        <a:bodyPr/>
        <a:lstStyle/>
        <a:p>
          <a:r>
            <a:rPr lang="en-US" dirty="0" smtClean="0"/>
            <a:t>Software Specifications</a:t>
          </a:r>
          <a:endParaRPr lang="en-US" dirty="0"/>
        </a:p>
      </dgm:t>
    </dgm:pt>
    <dgm:pt modelId="{341D0FAD-8A6D-4EA5-9478-5C295957F25A}" type="parTrans" cxnId="{BE30993C-B821-482D-9357-26972B4C2F3F}">
      <dgm:prSet/>
      <dgm:spPr/>
      <dgm:t>
        <a:bodyPr/>
        <a:lstStyle/>
        <a:p>
          <a:endParaRPr lang="en-US"/>
        </a:p>
      </dgm:t>
    </dgm:pt>
    <dgm:pt modelId="{DB86D13D-84AB-401B-9E39-C66BD18F164F}" type="sibTrans" cxnId="{BE30993C-B821-482D-9357-26972B4C2F3F}">
      <dgm:prSet/>
      <dgm:spPr/>
      <dgm:t>
        <a:bodyPr/>
        <a:lstStyle/>
        <a:p>
          <a:endParaRPr lang="en-US"/>
        </a:p>
      </dgm:t>
    </dgm:pt>
    <dgm:pt modelId="{2685179E-C682-4545-BD25-F2F5F198A33A}">
      <dgm:prSet phldrT="[Text]"/>
      <dgm:spPr/>
      <dgm:t>
        <a:bodyPr/>
        <a:lstStyle/>
        <a:p>
          <a:r>
            <a:rPr lang="en-US" dirty="0" smtClean="0"/>
            <a:t>Testing</a:t>
          </a:r>
          <a:endParaRPr lang="en-US" dirty="0"/>
        </a:p>
      </dgm:t>
    </dgm:pt>
    <dgm:pt modelId="{68F4E4BF-51B4-46C1-9B65-CDEC0B80401F}" type="parTrans" cxnId="{9B050B1C-B125-4A04-9267-498FE506D7F2}">
      <dgm:prSet/>
      <dgm:spPr/>
      <dgm:t>
        <a:bodyPr/>
        <a:lstStyle/>
        <a:p>
          <a:endParaRPr lang="en-US"/>
        </a:p>
      </dgm:t>
    </dgm:pt>
    <dgm:pt modelId="{2FDFA200-357C-42CE-B393-ECFDA4B0DC2C}" type="sibTrans" cxnId="{9B050B1C-B125-4A04-9267-498FE506D7F2}">
      <dgm:prSet/>
      <dgm:spPr/>
      <dgm:t>
        <a:bodyPr/>
        <a:lstStyle/>
        <a:p>
          <a:endParaRPr lang="en-US"/>
        </a:p>
      </dgm:t>
    </dgm:pt>
    <dgm:pt modelId="{465731F2-68DB-4C87-B750-36578AED2A8A}">
      <dgm:prSet phldrT="[Text]"/>
      <dgm:spPr/>
      <dgm:t>
        <a:bodyPr/>
        <a:lstStyle/>
        <a:p>
          <a:r>
            <a:rPr lang="en-US" dirty="0" smtClean="0"/>
            <a:t>Release</a:t>
          </a:r>
          <a:endParaRPr lang="en-US" dirty="0"/>
        </a:p>
      </dgm:t>
    </dgm:pt>
    <dgm:pt modelId="{E59383CF-38B3-41D2-8A78-6280F03CEECA}" type="parTrans" cxnId="{149410C2-7618-4AEA-B7E2-7A0420D92B7B}">
      <dgm:prSet/>
      <dgm:spPr/>
      <dgm:t>
        <a:bodyPr/>
        <a:lstStyle/>
        <a:p>
          <a:endParaRPr lang="en-US"/>
        </a:p>
      </dgm:t>
    </dgm:pt>
    <dgm:pt modelId="{5529B9B8-6D8E-4AE0-B38D-AF211B79E12A}" type="sibTrans" cxnId="{149410C2-7618-4AEA-B7E2-7A0420D92B7B}">
      <dgm:prSet/>
      <dgm:spPr/>
      <dgm:t>
        <a:bodyPr/>
        <a:lstStyle/>
        <a:p>
          <a:endParaRPr lang="en-US"/>
        </a:p>
      </dgm:t>
    </dgm:pt>
    <dgm:pt modelId="{106E1D54-3B8C-4EF4-920B-EFEDAC575631}" type="pres">
      <dgm:prSet presAssocID="{0C309B82-49CC-4438-B715-9C9D7C850831}" presName="outerComposite" presStyleCnt="0">
        <dgm:presLayoutVars>
          <dgm:chMax val="5"/>
          <dgm:dir/>
          <dgm:resizeHandles val="exact"/>
        </dgm:presLayoutVars>
      </dgm:prSet>
      <dgm:spPr/>
      <dgm:t>
        <a:bodyPr/>
        <a:lstStyle/>
        <a:p>
          <a:endParaRPr lang="en-US"/>
        </a:p>
      </dgm:t>
    </dgm:pt>
    <dgm:pt modelId="{6185A656-91E3-4446-8DBB-E7E38C7E2DC9}" type="pres">
      <dgm:prSet presAssocID="{0C309B82-49CC-4438-B715-9C9D7C850831}" presName="dummyMaxCanvas" presStyleCnt="0">
        <dgm:presLayoutVars/>
      </dgm:prSet>
      <dgm:spPr/>
    </dgm:pt>
    <dgm:pt modelId="{1420ABB1-317B-4597-94C3-6F358F53588F}" type="pres">
      <dgm:prSet presAssocID="{0C309B82-49CC-4438-B715-9C9D7C850831}" presName="FiveNodes_1" presStyleLbl="node1" presStyleIdx="0" presStyleCnt="5">
        <dgm:presLayoutVars>
          <dgm:bulletEnabled val="1"/>
        </dgm:presLayoutVars>
      </dgm:prSet>
      <dgm:spPr/>
      <dgm:t>
        <a:bodyPr/>
        <a:lstStyle/>
        <a:p>
          <a:endParaRPr lang="en-US"/>
        </a:p>
      </dgm:t>
    </dgm:pt>
    <dgm:pt modelId="{7B40D27B-011A-424B-B755-32F980452E0B}" type="pres">
      <dgm:prSet presAssocID="{0C309B82-49CC-4438-B715-9C9D7C850831}" presName="FiveNodes_2" presStyleLbl="node1" presStyleIdx="1" presStyleCnt="5">
        <dgm:presLayoutVars>
          <dgm:bulletEnabled val="1"/>
        </dgm:presLayoutVars>
      </dgm:prSet>
      <dgm:spPr/>
      <dgm:t>
        <a:bodyPr/>
        <a:lstStyle/>
        <a:p>
          <a:endParaRPr lang="en-US"/>
        </a:p>
      </dgm:t>
    </dgm:pt>
    <dgm:pt modelId="{6289D323-BE18-43DD-A642-32318B144647}" type="pres">
      <dgm:prSet presAssocID="{0C309B82-49CC-4438-B715-9C9D7C850831}" presName="FiveNodes_3" presStyleLbl="node1" presStyleIdx="2" presStyleCnt="5">
        <dgm:presLayoutVars>
          <dgm:bulletEnabled val="1"/>
        </dgm:presLayoutVars>
      </dgm:prSet>
      <dgm:spPr/>
      <dgm:t>
        <a:bodyPr/>
        <a:lstStyle/>
        <a:p>
          <a:endParaRPr lang="en-US"/>
        </a:p>
      </dgm:t>
    </dgm:pt>
    <dgm:pt modelId="{8110B8A3-2423-4743-A16E-990BB21D45A1}" type="pres">
      <dgm:prSet presAssocID="{0C309B82-49CC-4438-B715-9C9D7C850831}" presName="FiveNodes_4" presStyleLbl="node1" presStyleIdx="3" presStyleCnt="5">
        <dgm:presLayoutVars>
          <dgm:bulletEnabled val="1"/>
        </dgm:presLayoutVars>
      </dgm:prSet>
      <dgm:spPr/>
      <dgm:t>
        <a:bodyPr/>
        <a:lstStyle/>
        <a:p>
          <a:endParaRPr lang="en-US"/>
        </a:p>
      </dgm:t>
    </dgm:pt>
    <dgm:pt modelId="{9121640D-C8DA-4188-A061-0F96D21B416E}" type="pres">
      <dgm:prSet presAssocID="{0C309B82-49CC-4438-B715-9C9D7C850831}" presName="FiveNodes_5" presStyleLbl="node1" presStyleIdx="4" presStyleCnt="5">
        <dgm:presLayoutVars>
          <dgm:bulletEnabled val="1"/>
        </dgm:presLayoutVars>
      </dgm:prSet>
      <dgm:spPr/>
      <dgm:t>
        <a:bodyPr/>
        <a:lstStyle/>
        <a:p>
          <a:endParaRPr lang="en-US"/>
        </a:p>
      </dgm:t>
    </dgm:pt>
    <dgm:pt modelId="{876450D2-1838-49C3-83FE-C5B57F60D895}" type="pres">
      <dgm:prSet presAssocID="{0C309B82-49CC-4438-B715-9C9D7C850831}" presName="FiveConn_1-2" presStyleLbl="fgAccFollowNode1" presStyleIdx="0" presStyleCnt="4">
        <dgm:presLayoutVars>
          <dgm:bulletEnabled val="1"/>
        </dgm:presLayoutVars>
      </dgm:prSet>
      <dgm:spPr/>
      <dgm:t>
        <a:bodyPr/>
        <a:lstStyle/>
        <a:p>
          <a:endParaRPr lang="en-US"/>
        </a:p>
      </dgm:t>
    </dgm:pt>
    <dgm:pt modelId="{FB3679B9-520A-468E-AD06-B1A8DD9559B9}" type="pres">
      <dgm:prSet presAssocID="{0C309B82-49CC-4438-B715-9C9D7C850831}" presName="FiveConn_2-3" presStyleLbl="fgAccFollowNode1" presStyleIdx="1" presStyleCnt="4">
        <dgm:presLayoutVars>
          <dgm:bulletEnabled val="1"/>
        </dgm:presLayoutVars>
      </dgm:prSet>
      <dgm:spPr/>
      <dgm:t>
        <a:bodyPr/>
        <a:lstStyle/>
        <a:p>
          <a:endParaRPr lang="en-US"/>
        </a:p>
      </dgm:t>
    </dgm:pt>
    <dgm:pt modelId="{05AF9436-3B4B-4D56-90F1-067E7F7D9EEA}" type="pres">
      <dgm:prSet presAssocID="{0C309B82-49CC-4438-B715-9C9D7C850831}" presName="FiveConn_3-4" presStyleLbl="fgAccFollowNode1" presStyleIdx="2" presStyleCnt="4">
        <dgm:presLayoutVars>
          <dgm:bulletEnabled val="1"/>
        </dgm:presLayoutVars>
      </dgm:prSet>
      <dgm:spPr/>
      <dgm:t>
        <a:bodyPr/>
        <a:lstStyle/>
        <a:p>
          <a:endParaRPr lang="en-US"/>
        </a:p>
      </dgm:t>
    </dgm:pt>
    <dgm:pt modelId="{60B04477-F414-41FA-9DBD-8DA321704522}" type="pres">
      <dgm:prSet presAssocID="{0C309B82-49CC-4438-B715-9C9D7C850831}" presName="FiveConn_4-5" presStyleLbl="fgAccFollowNode1" presStyleIdx="3" presStyleCnt="4">
        <dgm:presLayoutVars>
          <dgm:bulletEnabled val="1"/>
        </dgm:presLayoutVars>
      </dgm:prSet>
      <dgm:spPr/>
      <dgm:t>
        <a:bodyPr/>
        <a:lstStyle/>
        <a:p>
          <a:endParaRPr lang="en-US"/>
        </a:p>
      </dgm:t>
    </dgm:pt>
    <dgm:pt modelId="{D0226B8B-DA78-4CA6-9F94-BBDDC7C3BE10}" type="pres">
      <dgm:prSet presAssocID="{0C309B82-49CC-4438-B715-9C9D7C850831}" presName="FiveNodes_1_text" presStyleLbl="node1" presStyleIdx="4" presStyleCnt="5">
        <dgm:presLayoutVars>
          <dgm:bulletEnabled val="1"/>
        </dgm:presLayoutVars>
      </dgm:prSet>
      <dgm:spPr/>
      <dgm:t>
        <a:bodyPr/>
        <a:lstStyle/>
        <a:p>
          <a:endParaRPr lang="en-US"/>
        </a:p>
      </dgm:t>
    </dgm:pt>
    <dgm:pt modelId="{F4FB5488-DBA0-466C-A6F5-360D360CC317}" type="pres">
      <dgm:prSet presAssocID="{0C309B82-49CC-4438-B715-9C9D7C850831}" presName="FiveNodes_2_text" presStyleLbl="node1" presStyleIdx="4" presStyleCnt="5">
        <dgm:presLayoutVars>
          <dgm:bulletEnabled val="1"/>
        </dgm:presLayoutVars>
      </dgm:prSet>
      <dgm:spPr/>
      <dgm:t>
        <a:bodyPr/>
        <a:lstStyle/>
        <a:p>
          <a:endParaRPr lang="en-US"/>
        </a:p>
      </dgm:t>
    </dgm:pt>
    <dgm:pt modelId="{65B0A44D-C10E-45BF-8651-BA8D590DF732}" type="pres">
      <dgm:prSet presAssocID="{0C309B82-49CC-4438-B715-9C9D7C850831}" presName="FiveNodes_3_text" presStyleLbl="node1" presStyleIdx="4" presStyleCnt="5">
        <dgm:presLayoutVars>
          <dgm:bulletEnabled val="1"/>
        </dgm:presLayoutVars>
      </dgm:prSet>
      <dgm:spPr/>
      <dgm:t>
        <a:bodyPr/>
        <a:lstStyle/>
        <a:p>
          <a:endParaRPr lang="en-US"/>
        </a:p>
      </dgm:t>
    </dgm:pt>
    <dgm:pt modelId="{5934181A-CC67-4FA8-8DE4-B2BC8A700410}" type="pres">
      <dgm:prSet presAssocID="{0C309B82-49CC-4438-B715-9C9D7C850831}" presName="FiveNodes_4_text" presStyleLbl="node1" presStyleIdx="4" presStyleCnt="5">
        <dgm:presLayoutVars>
          <dgm:bulletEnabled val="1"/>
        </dgm:presLayoutVars>
      </dgm:prSet>
      <dgm:spPr/>
      <dgm:t>
        <a:bodyPr/>
        <a:lstStyle/>
        <a:p>
          <a:endParaRPr lang="en-US"/>
        </a:p>
      </dgm:t>
    </dgm:pt>
    <dgm:pt modelId="{606991FB-A2BC-4C3F-A650-AD4681E0CD28}" type="pres">
      <dgm:prSet presAssocID="{0C309B82-49CC-4438-B715-9C9D7C850831}" presName="FiveNodes_5_text" presStyleLbl="node1" presStyleIdx="4" presStyleCnt="5">
        <dgm:presLayoutVars>
          <dgm:bulletEnabled val="1"/>
        </dgm:presLayoutVars>
      </dgm:prSet>
      <dgm:spPr/>
      <dgm:t>
        <a:bodyPr/>
        <a:lstStyle/>
        <a:p>
          <a:endParaRPr lang="en-US"/>
        </a:p>
      </dgm:t>
    </dgm:pt>
  </dgm:ptLst>
  <dgm:cxnLst>
    <dgm:cxn modelId="{BE30993C-B821-482D-9357-26972B4C2F3F}" srcId="{0C309B82-49CC-4438-B715-9C9D7C850831}" destId="{8DC8FC94-8906-4619-80CD-580CA8CD847D}" srcOrd="1" destOrd="0" parTransId="{341D0FAD-8A6D-4EA5-9478-5C295957F25A}" sibTransId="{DB86D13D-84AB-401B-9E39-C66BD18F164F}"/>
    <dgm:cxn modelId="{A2F76D72-4EBF-41E4-8958-F5915D4E2CD8}" srcId="{0C309B82-49CC-4438-B715-9C9D7C850831}" destId="{B37C8E43-085B-4FB1-B30E-06F3F17CC1A0}" srcOrd="2" destOrd="0" parTransId="{D9689B8C-EFCF-4FEC-A2C1-61FD01BB8114}" sibTransId="{6BBE923C-2962-45BC-8B0F-8A5C4CB2E261}"/>
    <dgm:cxn modelId="{12F85206-4615-4654-B2E0-1D675F988924}" srcId="{0C309B82-49CC-4438-B715-9C9D7C850831}" destId="{8BB15B8A-55B0-4975-8B8E-6003C42E0BD8}" srcOrd="0" destOrd="0" parTransId="{788211CC-3239-4D7D-80AC-8914B035454F}" sibTransId="{14C705F0-FF58-4649-B73D-72B5B5B7FC95}"/>
    <dgm:cxn modelId="{9B050B1C-B125-4A04-9267-498FE506D7F2}" srcId="{0C309B82-49CC-4438-B715-9C9D7C850831}" destId="{2685179E-C682-4545-BD25-F2F5F198A33A}" srcOrd="3" destOrd="0" parTransId="{68F4E4BF-51B4-46C1-9B65-CDEC0B80401F}" sibTransId="{2FDFA200-357C-42CE-B393-ECFDA4B0DC2C}"/>
    <dgm:cxn modelId="{76F5CB27-0F99-4893-A1F2-0803C6EFB798}" type="presOf" srcId="{2685179E-C682-4545-BD25-F2F5F198A33A}" destId="{8110B8A3-2423-4743-A16E-990BB21D45A1}" srcOrd="0" destOrd="0" presId="urn:microsoft.com/office/officeart/2005/8/layout/vProcess5"/>
    <dgm:cxn modelId="{77AA77CF-54B7-414D-9942-5CCB55081EAC}" type="presOf" srcId="{8BB15B8A-55B0-4975-8B8E-6003C42E0BD8}" destId="{1420ABB1-317B-4597-94C3-6F358F53588F}" srcOrd="0" destOrd="0" presId="urn:microsoft.com/office/officeart/2005/8/layout/vProcess5"/>
    <dgm:cxn modelId="{C95C95FE-F5DE-4047-A082-F0BC5B9150F0}" type="presOf" srcId="{465731F2-68DB-4C87-B750-36578AED2A8A}" destId="{9121640D-C8DA-4188-A061-0F96D21B416E}" srcOrd="0" destOrd="0" presId="urn:microsoft.com/office/officeart/2005/8/layout/vProcess5"/>
    <dgm:cxn modelId="{DD28C233-EE82-40C6-B982-1BB014476AE1}" type="presOf" srcId="{DB86D13D-84AB-401B-9E39-C66BD18F164F}" destId="{FB3679B9-520A-468E-AD06-B1A8DD9559B9}" srcOrd="0" destOrd="0" presId="urn:microsoft.com/office/officeart/2005/8/layout/vProcess5"/>
    <dgm:cxn modelId="{8A2554C6-7F55-4EED-AC89-8A904D149C8F}" type="presOf" srcId="{6BBE923C-2962-45BC-8B0F-8A5C4CB2E261}" destId="{05AF9436-3B4B-4D56-90F1-067E7F7D9EEA}" srcOrd="0" destOrd="0" presId="urn:microsoft.com/office/officeart/2005/8/layout/vProcess5"/>
    <dgm:cxn modelId="{149410C2-7618-4AEA-B7E2-7A0420D92B7B}" srcId="{0C309B82-49CC-4438-B715-9C9D7C850831}" destId="{465731F2-68DB-4C87-B750-36578AED2A8A}" srcOrd="4" destOrd="0" parTransId="{E59383CF-38B3-41D2-8A78-6280F03CEECA}" sibTransId="{5529B9B8-6D8E-4AE0-B38D-AF211B79E12A}"/>
    <dgm:cxn modelId="{F04C8FE5-CAF5-4C38-8770-364D1C1E0871}" type="presOf" srcId="{8BB15B8A-55B0-4975-8B8E-6003C42E0BD8}" destId="{D0226B8B-DA78-4CA6-9F94-BBDDC7C3BE10}" srcOrd="1" destOrd="0" presId="urn:microsoft.com/office/officeart/2005/8/layout/vProcess5"/>
    <dgm:cxn modelId="{4137A4F5-3FB6-4C03-9F27-4949E2307CBF}" type="presOf" srcId="{0C309B82-49CC-4438-B715-9C9D7C850831}" destId="{106E1D54-3B8C-4EF4-920B-EFEDAC575631}" srcOrd="0" destOrd="0" presId="urn:microsoft.com/office/officeart/2005/8/layout/vProcess5"/>
    <dgm:cxn modelId="{6AFE3D70-F9E4-4C83-8780-CF4CC320C71A}" type="presOf" srcId="{14C705F0-FF58-4649-B73D-72B5B5B7FC95}" destId="{876450D2-1838-49C3-83FE-C5B57F60D895}" srcOrd="0" destOrd="0" presId="urn:microsoft.com/office/officeart/2005/8/layout/vProcess5"/>
    <dgm:cxn modelId="{D94E69CC-F565-4FB2-8F09-81FFBB6590F2}" type="presOf" srcId="{B37C8E43-085B-4FB1-B30E-06F3F17CC1A0}" destId="{65B0A44D-C10E-45BF-8651-BA8D590DF732}" srcOrd="1" destOrd="0" presId="urn:microsoft.com/office/officeart/2005/8/layout/vProcess5"/>
    <dgm:cxn modelId="{BC1F2D6C-FB61-4537-A12F-317F06490057}" type="presOf" srcId="{2685179E-C682-4545-BD25-F2F5F198A33A}" destId="{5934181A-CC67-4FA8-8DE4-B2BC8A700410}" srcOrd="1" destOrd="0" presId="urn:microsoft.com/office/officeart/2005/8/layout/vProcess5"/>
    <dgm:cxn modelId="{D887C21D-2F71-4516-8A7F-0C44CDCB8BEB}" type="presOf" srcId="{B37C8E43-085B-4FB1-B30E-06F3F17CC1A0}" destId="{6289D323-BE18-43DD-A642-32318B144647}" srcOrd="0" destOrd="0" presId="urn:microsoft.com/office/officeart/2005/8/layout/vProcess5"/>
    <dgm:cxn modelId="{800AC6D2-09EA-4C40-B2D2-3E3AD7DD65C5}" type="presOf" srcId="{8DC8FC94-8906-4619-80CD-580CA8CD847D}" destId="{F4FB5488-DBA0-466C-A6F5-360D360CC317}" srcOrd="1" destOrd="0" presId="urn:microsoft.com/office/officeart/2005/8/layout/vProcess5"/>
    <dgm:cxn modelId="{00300D6B-EF41-4A4E-AEA9-874F03779039}" type="presOf" srcId="{8DC8FC94-8906-4619-80CD-580CA8CD847D}" destId="{7B40D27B-011A-424B-B755-32F980452E0B}" srcOrd="0" destOrd="0" presId="urn:microsoft.com/office/officeart/2005/8/layout/vProcess5"/>
    <dgm:cxn modelId="{4CD64DBA-238B-4D7D-A645-30998CC19062}" type="presOf" srcId="{465731F2-68DB-4C87-B750-36578AED2A8A}" destId="{606991FB-A2BC-4C3F-A650-AD4681E0CD28}" srcOrd="1" destOrd="0" presId="urn:microsoft.com/office/officeart/2005/8/layout/vProcess5"/>
    <dgm:cxn modelId="{07DEBA38-BE70-4241-8601-50EA53983200}" type="presOf" srcId="{2FDFA200-357C-42CE-B393-ECFDA4B0DC2C}" destId="{60B04477-F414-41FA-9DBD-8DA321704522}" srcOrd="0" destOrd="0" presId="urn:microsoft.com/office/officeart/2005/8/layout/vProcess5"/>
    <dgm:cxn modelId="{10DAF980-C9B6-415F-AAB0-3FC33FCD0CC0}" type="presParOf" srcId="{106E1D54-3B8C-4EF4-920B-EFEDAC575631}" destId="{6185A656-91E3-4446-8DBB-E7E38C7E2DC9}" srcOrd="0" destOrd="0" presId="urn:microsoft.com/office/officeart/2005/8/layout/vProcess5"/>
    <dgm:cxn modelId="{ECEB2F4D-146D-41A9-BE21-A351FEF6F1C0}" type="presParOf" srcId="{106E1D54-3B8C-4EF4-920B-EFEDAC575631}" destId="{1420ABB1-317B-4597-94C3-6F358F53588F}" srcOrd="1" destOrd="0" presId="urn:microsoft.com/office/officeart/2005/8/layout/vProcess5"/>
    <dgm:cxn modelId="{993E8D0D-8174-4396-A555-70687FC96B11}" type="presParOf" srcId="{106E1D54-3B8C-4EF4-920B-EFEDAC575631}" destId="{7B40D27B-011A-424B-B755-32F980452E0B}" srcOrd="2" destOrd="0" presId="urn:microsoft.com/office/officeart/2005/8/layout/vProcess5"/>
    <dgm:cxn modelId="{098503D1-551A-454C-9BDE-E12FE13BB3F0}" type="presParOf" srcId="{106E1D54-3B8C-4EF4-920B-EFEDAC575631}" destId="{6289D323-BE18-43DD-A642-32318B144647}" srcOrd="3" destOrd="0" presId="urn:microsoft.com/office/officeart/2005/8/layout/vProcess5"/>
    <dgm:cxn modelId="{0F446D60-09EE-45A2-B7AB-28EE518FDEFA}" type="presParOf" srcId="{106E1D54-3B8C-4EF4-920B-EFEDAC575631}" destId="{8110B8A3-2423-4743-A16E-990BB21D45A1}" srcOrd="4" destOrd="0" presId="urn:microsoft.com/office/officeart/2005/8/layout/vProcess5"/>
    <dgm:cxn modelId="{EFC7167B-81D0-44A4-A20E-2764535640ED}" type="presParOf" srcId="{106E1D54-3B8C-4EF4-920B-EFEDAC575631}" destId="{9121640D-C8DA-4188-A061-0F96D21B416E}" srcOrd="5" destOrd="0" presId="urn:microsoft.com/office/officeart/2005/8/layout/vProcess5"/>
    <dgm:cxn modelId="{48E4C6D5-5EE1-4FAD-B18E-FA33B3427EE3}" type="presParOf" srcId="{106E1D54-3B8C-4EF4-920B-EFEDAC575631}" destId="{876450D2-1838-49C3-83FE-C5B57F60D895}" srcOrd="6" destOrd="0" presId="urn:microsoft.com/office/officeart/2005/8/layout/vProcess5"/>
    <dgm:cxn modelId="{410B3C17-62B8-49A0-B0F8-893FCA69DBD8}" type="presParOf" srcId="{106E1D54-3B8C-4EF4-920B-EFEDAC575631}" destId="{FB3679B9-520A-468E-AD06-B1A8DD9559B9}" srcOrd="7" destOrd="0" presId="urn:microsoft.com/office/officeart/2005/8/layout/vProcess5"/>
    <dgm:cxn modelId="{377E4F89-EF1B-4E0D-9B26-E11E187AC30A}" type="presParOf" srcId="{106E1D54-3B8C-4EF4-920B-EFEDAC575631}" destId="{05AF9436-3B4B-4D56-90F1-067E7F7D9EEA}" srcOrd="8" destOrd="0" presId="urn:microsoft.com/office/officeart/2005/8/layout/vProcess5"/>
    <dgm:cxn modelId="{9508C594-5F0E-4BDC-975D-292ED0C98D62}" type="presParOf" srcId="{106E1D54-3B8C-4EF4-920B-EFEDAC575631}" destId="{60B04477-F414-41FA-9DBD-8DA321704522}" srcOrd="9" destOrd="0" presId="urn:microsoft.com/office/officeart/2005/8/layout/vProcess5"/>
    <dgm:cxn modelId="{F46466CB-D0A4-438B-BAA0-0B12D6A35B60}" type="presParOf" srcId="{106E1D54-3B8C-4EF4-920B-EFEDAC575631}" destId="{D0226B8B-DA78-4CA6-9F94-BBDDC7C3BE10}" srcOrd="10" destOrd="0" presId="urn:microsoft.com/office/officeart/2005/8/layout/vProcess5"/>
    <dgm:cxn modelId="{78C1112F-82D7-45DA-AC9E-2BDFB7992ED4}" type="presParOf" srcId="{106E1D54-3B8C-4EF4-920B-EFEDAC575631}" destId="{F4FB5488-DBA0-466C-A6F5-360D360CC317}" srcOrd="11" destOrd="0" presId="urn:microsoft.com/office/officeart/2005/8/layout/vProcess5"/>
    <dgm:cxn modelId="{CD478F68-E494-421A-92F1-4BE9CCB23B8B}" type="presParOf" srcId="{106E1D54-3B8C-4EF4-920B-EFEDAC575631}" destId="{65B0A44D-C10E-45BF-8651-BA8D590DF732}" srcOrd="12" destOrd="0" presId="urn:microsoft.com/office/officeart/2005/8/layout/vProcess5"/>
    <dgm:cxn modelId="{F519831F-5D87-4D94-85DB-E7C364EBD886}" type="presParOf" srcId="{106E1D54-3B8C-4EF4-920B-EFEDAC575631}" destId="{5934181A-CC67-4FA8-8DE4-B2BC8A700410}" srcOrd="13" destOrd="0" presId="urn:microsoft.com/office/officeart/2005/8/layout/vProcess5"/>
    <dgm:cxn modelId="{FC5C443B-6F57-4167-BA94-EB60ABFFE55A}" type="presParOf" srcId="{106E1D54-3B8C-4EF4-920B-EFEDAC575631}" destId="{606991FB-A2BC-4C3F-A650-AD4681E0CD28}" srcOrd="14" destOrd="0" presId="urn:microsoft.com/office/officeart/2005/8/layout/v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E205648-B6F9-484B-BE5E-5C6C0F1B6378}"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en-US"/>
        </a:p>
      </dgm:t>
    </dgm:pt>
    <dgm:pt modelId="{E8802355-3D93-43EB-992F-3E59184D20A5}">
      <dgm:prSet phldrT="[Text]"/>
      <dgm:spPr/>
      <dgm:t>
        <a:bodyPr/>
        <a:lstStyle/>
        <a:p>
          <a:r>
            <a:rPr lang="en-US" dirty="0" smtClean="0"/>
            <a:t>Agile Tester is  a professional tester who embraces change, collaborates well with both development and business team </a:t>
          </a:r>
          <a:endParaRPr lang="en-US" dirty="0"/>
        </a:p>
      </dgm:t>
    </dgm:pt>
    <dgm:pt modelId="{9CD58D86-E87C-4E36-A278-C90F87F70090}" type="parTrans" cxnId="{D561F709-8B87-43E5-B7AB-909547605C1F}">
      <dgm:prSet/>
      <dgm:spPr/>
      <dgm:t>
        <a:bodyPr/>
        <a:lstStyle/>
        <a:p>
          <a:endParaRPr lang="en-US"/>
        </a:p>
      </dgm:t>
    </dgm:pt>
    <dgm:pt modelId="{E639A4DC-503F-478F-9A6F-D9139B8BFB0C}" type="sibTrans" cxnId="{D561F709-8B87-43E5-B7AB-909547605C1F}">
      <dgm:prSet/>
      <dgm:spPr/>
      <dgm:t>
        <a:bodyPr/>
        <a:lstStyle/>
        <a:p>
          <a:endParaRPr lang="en-US"/>
        </a:p>
      </dgm:t>
    </dgm:pt>
    <dgm:pt modelId="{165C4BAA-0243-41F4-89C9-96E59CFBDE17}">
      <dgm:prSet phldrT="[Text]"/>
      <dgm:spPr/>
      <dgm:t>
        <a:bodyPr/>
        <a:lstStyle/>
        <a:p>
          <a:r>
            <a:rPr lang="en-US" dirty="0" smtClean="0"/>
            <a:t>10 Principles important for agile testers:</a:t>
          </a:r>
          <a:endParaRPr lang="en-US" dirty="0"/>
        </a:p>
      </dgm:t>
    </dgm:pt>
    <dgm:pt modelId="{40801C86-43DB-47AC-A24F-C78519B5E38F}" type="parTrans" cxnId="{FBDF75EC-E658-4FAA-A007-9798D65FBA89}">
      <dgm:prSet/>
      <dgm:spPr/>
      <dgm:t>
        <a:bodyPr/>
        <a:lstStyle/>
        <a:p>
          <a:endParaRPr lang="en-US"/>
        </a:p>
      </dgm:t>
    </dgm:pt>
    <dgm:pt modelId="{878B4A60-BB50-4E23-933D-D62D78117DF5}" type="sibTrans" cxnId="{FBDF75EC-E658-4FAA-A007-9798D65FBA89}">
      <dgm:prSet/>
      <dgm:spPr/>
      <dgm:t>
        <a:bodyPr/>
        <a:lstStyle/>
        <a:p>
          <a:endParaRPr lang="en-US"/>
        </a:p>
      </dgm:t>
    </dgm:pt>
    <dgm:pt modelId="{68BD19FB-DE6F-4716-AAD7-7885A485606F}">
      <dgm:prSet phldrT="[Text]" custT="1"/>
      <dgm:spPr/>
      <dgm:t>
        <a:bodyPr/>
        <a:lstStyle/>
        <a:p>
          <a:r>
            <a:rPr lang="en-US" sz="1400" dirty="0" smtClean="0"/>
            <a:t>Provide continuous feedback: Feedback helps the team in removing impediments</a:t>
          </a:r>
          <a:endParaRPr lang="en-US" sz="1400" dirty="0"/>
        </a:p>
      </dgm:t>
    </dgm:pt>
    <dgm:pt modelId="{D1B4CC31-0B55-4B8A-92B2-F68E1D26A2A3}" type="parTrans" cxnId="{2F6FDE19-054F-44E1-A1C2-4517B9D92E57}">
      <dgm:prSet/>
      <dgm:spPr/>
      <dgm:t>
        <a:bodyPr/>
        <a:lstStyle/>
        <a:p>
          <a:endParaRPr lang="en-US"/>
        </a:p>
      </dgm:t>
    </dgm:pt>
    <dgm:pt modelId="{06F62FE6-25E4-4392-816B-6E66C3DF07A8}" type="sibTrans" cxnId="{2F6FDE19-054F-44E1-A1C2-4517B9D92E57}">
      <dgm:prSet/>
      <dgm:spPr/>
      <dgm:t>
        <a:bodyPr/>
        <a:lstStyle/>
        <a:p>
          <a:endParaRPr lang="en-US"/>
        </a:p>
      </dgm:t>
    </dgm:pt>
    <dgm:pt modelId="{21273B9D-3088-403C-9F02-1D35E1E3064A}">
      <dgm:prSet phldrT="[Text]" custT="1"/>
      <dgm:spPr/>
      <dgm:t>
        <a:bodyPr/>
        <a:lstStyle/>
        <a:p>
          <a:r>
            <a:rPr lang="en-US" sz="1400" dirty="0" smtClean="0"/>
            <a:t>Agile testers tend to have good technical skills</a:t>
          </a:r>
          <a:endParaRPr lang="en-US" sz="1400" dirty="0"/>
        </a:p>
      </dgm:t>
    </dgm:pt>
    <dgm:pt modelId="{05CAEE2D-57ED-4854-99A7-82E5002978C1}" type="parTrans" cxnId="{B3F8A944-4A4D-4B20-ADB7-F4B5A86513BA}">
      <dgm:prSet/>
      <dgm:spPr/>
      <dgm:t>
        <a:bodyPr/>
        <a:lstStyle/>
        <a:p>
          <a:endParaRPr lang="en-US"/>
        </a:p>
      </dgm:t>
    </dgm:pt>
    <dgm:pt modelId="{ECA13FBA-6892-4063-9369-FFBBDB74D563}" type="sibTrans" cxnId="{B3F8A944-4A4D-4B20-ADB7-F4B5A86513BA}">
      <dgm:prSet/>
      <dgm:spPr/>
      <dgm:t>
        <a:bodyPr/>
        <a:lstStyle/>
        <a:p>
          <a:endParaRPr lang="en-US"/>
        </a:p>
      </dgm:t>
    </dgm:pt>
    <dgm:pt modelId="{E7F66268-CDB8-4C69-90EA-8AE6EB61372F}">
      <dgm:prSet phldrT="[Text]" custT="1"/>
      <dgm:spPr/>
      <dgm:t>
        <a:bodyPr/>
        <a:lstStyle/>
        <a:p>
          <a:r>
            <a:rPr lang="en-US" sz="1400" dirty="0" smtClean="0"/>
            <a:t>collaborate with others to automate tests, are also experienced exploratory testers</a:t>
          </a:r>
          <a:endParaRPr lang="en-US" sz="1400" dirty="0"/>
        </a:p>
      </dgm:t>
    </dgm:pt>
    <dgm:pt modelId="{97C93666-6A6A-4C75-827F-F5E92E7F087B}" type="parTrans" cxnId="{0BE6A3B0-E1FC-4695-93D5-AB26BFDC6368}">
      <dgm:prSet/>
      <dgm:spPr/>
      <dgm:t>
        <a:bodyPr/>
        <a:lstStyle/>
        <a:p>
          <a:endParaRPr lang="en-US"/>
        </a:p>
      </dgm:t>
    </dgm:pt>
    <dgm:pt modelId="{35350E51-1C66-4CA8-9D7D-C2496AAD31AB}" type="sibTrans" cxnId="{0BE6A3B0-E1FC-4695-93D5-AB26BFDC6368}">
      <dgm:prSet/>
      <dgm:spPr/>
      <dgm:t>
        <a:bodyPr/>
        <a:lstStyle/>
        <a:p>
          <a:endParaRPr lang="en-US"/>
        </a:p>
      </dgm:t>
    </dgm:pt>
    <dgm:pt modelId="{8F6DD069-2704-4E2E-907C-5B5C426F4FEE}">
      <dgm:prSet phldrT="[Text]" custT="1"/>
      <dgm:spPr/>
      <dgm:t>
        <a:bodyPr/>
        <a:lstStyle/>
        <a:p>
          <a:r>
            <a:rPr lang="en-US" sz="1400" dirty="0" smtClean="0"/>
            <a:t>better understand customer’s requirements</a:t>
          </a:r>
          <a:endParaRPr lang="en-US" sz="1400" dirty="0"/>
        </a:p>
      </dgm:t>
    </dgm:pt>
    <dgm:pt modelId="{895237F8-FDF4-4A45-ABEA-87B0FBBFA1B5}" type="parTrans" cxnId="{84F8EA48-1F4E-4DB0-86A5-7DEAE3373584}">
      <dgm:prSet/>
      <dgm:spPr/>
      <dgm:t>
        <a:bodyPr/>
        <a:lstStyle/>
        <a:p>
          <a:endParaRPr lang="en-US"/>
        </a:p>
      </dgm:t>
    </dgm:pt>
    <dgm:pt modelId="{7E643BCF-44EB-432C-9E9C-7D76122C30A2}" type="sibTrans" cxnId="{84F8EA48-1F4E-4DB0-86A5-7DEAE3373584}">
      <dgm:prSet/>
      <dgm:spPr/>
      <dgm:t>
        <a:bodyPr/>
        <a:lstStyle/>
        <a:p>
          <a:endParaRPr lang="en-US"/>
        </a:p>
      </dgm:t>
    </dgm:pt>
    <dgm:pt modelId="{8EA94934-641C-4D4B-85C4-F16951A19C89}">
      <dgm:prSet phldrT="[Text]" custT="1"/>
      <dgm:spPr/>
      <dgm:t>
        <a:bodyPr/>
        <a:lstStyle/>
        <a:p>
          <a:r>
            <a:rPr lang="en-US" sz="1400" dirty="0" smtClean="0"/>
            <a:t>Deliver value to the customer: Tester helps the team in limiting the scope and recognizes impact of cool features to the story</a:t>
          </a:r>
          <a:endParaRPr lang="en-US" sz="1400" dirty="0"/>
        </a:p>
      </dgm:t>
    </dgm:pt>
    <dgm:pt modelId="{BCFF5C19-3735-444E-8CA2-51463FF43532}" type="parTrans" cxnId="{2E2A575B-3136-4EA4-9179-3EA4FC62F577}">
      <dgm:prSet/>
      <dgm:spPr/>
      <dgm:t>
        <a:bodyPr/>
        <a:lstStyle/>
        <a:p>
          <a:endParaRPr lang="en-US"/>
        </a:p>
      </dgm:t>
    </dgm:pt>
    <dgm:pt modelId="{C9FACC5B-9B7C-4225-B749-9D2C32014C92}" type="sibTrans" cxnId="{2E2A575B-3136-4EA4-9179-3EA4FC62F577}">
      <dgm:prSet/>
      <dgm:spPr/>
      <dgm:t>
        <a:bodyPr/>
        <a:lstStyle/>
        <a:p>
          <a:endParaRPr lang="en-US"/>
        </a:p>
      </dgm:t>
    </dgm:pt>
    <dgm:pt modelId="{88CE2D39-418C-4C4E-A740-1B3818A461A8}">
      <dgm:prSet phldrT="[Text]" custT="1"/>
      <dgm:spPr/>
      <dgm:t>
        <a:bodyPr/>
        <a:lstStyle/>
        <a:p>
          <a:r>
            <a:rPr lang="en-US" sz="1400" dirty="0" smtClean="0"/>
            <a:t>Enable face to face communication:  Any time there is a question about how a feature should work,  tester can pull in a programmer and a business expert to talk about it.</a:t>
          </a:r>
          <a:endParaRPr lang="en-US" sz="1400" dirty="0"/>
        </a:p>
      </dgm:t>
    </dgm:pt>
    <dgm:pt modelId="{679E9DDD-FA07-47DF-8FC5-1DB73996AD28}" type="parTrans" cxnId="{F18B4F0A-EEBE-41E6-AE95-13C865533407}">
      <dgm:prSet/>
      <dgm:spPr/>
      <dgm:t>
        <a:bodyPr/>
        <a:lstStyle/>
        <a:p>
          <a:endParaRPr lang="en-US"/>
        </a:p>
      </dgm:t>
    </dgm:pt>
    <dgm:pt modelId="{DCAEC1CF-8355-4798-8B0A-701EFB7D50AC}" type="sibTrans" cxnId="{F18B4F0A-EEBE-41E6-AE95-13C865533407}">
      <dgm:prSet/>
      <dgm:spPr/>
      <dgm:t>
        <a:bodyPr/>
        <a:lstStyle/>
        <a:p>
          <a:endParaRPr lang="en-US"/>
        </a:p>
      </dgm:t>
    </dgm:pt>
    <dgm:pt modelId="{EACBFED2-8F84-4560-A7B6-607F09554145}">
      <dgm:prSet phldrT="[Text]" custT="1"/>
      <dgm:spPr/>
      <dgm:t>
        <a:bodyPr/>
        <a:lstStyle/>
        <a:p>
          <a:r>
            <a:rPr lang="en-US" sz="1400" dirty="0" smtClean="0"/>
            <a:t>Have courage: It is a core value in XP such as test automation; continuous integration allow the team. We need courage to let ourselves fail, learn quickly from that; allow others to make mistakes, to seek help –when we’ve blown up an iteration because we didn’t get a stable build, we will start thinking of ways to ensure it does not happen again </a:t>
          </a:r>
          <a:endParaRPr lang="en-US" sz="1400" dirty="0"/>
        </a:p>
      </dgm:t>
    </dgm:pt>
    <dgm:pt modelId="{10DE705E-F929-45E2-9E3A-874C9E1BD1CB}" type="parTrans" cxnId="{39E5C7F0-B26F-4FDC-BEB1-BF3E7A39C366}">
      <dgm:prSet/>
      <dgm:spPr/>
      <dgm:t>
        <a:bodyPr/>
        <a:lstStyle/>
        <a:p>
          <a:endParaRPr lang="en-US"/>
        </a:p>
      </dgm:t>
    </dgm:pt>
    <dgm:pt modelId="{1C312EDE-4BB6-4B9E-A381-95551524A7BC}" type="sibTrans" cxnId="{39E5C7F0-B26F-4FDC-BEB1-BF3E7A39C366}">
      <dgm:prSet/>
      <dgm:spPr/>
      <dgm:t>
        <a:bodyPr/>
        <a:lstStyle/>
        <a:p>
          <a:endParaRPr lang="en-US"/>
        </a:p>
      </dgm:t>
    </dgm:pt>
    <dgm:pt modelId="{9CD87DCD-346C-4337-9B41-9F76B9F7CBD8}">
      <dgm:prSet phldrT="[Text]" custT="1"/>
      <dgm:spPr/>
      <dgm:t>
        <a:bodyPr/>
        <a:lstStyle/>
        <a:p>
          <a:r>
            <a:rPr lang="en-US" sz="1400" dirty="0" smtClean="0"/>
            <a:t>Keep it simple:  Take a simple approach to ensuring that the software meets requirements</a:t>
          </a:r>
          <a:endParaRPr lang="en-US" sz="1400" dirty="0"/>
        </a:p>
      </dgm:t>
    </dgm:pt>
    <dgm:pt modelId="{5D9BD571-3D1A-47FE-807C-7BE9C19E7337}" type="parTrans" cxnId="{29D3C8FD-EB5A-417C-8F10-8031EC34DA31}">
      <dgm:prSet/>
      <dgm:spPr/>
      <dgm:t>
        <a:bodyPr/>
        <a:lstStyle/>
        <a:p>
          <a:endParaRPr lang="en-US"/>
        </a:p>
      </dgm:t>
    </dgm:pt>
    <dgm:pt modelId="{ABF05026-CDB4-41E2-A23B-44CD30E219FF}" type="sibTrans" cxnId="{29D3C8FD-EB5A-417C-8F10-8031EC34DA31}">
      <dgm:prSet/>
      <dgm:spPr/>
      <dgm:t>
        <a:bodyPr/>
        <a:lstStyle/>
        <a:p>
          <a:endParaRPr lang="en-US"/>
        </a:p>
      </dgm:t>
    </dgm:pt>
    <dgm:pt modelId="{28A816A7-DD28-486A-9E92-A9144584D462}">
      <dgm:prSet phldrT="[Text]" custT="1"/>
      <dgm:spPr/>
      <dgm:t>
        <a:bodyPr/>
        <a:lstStyle/>
        <a:p>
          <a:r>
            <a:rPr lang="en-US" sz="1400" dirty="0" smtClean="0"/>
            <a:t>Practice continuous improvement</a:t>
          </a:r>
          <a:endParaRPr lang="en-US" sz="1400" dirty="0"/>
        </a:p>
      </dgm:t>
    </dgm:pt>
    <dgm:pt modelId="{DE29B11D-B1BD-4FFD-95E1-6F84D8C47DBE}" type="parTrans" cxnId="{783A685A-94FA-4612-BB35-BFCAD4DE09C3}">
      <dgm:prSet/>
      <dgm:spPr/>
      <dgm:t>
        <a:bodyPr/>
        <a:lstStyle/>
        <a:p>
          <a:endParaRPr lang="en-US"/>
        </a:p>
      </dgm:t>
    </dgm:pt>
    <dgm:pt modelId="{AD957394-828B-4B2B-8E94-F6D128D5F161}" type="sibTrans" cxnId="{783A685A-94FA-4612-BB35-BFCAD4DE09C3}">
      <dgm:prSet/>
      <dgm:spPr/>
      <dgm:t>
        <a:bodyPr/>
        <a:lstStyle/>
        <a:p>
          <a:endParaRPr lang="en-US"/>
        </a:p>
      </dgm:t>
    </dgm:pt>
    <dgm:pt modelId="{B2BD4823-DF67-4475-9EB4-35924A6000BD}">
      <dgm:prSet phldrT="[Text]" custT="1"/>
      <dgm:spPr/>
      <dgm:t>
        <a:bodyPr/>
        <a:lstStyle/>
        <a:p>
          <a:r>
            <a:rPr lang="en-US" sz="1400" dirty="0" smtClean="0"/>
            <a:t>Respond to change</a:t>
          </a:r>
          <a:endParaRPr lang="en-US" sz="1400" dirty="0"/>
        </a:p>
      </dgm:t>
    </dgm:pt>
    <dgm:pt modelId="{B177B01C-16B4-43DF-9DBB-554512368DF0}" type="parTrans" cxnId="{5E64ACB4-05E7-4929-A16D-10445208AE7B}">
      <dgm:prSet/>
      <dgm:spPr/>
      <dgm:t>
        <a:bodyPr/>
        <a:lstStyle/>
        <a:p>
          <a:endParaRPr lang="en-US"/>
        </a:p>
      </dgm:t>
    </dgm:pt>
    <dgm:pt modelId="{8FC9CACA-084E-47A5-918B-0C1476E812D1}" type="sibTrans" cxnId="{5E64ACB4-05E7-4929-A16D-10445208AE7B}">
      <dgm:prSet/>
      <dgm:spPr/>
      <dgm:t>
        <a:bodyPr/>
        <a:lstStyle/>
        <a:p>
          <a:endParaRPr lang="en-US"/>
        </a:p>
      </dgm:t>
    </dgm:pt>
    <dgm:pt modelId="{E4CF9486-8033-4F6B-8E95-2B9DF143F106}">
      <dgm:prSet phldrT="[Text]" custT="1"/>
      <dgm:spPr/>
      <dgm:t>
        <a:bodyPr/>
        <a:lstStyle/>
        <a:p>
          <a:r>
            <a:rPr lang="en-US" sz="1400" dirty="0" smtClean="0"/>
            <a:t>Self organize</a:t>
          </a:r>
          <a:endParaRPr lang="en-US" sz="1400" dirty="0"/>
        </a:p>
      </dgm:t>
    </dgm:pt>
    <dgm:pt modelId="{DDB2269B-541A-48FD-A706-09D8A4107EAE}" type="parTrans" cxnId="{389533E2-BE7D-44B7-B208-E56D9848B104}">
      <dgm:prSet/>
      <dgm:spPr/>
      <dgm:t>
        <a:bodyPr/>
        <a:lstStyle/>
        <a:p>
          <a:endParaRPr lang="en-US"/>
        </a:p>
      </dgm:t>
    </dgm:pt>
    <dgm:pt modelId="{8211DBD7-99E6-405E-882C-462F5DDB2CA9}" type="sibTrans" cxnId="{389533E2-BE7D-44B7-B208-E56D9848B104}">
      <dgm:prSet/>
      <dgm:spPr/>
      <dgm:t>
        <a:bodyPr/>
        <a:lstStyle/>
        <a:p>
          <a:endParaRPr lang="en-US"/>
        </a:p>
      </dgm:t>
    </dgm:pt>
    <dgm:pt modelId="{DADD81C3-7B78-417A-A556-B52F513FBCF3}">
      <dgm:prSet phldrT="[Text]" custT="1"/>
      <dgm:spPr/>
      <dgm:t>
        <a:bodyPr/>
        <a:lstStyle/>
        <a:p>
          <a:r>
            <a:rPr lang="en-US" sz="1400" dirty="0" smtClean="0"/>
            <a:t>Focus on people</a:t>
          </a:r>
          <a:endParaRPr lang="en-US" sz="1400" dirty="0"/>
        </a:p>
      </dgm:t>
    </dgm:pt>
    <dgm:pt modelId="{5D474AAB-1265-4374-9822-FA34CA9D1560}" type="parTrans" cxnId="{4F4DE963-C426-4741-8655-7CDF594775E6}">
      <dgm:prSet/>
      <dgm:spPr/>
      <dgm:t>
        <a:bodyPr/>
        <a:lstStyle/>
        <a:p>
          <a:endParaRPr lang="en-US"/>
        </a:p>
      </dgm:t>
    </dgm:pt>
    <dgm:pt modelId="{8793377F-170D-44F5-9538-F10CBC71BCA5}" type="sibTrans" cxnId="{4F4DE963-C426-4741-8655-7CDF594775E6}">
      <dgm:prSet/>
      <dgm:spPr/>
      <dgm:t>
        <a:bodyPr/>
        <a:lstStyle/>
        <a:p>
          <a:endParaRPr lang="en-US"/>
        </a:p>
      </dgm:t>
    </dgm:pt>
    <dgm:pt modelId="{C36BCF30-C2B8-418E-8E3F-DFCCB399A8D1}">
      <dgm:prSet phldrT="[Text]" custT="1"/>
      <dgm:spPr/>
      <dgm:t>
        <a:bodyPr/>
        <a:lstStyle/>
        <a:p>
          <a:r>
            <a:rPr lang="en-US" sz="1400" dirty="0" smtClean="0"/>
            <a:t>Enjoy</a:t>
          </a:r>
          <a:endParaRPr lang="en-US" sz="1400" dirty="0"/>
        </a:p>
      </dgm:t>
    </dgm:pt>
    <dgm:pt modelId="{381F4B7D-89E0-4282-86D1-0D0802A79A1E}" type="parTrans" cxnId="{415E9709-B6E6-4B46-9A09-1D1B810D69B6}">
      <dgm:prSet/>
      <dgm:spPr/>
      <dgm:t>
        <a:bodyPr/>
        <a:lstStyle/>
        <a:p>
          <a:endParaRPr lang="en-US"/>
        </a:p>
      </dgm:t>
    </dgm:pt>
    <dgm:pt modelId="{4E55560D-72F1-4F0C-8AFB-93D4451F4320}" type="sibTrans" cxnId="{415E9709-B6E6-4B46-9A09-1D1B810D69B6}">
      <dgm:prSet/>
      <dgm:spPr/>
      <dgm:t>
        <a:bodyPr/>
        <a:lstStyle/>
        <a:p>
          <a:endParaRPr lang="en-US"/>
        </a:p>
      </dgm:t>
    </dgm:pt>
    <dgm:pt modelId="{2A4A5DB7-642F-46C7-AC3B-2061D405F19C}" type="pres">
      <dgm:prSet presAssocID="{0E205648-B6F9-484B-BE5E-5C6C0F1B6378}" presName="linear" presStyleCnt="0">
        <dgm:presLayoutVars>
          <dgm:animLvl val="lvl"/>
          <dgm:resizeHandles val="exact"/>
        </dgm:presLayoutVars>
      </dgm:prSet>
      <dgm:spPr/>
      <dgm:t>
        <a:bodyPr/>
        <a:lstStyle/>
        <a:p>
          <a:endParaRPr lang="en-US"/>
        </a:p>
      </dgm:t>
    </dgm:pt>
    <dgm:pt modelId="{205B9D97-579B-400F-9801-D351E8CDCF4E}" type="pres">
      <dgm:prSet presAssocID="{E8802355-3D93-43EB-992F-3E59184D20A5}" presName="parentText" presStyleLbl="node1" presStyleIdx="0" presStyleCnt="2">
        <dgm:presLayoutVars>
          <dgm:chMax val="0"/>
          <dgm:bulletEnabled val="1"/>
        </dgm:presLayoutVars>
      </dgm:prSet>
      <dgm:spPr/>
      <dgm:t>
        <a:bodyPr/>
        <a:lstStyle/>
        <a:p>
          <a:endParaRPr lang="en-US"/>
        </a:p>
      </dgm:t>
    </dgm:pt>
    <dgm:pt modelId="{FAEA1595-AB28-458C-B5F4-2DAA73E9BCA7}" type="pres">
      <dgm:prSet presAssocID="{E8802355-3D93-43EB-992F-3E59184D20A5}" presName="childText" presStyleLbl="revTx" presStyleIdx="0" presStyleCnt="2">
        <dgm:presLayoutVars>
          <dgm:bulletEnabled val="1"/>
        </dgm:presLayoutVars>
      </dgm:prSet>
      <dgm:spPr/>
      <dgm:t>
        <a:bodyPr/>
        <a:lstStyle/>
        <a:p>
          <a:endParaRPr lang="en-US"/>
        </a:p>
      </dgm:t>
    </dgm:pt>
    <dgm:pt modelId="{51D9DE61-9089-4C63-B29D-893CF15719CF}" type="pres">
      <dgm:prSet presAssocID="{165C4BAA-0243-41F4-89C9-96E59CFBDE17}" presName="parentText" presStyleLbl="node1" presStyleIdx="1" presStyleCnt="2">
        <dgm:presLayoutVars>
          <dgm:chMax val="0"/>
          <dgm:bulletEnabled val="1"/>
        </dgm:presLayoutVars>
      </dgm:prSet>
      <dgm:spPr/>
      <dgm:t>
        <a:bodyPr/>
        <a:lstStyle/>
        <a:p>
          <a:endParaRPr lang="en-US"/>
        </a:p>
      </dgm:t>
    </dgm:pt>
    <dgm:pt modelId="{4ACE9AC2-D3D8-4DC1-8E2D-52D90BABFDB9}" type="pres">
      <dgm:prSet presAssocID="{165C4BAA-0243-41F4-89C9-96E59CFBDE17}" presName="childText" presStyleLbl="revTx" presStyleIdx="1" presStyleCnt="2">
        <dgm:presLayoutVars>
          <dgm:bulletEnabled val="1"/>
        </dgm:presLayoutVars>
      </dgm:prSet>
      <dgm:spPr/>
      <dgm:t>
        <a:bodyPr/>
        <a:lstStyle/>
        <a:p>
          <a:endParaRPr lang="en-US"/>
        </a:p>
      </dgm:t>
    </dgm:pt>
  </dgm:ptLst>
  <dgm:cxnLst>
    <dgm:cxn modelId="{45570612-211A-4515-B77D-DC69F09517E5}" type="presOf" srcId="{68BD19FB-DE6F-4716-AAD7-7885A485606F}" destId="{4ACE9AC2-D3D8-4DC1-8E2D-52D90BABFDB9}" srcOrd="0" destOrd="0" presId="urn:microsoft.com/office/officeart/2005/8/layout/vList2"/>
    <dgm:cxn modelId="{F8E9F6CE-8B21-49B9-A76B-B5A2043BAEAD}" type="presOf" srcId="{8F6DD069-2704-4E2E-907C-5B5C426F4FEE}" destId="{FAEA1595-AB28-458C-B5F4-2DAA73E9BCA7}" srcOrd="0" destOrd="2" presId="urn:microsoft.com/office/officeart/2005/8/layout/vList2"/>
    <dgm:cxn modelId="{CE08B741-EC34-47E3-9C28-6CFF8EC3A316}" type="presOf" srcId="{88CE2D39-418C-4C4E-A740-1B3818A461A8}" destId="{4ACE9AC2-D3D8-4DC1-8E2D-52D90BABFDB9}" srcOrd="0" destOrd="2" presId="urn:microsoft.com/office/officeart/2005/8/layout/vList2"/>
    <dgm:cxn modelId="{FBDF75EC-E658-4FAA-A007-9798D65FBA89}" srcId="{0E205648-B6F9-484B-BE5E-5C6C0F1B6378}" destId="{165C4BAA-0243-41F4-89C9-96E59CFBDE17}" srcOrd="1" destOrd="0" parTransId="{40801C86-43DB-47AC-A24F-C78519B5E38F}" sibTransId="{878B4A60-BB50-4E23-933D-D62D78117DF5}"/>
    <dgm:cxn modelId="{D561F709-8B87-43E5-B7AB-909547605C1F}" srcId="{0E205648-B6F9-484B-BE5E-5C6C0F1B6378}" destId="{E8802355-3D93-43EB-992F-3E59184D20A5}" srcOrd="0" destOrd="0" parTransId="{9CD58D86-E87C-4E36-A278-C90F87F70090}" sibTransId="{E639A4DC-503F-478F-9A6F-D9139B8BFB0C}"/>
    <dgm:cxn modelId="{39E5C7F0-B26F-4FDC-BEB1-BF3E7A39C366}" srcId="{165C4BAA-0243-41F4-89C9-96E59CFBDE17}" destId="{EACBFED2-8F84-4560-A7B6-607F09554145}" srcOrd="3" destOrd="0" parTransId="{10DE705E-F929-45E2-9E3A-874C9E1BD1CB}" sibTransId="{1C312EDE-4BB6-4B9E-A381-95551524A7BC}"/>
    <dgm:cxn modelId="{128AA7F0-2CA2-4D13-8FBE-D56DF6E2BA6C}" type="presOf" srcId="{DADD81C3-7B78-417A-A556-B52F513FBCF3}" destId="{4ACE9AC2-D3D8-4DC1-8E2D-52D90BABFDB9}" srcOrd="0" destOrd="8" presId="urn:microsoft.com/office/officeart/2005/8/layout/vList2"/>
    <dgm:cxn modelId="{389533E2-BE7D-44B7-B208-E56D9848B104}" srcId="{165C4BAA-0243-41F4-89C9-96E59CFBDE17}" destId="{E4CF9486-8033-4F6B-8E95-2B9DF143F106}" srcOrd="7" destOrd="0" parTransId="{DDB2269B-541A-48FD-A706-09D8A4107EAE}" sibTransId="{8211DBD7-99E6-405E-882C-462F5DDB2CA9}"/>
    <dgm:cxn modelId="{F0C84177-A766-47BD-89C9-E3A2DD0E9B5C}" type="presOf" srcId="{EACBFED2-8F84-4560-A7B6-607F09554145}" destId="{4ACE9AC2-D3D8-4DC1-8E2D-52D90BABFDB9}" srcOrd="0" destOrd="3" presId="urn:microsoft.com/office/officeart/2005/8/layout/vList2"/>
    <dgm:cxn modelId="{84F8EA48-1F4E-4DB0-86A5-7DEAE3373584}" srcId="{E8802355-3D93-43EB-992F-3E59184D20A5}" destId="{8F6DD069-2704-4E2E-907C-5B5C426F4FEE}" srcOrd="2" destOrd="0" parTransId="{895237F8-FDF4-4A45-ABEA-87B0FBBFA1B5}" sibTransId="{7E643BCF-44EB-432C-9E9C-7D76122C30A2}"/>
    <dgm:cxn modelId="{6E6639C0-69E1-446B-8F73-A18F221BDB31}" type="presOf" srcId="{C36BCF30-C2B8-418E-8E3F-DFCCB399A8D1}" destId="{4ACE9AC2-D3D8-4DC1-8E2D-52D90BABFDB9}" srcOrd="0" destOrd="9" presId="urn:microsoft.com/office/officeart/2005/8/layout/vList2"/>
    <dgm:cxn modelId="{32062959-CC95-4448-A0A5-F6C290F153ED}" type="presOf" srcId="{B2BD4823-DF67-4475-9EB4-35924A6000BD}" destId="{4ACE9AC2-D3D8-4DC1-8E2D-52D90BABFDB9}" srcOrd="0" destOrd="6" presId="urn:microsoft.com/office/officeart/2005/8/layout/vList2"/>
    <dgm:cxn modelId="{0BE6A3B0-E1FC-4695-93D5-AB26BFDC6368}" srcId="{E8802355-3D93-43EB-992F-3E59184D20A5}" destId="{E7F66268-CDB8-4C69-90EA-8AE6EB61372F}" srcOrd="1" destOrd="0" parTransId="{97C93666-6A6A-4C75-827F-F5E92E7F087B}" sibTransId="{35350E51-1C66-4CA8-9D7D-C2496AAD31AB}"/>
    <dgm:cxn modelId="{33485D08-9B01-46A6-845E-43C26BE134DE}" type="presOf" srcId="{E4CF9486-8033-4F6B-8E95-2B9DF143F106}" destId="{4ACE9AC2-D3D8-4DC1-8E2D-52D90BABFDB9}" srcOrd="0" destOrd="7" presId="urn:microsoft.com/office/officeart/2005/8/layout/vList2"/>
    <dgm:cxn modelId="{ECB61FC6-E92F-40EE-AAEA-531D00A9C14A}" type="presOf" srcId="{E7F66268-CDB8-4C69-90EA-8AE6EB61372F}" destId="{FAEA1595-AB28-458C-B5F4-2DAA73E9BCA7}" srcOrd="0" destOrd="1" presId="urn:microsoft.com/office/officeart/2005/8/layout/vList2"/>
    <dgm:cxn modelId="{CF9C16C9-C306-4A38-B885-6B9D4406CE3C}" type="presOf" srcId="{8EA94934-641C-4D4B-85C4-F16951A19C89}" destId="{4ACE9AC2-D3D8-4DC1-8E2D-52D90BABFDB9}" srcOrd="0" destOrd="1" presId="urn:microsoft.com/office/officeart/2005/8/layout/vList2"/>
    <dgm:cxn modelId="{9CAAC1F5-89C3-4EEC-B4AB-E155E2B0B06A}" type="presOf" srcId="{0E205648-B6F9-484B-BE5E-5C6C0F1B6378}" destId="{2A4A5DB7-642F-46C7-AC3B-2061D405F19C}" srcOrd="0" destOrd="0" presId="urn:microsoft.com/office/officeart/2005/8/layout/vList2"/>
    <dgm:cxn modelId="{00DC1924-1E57-42D8-B8B1-A56346619A34}" type="presOf" srcId="{28A816A7-DD28-486A-9E92-A9144584D462}" destId="{4ACE9AC2-D3D8-4DC1-8E2D-52D90BABFDB9}" srcOrd="0" destOrd="5" presId="urn:microsoft.com/office/officeart/2005/8/layout/vList2"/>
    <dgm:cxn modelId="{F18B4F0A-EEBE-41E6-AE95-13C865533407}" srcId="{165C4BAA-0243-41F4-89C9-96E59CFBDE17}" destId="{88CE2D39-418C-4C4E-A740-1B3818A461A8}" srcOrd="2" destOrd="0" parTransId="{679E9DDD-FA07-47DF-8FC5-1DB73996AD28}" sibTransId="{DCAEC1CF-8355-4798-8B0A-701EFB7D50AC}"/>
    <dgm:cxn modelId="{29D3C8FD-EB5A-417C-8F10-8031EC34DA31}" srcId="{165C4BAA-0243-41F4-89C9-96E59CFBDE17}" destId="{9CD87DCD-346C-4337-9B41-9F76B9F7CBD8}" srcOrd="4" destOrd="0" parTransId="{5D9BD571-3D1A-47FE-807C-7BE9C19E7337}" sibTransId="{ABF05026-CDB4-41E2-A23B-44CD30E219FF}"/>
    <dgm:cxn modelId="{B3F8A944-4A4D-4B20-ADB7-F4B5A86513BA}" srcId="{E8802355-3D93-43EB-992F-3E59184D20A5}" destId="{21273B9D-3088-403C-9F02-1D35E1E3064A}" srcOrd="0" destOrd="0" parTransId="{05CAEE2D-57ED-4854-99A7-82E5002978C1}" sibTransId="{ECA13FBA-6892-4063-9369-FFBBDB74D563}"/>
    <dgm:cxn modelId="{3C58CFD1-FD27-4F95-A1D8-04A635834588}" type="presOf" srcId="{9CD87DCD-346C-4337-9B41-9F76B9F7CBD8}" destId="{4ACE9AC2-D3D8-4DC1-8E2D-52D90BABFDB9}" srcOrd="0" destOrd="4" presId="urn:microsoft.com/office/officeart/2005/8/layout/vList2"/>
    <dgm:cxn modelId="{415E9709-B6E6-4B46-9A09-1D1B810D69B6}" srcId="{165C4BAA-0243-41F4-89C9-96E59CFBDE17}" destId="{C36BCF30-C2B8-418E-8E3F-DFCCB399A8D1}" srcOrd="9" destOrd="0" parTransId="{381F4B7D-89E0-4282-86D1-0D0802A79A1E}" sibTransId="{4E55560D-72F1-4F0C-8AFB-93D4451F4320}"/>
    <dgm:cxn modelId="{A234D5E9-8ABD-4EB6-8BA4-61DD81AC95B7}" type="presOf" srcId="{21273B9D-3088-403C-9F02-1D35E1E3064A}" destId="{FAEA1595-AB28-458C-B5F4-2DAA73E9BCA7}" srcOrd="0" destOrd="0" presId="urn:microsoft.com/office/officeart/2005/8/layout/vList2"/>
    <dgm:cxn modelId="{EFCFDD9A-C58A-41B1-AFC2-BDF6392A8A32}" type="presOf" srcId="{165C4BAA-0243-41F4-89C9-96E59CFBDE17}" destId="{51D9DE61-9089-4C63-B29D-893CF15719CF}" srcOrd="0" destOrd="0" presId="urn:microsoft.com/office/officeart/2005/8/layout/vList2"/>
    <dgm:cxn modelId="{B99668B4-1349-49BB-99DF-10212D78DD01}" type="presOf" srcId="{E8802355-3D93-43EB-992F-3E59184D20A5}" destId="{205B9D97-579B-400F-9801-D351E8CDCF4E}" srcOrd="0" destOrd="0" presId="urn:microsoft.com/office/officeart/2005/8/layout/vList2"/>
    <dgm:cxn modelId="{2F6FDE19-054F-44E1-A1C2-4517B9D92E57}" srcId="{165C4BAA-0243-41F4-89C9-96E59CFBDE17}" destId="{68BD19FB-DE6F-4716-AAD7-7885A485606F}" srcOrd="0" destOrd="0" parTransId="{D1B4CC31-0B55-4B8A-92B2-F68E1D26A2A3}" sibTransId="{06F62FE6-25E4-4392-816B-6E66C3DF07A8}"/>
    <dgm:cxn modelId="{2E2A575B-3136-4EA4-9179-3EA4FC62F577}" srcId="{165C4BAA-0243-41F4-89C9-96E59CFBDE17}" destId="{8EA94934-641C-4D4B-85C4-F16951A19C89}" srcOrd="1" destOrd="0" parTransId="{BCFF5C19-3735-444E-8CA2-51463FF43532}" sibTransId="{C9FACC5B-9B7C-4225-B749-9D2C32014C92}"/>
    <dgm:cxn modelId="{783A685A-94FA-4612-BB35-BFCAD4DE09C3}" srcId="{165C4BAA-0243-41F4-89C9-96E59CFBDE17}" destId="{28A816A7-DD28-486A-9E92-A9144584D462}" srcOrd="5" destOrd="0" parTransId="{DE29B11D-B1BD-4FFD-95E1-6F84D8C47DBE}" sibTransId="{AD957394-828B-4B2B-8E94-F6D128D5F161}"/>
    <dgm:cxn modelId="{4F4DE963-C426-4741-8655-7CDF594775E6}" srcId="{165C4BAA-0243-41F4-89C9-96E59CFBDE17}" destId="{DADD81C3-7B78-417A-A556-B52F513FBCF3}" srcOrd="8" destOrd="0" parTransId="{5D474AAB-1265-4374-9822-FA34CA9D1560}" sibTransId="{8793377F-170D-44F5-9538-F10CBC71BCA5}"/>
    <dgm:cxn modelId="{5E64ACB4-05E7-4929-A16D-10445208AE7B}" srcId="{165C4BAA-0243-41F4-89C9-96E59CFBDE17}" destId="{B2BD4823-DF67-4475-9EB4-35924A6000BD}" srcOrd="6" destOrd="0" parTransId="{B177B01C-16B4-43DF-9DBB-554512368DF0}" sibTransId="{8FC9CACA-084E-47A5-918B-0C1476E812D1}"/>
    <dgm:cxn modelId="{5E20BE76-7A83-4BAE-9623-17335970926C}" type="presParOf" srcId="{2A4A5DB7-642F-46C7-AC3B-2061D405F19C}" destId="{205B9D97-579B-400F-9801-D351E8CDCF4E}" srcOrd="0" destOrd="0" presId="urn:microsoft.com/office/officeart/2005/8/layout/vList2"/>
    <dgm:cxn modelId="{CD254F3D-77E1-4A10-949E-BCBE4AF0A58D}" type="presParOf" srcId="{2A4A5DB7-642F-46C7-AC3B-2061D405F19C}" destId="{FAEA1595-AB28-458C-B5F4-2DAA73E9BCA7}" srcOrd="1" destOrd="0" presId="urn:microsoft.com/office/officeart/2005/8/layout/vList2"/>
    <dgm:cxn modelId="{E51B868C-6B45-4C5D-969E-EEBD2BA39605}" type="presParOf" srcId="{2A4A5DB7-642F-46C7-AC3B-2061D405F19C}" destId="{51D9DE61-9089-4C63-B29D-893CF15719CF}" srcOrd="2" destOrd="0" presId="urn:microsoft.com/office/officeart/2005/8/layout/vList2"/>
    <dgm:cxn modelId="{3EBC502E-CC68-4D24-A14C-A58B229A6B81}" type="presParOf" srcId="{2A4A5DB7-642F-46C7-AC3B-2061D405F19C}" destId="{4ACE9AC2-D3D8-4DC1-8E2D-52D90BABFDB9}" srcOrd="3"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BFA402-C0CE-4407-802A-5580AEE9426C}" type="doc">
      <dgm:prSet loTypeId="urn:microsoft.com/office/officeart/2005/8/layout/vList2" loCatId="list" qsTypeId="urn:microsoft.com/office/officeart/2005/8/quickstyle/simple5" qsCatId="simple" csTypeId="urn:microsoft.com/office/officeart/2005/8/colors/colorful2" csCatId="colorful" phldr="1"/>
      <dgm:spPr/>
      <dgm:t>
        <a:bodyPr/>
        <a:lstStyle/>
        <a:p>
          <a:endParaRPr lang="en-US"/>
        </a:p>
      </dgm:t>
    </dgm:pt>
    <dgm:pt modelId="{26F618ED-B0F1-4781-97EE-4CE3DF022F00}">
      <dgm:prSet/>
      <dgm:spPr/>
      <dgm:t>
        <a:bodyPr/>
        <a:lstStyle/>
        <a:p>
          <a:pPr rtl="0"/>
          <a:r>
            <a:rPr lang="en-US" b="1" baseline="0" dirty="0" smtClean="0"/>
            <a:t>Analysis:</a:t>
          </a:r>
          <a:endParaRPr lang="en-US" dirty="0"/>
        </a:p>
      </dgm:t>
    </dgm:pt>
    <dgm:pt modelId="{7F9993DD-042A-4119-BB0F-7A73880ED8CB}" type="parTrans" cxnId="{C40C65BB-438F-4223-85D1-4B35F8BEA03A}">
      <dgm:prSet/>
      <dgm:spPr/>
      <dgm:t>
        <a:bodyPr/>
        <a:lstStyle/>
        <a:p>
          <a:endParaRPr lang="en-US"/>
        </a:p>
      </dgm:t>
    </dgm:pt>
    <dgm:pt modelId="{C00C796C-EB3E-4720-A16F-613B43C6A72B}" type="sibTrans" cxnId="{C40C65BB-438F-4223-85D1-4B35F8BEA03A}">
      <dgm:prSet/>
      <dgm:spPr/>
      <dgm:t>
        <a:bodyPr/>
        <a:lstStyle/>
        <a:p>
          <a:endParaRPr lang="en-US"/>
        </a:p>
      </dgm:t>
    </dgm:pt>
    <dgm:pt modelId="{E9E05E43-267D-4FA8-815D-8A3BBC2680B5}">
      <dgm:prSet/>
      <dgm:spPr/>
      <dgm:t>
        <a:bodyPr/>
        <a:lstStyle/>
        <a:p>
          <a:pPr rtl="0"/>
          <a:r>
            <a:rPr lang="en-US" b="0" baseline="0" dirty="0" smtClean="0"/>
            <a:t>Planning the project, Resource estimation, Schedule preparation, project prototype will takes place.</a:t>
          </a:r>
          <a:endParaRPr lang="en-US" dirty="0"/>
        </a:p>
      </dgm:t>
    </dgm:pt>
    <dgm:pt modelId="{90DE25A6-CCE5-4D87-87A2-316A78C453EF}" type="parTrans" cxnId="{BFF0E660-B85A-4247-900F-D78128025FED}">
      <dgm:prSet/>
      <dgm:spPr/>
      <dgm:t>
        <a:bodyPr/>
        <a:lstStyle/>
        <a:p>
          <a:endParaRPr lang="en-US"/>
        </a:p>
      </dgm:t>
    </dgm:pt>
    <dgm:pt modelId="{CCE18B3B-4084-463C-BED7-7E111AC2C67B}" type="sibTrans" cxnId="{BFF0E660-B85A-4247-900F-D78128025FED}">
      <dgm:prSet/>
      <dgm:spPr/>
      <dgm:t>
        <a:bodyPr/>
        <a:lstStyle/>
        <a:p>
          <a:endParaRPr lang="en-US"/>
        </a:p>
      </dgm:t>
    </dgm:pt>
    <dgm:pt modelId="{B36B8E23-5AA5-47DA-A0B7-342A70E4993B}">
      <dgm:prSet/>
      <dgm:spPr/>
      <dgm:t>
        <a:bodyPr/>
        <a:lstStyle/>
        <a:p>
          <a:pPr rtl="0"/>
          <a:r>
            <a:rPr lang="en-US" b="0" baseline="0" dirty="0" smtClean="0"/>
            <a:t>The outcome document name is “</a:t>
          </a:r>
          <a:r>
            <a:rPr lang="en-US" b="1" baseline="0" dirty="0" smtClean="0"/>
            <a:t>SRS – System Requirements Specification</a:t>
          </a:r>
          <a:r>
            <a:rPr lang="en-US" b="0" baseline="0" dirty="0" smtClean="0"/>
            <a:t>”.</a:t>
          </a:r>
          <a:endParaRPr lang="en-US" dirty="0"/>
        </a:p>
      </dgm:t>
    </dgm:pt>
    <dgm:pt modelId="{A896D071-A752-42FB-9F4D-183359AB08D2}" type="parTrans" cxnId="{49169C23-0B5D-43EA-AEF8-5BABDD89F87A}">
      <dgm:prSet/>
      <dgm:spPr/>
      <dgm:t>
        <a:bodyPr/>
        <a:lstStyle/>
        <a:p>
          <a:endParaRPr lang="en-US"/>
        </a:p>
      </dgm:t>
    </dgm:pt>
    <dgm:pt modelId="{51AA3744-C00A-4A2D-8E36-7456DFD19C5F}" type="sibTrans" cxnId="{49169C23-0B5D-43EA-AEF8-5BABDD89F87A}">
      <dgm:prSet/>
      <dgm:spPr/>
      <dgm:t>
        <a:bodyPr/>
        <a:lstStyle/>
        <a:p>
          <a:endParaRPr lang="en-US"/>
        </a:p>
      </dgm:t>
    </dgm:pt>
    <dgm:pt modelId="{10F0079C-9D08-4B35-9B71-2F0FBC739082}">
      <dgm:prSet/>
      <dgm:spPr/>
      <dgm:t>
        <a:bodyPr/>
        <a:lstStyle/>
        <a:p>
          <a:pPr rtl="0"/>
          <a:r>
            <a:rPr lang="en-US" b="0" baseline="0" dirty="0" smtClean="0"/>
            <a:t>At the end of this phase, both project plan and test plan documents are delivered.</a:t>
          </a:r>
          <a:endParaRPr lang="en-US" dirty="0"/>
        </a:p>
      </dgm:t>
    </dgm:pt>
    <dgm:pt modelId="{5BC96F39-EE5D-4ED1-909C-5B96714F7241}" type="parTrans" cxnId="{4A85A8C9-38E3-4D92-BD08-CE3E92504CD2}">
      <dgm:prSet/>
      <dgm:spPr/>
      <dgm:t>
        <a:bodyPr/>
        <a:lstStyle/>
        <a:p>
          <a:endParaRPr lang="en-US"/>
        </a:p>
      </dgm:t>
    </dgm:pt>
    <dgm:pt modelId="{00F57A35-3FC5-4268-9985-2BD54AA2ECF2}" type="sibTrans" cxnId="{4A85A8C9-38E3-4D92-BD08-CE3E92504CD2}">
      <dgm:prSet/>
      <dgm:spPr/>
      <dgm:t>
        <a:bodyPr/>
        <a:lstStyle/>
        <a:p>
          <a:endParaRPr lang="en-US"/>
        </a:p>
      </dgm:t>
    </dgm:pt>
    <dgm:pt modelId="{76304FF2-B27C-4548-B2DD-3E287804D6A2}">
      <dgm:prSet/>
      <dgm:spPr/>
      <dgm:t>
        <a:bodyPr/>
        <a:lstStyle/>
        <a:p>
          <a:pPr rtl="0"/>
          <a:r>
            <a:rPr lang="en-US" b="1" baseline="0" dirty="0" smtClean="0"/>
            <a:t>Design:</a:t>
          </a:r>
          <a:endParaRPr lang="en-US" dirty="0"/>
        </a:p>
      </dgm:t>
    </dgm:pt>
    <dgm:pt modelId="{E21A8F0A-FCC2-45F4-B97C-A7D9A4464CF2}" type="parTrans" cxnId="{E4CC307A-0B02-4339-9DB4-E4E7FC37FE72}">
      <dgm:prSet/>
      <dgm:spPr/>
      <dgm:t>
        <a:bodyPr/>
        <a:lstStyle/>
        <a:p>
          <a:endParaRPr lang="en-US"/>
        </a:p>
      </dgm:t>
    </dgm:pt>
    <dgm:pt modelId="{C93B224D-CAC6-4F5E-BD97-15EB92BA3609}" type="sibTrans" cxnId="{E4CC307A-0B02-4339-9DB4-E4E7FC37FE72}">
      <dgm:prSet/>
      <dgm:spPr/>
      <dgm:t>
        <a:bodyPr/>
        <a:lstStyle/>
        <a:p>
          <a:endParaRPr lang="en-US"/>
        </a:p>
      </dgm:t>
    </dgm:pt>
    <dgm:pt modelId="{73FADCC8-F344-46B4-91CB-60F22A08F1EB}">
      <dgm:prSet/>
      <dgm:spPr/>
      <dgm:t>
        <a:bodyPr/>
        <a:lstStyle/>
        <a:p>
          <a:pPr rtl="0"/>
          <a:r>
            <a:rPr lang="en-US" b="0" baseline="0" dirty="0" smtClean="0"/>
            <a:t>Dividing the system into no. of module and sub-modules.</a:t>
          </a:r>
          <a:endParaRPr lang="en-US" dirty="0"/>
        </a:p>
      </dgm:t>
    </dgm:pt>
    <dgm:pt modelId="{682939FE-A65D-4FA6-B597-800C2AAEBEF2}" type="parTrans" cxnId="{5E4D3D6A-DCC5-40B6-992D-B3B99EDB6DE5}">
      <dgm:prSet/>
      <dgm:spPr/>
      <dgm:t>
        <a:bodyPr/>
        <a:lstStyle/>
        <a:p>
          <a:endParaRPr lang="en-US"/>
        </a:p>
      </dgm:t>
    </dgm:pt>
    <dgm:pt modelId="{79166304-D4AB-4F49-962C-5E62E28B73A0}" type="sibTrans" cxnId="{5E4D3D6A-DCC5-40B6-992D-B3B99EDB6DE5}">
      <dgm:prSet/>
      <dgm:spPr/>
      <dgm:t>
        <a:bodyPr/>
        <a:lstStyle/>
        <a:p>
          <a:endParaRPr lang="en-US"/>
        </a:p>
      </dgm:t>
    </dgm:pt>
    <dgm:pt modelId="{9915F839-1C95-4CB3-99F7-2B509B0E8998}">
      <dgm:prSet/>
      <dgm:spPr/>
      <dgm:t>
        <a:bodyPr/>
        <a:lstStyle/>
        <a:p>
          <a:pPr rtl="0"/>
          <a:r>
            <a:rPr lang="en-US" b="0" baseline="0" dirty="0" smtClean="0"/>
            <a:t>Preparing Data-flow diagrams, Control-flow diagrams, Use cases.</a:t>
          </a:r>
          <a:endParaRPr lang="en-US" dirty="0"/>
        </a:p>
      </dgm:t>
    </dgm:pt>
    <dgm:pt modelId="{8A147EAC-9610-402D-866A-372DC0A480AE}" type="parTrans" cxnId="{87F08447-431C-4DF2-8E94-E5DAF27841B1}">
      <dgm:prSet/>
      <dgm:spPr/>
      <dgm:t>
        <a:bodyPr/>
        <a:lstStyle/>
        <a:p>
          <a:endParaRPr lang="en-US"/>
        </a:p>
      </dgm:t>
    </dgm:pt>
    <dgm:pt modelId="{0E400A47-CA50-49ED-9089-0581E6032FAE}" type="sibTrans" cxnId="{87F08447-431C-4DF2-8E94-E5DAF27841B1}">
      <dgm:prSet/>
      <dgm:spPr/>
      <dgm:t>
        <a:bodyPr/>
        <a:lstStyle/>
        <a:p>
          <a:endParaRPr lang="en-US"/>
        </a:p>
      </dgm:t>
    </dgm:pt>
    <dgm:pt modelId="{4324F3EB-A52F-43B2-8FEC-3C439122B18F}">
      <dgm:prSet/>
      <dgm:spPr/>
      <dgm:t>
        <a:bodyPr/>
        <a:lstStyle/>
        <a:p>
          <a:pPr rtl="0"/>
          <a:r>
            <a:rPr lang="en-US" b="0" baseline="0" dirty="0" smtClean="0"/>
            <a:t>Designing Database</a:t>
          </a:r>
          <a:endParaRPr lang="en-US" dirty="0"/>
        </a:p>
      </dgm:t>
    </dgm:pt>
    <dgm:pt modelId="{17C15D8C-03F9-4093-97F4-E0C9EA5E069E}" type="parTrans" cxnId="{9E84F748-6737-430D-8B02-C49A9097ECCF}">
      <dgm:prSet/>
      <dgm:spPr/>
      <dgm:t>
        <a:bodyPr/>
        <a:lstStyle/>
        <a:p>
          <a:endParaRPr lang="en-US"/>
        </a:p>
      </dgm:t>
    </dgm:pt>
    <dgm:pt modelId="{6D597661-64A2-4F74-80DE-E1B8471FBB13}" type="sibTrans" cxnId="{9E84F748-6737-430D-8B02-C49A9097ECCF}">
      <dgm:prSet/>
      <dgm:spPr/>
      <dgm:t>
        <a:bodyPr/>
        <a:lstStyle/>
        <a:p>
          <a:endParaRPr lang="en-US"/>
        </a:p>
      </dgm:t>
    </dgm:pt>
    <dgm:pt modelId="{3EABA1CA-E9DE-4C03-A642-9E7E86F3A918}">
      <dgm:prSet/>
      <dgm:spPr/>
      <dgm:t>
        <a:bodyPr/>
        <a:lstStyle/>
        <a:p>
          <a:pPr rtl="0"/>
          <a:r>
            <a:rPr lang="en-US" b="0" baseline="0" dirty="0" smtClean="0"/>
            <a:t>The outcome document name is “</a:t>
          </a:r>
          <a:r>
            <a:rPr lang="en-US" b="1" baseline="0" dirty="0" smtClean="0"/>
            <a:t>TDD – Technical Design Document</a:t>
          </a:r>
          <a:r>
            <a:rPr lang="en-US" b="0" baseline="0" dirty="0" smtClean="0"/>
            <a:t>”.</a:t>
          </a:r>
          <a:endParaRPr lang="en-US" dirty="0"/>
        </a:p>
      </dgm:t>
    </dgm:pt>
    <dgm:pt modelId="{913F1C4D-B9ED-4181-8DB7-915CC3F02722}" type="parTrans" cxnId="{CE3F532C-8351-4711-B12E-3C0485AE5D02}">
      <dgm:prSet/>
      <dgm:spPr/>
      <dgm:t>
        <a:bodyPr/>
        <a:lstStyle/>
        <a:p>
          <a:endParaRPr lang="en-US"/>
        </a:p>
      </dgm:t>
    </dgm:pt>
    <dgm:pt modelId="{7F437B0F-CFFA-49B0-A830-F9313567916B}" type="sibTrans" cxnId="{CE3F532C-8351-4711-B12E-3C0485AE5D02}">
      <dgm:prSet/>
      <dgm:spPr/>
      <dgm:t>
        <a:bodyPr/>
        <a:lstStyle/>
        <a:p>
          <a:endParaRPr lang="en-US"/>
        </a:p>
      </dgm:t>
    </dgm:pt>
    <dgm:pt modelId="{D390A1E4-B209-4F42-9442-697CA8016F40}">
      <dgm:prSet/>
      <dgm:spPr/>
      <dgm:t>
        <a:bodyPr/>
        <a:lstStyle/>
        <a:p>
          <a:pPr rtl="0"/>
          <a:r>
            <a:rPr lang="en-US" b="1" baseline="0" dirty="0" smtClean="0"/>
            <a:t>Coding:</a:t>
          </a:r>
          <a:endParaRPr lang="en-US" dirty="0"/>
        </a:p>
      </dgm:t>
    </dgm:pt>
    <dgm:pt modelId="{BAB33C79-B332-4960-92A4-C3DB8CECE34E}" type="parTrans" cxnId="{9BD1700F-DE92-41BD-A265-269107CB0BC7}">
      <dgm:prSet/>
      <dgm:spPr/>
      <dgm:t>
        <a:bodyPr/>
        <a:lstStyle/>
        <a:p>
          <a:endParaRPr lang="en-US"/>
        </a:p>
      </dgm:t>
    </dgm:pt>
    <dgm:pt modelId="{5DF1EC44-6AAC-478E-A74B-F27E42C6096E}" type="sibTrans" cxnId="{9BD1700F-DE92-41BD-A265-269107CB0BC7}">
      <dgm:prSet/>
      <dgm:spPr/>
      <dgm:t>
        <a:bodyPr/>
        <a:lstStyle/>
        <a:p>
          <a:endParaRPr lang="en-US"/>
        </a:p>
      </dgm:t>
    </dgm:pt>
    <dgm:pt modelId="{1ABB4D16-7188-4464-9D7F-972034A2D8E2}">
      <dgm:prSet custT="1"/>
      <dgm:spPr/>
      <dgm:t>
        <a:bodyPr/>
        <a:lstStyle/>
        <a:p>
          <a:pPr rtl="0"/>
          <a:r>
            <a:rPr lang="en-US" sz="1800" b="0" baseline="0" dirty="0" smtClean="0"/>
            <a:t>The outcome is “</a:t>
          </a:r>
          <a:r>
            <a:rPr lang="en-US" sz="1800" b="1" baseline="0" dirty="0" smtClean="0"/>
            <a:t>Source code</a:t>
          </a:r>
          <a:r>
            <a:rPr lang="en-US" sz="1800" b="0" baseline="0" dirty="0" smtClean="0"/>
            <a:t>”.</a:t>
          </a:r>
          <a:endParaRPr lang="en-US" sz="1800" dirty="0"/>
        </a:p>
      </dgm:t>
    </dgm:pt>
    <dgm:pt modelId="{3B9B1EFE-C207-403B-9FEA-947D3F16C657}" type="parTrans" cxnId="{E9FC0409-3933-4687-9111-DE058958D442}">
      <dgm:prSet/>
      <dgm:spPr/>
      <dgm:t>
        <a:bodyPr/>
        <a:lstStyle/>
        <a:p>
          <a:endParaRPr lang="en-US"/>
        </a:p>
      </dgm:t>
    </dgm:pt>
    <dgm:pt modelId="{4F49A975-D921-4FCD-B513-10E677EB2D29}" type="sibTrans" cxnId="{E9FC0409-3933-4687-9111-DE058958D442}">
      <dgm:prSet/>
      <dgm:spPr/>
      <dgm:t>
        <a:bodyPr/>
        <a:lstStyle/>
        <a:p>
          <a:endParaRPr lang="en-US"/>
        </a:p>
      </dgm:t>
    </dgm:pt>
    <dgm:pt modelId="{8BCB0AB4-A1FA-4432-9BFC-74DD0F8B8DF4}">
      <dgm:prSet/>
      <dgm:spPr/>
      <dgm:t>
        <a:bodyPr/>
        <a:lstStyle/>
        <a:p>
          <a:pPr rtl="0"/>
          <a:r>
            <a:rPr lang="en-US" b="0" baseline="0" dirty="0" smtClean="0"/>
            <a:t>In this phase requirements are analyzed for the feasibility of implementation.</a:t>
          </a:r>
          <a:endParaRPr lang="en-US" dirty="0"/>
        </a:p>
      </dgm:t>
    </dgm:pt>
    <dgm:pt modelId="{CE2E1804-571C-4FD7-8488-5F22C91DB79B}" type="parTrans" cxnId="{77F5C90B-5588-482E-BC0A-FFAED385EC1C}">
      <dgm:prSet/>
      <dgm:spPr/>
      <dgm:t>
        <a:bodyPr/>
        <a:lstStyle/>
        <a:p>
          <a:endParaRPr lang="en-US"/>
        </a:p>
      </dgm:t>
    </dgm:pt>
    <dgm:pt modelId="{12BBE6CF-0D7D-48B5-9C08-0A7B31EDB36A}" type="sibTrans" cxnId="{77F5C90B-5588-482E-BC0A-FFAED385EC1C}">
      <dgm:prSet/>
      <dgm:spPr/>
      <dgm:t>
        <a:bodyPr/>
        <a:lstStyle/>
        <a:p>
          <a:endParaRPr lang="en-US"/>
        </a:p>
      </dgm:t>
    </dgm:pt>
    <dgm:pt modelId="{5061AC24-51F4-4C35-BBFE-302603A783E3}">
      <dgm:prSet/>
      <dgm:spPr/>
      <dgm:t>
        <a:bodyPr/>
        <a:lstStyle/>
        <a:p>
          <a:pPr rtl="0"/>
          <a:r>
            <a:rPr lang="en-US" b="0" baseline="0" dirty="0" smtClean="0"/>
            <a:t>The aim is to create the architecture of the total system(including database design).</a:t>
          </a:r>
          <a:endParaRPr lang="en-US" dirty="0"/>
        </a:p>
      </dgm:t>
    </dgm:pt>
    <dgm:pt modelId="{342D9143-860B-4458-928B-28EE974307A1}" type="parTrans" cxnId="{8D681D82-696E-4A13-BACF-F1DFD86B41AF}">
      <dgm:prSet/>
      <dgm:spPr/>
      <dgm:t>
        <a:bodyPr/>
        <a:lstStyle/>
        <a:p>
          <a:endParaRPr lang="en-US"/>
        </a:p>
      </dgm:t>
    </dgm:pt>
    <dgm:pt modelId="{A8F4AAD1-5F95-42BB-84AD-0FEA50109A79}" type="sibTrans" cxnId="{8D681D82-696E-4A13-BACF-F1DFD86B41AF}">
      <dgm:prSet/>
      <dgm:spPr/>
      <dgm:t>
        <a:bodyPr/>
        <a:lstStyle/>
        <a:p>
          <a:endParaRPr lang="en-US"/>
        </a:p>
      </dgm:t>
    </dgm:pt>
    <dgm:pt modelId="{0ACC1F5A-3360-424F-A7DA-5B385C9BEEDF}">
      <dgm:prSet custT="1"/>
      <dgm:spPr/>
      <dgm:t>
        <a:bodyPr/>
        <a:lstStyle/>
        <a:p>
          <a:pPr rtl="0"/>
          <a:r>
            <a:rPr lang="en-US" sz="1800" b="0" baseline="0" dirty="0" smtClean="0"/>
            <a:t>In this phase, programmers prepares/write the code for given specification in the chosen programming language.</a:t>
          </a:r>
          <a:endParaRPr lang="en-US" sz="1800" dirty="0"/>
        </a:p>
      </dgm:t>
    </dgm:pt>
    <dgm:pt modelId="{1CFB16E0-AFD4-45FA-A0C5-E75A60532B55}" type="parTrans" cxnId="{9CFE58DE-54E1-443B-87D6-9593A9021955}">
      <dgm:prSet/>
      <dgm:spPr/>
      <dgm:t>
        <a:bodyPr/>
        <a:lstStyle/>
        <a:p>
          <a:endParaRPr lang="en-US"/>
        </a:p>
      </dgm:t>
    </dgm:pt>
    <dgm:pt modelId="{105C13D7-54A8-4A97-BDEA-74F5155EE9B2}" type="sibTrans" cxnId="{9CFE58DE-54E1-443B-87D6-9593A9021955}">
      <dgm:prSet/>
      <dgm:spPr/>
      <dgm:t>
        <a:bodyPr/>
        <a:lstStyle/>
        <a:p>
          <a:endParaRPr lang="en-US"/>
        </a:p>
      </dgm:t>
    </dgm:pt>
    <dgm:pt modelId="{D9336A1C-B7CE-491C-9D48-30D5E607B5EB}" type="pres">
      <dgm:prSet presAssocID="{2CBFA402-C0CE-4407-802A-5580AEE9426C}" presName="linear" presStyleCnt="0">
        <dgm:presLayoutVars>
          <dgm:animLvl val="lvl"/>
          <dgm:resizeHandles val="exact"/>
        </dgm:presLayoutVars>
      </dgm:prSet>
      <dgm:spPr/>
      <dgm:t>
        <a:bodyPr/>
        <a:lstStyle/>
        <a:p>
          <a:endParaRPr lang="en-US"/>
        </a:p>
      </dgm:t>
    </dgm:pt>
    <dgm:pt modelId="{5AC7B123-EC2B-4D06-8115-B55BCB52C845}" type="pres">
      <dgm:prSet presAssocID="{26F618ED-B0F1-4781-97EE-4CE3DF022F00}" presName="parentText" presStyleLbl="node1" presStyleIdx="0" presStyleCnt="3" custLinFactNeighborY="-25394">
        <dgm:presLayoutVars>
          <dgm:chMax val="0"/>
          <dgm:bulletEnabled val="1"/>
        </dgm:presLayoutVars>
      </dgm:prSet>
      <dgm:spPr/>
      <dgm:t>
        <a:bodyPr/>
        <a:lstStyle/>
        <a:p>
          <a:endParaRPr lang="en-US"/>
        </a:p>
      </dgm:t>
    </dgm:pt>
    <dgm:pt modelId="{2BD95C6C-79A6-4FEC-82EF-7F441452494A}" type="pres">
      <dgm:prSet presAssocID="{26F618ED-B0F1-4781-97EE-4CE3DF022F00}" presName="childText" presStyleLbl="revTx" presStyleIdx="0" presStyleCnt="3" custLinFactNeighborY="-32246">
        <dgm:presLayoutVars>
          <dgm:bulletEnabled val="1"/>
        </dgm:presLayoutVars>
      </dgm:prSet>
      <dgm:spPr/>
      <dgm:t>
        <a:bodyPr/>
        <a:lstStyle/>
        <a:p>
          <a:endParaRPr lang="en-US"/>
        </a:p>
      </dgm:t>
    </dgm:pt>
    <dgm:pt modelId="{3FCD4DE8-E2B3-48D9-B7CA-40AA7858478A}" type="pres">
      <dgm:prSet presAssocID="{76304FF2-B27C-4548-B2DD-3E287804D6A2}" presName="parentText" presStyleLbl="node1" presStyleIdx="1" presStyleCnt="3" custLinFactNeighborY="-9485">
        <dgm:presLayoutVars>
          <dgm:chMax val="0"/>
          <dgm:bulletEnabled val="1"/>
        </dgm:presLayoutVars>
      </dgm:prSet>
      <dgm:spPr/>
      <dgm:t>
        <a:bodyPr/>
        <a:lstStyle/>
        <a:p>
          <a:endParaRPr lang="en-US"/>
        </a:p>
      </dgm:t>
    </dgm:pt>
    <dgm:pt modelId="{C7A18E6A-F426-4682-9786-81AFC365BE10}" type="pres">
      <dgm:prSet presAssocID="{76304FF2-B27C-4548-B2DD-3E287804D6A2}" presName="childText" presStyleLbl="revTx" presStyleIdx="1" presStyleCnt="3" custLinFactNeighborY="-2887">
        <dgm:presLayoutVars>
          <dgm:bulletEnabled val="1"/>
        </dgm:presLayoutVars>
      </dgm:prSet>
      <dgm:spPr/>
      <dgm:t>
        <a:bodyPr/>
        <a:lstStyle/>
        <a:p>
          <a:endParaRPr lang="en-US"/>
        </a:p>
      </dgm:t>
    </dgm:pt>
    <dgm:pt modelId="{00609E27-CDB5-4B1C-87B3-DE6497C9C205}" type="pres">
      <dgm:prSet presAssocID="{D390A1E4-B209-4F42-9442-697CA8016F40}" presName="parentText" presStyleLbl="node1" presStyleIdx="2" presStyleCnt="3" custLinFactNeighborY="-1718">
        <dgm:presLayoutVars>
          <dgm:chMax val="0"/>
          <dgm:bulletEnabled val="1"/>
        </dgm:presLayoutVars>
      </dgm:prSet>
      <dgm:spPr/>
      <dgm:t>
        <a:bodyPr/>
        <a:lstStyle/>
        <a:p>
          <a:endParaRPr lang="en-US"/>
        </a:p>
      </dgm:t>
    </dgm:pt>
    <dgm:pt modelId="{DC569394-65BC-4C69-84FB-A1A64B0115B3}" type="pres">
      <dgm:prSet presAssocID="{D390A1E4-B209-4F42-9442-697CA8016F40}" presName="childText" presStyleLbl="revTx" presStyleIdx="2" presStyleCnt="3" custLinFactNeighborY="5660">
        <dgm:presLayoutVars>
          <dgm:bulletEnabled val="1"/>
        </dgm:presLayoutVars>
      </dgm:prSet>
      <dgm:spPr/>
      <dgm:t>
        <a:bodyPr/>
        <a:lstStyle/>
        <a:p>
          <a:endParaRPr lang="en-US"/>
        </a:p>
      </dgm:t>
    </dgm:pt>
  </dgm:ptLst>
  <dgm:cxnLst>
    <dgm:cxn modelId="{49169C23-0B5D-43EA-AEF8-5BABDD89F87A}" srcId="{26F618ED-B0F1-4781-97EE-4CE3DF022F00}" destId="{B36B8E23-5AA5-47DA-A0B7-342A70E4993B}" srcOrd="2" destOrd="0" parTransId="{A896D071-A752-42FB-9F4D-183359AB08D2}" sibTransId="{51AA3744-C00A-4A2D-8E36-7456DFD19C5F}"/>
    <dgm:cxn modelId="{C97C9389-E6D5-496B-8036-846AA8428B06}" type="presOf" srcId="{0ACC1F5A-3360-424F-A7DA-5B385C9BEEDF}" destId="{DC569394-65BC-4C69-84FB-A1A64B0115B3}" srcOrd="0" destOrd="0" presId="urn:microsoft.com/office/officeart/2005/8/layout/vList2"/>
    <dgm:cxn modelId="{4A85A8C9-38E3-4D92-BD08-CE3E92504CD2}" srcId="{26F618ED-B0F1-4781-97EE-4CE3DF022F00}" destId="{10F0079C-9D08-4B35-9B71-2F0FBC739082}" srcOrd="3" destOrd="0" parTransId="{5BC96F39-EE5D-4ED1-909C-5B96714F7241}" sibTransId="{00F57A35-3FC5-4268-9985-2BD54AA2ECF2}"/>
    <dgm:cxn modelId="{E4CC307A-0B02-4339-9DB4-E4E7FC37FE72}" srcId="{2CBFA402-C0CE-4407-802A-5580AEE9426C}" destId="{76304FF2-B27C-4548-B2DD-3E287804D6A2}" srcOrd="1" destOrd="0" parTransId="{E21A8F0A-FCC2-45F4-B97C-A7D9A4464CF2}" sibTransId="{C93B224D-CAC6-4F5E-BD97-15EB92BA3609}"/>
    <dgm:cxn modelId="{016A5B2D-C97A-4C33-BFBB-91E1EDC0E067}" type="presOf" srcId="{1ABB4D16-7188-4464-9D7F-972034A2D8E2}" destId="{DC569394-65BC-4C69-84FB-A1A64B0115B3}" srcOrd="0" destOrd="1" presId="urn:microsoft.com/office/officeart/2005/8/layout/vList2"/>
    <dgm:cxn modelId="{C47D4B93-D1EC-4BEF-BC5F-48F77E1E8A2C}" type="presOf" srcId="{3EABA1CA-E9DE-4C03-A642-9E7E86F3A918}" destId="{C7A18E6A-F426-4682-9786-81AFC365BE10}" srcOrd="0" destOrd="4" presId="urn:microsoft.com/office/officeart/2005/8/layout/vList2"/>
    <dgm:cxn modelId="{9CFE58DE-54E1-443B-87D6-9593A9021955}" srcId="{D390A1E4-B209-4F42-9442-697CA8016F40}" destId="{0ACC1F5A-3360-424F-A7DA-5B385C9BEEDF}" srcOrd="0" destOrd="0" parTransId="{1CFB16E0-AFD4-45FA-A0C5-E75A60532B55}" sibTransId="{105C13D7-54A8-4A97-BDEA-74F5155EE9B2}"/>
    <dgm:cxn modelId="{77F5C90B-5588-482E-BC0A-FFAED385EC1C}" srcId="{26F618ED-B0F1-4781-97EE-4CE3DF022F00}" destId="{8BCB0AB4-A1FA-4432-9BFC-74DD0F8B8DF4}" srcOrd="0" destOrd="0" parTransId="{CE2E1804-571C-4FD7-8488-5F22C91DB79B}" sibTransId="{12BBE6CF-0D7D-48B5-9C08-0A7B31EDB36A}"/>
    <dgm:cxn modelId="{EEBF4E68-A2E9-437D-B799-F847BEC015C2}" type="presOf" srcId="{E9E05E43-267D-4FA8-815D-8A3BBC2680B5}" destId="{2BD95C6C-79A6-4FEC-82EF-7F441452494A}" srcOrd="0" destOrd="1" presId="urn:microsoft.com/office/officeart/2005/8/layout/vList2"/>
    <dgm:cxn modelId="{BFF0E660-B85A-4247-900F-D78128025FED}" srcId="{26F618ED-B0F1-4781-97EE-4CE3DF022F00}" destId="{E9E05E43-267D-4FA8-815D-8A3BBC2680B5}" srcOrd="1" destOrd="0" parTransId="{90DE25A6-CCE5-4D87-87A2-316A78C453EF}" sibTransId="{CCE18B3B-4084-463C-BED7-7E111AC2C67B}"/>
    <dgm:cxn modelId="{667CA4FA-A7F1-49D1-90D0-3D7BFA2E248B}" type="presOf" srcId="{26F618ED-B0F1-4781-97EE-4CE3DF022F00}" destId="{5AC7B123-EC2B-4D06-8115-B55BCB52C845}" srcOrd="0" destOrd="0" presId="urn:microsoft.com/office/officeart/2005/8/layout/vList2"/>
    <dgm:cxn modelId="{CE3F532C-8351-4711-B12E-3C0485AE5D02}" srcId="{76304FF2-B27C-4548-B2DD-3E287804D6A2}" destId="{3EABA1CA-E9DE-4C03-A642-9E7E86F3A918}" srcOrd="4" destOrd="0" parTransId="{913F1C4D-B9ED-4181-8DB7-915CC3F02722}" sibTransId="{7F437B0F-CFFA-49B0-A830-F9313567916B}"/>
    <dgm:cxn modelId="{055E51B7-EF7D-4C89-BFBD-06AE98FEF116}" type="presOf" srcId="{76304FF2-B27C-4548-B2DD-3E287804D6A2}" destId="{3FCD4DE8-E2B3-48D9-B7CA-40AA7858478A}" srcOrd="0" destOrd="0" presId="urn:microsoft.com/office/officeart/2005/8/layout/vList2"/>
    <dgm:cxn modelId="{F74F6520-0577-4FEE-845C-15D1BC632651}" type="presOf" srcId="{8BCB0AB4-A1FA-4432-9BFC-74DD0F8B8DF4}" destId="{2BD95C6C-79A6-4FEC-82EF-7F441452494A}" srcOrd="0" destOrd="0" presId="urn:microsoft.com/office/officeart/2005/8/layout/vList2"/>
    <dgm:cxn modelId="{0EAC18C0-795C-4344-9F13-D5D9D93A5616}" type="presOf" srcId="{9915F839-1C95-4CB3-99F7-2B509B0E8998}" destId="{C7A18E6A-F426-4682-9786-81AFC365BE10}" srcOrd="0" destOrd="2" presId="urn:microsoft.com/office/officeart/2005/8/layout/vList2"/>
    <dgm:cxn modelId="{E6E76172-5518-49CE-95AF-D0818D27E81F}" type="presOf" srcId="{5061AC24-51F4-4C35-BBFE-302603A783E3}" destId="{C7A18E6A-F426-4682-9786-81AFC365BE10}" srcOrd="0" destOrd="0" presId="urn:microsoft.com/office/officeart/2005/8/layout/vList2"/>
    <dgm:cxn modelId="{9E84F748-6737-430D-8B02-C49A9097ECCF}" srcId="{76304FF2-B27C-4548-B2DD-3E287804D6A2}" destId="{4324F3EB-A52F-43B2-8FEC-3C439122B18F}" srcOrd="3" destOrd="0" parTransId="{17C15D8C-03F9-4093-97F4-E0C9EA5E069E}" sibTransId="{6D597661-64A2-4F74-80DE-E1B8471FBB13}"/>
    <dgm:cxn modelId="{F4465B65-048D-46A4-945D-E272090CB977}" type="presOf" srcId="{73FADCC8-F344-46B4-91CB-60F22A08F1EB}" destId="{C7A18E6A-F426-4682-9786-81AFC365BE10}" srcOrd="0" destOrd="1" presId="urn:microsoft.com/office/officeart/2005/8/layout/vList2"/>
    <dgm:cxn modelId="{E9FC0409-3933-4687-9111-DE058958D442}" srcId="{D390A1E4-B209-4F42-9442-697CA8016F40}" destId="{1ABB4D16-7188-4464-9D7F-972034A2D8E2}" srcOrd="1" destOrd="0" parTransId="{3B9B1EFE-C207-403B-9FEA-947D3F16C657}" sibTransId="{4F49A975-D921-4FCD-B513-10E677EB2D29}"/>
    <dgm:cxn modelId="{4F4C4266-4DDD-4D54-A15E-62ADE192086F}" type="presOf" srcId="{B36B8E23-5AA5-47DA-A0B7-342A70E4993B}" destId="{2BD95C6C-79A6-4FEC-82EF-7F441452494A}" srcOrd="0" destOrd="2" presId="urn:microsoft.com/office/officeart/2005/8/layout/vList2"/>
    <dgm:cxn modelId="{89A97A12-A7FC-4A6E-8ABB-0D02CA0C0097}" type="presOf" srcId="{2CBFA402-C0CE-4407-802A-5580AEE9426C}" destId="{D9336A1C-B7CE-491C-9D48-30D5E607B5EB}" srcOrd="0" destOrd="0" presId="urn:microsoft.com/office/officeart/2005/8/layout/vList2"/>
    <dgm:cxn modelId="{E05C5588-1C0B-4260-A69A-752B6D831D51}" type="presOf" srcId="{10F0079C-9D08-4B35-9B71-2F0FBC739082}" destId="{2BD95C6C-79A6-4FEC-82EF-7F441452494A}" srcOrd="0" destOrd="3" presId="urn:microsoft.com/office/officeart/2005/8/layout/vList2"/>
    <dgm:cxn modelId="{47F1437B-B1B7-4D5C-ACEC-4D2E41154BD5}" type="presOf" srcId="{4324F3EB-A52F-43B2-8FEC-3C439122B18F}" destId="{C7A18E6A-F426-4682-9786-81AFC365BE10}" srcOrd="0" destOrd="3" presId="urn:microsoft.com/office/officeart/2005/8/layout/vList2"/>
    <dgm:cxn modelId="{8F32200D-ADB6-4AAB-915E-34150EC38918}" type="presOf" srcId="{D390A1E4-B209-4F42-9442-697CA8016F40}" destId="{00609E27-CDB5-4B1C-87B3-DE6497C9C205}" srcOrd="0" destOrd="0" presId="urn:microsoft.com/office/officeart/2005/8/layout/vList2"/>
    <dgm:cxn modelId="{9BD1700F-DE92-41BD-A265-269107CB0BC7}" srcId="{2CBFA402-C0CE-4407-802A-5580AEE9426C}" destId="{D390A1E4-B209-4F42-9442-697CA8016F40}" srcOrd="2" destOrd="0" parTransId="{BAB33C79-B332-4960-92A4-C3DB8CECE34E}" sibTransId="{5DF1EC44-6AAC-478E-A74B-F27E42C6096E}"/>
    <dgm:cxn modelId="{8D681D82-696E-4A13-BACF-F1DFD86B41AF}" srcId="{76304FF2-B27C-4548-B2DD-3E287804D6A2}" destId="{5061AC24-51F4-4C35-BBFE-302603A783E3}" srcOrd="0" destOrd="0" parTransId="{342D9143-860B-4458-928B-28EE974307A1}" sibTransId="{A8F4AAD1-5F95-42BB-84AD-0FEA50109A79}"/>
    <dgm:cxn modelId="{5E4D3D6A-DCC5-40B6-992D-B3B99EDB6DE5}" srcId="{76304FF2-B27C-4548-B2DD-3E287804D6A2}" destId="{73FADCC8-F344-46B4-91CB-60F22A08F1EB}" srcOrd="1" destOrd="0" parTransId="{682939FE-A65D-4FA6-B597-800C2AAEBEF2}" sibTransId="{79166304-D4AB-4F49-962C-5E62E28B73A0}"/>
    <dgm:cxn modelId="{C40C65BB-438F-4223-85D1-4B35F8BEA03A}" srcId="{2CBFA402-C0CE-4407-802A-5580AEE9426C}" destId="{26F618ED-B0F1-4781-97EE-4CE3DF022F00}" srcOrd="0" destOrd="0" parTransId="{7F9993DD-042A-4119-BB0F-7A73880ED8CB}" sibTransId="{C00C796C-EB3E-4720-A16F-613B43C6A72B}"/>
    <dgm:cxn modelId="{87F08447-431C-4DF2-8E94-E5DAF27841B1}" srcId="{76304FF2-B27C-4548-B2DD-3E287804D6A2}" destId="{9915F839-1C95-4CB3-99F7-2B509B0E8998}" srcOrd="2" destOrd="0" parTransId="{8A147EAC-9610-402D-866A-372DC0A480AE}" sibTransId="{0E400A47-CA50-49ED-9089-0581E6032FAE}"/>
    <dgm:cxn modelId="{A1B270AE-91EB-487D-A8FB-41EA143AA8DE}" type="presParOf" srcId="{D9336A1C-B7CE-491C-9D48-30D5E607B5EB}" destId="{5AC7B123-EC2B-4D06-8115-B55BCB52C845}" srcOrd="0" destOrd="0" presId="urn:microsoft.com/office/officeart/2005/8/layout/vList2"/>
    <dgm:cxn modelId="{407B5C0D-32AD-4FF2-A9BE-9C7303BBCFD4}" type="presParOf" srcId="{D9336A1C-B7CE-491C-9D48-30D5E607B5EB}" destId="{2BD95C6C-79A6-4FEC-82EF-7F441452494A}" srcOrd="1" destOrd="0" presId="urn:microsoft.com/office/officeart/2005/8/layout/vList2"/>
    <dgm:cxn modelId="{89CA495B-6F24-4BD6-A93E-26FC9C8946AC}" type="presParOf" srcId="{D9336A1C-B7CE-491C-9D48-30D5E607B5EB}" destId="{3FCD4DE8-E2B3-48D9-B7CA-40AA7858478A}" srcOrd="2" destOrd="0" presId="urn:microsoft.com/office/officeart/2005/8/layout/vList2"/>
    <dgm:cxn modelId="{D4DFAAEF-B5F0-4F6B-AF76-BC7DC75ABE02}" type="presParOf" srcId="{D9336A1C-B7CE-491C-9D48-30D5E607B5EB}" destId="{C7A18E6A-F426-4682-9786-81AFC365BE10}" srcOrd="3" destOrd="0" presId="urn:microsoft.com/office/officeart/2005/8/layout/vList2"/>
    <dgm:cxn modelId="{7D3D3329-7F4F-4719-9DE7-730E7668E387}" type="presParOf" srcId="{D9336A1C-B7CE-491C-9D48-30D5E607B5EB}" destId="{00609E27-CDB5-4B1C-87B3-DE6497C9C205}" srcOrd="4" destOrd="0" presId="urn:microsoft.com/office/officeart/2005/8/layout/vList2"/>
    <dgm:cxn modelId="{9EB40968-F66D-45D5-A9D3-D2423832026B}" type="presParOf" srcId="{D9336A1C-B7CE-491C-9D48-30D5E607B5EB}" destId="{DC569394-65BC-4C69-84FB-A1A64B0115B3}" srcOrd="5"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A32984-0D6F-4F28-9597-63C13DD2E064}" type="doc">
      <dgm:prSet loTypeId="urn:microsoft.com/office/officeart/2005/8/layout/vList2" loCatId="list" qsTypeId="urn:microsoft.com/office/officeart/2005/8/quickstyle/simple5" qsCatId="simple" csTypeId="urn:microsoft.com/office/officeart/2005/8/colors/colorful2" csCatId="colorful" phldr="1"/>
      <dgm:spPr/>
      <dgm:t>
        <a:bodyPr/>
        <a:lstStyle/>
        <a:p>
          <a:endParaRPr lang="en-US"/>
        </a:p>
      </dgm:t>
    </dgm:pt>
    <dgm:pt modelId="{0B44A677-57CB-4445-A6D6-4014CC089768}">
      <dgm:prSet/>
      <dgm:spPr/>
      <dgm:t>
        <a:bodyPr/>
        <a:lstStyle/>
        <a:p>
          <a:pPr rtl="0"/>
          <a:r>
            <a:rPr lang="en-US" b="1" baseline="0" dirty="0" smtClean="0"/>
            <a:t>Testing:</a:t>
          </a:r>
          <a:endParaRPr lang="en-US" dirty="0"/>
        </a:p>
      </dgm:t>
    </dgm:pt>
    <dgm:pt modelId="{91C3990F-7705-4326-93F1-07BC3E33ACFE}" type="parTrans" cxnId="{F56E25A7-4E7D-43CA-9D5B-C7D66702F6FA}">
      <dgm:prSet/>
      <dgm:spPr/>
      <dgm:t>
        <a:bodyPr/>
        <a:lstStyle/>
        <a:p>
          <a:endParaRPr lang="en-US"/>
        </a:p>
      </dgm:t>
    </dgm:pt>
    <dgm:pt modelId="{525D035B-C779-4175-873B-A917B431A504}" type="sibTrans" cxnId="{F56E25A7-4E7D-43CA-9D5B-C7D66702F6FA}">
      <dgm:prSet/>
      <dgm:spPr/>
      <dgm:t>
        <a:bodyPr/>
        <a:lstStyle/>
        <a:p>
          <a:endParaRPr lang="en-US"/>
        </a:p>
      </dgm:t>
    </dgm:pt>
    <dgm:pt modelId="{777B2AAD-0FB9-4A07-9F89-367A92877C35}">
      <dgm:prSet/>
      <dgm:spPr/>
      <dgm:t>
        <a:bodyPr/>
        <a:lstStyle/>
        <a:p>
          <a:pPr rtl="0"/>
          <a:r>
            <a:rPr lang="en-US" b="0" baseline="0" dirty="0" smtClean="0"/>
            <a:t>Main aim is, to verify that the given system working as per client requirements.</a:t>
          </a:r>
          <a:endParaRPr lang="en-US" dirty="0"/>
        </a:p>
      </dgm:t>
    </dgm:pt>
    <dgm:pt modelId="{1F3A8F36-B1DE-4384-B0EA-5D69683EE7C0}" type="parTrans" cxnId="{50C99814-591E-423C-8A41-2EB9D3C9454A}">
      <dgm:prSet/>
      <dgm:spPr/>
      <dgm:t>
        <a:bodyPr/>
        <a:lstStyle/>
        <a:p>
          <a:endParaRPr lang="en-US"/>
        </a:p>
      </dgm:t>
    </dgm:pt>
    <dgm:pt modelId="{309C78D4-7DA7-4C19-A901-89FAF7945E84}" type="sibTrans" cxnId="{50C99814-591E-423C-8A41-2EB9D3C9454A}">
      <dgm:prSet/>
      <dgm:spPr/>
      <dgm:t>
        <a:bodyPr/>
        <a:lstStyle/>
        <a:p>
          <a:endParaRPr lang="en-US"/>
        </a:p>
      </dgm:t>
    </dgm:pt>
    <dgm:pt modelId="{85F1DEEA-3860-4553-BBD8-0AE7CCF6CD10}">
      <dgm:prSet/>
      <dgm:spPr/>
      <dgm:t>
        <a:bodyPr/>
        <a:lstStyle/>
        <a:p>
          <a:pPr rtl="0"/>
          <a:r>
            <a:rPr lang="en-US" b="0" baseline="0" dirty="0" smtClean="0"/>
            <a:t>If test fails, they will raise an incident.</a:t>
          </a:r>
          <a:endParaRPr lang="en-US" dirty="0"/>
        </a:p>
      </dgm:t>
    </dgm:pt>
    <dgm:pt modelId="{2CFC403D-11FA-4EDB-B7EB-6F2DB44BA151}" type="parTrans" cxnId="{35D6D962-38D0-4FBF-B9EF-9BD08BE052AF}">
      <dgm:prSet/>
      <dgm:spPr/>
      <dgm:t>
        <a:bodyPr/>
        <a:lstStyle/>
        <a:p>
          <a:endParaRPr lang="en-US"/>
        </a:p>
      </dgm:t>
    </dgm:pt>
    <dgm:pt modelId="{810AB2D6-1C79-4917-BEEF-0057C9F8C8F3}" type="sibTrans" cxnId="{35D6D962-38D0-4FBF-B9EF-9BD08BE052AF}">
      <dgm:prSet/>
      <dgm:spPr/>
      <dgm:t>
        <a:bodyPr/>
        <a:lstStyle/>
        <a:p>
          <a:endParaRPr lang="en-US"/>
        </a:p>
      </dgm:t>
    </dgm:pt>
    <dgm:pt modelId="{0743DCAD-84E9-48EE-A31F-AA758D75C4E7}">
      <dgm:prSet/>
      <dgm:spPr/>
      <dgm:t>
        <a:bodyPr/>
        <a:lstStyle/>
        <a:p>
          <a:pPr rtl="0"/>
          <a:r>
            <a:rPr lang="en-US" b="0" baseline="0" dirty="0" smtClean="0"/>
            <a:t>The outcome documents are: Test Cases, Incidents.</a:t>
          </a:r>
          <a:endParaRPr lang="en-US" dirty="0"/>
        </a:p>
      </dgm:t>
    </dgm:pt>
    <dgm:pt modelId="{E1202115-C21E-4F4C-A0EB-AD5761B3B951}" type="parTrans" cxnId="{7387B702-3F22-4611-AEBF-47278334C971}">
      <dgm:prSet/>
      <dgm:spPr/>
      <dgm:t>
        <a:bodyPr/>
        <a:lstStyle/>
        <a:p>
          <a:endParaRPr lang="en-US"/>
        </a:p>
      </dgm:t>
    </dgm:pt>
    <dgm:pt modelId="{CF51C26E-ED9D-456E-910F-2D2796A36106}" type="sibTrans" cxnId="{7387B702-3F22-4611-AEBF-47278334C971}">
      <dgm:prSet/>
      <dgm:spPr/>
      <dgm:t>
        <a:bodyPr/>
        <a:lstStyle/>
        <a:p>
          <a:endParaRPr lang="en-US"/>
        </a:p>
      </dgm:t>
    </dgm:pt>
    <dgm:pt modelId="{9C794D52-0A6A-4010-AC9A-222753C17171}">
      <dgm:prSet/>
      <dgm:spPr/>
      <dgm:t>
        <a:bodyPr/>
        <a:lstStyle/>
        <a:p>
          <a:pPr rtl="0"/>
          <a:r>
            <a:rPr lang="en-US" b="1" baseline="0" dirty="0" smtClean="0"/>
            <a:t>Maintenance:</a:t>
          </a:r>
          <a:endParaRPr lang="en-US" dirty="0"/>
        </a:p>
      </dgm:t>
    </dgm:pt>
    <dgm:pt modelId="{43FC8F77-3B55-46F8-8407-4C4ECB4E35B9}" type="parTrans" cxnId="{BE3FEC55-2EEA-4FFE-A5F0-4851EE824057}">
      <dgm:prSet/>
      <dgm:spPr/>
      <dgm:t>
        <a:bodyPr/>
        <a:lstStyle/>
        <a:p>
          <a:endParaRPr lang="en-US"/>
        </a:p>
      </dgm:t>
    </dgm:pt>
    <dgm:pt modelId="{71DE4046-BAE7-4245-9784-6F3B94E2A823}" type="sibTrans" cxnId="{BE3FEC55-2EEA-4FFE-A5F0-4851EE824057}">
      <dgm:prSet/>
      <dgm:spPr/>
      <dgm:t>
        <a:bodyPr/>
        <a:lstStyle/>
        <a:p>
          <a:endParaRPr lang="en-US"/>
        </a:p>
      </dgm:t>
    </dgm:pt>
    <dgm:pt modelId="{4E93AB33-5044-4EE8-ADCC-4F7DC433F1AA}">
      <dgm:prSet/>
      <dgm:spPr/>
      <dgm:t>
        <a:bodyPr/>
        <a:lstStyle/>
        <a:p>
          <a:pPr rtl="0"/>
          <a:r>
            <a:rPr lang="en-US" b="0" baseline="0" dirty="0" smtClean="0"/>
            <a:t>Any issue raised by client, environmental problems are handled.</a:t>
          </a:r>
          <a:endParaRPr lang="en-US" dirty="0"/>
        </a:p>
      </dgm:t>
    </dgm:pt>
    <dgm:pt modelId="{5FE1CB9A-C0BC-4D91-AB26-62A48E20DD94}" type="parTrans" cxnId="{092A2D60-9B8A-4B31-993E-FD0598E305B1}">
      <dgm:prSet/>
      <dgm:spPr/>
      <dgm:t>
        <a:bodyPr/>
        <a:lstStyle/>
        <a:p>
          <a:endParaRPr lang="en-US"/>
        </a:p>
      </dgm:t>
    </dgm:pt>
    <dgm:pt modelId="{D03C92B0-EF06-41B4-BD8B-F5308A66482B}" type="sibTrans" cxnId="{092A2D60-9B8A-4B31-993E-FD0598E305B1}">
      <dgm:prSet/>
      <dgm:spPr/>
      <dgm:t>
        <a:bodyPr/>
        <a:lstStyle/>
        <a:p>
          <a:endParaRPr lang="en-US"/>
        </a:p>
      </dgm:t>
    </dgm:pt>
    <dgm:pt modelId="{1F3BEFD7-3E0E-4ABF-92BF-4DCB69767FA9}">
      <dgm:prSet/>
      <dgm:spPr/>
      <dgm:t>
        <a:bodyPr/>
        <a:lstStyle/>
        <a:p>
          <a:pPr rtl="0"/>
          <a:r>
            <a:rPr lang="en-US" b="0" baseline="0" dirty="0" smtClean="0"/>
            <a:t>Requirements change requests are handled</a:t>
          </a:r>
          <a:endParaRPr lang="en-US" dirty="0"/>
        </a:p>
      </dgm:t>
    </dgm:pt>
    <dgm:pt modelId="{ECF97C50-4E11-4029-8019-E13073F65518}" type="parTrans" cxnId="{AD080EB8-E636-4528-8FD9-7F8174B084D5}">
      <dgm:prSet/>
      <dgm:spPr/>
      <dgm:t>
        <a:bodyPr/>
        <a:lstStyle/>
        <a:p>
          <a:endParaRPr lang="en-US"/>
        </a:p>
      </dgm:t>
    </dgm:pt>
    <dgm:pt modelId="{30F3799B-EF10-418B-B401-D9C3155BA855}" type="sibTrans" cxnId="{AD080EB8-E636-4528-8FD9-7F8174B084D5}">
      <dgm:prSet/>
      <dgm:spPr/>
      <dgm:t>
        <a:bodyPr/>
        <a:lstStyle/>
        <a:p>
          <a:endParaRPr lang="en-US"/>
        </a:p>
      </dgm:t>
    </dgm:pt>
    <dgm:pt modelId="{AA88AFA4-F864-454F-A1AB-0625C22F1660}">
      <dgm:prSet/>
      <dgm:spPr/>
      <dgm:t>
        <a:bodyPr/>
        <a:lstStyle/>
        <a:p>
          <a:pPr rtl="0"/>
          <a:r>
            <a:rPr lang="en-US" b="0" baseline="0" dirty="0" smtClean="0"/>
            <a:t>Maintenance is made up of:</a:t>
          </a:r>
          <a:endParaRPr lang="en-US" dirty="0"/>
        </a:p>
      </dgm:t>
    </dgm:pt>
    <dgm:pt modelId="{4856EC10-EAE1-4239-852B-6D6A956F5B04}" type="parTrans" cxnId="{1E0C875A-34B6-49E9-8272-F88851076FF8}">
      <dgm:prSet/>
      <dgm:spPr/>
      <dgm:t>
        <a:bodyPr/>
        <a:lstStyle/>
        <a:p>
          <a:endParaRPr lang="en-US"/>
        </a:p>
      </dgm:t>
    </dgm:pt>
    <dgm:pt modelId="{9F050731-BCF2-42BF-B386-F46F34CAFFFC}" type="sibTrans" cxnId="{1E0C875A-34B6-49E9-8272-F88851076FF8}">
      <dgm:prSet/>
      <dgm:spPr/>
      <dgm:t>
        <a:bodyPr/>
        <a:lstStyle/>
        <a:p>
          <a:endParaRPr lang="en-US"/>
        </a:p>
      </dgm:t>
    </dgm:pt>
    <dgm:pt modelId="{FE080D92-2F3F-4AB8-9829-F1FCABAF9A04}">
      <dgm:prSet/>
      <dgm:spPr/>
      <dgm:t>
        <a:bodyPr/>
        <a:lstStyle/>
        <a:p>
          <a:pPr rtl="0"/>
          <a:r>
            <a:rPr lang="en-US" b="1" baseline="0" dirty="0" smtClean="0">
              <a:solidFill>
                <a:srgbClr val="0070C0"/>
              </a:solidFill>
            </a:rPr>
            <a:t>Corrective maintenance </a:t>
          </a:r>
          <a:endParaRPr lang="en-US" dirty="0">
            <a:solidFill>
              <a:srgbClr val="0070C0"/>
            </a:solidFill>
          </a:endParaRPr>
        </a:p>
      </dgm:t>
    </dgm:pt>
    <dgm:pt modelId="{F81FC284-6A08-47DB-88D9-51BE4290FD18}" type="parTrans" cxnId="{2960A7EB-78C6-4DAB-AB1B-1A687C8D1119}">
      <dgm:prSet/>
      <dgm:spPr/>
      <dgm:t>
        <a:bodyPr/>
        <a:lstStyle/>
        <a:p>
          <a:endParaRPr lang="en-US"/>
        </a:p>
      </dgm:t>
    </dgm:pt>
    <dgm:pt modelId="{452D2AC1-DC6E-41E5-BD6C-185D2BF586DC}" type="sibTrans" cxnId="{2960A7EB-78C6-4DAB-AB1B-1A687C8D1119}">
      <dgm:prSet/>
      <dgm:spPr/>
      <dgm:t>
        <a:bodyPr/>
        <a:lstStyle/>
        <a:p>
          <a:endParaRPr lang="en-US"/>
        </a:p>
      </dgm:t>
    </dgm:pt>
    <dgm:pt modelId="{5698BEC8-6245-49C8-BB38-666CEA640B5C}">
      <dgm:prSet/>
      <dgm:spPr/>
      <dgm:t>
        <a:bodyPr/>
        <a:lstStyle/>
        <a:p>
          <a:pPr rtl="0"/>
          <a:r>
            <a:rPr lang="en-US" b="0" baseline="0" dirty="0" smtClean="0"/>
            <a:t>Ex: fixing customer-reported problems</a:t>
          </a:r>
          <a:endParaRPr lang="en-US" dirty="0"/>
        </a:p>
      </dgm:t>
    </dgm:pt>
    <dgm:pt modelId="{71B9412E-6104-487E-82FB-83908F9495E1}" type="parTrans" cxnId="{3B289F83-3D88-49F7-A515-9BFC5A60EF74}">
      <dgm:prSet/>
      <dgm:spPr/>
      <dgm:t>
        <a:bodyPr/>
        <a:lstStyle/>
        <a:p>
          <a:endParaRPr lang="en-US"/>
        </a:p>
      </dgm:t>
    </dgm:pt>
    <dgm:pt modelId="{2FDBD64F-A38F-4CE6-B17C-97E60EF7FFBC}" type="sibTrans" cxnId="{3B289F83-3D88-49F7-A515-9BFC5A60EF74}">
      <dgm:prSet/>
      <dgm:spPr/>
      <dgm:t>
        <a:bodyPr/>
        <a:lstStyle/>
        <a:p>
          <a:endParaRPr lang="en-US"/>
        </a:p>
      </dgm:t>
    </dgm:pt>
    <dgm:pt modelId="{1B06108A-9463-4FA5-B663-D9D0417F4447}">
      <dgm:prSet/>
      <dgm:spPr/>
      <dgm:t>
        <a:bodyPr/>
        <a:lstStyle/>
        <a:p>
          <a:pPr rtl="0"/>
          <a:r>
            <a:rPr lang="en-US" b="1" baseline="0" dirty="0" smtClean="0">
              <a:solidFill>
                <a:srgbClr val="0070C0"/>
              </a:solidFill>
            </a:rPr>
            <a:t>Adaptive maintenance</a:t>
          </a:r>
          <a:endParaRPr lang="en-US" dirty="0">
            <a:solidFill>
              <a:srgbClr val="0070C0"/>
            </a:solidFill>
          </a:endParaRPr>
        </a:p>
      </dgm:t>
    </dgm:pt>
    <dgm:pt modelId="{F810E212-689E-4A8D-B12C-4AD2B36A387C}" type="parTrans" cxnId="{278CA662-E598-42D0-86F1-5AF8DC812CDC}">
      <dgm:prSet/>
      <dgm:spPr/>
      <dgm:t>
        <a:bodyPr/>
        <a:lstStyle/>
        <a:p>
          <a:endParaRPr lang="en-US"/>
        </a:p>
      </dgm:t>
    </dgm:pt>
    <dgm:pt modelId="{038B5AFA-032F-4127-A56B-3D73C14FCADD}" type="sibTrans" cxnId="{278CA662-E598-42D0-86F1-5AF8DC812CDC}">
      <dgm:prSet/>
      <dgm:spPr/>
      <dgm:t>
        <a:bodyPr/>
        <a:lstStyle/>
        <a:p>
          <a:endParaRPr lang="en-US"/>
        </a:p>
      </dgm:t>
    </dgm:pt>
    <dgm:pt modelId="{804CE87F-C8D3-46FE-A628-3C2F2CC2DA91}">
      <dgm:prSet/>
      <dgm:spPr/>
      <dgm:t>
        <a:bodyPr/>
        <a:lstStyle/>
        <a:p>
          <a:pPr rtl="0"/>
          <a:r>
            <a:rPr lang="en-US" b="0" baseline="0" dirty="0" smtClean="0"/>
            <a:t>Ex: making the software run on a new version of an OS or Database.</a:t>
          </a:r>
          <a:endParaRPr lang="en-US" dirty="0"/>
        </a:p>
      </dgm:t>
    </dgm:pt>
    <dgm:pt modelId="{07447C26-5B0F-4135-A330-030578794F78}" type="parTrans" cxnId="{C1447382-0056-4B8F-A77F-F8D0A03CF6E0}">
      <dgm:prSet/>
      <dgm:spPr/>
      <dgm:t>
        <a:bodyPr/>
        <a:lstStyle/>
        <a:p>
          <a:endParaRPr lang="en-US"/>
        </a:p>
      </dgm:t>
    </dgm:pt>
    <dgm:pt modelId="{DE838D57-1295-49EF-987A-092C3638B9D8}" type="sibTrans" cxnId="{C1447382-0056-4B8F-A77F-F8D0A03CF6E0}">
      <dgm:prSet/>
      <dgm:spPr/>
      <dgm:t>
        <a:bodyPr/>
        <a:lstStyle/>
        <a:p>
          <a:endParaRPr lang="en-US"/>
        </a:p>
      </dgm:t>
    </dgm:pt>
    <dgm:pt modelId="{AE5C401C-CB63-4F2F-9EE4-2E1AF41F7971}">
      <dgm:prSet/>
      <dgm:spPr/>
      <dgm:t>
        <a:bodyPr/>
        <a:lstStyle/>
        <a:p>
          <a:pPr rtl="0"/>
          <a:r>
            <a:rPr lang="en-US" b="1" baseline="0" dirty="0" smtClean="0">
              <a:solidFill>
                <a:srgbClr val="0070C0"/>
              </a:solidFill>
            </a:rPr>
            <a:t>Preventive maintenance</a:t>
          </a:r>
          <a:endParaRPr lang="en-US" dirty="0">
            <a:solidFill>
              <a:srgbClr val="0070C0"/>
            </a:solidFill>
          </a:endParaRPr>
        </a:p>
      </dgm:t>
    </dgm:pt>
    <dgm:pt modelId="{2FFFAC28-D392-466B-B2D0-26D478163A7B}" type="parTrans" cxnId="{0B68AB06-376B-4A12-A0D4-277616AAF7BE}">
      <dgm:prSet/>
      <dgm:spPr/>
      <dgm:t>
        <a:bodyPr/>
        <a:lstStyle/>
        <a:p>
          <a:endParaRPr lang="en-US"/>
        </a:p>
      </dgm:t>
    </dgm:pt>
    <dgm:pt modelId="{CB4BDE38-ED13-40B9-8BDB-175067BCBAE9}" type="sibTrans" cxnId="{0B68AB06-376B-4A12-A0D4-277616AAF7BE}">
      <dgm:prSet/>
      <dgm:spPr/>
      <dgm:t>
        <a:bodyPr/>
        <a:lstStyle/>
        <a:p>
          <a:endParaRPr lang="en-US"/>
        </a:p>
      </dgm:t>
    </dgm:pt>
    <dgm:pt modelId="{76529017-C10B-4931-9B9B-E2D5C02A584C}">
      <dgm:prSet/>
      <dgm:spPr/>
      <dgm:t>
        <a:bodyPr/>
        <a:lstStyle/>
        <a:p>
          <a:pPr rtl="0"/>
          <a:r>
            <a:rPr lang="en-US" b="0" baseline="0" dirty="0" smtClean="0"/>
            <a:t>Ex: changing the application program code to avoid a potential security hole in an OS code</a:t>
          </a:r>
          <a:endParaRPr lang="en-US" dirty="0"/>
        </a:p>
      </dgm:t>
    </dgm:pt>
    <dgm:pt modelId="{4DAF7A63-BD37-44B9-9F17-640000A205CB}" type="parTrans" cxnId="{D7185E68-00F0-4291-B982-8BA4330EC4C4}">
      <dgm:prSet/>
      <dgm:spPr/>
      <dgm:t>
        <a:bodyPr/>
        <a:lstStyle/>
        <a:p>
          <a:endParaRPr lang="en-US"/>
        </a:p>
      </dgm:t>
    </dgm:pt>
    <dgm:pt modelId="{F92EE79C-FCD9-4E93-B577-1F8705D27C5C}" type="sibTrans" cxnId="{D7185E68-00F0-4291-B982-8BA4330EC4C4}">
      <dgm:prSet/>
      <dgm:spPr/>
      <dgm:t>
        <a:bodyPr/>
        <a:lstStyle/>
        <a:p>
          <a:endParaRPr lang="en-US"/>
        </a:p>
      </dgm:t>
    </dgm:pt>
    <dgm:pt modelId="{067AA7BC-900E-4B59-8308-D6B3B1DD5E05}">
      <dgm:prSet/>
      <dgm:spPr/>
      <dgm:t>
        <a:bodyPr/>
        <a:lstStyle/>
        <a:p>
          <a:pPr rtl="0"/>
          <a:r>
            <a:rPr lang="en-US" b="0" baseline="0" dirty="0" smtClean="0"/>
            <a:t>In this phase, testing team will execute the prepared test cases on the given build/system.</a:t>
          </a:r>
          <a:endParaRPr lang="en-US" dirty="0"/>
        </a:p>
      </dgm:t>
    </dgm:pt>
    <dgm:pt modelId="{18949E72-A669-4664-9D29-642A6C4057B7}" type="parTrans" cxnId="{25BEA253-BC96-44A0-8682-04CAB4851999}">
      <dgm:prSet/>
      <dgm:spPr/>
      <dgm:t>
        <a:bodyPr/>
        <a:lstStyle/>
        <a:p>
          <a:endParaRPr lang="en-US"/>
        </a:p>
      </dgm:t>
    </dgm:pt>
    <dgm:pt modelId="{CDDFAA79-EC36-4E85-BF29-6191A1CCB4DD}" type="sibTrans" cxnId="{25BEA253-BC96-44A0-8682-04CAB4851999}">
      <dgm:prSet/>
      <dgm:spPr/>
      <dgm:t>
        <a:bodyPr/>
        <a:lstStyle/>
        <a:p>
          <a:endParaRPr lang="en-US"/>
        </a:p>
      </dgm:t>
    </dgm:pt>
    <dgm:pt modelId="{05F11EBD-FA99-4A27-9C33-C0A91B1360D3}">
      <dgm:prSet/>
      <dgm:spPr/>
      <dgm:t>
        <a:bodyPr/>
        <a:lstStyle/>
        <a:p>
          <a:pPr rtl="0"/>
          <a:r>
            <a:rPr lang="en-US" b="0" baseline="0" smtClean="0"/>
            <a:t>In </a:t>
          </a:r>
          <a:r>
            <a:rPr lang="en-US" b="0" baseline="0" dirty="0" smtClean="0"/>
            <a:t>this phase, the system deployed into the client’s environment.</a:t>
          </a:r>
          <a:endParaRPr lang="en-US" dirty="0"/>
        </a:p>
      </dgm:t>
    </dgm:pt>
    <dgm:pt modelId="{749C0D72-C847-4CF1-B391-CAC21D221CB5}" type="parTrans" cxnId="{344EFEF7-90E8-4A57-A393-7369B9D3A888}">
      <dgm:prSet/>
      <dgm:spPr/>
      <dgm:t>
        <a:bodyPr/>
        <a:lstStyle/>
        <a:p>
          <a:endParaRPr lang="en-US"/>
        </a:p>
      </dgm:t>
    </dgm:pt>
    <dgm:pt modelId="{CDA39741-A32F-4C62-9A0C-F1C0E200719E}" type="sibTrans" cxnId="{344EFEF7-90E8-4A57-A393-7369B9D3A888}">
      <dgm:prSet/>
      <dgm:spPr/>
      <dgm:t>
        <a:bodyPr/>
        <a:lstStyle/>
        <a:p>
          <a:endParaRPr lang="en-US"/>
        </a:p>
      </dgm:t>
    </dgm:pt>
    <dgm:pt modelId="{B7C62A52-7D8C-4CFC-B5D8-F23177A358B5}" type="pres">
      <dgm:prSet presAssocID="{32A32984-0D6F-4F28-9597-63C13DD2E064}" presName="linear" presStyleCnt="0">
        <dgm:presLayoutVars>
          <dgm:animLvl val="lvl"/>
          <dgm:resizeHandles val="exact"/>
        </dgm:presLayoutVars>
      </dgm:prSet>
      <dgm:spPr/>
      <dgm:t>
        <a:bodyPr/>
        <a:lstStyle/>
        <a:p>
          <a:endParaRPr lang="en-US"/>
        </a:p>
      </dgm:t>
    </dgm:pt>
    <dgm:pt modelId="{650C334B-FF77-48BD-B653-7B68FB4DC50E}" type="pres">
      <dgm:prSet presAssocID="{0B44A677-57CB-4445-A6D6-4014CC089768}" presName="parentText" presStyleLbl="node1" presStyleIdx="0" presStyleCnt="2">
        <dgm:presLayoutVars>
          <dgm:chMax val="0"/>
          <dgm:bulletEnabled val="1"/>
        </dgm:presLayoutVars>
      </dgm:prSet>
      <dgm:spPr/>
      <dgm:t>
        <a:bodyPr/>
        <a:lstStyle/>
        <a:p>
          <a:endParaRPr lang="en-US"/>
        </a:p>
      </dgm:t>
    </dgm:pt>
    <dgm:pt modelId="{7620CD4C-C7EC-4AF6-87F1-B0DD743739FA}" type="pres">
      <dgm:prSet presAssocID="{0B44A677-57CB-4445-A6D6-4014CC089768}" presName="childText" presStyleLbl="revTx" presStyleIdx="0" presStyleCnt="2">
        <dgm:presLayoutVars>
          <dgm:bulletEnabled val="1"/>
        </dgm:presLayoutVars>
      </dgm:prSet>
      <dgm:spPr/>
      <dgm:t>
        <a:bodyPr/>
        <a:lstStyle/>
        <a:p>
          <a:endParaRPr lang="en-US"/>
        </a:p>
      </dgm:t>
    </dgm:pt>
    <dgm:pt modelId="{E48CB5EC-87E0-4073-8391-9080E7B77F1C}" type="pres">
      <dgm:prSet presAssocID="{9C794D52-0A6A-4010-AC9A-222753C17171}" presName="parentText" presStyleLbl="node1" presStyleIdx="1" presStyleCnt="2">
        <dgm:presLayoutVars>
          <dgm:chMax val="0"/>
          <dgm:bulletEnabled val="1"/>
        </dgm:presLayoutVars>
      </dgm:prSet>
      <dgm:spPr/>
      <dgm:t>
        <a:bodyPr/>
        <a:lstStyle/>
        <a:p>
          <a:endParaRPr lang="en-US"/>
        </a:p>
      </dgm:t>
    </dgm:pt>
    <dgm:pt modelId="{22E3FE7E-57E5-4F71-8B8C-67C2116F35AE}" type="pres">
      <dgm:prSet presAssocID="{9C794D52-0A6A-4010-AC9A-222753C17171}" presName="childText" presStyleLbl="revTx" presStyleIdx="1" presStyleCnt="2">
        <dgm:presLayoutVars>
          <dgm:bulletEnabled val="1"/>
        </dgm:presLayoutVars>
      </dgm:prSet>
      <dgm:spPr/>
      <dgm:t>
        <a:bodyPr/>
        <a:lstStyle/>
        <a:p>
          <a:endParaRPr lang="en-US"/>
        </a:p>
      </dgm:t>
    </dgm:pt>
  </dgm:ptLst>
  <dgm:cxnLst>
    <dgm:cxn modelId="{F56E25A7-4E7D-43CA-9D5B-C7D66702F6FA}" srcId="{32A32984-0D6F-4F28-9597-63C13DD2E064}" destId="{0B44A677-57CB-4445-A6D6-4014CC089768}" srcOrd="0" destOrd="0" parTransId="{91C3990F-7705-4326-93F1-07BC3E33ACFE}" sibTransId="{525D035B-C779-4175-873B-A917B431A504}"/>
    <dgm:cxn modelId="{50C99814-591E-423C-8A41-2EB9D3C9454A}" srcId="{0B44A677-57CB-4445-A6D6-4014CC089768}" destId="{777B2AAD-0FB9-4A07-9F89-367A92877C35}" srcOrd="1" destOrd="0" parTransId="{1F3A8F36-B1DE-4384-B0EA-5D69683EE7C0}" sibTransId="{309C78D4-7DA7-4C19-A901-89FAF7945E84}"/>
    <dgm:cxn modelId="{66F8B814-D1E2-4153-B983-6D4458FCB07C}" type="presOf" srcId="{804CE87F-C8D3-46FE-A628-3C2F2CC2DA91}" destId="{22E3FE7E-57E5-4F71-8B8C-67C2116F35AE}" srcOrd="0" destOrd="7" presId="urn:microsoft.com/office/officeart/2005/8/layout/vList2"/>
    <dgm:cxn modelId="{2B3CFB1F-3A7D-4B94-95A9-DC8606198481}" type="presOf" srcId="{05F11EBD-FA99-4A27-9C33-C0A91B1360D3}" destId="{22E3FE7E-57E5-4F71-8B8C-67C2116F35AE}" srcOrd="0" destOrd="0" presId="urn:microsoft.com/office/officeart/2005/8/layout/vList2"/>
    <dgm:cxn modelId="{1E0C875A-34B6-49E9-8272-F88851076FF8}" srcId="{9C794D52-0A6A-4010-AC9A-222753C17171}" destId="{AA88AFA4-F864-454F-A1AB-0625C22F1660}" srcOrd="3" destOrd="0" parTransId="{4856EC10-EAE1-4239-852B-6D6A956F5B04}" sibTransId="{9F050731-BCF2-42BF-B386-F46F34CAFFFC}"/>
    <dgm:cxn modelId="{1341073C-15E8-4C5C-B8F9-F0947D9ADFD0}" type="presOf" srcId="{76529017-C10B-4931-9B9B-E2D5C02A584C}" destId="{22E3FE7E-57E5-4F71-8B8C-67C2116F35AE}" srcOrd="0" destOrd="9" presId="urn:microsoft.com/office/officeart/2005/8/layout/vList2"/>
    <dgm:cxn modelId="{FBF6CB97-79B9-4220-A2B9-5989579EFF4B}" type="presOf" srcId="{1F3BEFD7-3E0E-4ABF-92BF-4DCB69767FA9}" destId="{22E3FE7E-57E5-4F71-8B8C-67C2116F35AE}" srcOrd="0" destOrd="2" presId="urn:microsoft.com/office/officeart/2005/8/layout/vList2"/>
    <dgm:cxn modelId="{092A2D60-9B8A-4B31-993E-FD0598E305B1}" srcId="{9C794D52-0A6A-4010-AC9A-222753C17171}" destId="{4E93AB33-5044-4EE8-ADCC-4F7DC433F1AA}" srcOrd="1" destOrd="0" parTransId="{5FE1CB9A-C0BC-4D91-AB26-62A48E20DD94}" sibTransId="{D03C92B0-EF06-41B4-BD8B-F5308A66482B}"/>
    <dgm:cxn modelId="{C89BA0AA-3352-417E-A078-DB79C83393A1}" type="presOf" srcId="{777B2AAD-0FB9-4A07-9F89-367A92877C35}" destId="{7620CD4C-C7EC-4AF6-87F1-B0DD743739FA}" srcOrd="0" destOrd="1" presId="urn:microsoft.com/office/officeart/2005/8/layout/vList2"/>
    <dgm:cxn modelId="{E17AC5C8-71DF-4B00-B4DA-B978A4FFDEDF}" type="presOf" srcId="{1B06108A-9463-4FA5-B663-D9D0417F4447}" destId="{22E3FE7E-57E5-4F71-8B8C-67C2116F35AE}" srcOrd="0" destOrd="6" presId="urn:microsoft.com/office/officeart/2005/8/layout/vList2"/>
    <dgm:cxn modelId="{88B5DC05-6C1A-4577-8224-6DA70C023D14}" type="presOf" srcId="{067AA7BC-900E-4B59-8308-D6B3B1DD5E05}" destId="{7620CD4C-C7EC-4AF6-87F1-B0DD743739FA}" srcOrd="0" destOrd="0" presId="urn:microsoft.com/office/officeart/2005/8/layout/vList2"/>
    <dgm:cxn modelId="{8B5C24C9-302E-49D6-9916-25DD2B6EB639}" type="presOf" srcId="{4E93AB33-5044-4EE8-ADCC-4F7DC433F1AA}" destId="{22E3FE7E-57E5-4F71-8B8C-67C2116F35AE}" srcOrd="0" destOrd="1" presId="urn:microsoft.com/office/officeart/2005/8/layout/vList2"/>
    <dgm:cxn modelId="{25BEA253-BC96-44A0-8682-04CAB4851999}" srcId="{0B44A677-57CB-4445-A6D6-4014CC089768}" destId="{067AA7BC-900E-4B59-8308-D6B3B1DD5E05}" srcOrd="0" destOrd="0" parTransId="{18949E72-A669-4664-9D29-642A6C4057B7}" sibTransId="{CDDFAA79-EC36-4E85-BF29-6191A1CCB4DD}"/>
    <dgm:cxn modelId="{C1447382-0056-4B8F-A77F-F8D0A03CF6E0}" srcId="{1B06108A-9463-4FA5-B663-D9D0417F4447}" destId="{804CE87F-C8D3-46FE-A628-3C2F2CC2DA91}" srcOrd="0" destOrd="0" parTransId="{07447C26-5B0F-4135-A330-030578794F78}" sibTransId="{DE838D57-1295-49EF-987A-092C3638B9D8}"/>
    <dgm:cxn modelId="{452A66AB-CAD1-45C4-A48A-2E7059DA5664}" type="presOf" srcId="{32A32984-0D6F-4F28-9597-63C13DD2E064}" destId="{B7C62A52-7D8C-4CFC-B5D8-F23177A358B5}" srcOrd="0" destOrd="0" presId="urn:microsoft.com/office/officeart/2005/8/layout/vList2"/>
    <dgm:cxn modelId="{BE3FEC55-2EEA-4FFE-A5F0-4851EE824057}" srcId="{32A32984-0D6F-4F28-9597-63C13DD2E064}" destId="{9C794D52-0A6A-4010-AC9A-222753C17171}" srcOrd="1" destOrd="0" parTransId="{43FC8F77-3B55-46F8-8407-4C4ECB4E35B9}" sibTransId="{71DE4046-BAE7-4245-9784-6F3B94E2A823}"/>
    <dgm:cxn modelId="{344EFEF7-90E8-4A57-A393-7369B9D3A888}" srcId="{9C794D52-0A6A-4010-AC9A-222753C17171}" destId="{05F11EBD-FA99-4A27-9C33-C0A91B1360D3}" srcOrd="0" destOrd="0" parTransId="{749C0D72-C847-4CF1-B391-CAC21D221CB5}" sibTransId="{CDA39741-A32F-4C62-9A0C-F1C0E200719E}"/>
    <dgm:cxn modelId="{3B289F83-3D88-49F7-A515-9BFC5A60EF74}" srcId="{FE080D92-2F3F-4AB8-9829-F1FCABAF9A04}" destId="{5698BEC8-6245-49C8-BB38-666CEA640B5C}" srcOrd="0" destOrd="0" parTransId="{71B9412E-6104-487E-82FB-83908F9495E1}" sibTransId="{2FDBD64F-A38F-4CE6-B17C-97E60EF7FFBC}"/>
    <dgm:cxn modelId="{278CA662-E598-42D0-86F1-5AF8DC812CDC}" srcId="{AA88AFA4-F864-454F-A1AB-0625C22F1660}" destId="{1B06108A-9463-4FA5-B663-D9D0417F4447}" srcOrd="1" destOrd="0" parTransId="{F810E212-689E-4A8D-B12C-4AD2B36A387C}" sibTransId="{038B5AFA-032F-4127-A56B-3D73C14FCADD}"/>
    <dgm:cxn modelId="{4F89974A-4277-4629-BF0C-2062C77AC4F6}" type="presOf" srcId="{0B44A677-57CB-4445-A6D6-4014CC089768}" destId="{650C334B-FF77-48BD-B653-7B68FB4DC50E}" srcOrd="0" destOrd="0" presId="urn:microsoft.com/office/officeart/2005/8/layout/vList2"/>
    <dgm:cxn modelId="{2960A7EB-78C6-4DAB-AB1B-1A687C8D1119}" srcId="{AA88AFA4-F864-454F-A1AB-0625C22F1660}" destId="{FE080D92-2F3F-4AB8-9829-F1FCABAF9A04}" srcOrd="0" destOrd="0" parTransId="{F81FC284-6A08-47DB-88D9-51BE4290FD18}" sibTransId="{452D2AC1-DC6E-41E5-BD6C-185D2BF586DC}"/>
    <dgm:cxn modelId="{F50D1772-9709-4C38-96AB-9B9E01CE090D}" type="presOf" srcId="{85F1DEEA-3860-4553-BBD8-0AE7CCF6CD10}" destId="{7620CD4C-C7EC-4AF6-87F1-B0DD743739FA}" srcOrd="0" destOrd="2" presId="urn:microsoft.com/office/officeart/2005/8/layout/vList2"/>
    <dgm:cxn modelId="{E2047773-90DE-442A-8A83-30C995F5DFE0}" type="presOf" srcId="{5698BEC8-6245-49C8-BB38-666CEA640B5C}" destId="{22E3FE7E-57E5-4F71-8B8C-67C2116F35AE}" srcOrd="0" destOrd="5" presId="urn:microsoft.com/office/officeart/2005/8/layout/vList2"/>
    <dgm:cxn modelId="{875F4C75-F7A1-40EB-A3FF-C511BD1B17E7}" type="presOf" srcId="{9C794D52-0A6A-4010-AC9A-222753C17171}" destId="{E48CB5EC-87E0-4073-8391-9080E7B77F1C}" srcOrd="0" destOrd="0" presId="urn:microsoft.com/office/officeart/2005/8/layout/vList2"/>
    <dgm:cxn modelId="{0B68AB06-376B-4A12-A0D4-277616AAF7BE}" srcId="{AA88AFA4-F864-454F-A1AB-0625C22F1660}" destId="{AE5C401C-CB63-4F2F-9EE4-2E1AF41F7971}" srcOrd="2" destOrd="0" parTransId="{2FFFAC28-D392-466B-B2D0-26D478163A7B}" sibTransId="{CB4BDE38-ED13-40B9-8BDB-175067BCBAE9}"/>
    <dgm:cxn modelId="{9F8B4406-B336-4FBF-A1A7-40F76606E63C}" type="presOf" srcId="{0743DCAD-84E9-48EE-A31F-AA758D75C4E7}" destId="{7620CD4C-C7EC-4AF6-87F1-B0DD743739FA}" srcOrd="0" destOrd="3" presId="urn:microsoft.com/office/officeart/2005/8/layout/vList2"/>
    <dgm:cxn modelId="{7387B702-3F22-4611-AEBF-47278334C971}" srcId="{0B44A677-57CB-4445-A6D6-4014CC089768}" destId="{0743DCAD-84E9-48EE-A31F-AA758D75C4E7}" srcOrd="3" destOrd="0" parTransId="{E1202115-C21E-4F4C-A0EB-AD5761B3B951}" sibTransId="{CF51C26E-ED9D-456E-910F-2D2796A36106}"/>
    <dgm:cxn modelId="{32675A83-9D97-4A5F-9ADB-4374E8B33446}" type="presOf" srcId="{AE5C401C-CB63-4F2F-9EE4-2E1AF41F7971}" destId="{22E3FE7E-57E5-4F71-8B8C-67C2116F35AE}" srcOrd="0" destOrd="8" presId="urn:microsoft.com/office/officeart/2005/8/layout/vList2"/>
    <dgm:cxn modelId="{D7185E68-00F0-4291-B982-8BA4330EC4C4}" srcId="{AE5C401C-CB63-4F2F-9EE4-2E1AF41F7971}" destId="{76529017-C10B-4931-9B9B-E2D5C02A584C}" srcOrd="0" destOrd="0" parTransId="{4DAF7A63-BD37-44B9-9F17-640000A205CB}" sibTransId="{F92EE79C-FCD9-4E93-B577-1F8705D27C5C}"/>
    <dgm:cxn modelId="{87C96589-720C-42E4-8388-2F153FE3B204}" type="presOf" srcId="{AA88AFA4-F864-454F-A1AB-0625C22F1660}" destId="{22E3FE7E-57E5-4F71-8B8C-67C2116F35AE}" srcOrd="0" destOrd="3" presId="urn:microsoft.com/office/officeart/2005/8/layout/vList2"/>
    <dgm:cxn modelId="{AD080EB8-E636-4528-8FD9-7F8174B084D5}" srcId="{9C794D52-0A6A-4010-AC9A-222753C17171}" destId="{1F3BEFD7-3E0E-4ABF-92BF-4DCB69767FA9}" srcOrd="2" destOrd="0" parTransId="{ECF97C50-4E11-4029-8019-E13073F65518}" sibTransId="{30F3799B-EF10-418B-B401-D9C3155BA855}"/>
    <dgm:cxn modelId="{35D6D962-38D0-4FBF-B9EF-9BD08BE052AF}" srcId="{0B44A677-57CB-4445-A6D6-4014CC089768}" destId="{85F1DEEA-3860-4553-BBD8-0AE7CCF6CD10}" srcOrd="2" destOrd="0" parTransId="{2CFC403D-11FA-4EDB-B7EB-6F2DB44BA151}" sibTransId="{810AB2D6-1C79-4917-BEEF-0057C9F8C8F3}"/>
    <dgm:cxn modelId="{35CD112F-1DBB-4E1C-9DCB-CB356BAA9CA5}" type="presOf" srcId="{FE080D92-2F3F-4AB8-9829-F1FCABAF9A04}" destId="{22E3FE7E-57E5-4F71-8B8C-67C2116F35AE}" srcOrd="0" destOrd="4" presId="urn:microsoft.com/office/officeart/2005/8/layout/vList2"/>
    <dgm:cxn modelId="{DEA05868-EF4C-47C3-8AC0-91E4E0A2C602}" type="presParOf" srcId="{B7C62A52-7D8C-4CFC-B5D8-F23177A358B5}" destId="{650C334B-FF77-48BD-B653-7B68FB4DC50E}" srcOrd="0" destOrd="0" presId="urn:microsoft.com/office/officeart/2005/8/layout/vList2"/>
    <dgm:cxn modelId="{9F375C6C-B4A0-4C8D-81E2-6FD7F78A0DC8}" type="presParOf" srcId="{B7C62A52-7D8C-4CFC-B5D8-F23177A358B5}" destId="{7620CD4C-C7EC-4AF6-87F1-B0DD743739FA}" srcOrd="1" destOrd="0" presId="urn:microsoft.com/office/officeart/2005/8/layout/vList2"/>
    <dgm:cxn modelId="{59B7CC4D-F1D3-4EA5-AB42-934AFBA2949F}" type="presParOf" srcId="{B7C62A52-7D8C-4CFC-B5D8-F23177A358B5}" destId="{E48CB5EC-87E0-4073-8391-9080E7B77F1C}" srcOrd="2" destOrd="0" presId="urn:microsoft.com/office/officeart/2005/8/layout/vList2"/>
    <dgm:cxn modelId="{98FAB1B0-3AC0-4609-BE61-F60332FEB81D}" type="presParOf" srcId="{B7C62A52-7D8C-4CFC-B5D8-F23177A358B5}" destId="{22E3FE7E-57E5-4F71-8B8C-67C2116F35AE}" srcOrd="3"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86F43B2-996D-4D28-9835-08AC9D769AC6}" type="doc">
      <dgm:prSet loTypeId="urn:microsoft.com/office/officeart/2005/8/layout/process4" loCatId="list" qsTypeId="urn:microsoft.com/office/officeart/2005/8/quickstyle/simple1" qsCatId="simple" csTypeId="urn:microsoft.com/office/officeart/2005/8/colors/colorful1" csCatId="colorful" phldr="1"/>
      <dgm:spPr/>
      <dgm:t>
        <a:bodyPr/>
        <a:lstStyle/>
        <a:p>
          <a:endParaRPr lang="en-US"/>
        </a:p>
      </dgm:t>
    </dgm:pt>
    <dgm:pt modelId="{BB5969E3-750F-4DF9-ADDF-E16700DAAC60}">
      <dgm:prSet phldrT="[Text]"/>
      <dgm:spPr/>
      <dgm:t>
        <a:bodyPr/>
        <a:lstStyle/>
        <a:p>
          <a:r>
            <a:rPr lang="en-US" dirty="0" smtClean="0">
              <a:solidFill>
                <a:schemeClr val="tx1"/>
              </a:solidFill>
            </a:rPr>
            <a:t>Requirement1</a:t>
          </a:r>
          <a:endParaRPr lang="en-US" dirty="0">
            <a:solidFill>
              <a:schemeClr val="tx1"/>
            </a:solidFill>
          </a:endParaRPr>
        </a:p>
      </dgm:t>
    </dgm:pt>
    <dgm:pt modelId="{EC803C95-D321-4C1C-B933-B77C2B7143A6}" type="parTrans" cxnId="{6F7FD044-7897-40D3-A7FF-ABF520C50F29}">
      <dgm:prSet/>
      <dgm:spPr/>
      <dgm:t>
        <a:bodyPr/>
        <a:lstStyle/>
        <a:p>
          <a:endParaRPr lang="en-US"/>
        </a:p>
      </dgm:t>
    </dgm:pt>
    <dgm:pt modelId="{F7CBA325-0611-422F-B93E-3B8E30E6B10B}" type="sibTrans" cxnId="{6F7FD044-7897-40D3-A7FF-ABF520C50F29}">
      <dgm:prSet/>
      <dgm:spPr/>
      <dgm:t>
        <a:bodyPr/>
        <a:lstStyle/>
        <a:p>
          <a:endParaRPr lang="en-US"/>
        </a:p>
      </dgm:t>
    </dgm:pt>
    <dgm:pt modelId="{CA26CAAF-0C25-4910-B42C-18C1C37D8871}">
      <dgm:prSet phldrT="[Text]"/>
      <dgm:spPr/>
      <dgm:t>
        <a:bodyPr/>
        <a:lstStyle/>
        <a:p>
          <a:r>
            <a:rPr lang="en-US" dirty="0" smtClean="0">
              <a:solidFill>
                <a:schemeClr val="tx1"/>
              </a:solidFill>
            </a:rPr>
            <a:t>Understand customer requirement</a:t>
          </a:r>
          <a:endParaRPr lang="en-US" dirty="0">
            <a:solidFill>
              <a:schemeClr val="tx1"/>
            </a:solidFill>
          </a:endParaRPr>
        </a:p>
      </dgm:t>
    </dgm:pt>
    <dgm:pt modelId="{22E0531A-CCFC-42A0-B0F8-ED8C3FEC2414}" type="parTrans" cxnId="{240D914A-8036-4F5D-9C34-02F2DFCA8BF8}">
      <dgm:prSet/>
      <dgm:spPr/>
      <dgm:t>
        <a:bodyPr/>
        <a:lstStyle/>
        <a:p>
          <a:endParaRPr lang="en-US"/>
        </a:p>
      </dgm:t>
    </dgm:pt>
    <dgm:pt modelId="{43A4ED90-DED0-43AC-82DC-C8832B3A3E17}" type="sibTrans" cxnId="{240D914A-8036-4F5D-9C34-02F2DFCA8BF8}">
      <dgm:prSet/>
      <dgm:spPr/>
      <dgm:t>
        <a:bodyPr/>
        <a:lstStyle/>
        <a:p>
          <a:endParaRPr lang="en-US"/>
        </a:p>
      </dgm:t>
    </dgm:pt>
    <dgm:pt modelId="{24224F08-67E4-46FE-8DEB-2237949D7F3D}">
      <dgm:prSet phldrT="[Text]"/>
      <dgm:spPr/>
      <dgm:t>
        <a:bodyPr/>
        <a:lstStyle/>
        <a:p>
          <a:r>
            <a:rPr lang="en-US" dirty="0" smtClean="0">
              <a:solidFill>
                <a:schemeClr val="bg1"/>
              </a:solidFill>
            </a:rPr>
            <a:t>Design correctly to meet requirement</a:t>
          </a:r>
          <a:endParaRPr lang="en-US" dirty="0">
            <a:solidFill>
              <a:schemeClr val="bg1"/>
            </a:solidFill>
          </a:endParaRPr>
        </a:p>
      </dgm:t>
    </dgm:pt>
    <dgm:pt modelId="{2CD8B04E-7E71-406B-AB7F-F4A9F24E04CD}" type="parTrans" cxnId="{DF0B8AE0-1F5D-47AD-B239-8D28F46DD5F5}">
      <dgm:prSet/>
      <dgm:spPr/>
      <dgm:t>
        <a:bodyPr/>
        <a:lstStyle/>
        <a:p>
          <a:endParaRPr lang="en-US"/>
        </a:p>
      </dgm:t>
    </dgm:pt>
    <dgm:pt modelId="{7F1ED226-4DA2-4D2F-A9B0-5EA5698CD769}" type="sibTrans" cxnId="{DF0B8AE0-1F5D-47AD-B239-8D28F46DD5F5}">
      <dgm:prSet/>
      <dgm:spPr/>
      <dgm:t>
        <a:bodyPr/>
        <a:lstStyle/>
        <a:p>
          <a:endParaRPr lang="en-US"/>
        </a:p>
      </dgm:t>
    </dgm:pt>
    <dgm:pt modelId="{B2BB13B6-9886-41E6-9678-95471B3A3EA4}">
      <dgm:prSet phldrT="[Text]"/>
      <dgm:spPr/>
      <dgm:t>
        <a:bodyPr/>
        <a:lstStyle/>
        <a:p>
          <a:r>
            <a:rPr lang="en-US" dirty="0" smtClean="0">
              <a:solidFill>
                <a:schemeClr val="bg1"/>
              </a:solidFill>
            </a:rPr>
            <a:t>Correct functional and non-functional attributes delivered</a:t>
          </a:r>
          <a:endParaRPr lang="en-US" dirty="0">
            <a:solidFill>
              <a:schemeClr val="bg1"/>
            </a:solidFill>
          </a:endParaRPr>
        </a:p>
      </dgm:t>
    </dgm:pt>
    <dgm:pt modelId="{A0607E89-AA05-4A26-8C3C-63106D57DA4E}" type="parTrans" cxnId="{55EF8794-DAA9-4611-B734-5CFDA5CED723}">
      <dgm:prSet/>
      <dgm:spPr/>
      <dgm:t>
        <a:bodyPr/>
        <a:lstStyle/>
        <a:p>
          <a:endParaRPr lang="en-US"/>
        </a:p>
      </dgm:t>
    </dgm:pt>
    <dgm:pt modelId="{7D5FB4FB-BBEF-4273-A143-83B3251A5EC5}" type="sibTrans" cxnId="{55EF8794-DAA9-4611-B734-5CFDA5CED723}">
      <dgm:prSet/>
      <dgm:spPr/>
      <dgm:t>
        <a:bodyPr/>
        <a:lstStyle/>
        <a:p>
          <a:endParaRPr lang="en-US"/>
        </a:p>
      </dgm:t>
    </dgm:pt>
    <dgm:pt modelId="{66A40D66-F17B-4359-9F47-CCC775D4F539}">
      <dgm:prSet phldrT="[Text]"/>
      <dgm:spPr/>
      <dgm:t>
        <a:bodyPr/>
        <a:lstStyle/>
        <a:p>
          <a:r>
            <a:rPr lang="en-US" dirty="0" smtClean="0">
              <a:solidFill>
                <a:schemeClr val="bg1"/>
              </a:solidFill>
            </a:rPr>
            <a:t>Build correctly to meet design</a:t>
          </a:r>
          <a:endParaRPr lang="en-US" dirty="0">
            <a:solidFill>
              <a:schemeClr val="bg1"/>
            </a:solidFill>
          </a:endParaRPr>
        </a:p>
      </dgm:t>
    </dgm:pt>
    <dgm:pt modelId="{223F41C4-483B-4CF5-8C8A-79D3DF808C4E}" type="parTrans" cxnId="{041AA306-6266-42E3-9902-696D914ECBF2}">
      <dgm:prSet/>
      <dgm:spPr/>
      <dgm:t>
        <a:bodyPr/>
        <a:lstStyle/>
        <a:p>
          <a:endParaRPr lang="en-US"/>
        </a:p>
      </dgm:t>
    </dgm:pt>
    <dgm:pt modelId="{42ADE7B2-A612-4100-AA17-C2098658A3EC}" type="sibTrans" cxnId="{041AA306-6266-42E3-9902-696D914ECBF2}">
      <dgm:prSet/>
      <dgm:spPr/>
      <dgm:t>
        <a:bodyPr/>
        <a:lstStyle/>
        <a:p>
          <a:endParaRPr lang="en-US"/>
        </a:p>
      </dgm:t>
    </dgm:pt>
    <dgm:pt modelId="{FC30B168-3FA3-4DAB-8F83-19E96C04FA1C}" type="pres">
      <dgm:prSet presAssocID="{386F43B2-996D-4D28-9835-08AC9D769AC6}" presName="Name0" presStyleCnt="0">
        <dgm:presLayoutVars>
          <dgm:dir/>
          <dgm:animLvl val="lvl"/>
          <dgm:resizeHandles val="exact"/>
        </dgm:presLayoutVars>
      </dgm:prSet>
      <dgm:spPr/>
      <dgm:t>
        <a:bodyPr/>
        <a:lstStyle/>
        <a:p>
          <a:endParaRPr lang="en-US"/>
        </a:p>
      </dgm:t>
    </dgm:pt>
    <dgm:pt modelId="{D49EA26D-EC3F-4E4A-8096-C8EE8CB37EB2}" type="pres">
      <dgm:prSet presAssocID="{B2BB13B6-9886-41E6-9678-95471B3A3EA4}" presName="boxAndChildren" presStyleCnt="0"/>
      <dgm:spPr/>
      <dgm:t>
        <a:bodyPr/>
        <a:lstStyle/>
        <a:p>
          <a:endParaRPr lang="en-US"/>
        </a:p>
      </dgm:t>
    </dgm:pt>
    <dgm:pt modelId="{04E7E5CA-E4A2-48C9-BC12-60FE8E769DA1}" type="pres">
      <dgm:prSet presAssocID="{B2BB13B6-9886-41E6-9678-95471B3A3EA4}" presName="parentTextBox" presStyleLbl="node1" presStyleIdx="0" presStyleCnt="5"/>
      <dgm:spPr/>
      <dgm:t>
        <a:bodyPr/>
        <a:lstStyle/>
        <a:p>
          <a:endParaRPr lang="en-US"/>
        </a:p>
      </dgm:t>
    </dgm:pt>
    <dgm:pt modelId="{C7B7BBFB-F01D-4366-B703-00770257E97A}" type="pres">
      <dgm:prSet presAssocID="{42ADE7B2-A612-4100-AA17-C2098658A3EC}" presName="sp" presStyleCnt="0"/>
      <dgm:spPr/>
      <dgm:t>
        <a:bodyPr/>
        <a:lstStyle/>
        <a:p>
          <a:endParaRPr lang="en-US"/>
        </a:p>
      </dgm:t>
    </dgm:pt>
    <dgm:pt modelId="{89D6FAE9-17EB-4CA9-A3E5-253BBB9D4D93}" type="pres">
      <dgm:prSet presAssocID="{66A40D66-F17B-4359-9F47-CCC775D4F539}" presName="arrowAndChildren" presStyleCnt="0"/>
      <dgm:spPr/>
      <dgm:t>
        <a:bodyPr/>
        <a:lstStyle/>
        <a:p>
          <a:endParaRPr lang="en-US"/>
        </a:p>
      </dgm:t>
    </dgm:pt>
    <dgm:pt modelId="{C80E95E8-37CE-42D9-BAEC-8FAC382E6688}" type="pres">
      <dgm:prSet presAssocID="{66A40D66-F17B-4359-9F47-CCC775D4F539}" presName="parentTextArrow" presStyleLbl="node1" presStyleIdx="1" presStyleCnt="5"/>
      <dgm:spPr/>
      <dgm:t>
        <a:bodyPr/>
        <a:lstStyle/>
        <a:p>
          <a:endParaRPr lang="en-US"/>
        </a:p>
      </dgm:t>
    </dgm:pt>
    <dgm:pt modelId="{234CE632-BD7B-4946-B3DD-4E837822F84E}" type="pres">
      <dgm:prSet presAssocID="{7F1ED226-4DA2-4D2F-A9B0-5EA5698CD769}" presName="sp" presStyleCnt="0"/>
      <dgm:spPr/>
      <dgm:t>
        <a:bodyPr/>
        <a:lstStyle/>
        <a:p>
          <a:endParaRPr lang="en-US"/>
        </a:p>
      </dgm:t>
    </dgm:pt>
    <dgm:pt modelId="{0FCA64DC-F68F-4951-A167-C12C4B7069A1}" type="pres">
      <dgm:prSet presAssocID="{24224F08-67E4-46FE-8DEB-2237949D7F3D}" presName="arrowAndChildren" presStyleCnt="0"/>
      <dgm:spPr/>
      <dgm:t>
        <a:bodyPr/>
        <a:lstStyle/>
        <a:p>
          <a:endParaRPr lang="en-US"/>
        </a:p>
      </dgm:t>
    </dgm:pt>
    <dgm:pt modelId="{E9E39AAD-D7AF-406A-B9E0-E615C90BE4D5}" type="pres">
      <dgm:prSet presAssocID="{24224F08-67E4-46FE-8DEB-2237949D7F3D}" presName="parentTextArrow" presStyleLbl="node1" presStyleIdx="2" presStyleCnt="5"/>
      <dgm:spPr/>
      <dgm:t>
        <a:bodyPr/>
        <a:lstStyle/>
        <a:p>
          <a:endParaRPr lang="en-US"/>
        </a:p>
      </dgm:t>
    </dgm:pt>
    <dgm:pt modelId="{8B1B551B-9916-4E37-9E6B-C719280CC528}" type="pres">
      <dgm:prSet presAssocID="{43A4ED90-DED0-43AC-82DC-C8832B3A3E17}" presName="sp" presStyleCnt="0"/>
      <dgm:spPr/>
      <dgm:t>
        <a:bodyPr/>
        <a:lstStyle/>
        <a:p>
          <a:endParaRPr lang="en-US"/>
        </a:p>
      </dgm:t>
    </dgm:pt>
    <dgm:pt modelId="{967410A8-C234-44B2-A4BF-1F88179BD810}" type="pres">
      <dgm:prSet presAssocID="{CA26CAAF-0C25-4910-B42C-18C1C37D8871}" presName="arrowAndChildren" presStyleCnt="0"/>
      <dgm:spPr/>
      <dgm:t>
        <a:bodyPr/>
        <a:lstStyle/>
        <a:p>
          <a:endParaRPr lang="en-US"/>
        </a:p>
      </dgm:t>
    </dgm:pt>
    <dgm:pt modelId="{98286C5B-127E-4558-AD95-892907ADC045}" type="pres">
      <dgm:prSet presAssocID="{CA26CAAF-0C25-4910-B42C-18C1C37D8871}" presName="parentTextArrow" presStyleLbl="node1" presStyleIdx="3" presStyleCnt="5"/>
      <dgm:spPr/>
      <dgm:t>
        <a:bodyPr/>
        <a:lstStyle/>
        <a:p>
          <a:endParaRPr lang="en-US"/>
        </a:p>
      </dgm:t>
    </dgm:pt>
    <dgm:pt modelId="{5B5A5D5D-2C57-4DE8-B7D9-573E34042452}" type="pres">
      <dgm:prSet presAssocID="{F7CBA325-0611-422F-B93E-3B8E30E6B10B}" presName="sp" presStyleCnt="0"/>
      <dgm:spPr/>
      <dgm:t>
        <a:bodyPr/>
        <a:lstStyle/>
        <a:p>
          <a:endParaRPr lang="en-US"/>
        </a:p>
      </dgm:t>
    </dgm:pt>
    <dgm:pt modelId="{59DA1549-88F9-494B-A4EB-4969CFC473D3}" type="pres">
      <dgm:prSet presAssocID="{BB5969E3-750F-4DF9-ADDF-E16700DAAC60}" presName="arrowAndChildren" presStyleCnt="0"/>
      <dgm:spPr/>
      <dgm:t>
        <a:bodyPr/>
        <a:lstStyle/>
        <a:p>
          <a:endParaRPr lang="en-US"/>
        </a:p>
      </dgm:t>
    </dgm:pt>
    <dgm:pt modelId="{5B43EDD4-FA49-47C5-B9FC-A98F821C1E18}" type="pres">
      <dgm:prSet presAssocID="{BB5969E3-750F-4DF9-ADDF-E16700DAAC60}" presName="parentTextArrow" presStyleLbl="node1" presStyleIdx="4" presStyleCnt="5"/>
      <dgm:spPr/>
      <dgm:t>
        <a:bodyPr/>
        <a:lstStyle/>
        <a:p>
          <a:endParaRPr lang="en-US"/>
        </a:p>
      </dgm:t>
    </dgm:pt>
  </dgm:ptLst>
  <dgm:cxnLst>
    <dgm:cxn modelId="{6F7FD044-7897-40D3-A7FF-ABF520C50F29}" srcId="{386F43B2-996D-4D28-9835-08AC9D769AC6}" destId="{BB5969E3-750F-4DF9-ADDF-E16700DAAC60}" srcOrd="0" destOrd="0" parTransId="{EC803C95-D321-4C1C-B933-B77C2B7143A6}" sibTransId="{F7CBA325-0611-422F-B93E-3B8E30E6B10B}"/>
    <dgm:cxn modelId="{55EF8794-DAA9-4611-B734-5CFDA5CED723}" srcId="{386F43B2-996D-4D28-9835-08AC9D769AC6}" destId="{B2BB13B6-9886-41E6-9678-95471B3A3EA4}" srcOrd="4" destOrd="0" parTransId="{A0607E89-AA05-4A26-8C3C-63106D57DA4E}" sibTransId="{7D5FB4FB-BBEF-4273-A143-83B3251A5EC5}"/>
    <dgm:cxn modelId="{041AA306-6266-42E3-9902-696D914ECBF2}" srcId="{386F43B2-996D-4D28-9835-08AC9D769AC6}" destId="{66A40D66-F17B-4359-9F47-CCC775D4F539}" srcOrd="3" destOrd="0" parTransId="{223F41C4-483B-4CF5-8C8A-79D3DF808C4E}" sibTransId="{42ADE7B2-A612-4100-AA17-C2098658A3EC}"/>
    <dgm:cxn modelId="{0159FC80-B2A8-4BF2-A2F6-D6562F2B4C89}" type="presOf" srcId="{BB5969E3-750F-4DF9-ADDF-E16700DAAC60}" destId="{5B43EDD4-FA49-47C5-B9FC-A98F821C1E18}" srcOrd="0" destOrd="0" presId="urn:microsoft.com/office/officeart/2005/8/layout/process4"/>
    <dgm:cxn modelId="{A56426B1-75F4-42DA-A718-FB32B11A1BA8}" type="presOf" srcId="{24224F08-67E4-46FE-8DEB-2237949D7F3D}" destId="{E9E39AAD-D7AF-406A-B9E0-E615C90BE4D5}" srcOrd="0" destOrd="0" presId="urn:microsoft.com/office/officeart/2005/8/layout/process4"/>
    <dgm:cxn modelId="{240D914A-8036-4F5D-9C34-02F2DFCA8BF8}" srcId="{386F43B2-996D-4D28-9835-08AC9D769AC6}" destId="{CA26CAAF-0C25-4910-B42C-18C1C37D8871}" srcOrd="1" destOrd="0" parTransId="{22E0531A-CCFC-42A0-B0F8-ED8C3FEC2414}" sibTransId="{43A4ED90-DED0-43AC-82DC-C8832B3A3E17}"/>
    <dgm:cxn modelId="{43526510-CF8A-4391-BA25-F1BC779751D7}" type="presOf" srcId="{CA26CAAF-0C25-4910-B42C-18C1C37D8871}" destId="{98286C5B-127E-4558-AD95-892907ADC045}" srcOrd="0" destOrd="0" presId="urn:microsoft.com/office/officeart/2005/8/layout/process4"/>
    <dgm:cxn modelId="{8058BE64-DFD2-4E79-80C8-3D98D354B07E}" type="presOf" srcId="{66A40D66-F17B-4359-9F47-CCC775D4F539}" destId="{C80E95E8-37CE-42D9-BAEC-8FAC382E6688}" srcOrd="0" destOrd="0" presId="urn:microsoft.com/office/officeart/2005/8/layout/process4"/>
    <dgm:cxn modelId="{DF0B8AE0-1F5D-47AD-B239-8D28F46DD5F5}" srcId="{386F43B2-996D-4D28-9835-08AC9D769AC6}" destId="{24224F08-67E4-46FE-8DEB-2237949D7F3D}" srcOrd="2" destOrd="0" parTransId="{2CD8B04E-7E71-406B-AB7F-F4A9F24E04CD}" sibTransId="{7F1ED226-4DA2-4D2F-A9B0-5EA5698CD769}"/>
    <dgm:cxn modelId="{D2166BF7-95C9-4073-81C8-7B763E89F17E}" type="presOf" srcId="{B2BB13B6-9886-41E6-9678-95471B3A3EA4}" destId="{04E7E5CA-E4A2-48C9-BC12-60FE8E769DA1}" srcOrd="0" destOrd="0" presId="urn:microsoft.com/office/officeart/2005/8/layout/process4"/>
    <dgm:cxn modelId="{D481B55B-F7D8-4DFB-96C9-BA9FF8D243CD}" type="presOf" srcId="{386F43B2-996D-4D28-9835-08AC9D769AC6}" destId="{FC30B168-3FA3-4DAB-8F83-19E96C04FA1C}" srcOrd="0" destOrd="0" presId="urn:microsoft.com/office/officeart/2005/8/layout/process4"/>
    <dgm:cxn modelId="{DCDC52C9-A4FD-4CE1-B8B3-8AC106F3ADAD}" type="presParOf" srcId="{FC30B168-3FA3-4DAB-8F83-19E96C04FA1C}" destId="{D49EA26D-EC3F-4E4A-8096-C8EE8CB37EB2}" srcOrd="0" destOrd="0" presId="urn:microsoft.com/office/officeart/2005/8/layout/process4"/>
    <dgm:cxn modelId="{E0C32103-870E-46CA-B3B8-45D5AD3CF5F8}" type="presParOf" srcId="{D49EA26D-EC3F-4E4A-8096-C8EE8CB37EB2}" destId="{04E7E5CA-E4A2-48C9-BC12-60FE8E769DA1}" srcOrd="0" destOrd="0" presId="urn:microsoft.com/office/officeart/2005/8/layout/process4"/>
    <dgm:cxn modelId="{921AD7D9-0197-4FD8-BE81-44EBC232F4AA}" type="presParOf" srcId="{FC30B168-3FA3-4DAB-8F83-19E96C04FA1C}" destId="{C7B7BBFB-F01D-4366-B703-00770257E97A}" srcOrd="1" destOrd="0" presId="urn:microsoft.com/office/officeart/2005/8/layout/process4"/>
    <dgm:cxn modelId="{41BA9551-60C9-479A-A306-8041A4054580}" type="presParOf" srcId="{FC30B168-3FA3-4DAB-8F83-19E96C04FA1C}" destId="{89D6FAE9-17EB-4CA9-A3E5-253BBB9D4D93}" srcOrd="2" destOrd="0" presId="urn:microsoft.com/office/officeart/2005/8/layout/process4"/>
    <dgm:cxn modelId="{31755DE7-165B-42E1-A81A-2B07AA8C8932}" type="presParOf" srcId="{89D6FAE9-17EB-4CA9-A3E5-253BBB9D4D93}" destId="{C80E95E8-37CE-42D9-BAEC-8FAC382E6688}" srcOrd="0" destOrd="0" presId="urn:microsoft.com/office/officeart/2005/8/layout/process4"/>
    <dgm:cxn modelId="{D8AE118C-46F9-4A8E-8F3F-98933CB71A25}" type="presParOf" srcId="{FC30B168-3FA3-4DAB-8F83-19E96C04FA1C}" destId="{234CE632-BD7B-4946-B3DD-4E837822F84E}" srcOrd="3" destOrd="0" presId="urn:microsoft.com/office/officeart/2005/8/layout/process4"/>
    <dgm:cxn modelId="{D1A0CD92-758A-4BD4-8E50-1F21E8851559}" type="presParOf" srcId="{FC30B168-3FA3-4DAB-8F83-19E96C04FA1C}" destId="{0FCA64DC-F68F-4951-A167-C12C4B7069A1}" srcOrd="4" destOrd="0" presId="urn:microsoft.com/office/officeart/2005/8/layout/process4"/>
    <dgm:cxn modelId="{1171C867-FF8F-447C-BA36-AC0F89F8E4AC}" type="presParOf" srcId="{0FCA64DC-F68F-4951-A167-C12C4B7069A1}" destId="{E9E39AAD-D7AF-406A-B9E0-E615C90BE4D5}" srcOrd="0" destOrd="0" presId="urn:microsoft.com/office/officeart/2005/8/layout/process4"/>
    <dgm:cxn modelId="{ED994BB2-B786-41B0-AB94-68AE3CB966B7}" type="presParOf" srcId="{FC30B168-3FA3-4DAB-8F83-19E96C04FA1C}" destId="{8B1B551B-9916-4E37-9E6B-C719280CC528}" srcOrd="5" destOrd="0" presId="urn:microsoft.com/office/officeart/2005/8/layout/process4"/>
    <dgm:cxn modelId="{2C1ACEF5-7710-4747-B9F2-035666995FAB}" type="presParOf" srcId="{FC30B168-3FA3-4DAB-8F83-19E96C04FA1C}" destId="{967410A8-C234-44B2-A4BF-1F88179BD810}" srcOrd="6" destOrd="0" presId="urn:microsoft.com/office/officeart/2005/8/layout/process4"/>
    <dgm:cxn modelId="{C043F006-F5B8-48CC-B2B3-CE73C77F5326}" type="presParOf" srcId="{967410A8-C234-44B2-A4BF-1F88179BD810}" destId="{98286C5B-127E-4558-AD95-892907ADC045}" srcOrd="0" destOrd="0" presId="urn:microsoft.com/office/officeart/2005/8/layout/process4"/>
    <dgm:cxn modelId="{90B6F1AB-131E-4ED9-B7DB-4A388AAF7E72}" type="presParOf" srcId="{FC30B168-3FA3-4DAB-8F83-19E96C04FA1C}" destId="{5B5A5D5D-2C57-4DE8-B7D9-573E34042452}" srcOrd="7" destOrd="0" presId="urn:microsoft.com/office/officeart/2005/8/layout/process4"/>
    <dgm:cxn modelId="{53B2EA22-72DF-4CB6-B486-956A6D0BE62F}" type="presParOf" srcId="{FC30B168-3FA3-4DAB-8F83-19E96C04FA1C}" destId="{59DA1549-88F9-494B-A4EB-4969CFC473D3}" srcOrd="8" destOrd="0" presId="urn:microsoft.com/office/officeart/2005/8/layout/process4"/>
    <dgm:cxn modelId="{6EC7CC4D-722A-4C5C-B3EA-B67B1FD0E63D}" type="presParOf" srcId="{59DA1549-88F9-494B-A4EB-4969CFC473D3}" destId="{5B43EDD4-FA49-47C5-B9FC-A98F821C1E18}" srcOrd="0" destOrd="0" presId="urn:microsoft.com/office/officeart/2005/8/layout/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86F43B2-996D-4D28-9835-08AC9D769AC6}" type="doc">
      <dgm:prSet loTypeId="urn:microsoft.com/office/officeart/2005/8/layout/process4" loCatId="list" qsTypeId="urn:microsoft.com/office/officeart/2005/8/quickstyle/simple1" qsCatId="simple" csTypeId="urn:microsoft.com/office/officeart/2005/8/colors/colorful1" csCatId="colorful" phldr="1"/>
      <dgm:spPr/>
      <dgm:t>
        <a:bodyPr/>
        <a:lstStyle/>
        <a:p>
          <a:endParaRPr lang="en-US"/>
        </a:p>
      </dgm:t>
    </dgm:pt>
    <dgm:pt modelId="{BB5969E3-750F-4DF9-ADDF-E16700DAAC60}">
      <dgm:prSet phldrT="[Text]"/>
      <dgm:spPr/>
      <dgm:t>
        <a:bodyPr/>
        <a:lstStyle/>
        <a:p>
          <a:r>
            <a:rPr lang="en-US" b="1" dirty="0" smtClean="0">
              <a:solidFill>
                <a:schemeClr val="tx1"/>
              </a:solidFill>
            </a:rPr>
            <a:t>Requirement2</a:t>
          </a:r>
          <a:endParaRPr lang="en-US" b="1" dirty="0">
            <a:solidFill>
              <a:schemeClr val="tx1"/>
            </a:solidFill>
          </a:endParaRPr>
        </a:p>
      </dgm:t>
    </dgm:pt>
    <dgm:pt modelId="{EC803C95-D321-4C1C-B933-B77C2B7143A6}" type="parTrans" cxnId="{6F7FD044-7897-40D3-A7FF-ABF520C50F29}">
      <dgm:prSet/>
      <dgm:spPr/>
      <dgm:t>
        <a:bodyPr/>
        <a:lstStyle/>
        <a:p>
          <a:endParaRPr lang="en-US"/>
        </a:p>
      </dgm:t>
    </dgm:pt>
    <dgm:pt modelId="{F7CBA325-0611-422F-B93E-3B8E30E6B10B}" type="sibTrans" cxnId="{6F7FD044-7897-40D3-A7FF-ABF520C50F29}">
      <dgm:prSet/>
      <dgm:spPr/>
      <dgm:t>
        <a:bodyPr/>
        <a:lstStyle/>
        <a:p>
          <a:endParaRPr lang="en-US"/>
        </a:p>
      </dgm:t>
    </dgm:pt>
    <dgm:pt modelId="{E3B6F016-96D0-4B7A-91E9-F8C28987AFCF}">
      <dgm:prSet phldrT="[Text]"/>
      <dgm:spPr/>
      <dgm:t>
        <a:bodyPr/>
        <a:lstStyle/>
        <a:p>
          <a:r>
            <a:rPr lang="en-US" b="1" dirty="0" smtClean="0">
              <a:solidFill>
                <a:schemeClr val="tx1"/>
              </a:solidFill>
            </a:rPr>
            <a:t>Understand customer requirement</a:t>
          </a:r>
          <a:endParaRPr lang="en-US" b="1" dirty="0">
            <a:solidFill>
              <a:schemeClr val="tx1"/>
            </a:solidFill>
          </a:endParaRPr>
        </a:p>
      </dgm:t>
    </dgm:pt>
    <dgm:pt modelId="{BECCA2C6-1A3A-4E9C-8F15-81B84ED51A01}" type="parTrans" cxnId="{4A6E93DB-73B3-4FD0-BE48-185DCFAF1556}">
      <dgm:prSet/>
      <dgm:spPr/>
      <dgm:t>
        <a:bodyPr/>
        <a:lstStyle/>
        <a:p>
          <a:endParaRPr lang="en-US"/>
        </a:p>
      </dgm:t>
    </dgm:pt>
    <dgm:pt modelId="{5B9BAC68-3266-472D-A200-5A7248A78493}" type="sibTrans" cxnId="{4A6E93DB-73B3-4FD0-BE48-185DCFAF1556}">
      <dgm:prSet/>
      <dgm:spPr/>
      <dgm:t>
        <a:bodyPr/>
        <a:lstStyle/>
        <a:p>
          <a:endParaRPr lang="en-US"/>
        </a:p>
      </dgm:t>
    </dgm:pt>
    <dgm:pt modelId="{59014651-1232-43CD-9C76-193C0A0CBE73}">
      <dgm:prSet phldrT="[Text]"/>
      <dgm:spPr/>
      <dgm:t>
        <a:bodyPr/>
        <a:lstStyle/>
        <a:p>
          <a:r>
            <a:rPr lang="en-US" b="1" dirty="0" smtClean="0">
              <a:solidFill>
                <a:schemeClr val="bg1"/>
              </a:solidFill>
            </a:rPr>
            <a:t>Design correctly to meet requirement</a:t>
          </a:r>
          <a:endParaRPr lang="en-US" b="1" dirty="0">
            <a:solidFill>
              <a:schemeClr val="bg1"/>
            </a:solidFill>
          </a:endParaRPr>
        </a:p>
      </dgm:t>
    </dgm:pt>
    <dgm:pt modelId="{D16E175C-BD92-43F5-A203-39C5941392B6}" type="parTrans" cxnId="{E5889D92-DFD1-4849-963F-0061727BD708}">
      <dgm:prSet/>
      <dgm:spPr/>
      <dgm:t>
        <a:bodyPr/>
        <a:lstStyle/>
        <a:p>
          <a:endParaRPr lang="en-US"/>
        </a:p>
      </dgm:t>
    </dgm:pt>
    <dgm:pt modelId="{CFA84DCF-483E-4CC8-B71D-8206AF7CB418}" type="sibTrans" cxnId="{E5889D92-DFD1-4849-963F-0061727BD708}">
      <dgm:prSet/>
      <dgm:spPr/>
      <dgm:t>
        <a:bodyPr/>
        <a:lstStyle/>
        <a:p>
          <a:endParaRPr lang="en-US"/>
        </a:p>
      </dgm:t>
    </dgm:pt>
    <dgm:pt modelId="{61A7B433-F04C-4FAB-84B1-EEEA9201ADD6}">
      <dgm:prSet phldrT="[Text]"/>
      <dgm:spPr/>
      <dgm:t>
        <a:bodyPr/>
        <a:lstStyle/>
        <a:p>
          <a:r>
            <a:rPr lang="en-US" b="1" dirty="0" smtClean="0">
              <a:solidFill>
                <a:schemeClr val="bg1"/>
              </a:solidFill>
            </a:rPr>
            <a:t>In coding some mistakes are made and defects introduced</a:t>
          </a:r>
          <a:endParaRPr lang="en-US" b="1" dirty="0">
            <a:solidFill>
              <a:schemeClr val="bg1"/>
            </a:solidFill>
          </a:endParaRPr>
        </a:p>
      </dgm:t>
    </dgm:pt>
    <dgm:pt modelId="{5311C1FC-DC01-4185-A883-F81D041EC83E}" type="parTrans" cxnId="{2283930B-97AB-4C75-BE8A-082A0352C1BF}">
      <dgm:prSet/>
      <dgm:spPr/>
      <dgm:t>
        <a:bodyPr/>
        <a:lstStyle/>
        <a:p>
          <a:endParaRPr lang="en-US"/>
        </a:p>
      </dgm:t>
    </dgm:pt>
    <dgm:pt modelId="{64B5CE7E-FE54-4AA9-AD47-7FB876370FFF}" type="sibTrans" cxnId="{2283930B-97AB-4C75-BE8A-082A0352C1BF}">
      <dgm:prSet/>
      <dgm:spPr/>
      <dgm:t>
        <a:bodyPr/>
        <a:lstStyle/>
        <a:p>
          <a:endParaRPr lang="en-US"/>
        </a:p>
      </dgm:t>
    </dgm:pt>
    <dgm:pt modelId="{4A4B992D-098A-45B6-9273-1295B070508A}">
      <dgm:prSet phldrT="[Text]"/>
      <dgm:spPr/>
      <dgm:t>
        <a:bodyPr/>
        <a:lstStyle/>
        <a:p>
          <a:r>
            <a:rPr lang="en-US" b="1" dirty="0" smtClean="0">
              <a:solidFill>
                <a:schemeClr val="bg1"/>
              </a:solidFill>
            </a:rPr>
            <a:t>Product has bugs –it does not meet its design specs</a:t>
          </a:r>
          <a:endParaRPr lang="en-US" b="1" dirty="0">
            <a:solidFill>
              <a:schemeClr val="bg1"/>
            </a:solidFill>
          </a:endParaRPr>
        </a:p>
      </dgm:t>
    </dgm:pt>
    <dgm:pt modelId="{8517544C-259B-407D-AFDC-15DCC104ADCF}" type="parTrans" cxnId="{82057B48-7A87-40A9-8BA4-BEC055DF3E71}">
      <dgm:prSet/>
      <dgm:spPr/>
      <dgm:t>
        <a:bodyPr/>
        <a:lstStyle/>
        <a:p>
          <a:endParaRPr lang="en-US"/>
        </a:p>
      </dgm:t>
    </dgm:pt>
    <dgm:pt modelId="{FA8911AF-4EEB-4299-8624-711DD72895CC}" type="sibTrans" cxnId="{82057B48-7A87-40A9-8BA4-BEC055DF3E71}">
      <dgm:prSet/>
      <dgm:spPr/>
      <dgm:t>
        <a:bodyPr/>
        <a:lstStyle/>
        <a:p>
          <a:endParaRPr lang="en-US"/>
        </a:p>
      </dgm:t>
    </dgm:pt>
    <dgm:pt modelId="{FC30B168-3FA3-4DAB-8F83-19E96C04FA1C}" type="pres">
      <dgm:prSet presAssocID="{386F43B2-996D-4D28-9835-08AC9D769AC6}" presName="Name0" presStyleCnt="0">
        <dgm:presLayoutVars>
          <dgm:dir/>
          <dgm:animLvl val="lvl"/>
          <dgm:resizeHandles val="exact"/>
        </dgm:presLayoutVars>
      </dgm:prSet>
      <dgm:spPr/>
      <dgm:t>
        <a:bodyPr/>
        <a:lstStyle/>
        <a:p>
          <a:endParaRPr lang="en-US"/>
        </a:p>
      </dgm:t>
    </dgm:pt>
    <dgm:pt modelId="{2C5BE077-C8E7-494D-8DD2-C8D2380F652B}" type="pres">
      <dgm:prSet presAssocID="{4A4B992D-098A-45B6-9273-1295B070508A}" presName="boxAndChildren" presStyleCnt="0"/>
      <dgm:spPr/>
    </dgm:pt>
    <dgm:pt modelId="{60B13204-E130-4364-8D32-84FC5D2A7ED4}" type="pres">
      <dgm:prSet presAssocID="{4A4B992D-098A-45B6-9273-1295B070508A}" presName="parentTextBox" presStyleLbl="node1" presStyleIdx="0" presStyleCnt="5"/>
      <dgm:spPr/>
      <dgm:t>
        <a:bodyPr/>
        <a:lstStyle/>
        <a:p>
          <a:endParaRPr lang="en-US"/>
        </a:p>
      </dgm:t>
    </dgm:pt>
    <dgm:pt modelId="{7E851B82-2226-4E7B-88CE-EE1984B74A36}" type="pres">
      <dgm:prSet presAssocID="{64B5CE7E-FE54-4AA9-AD47-7FB876370FFF}" presName="sp" presStyleCnt="0"/>
      <dgm:spPr/>
    </dgm:pt>
    <dgm:pt modelId="{952E17A3-12D7-4655-89F9-1A9C3256809F}" type="pres">
      <dgm:prSet presAssocID="{61A7B433-F04C-4FAB-84B1-EEEA9201ADD6}" presName="arrowAndChildren" presStyleCnt="0"/>
      <dgm:spPr/>
    </dgm:pt>
    <dgm:pt modelId="{4EBF0FA8-B8F2-44D9-A66D-14BA49826FF8}" type="pres">
      <dgm:prSet presAssocID="{61A7B433-F04C-4FAB-84B1-EEEA9201ADD6}" presName="parentTextArrow" presStyleLbl="node1" presStyleIdx="1" presStyleCnt="5"/>
      <dgm:spPr/>
      <dgm:t>
        <a:bodyPr/>
        <a:lstStyle/>
        <a:p>
          <a:endParaRPr lang="en-US"/>
        </a:p>
      </dgm:t>
    </dgm:pt>
    <dgm:pt modelId="{C5459273-6FA4-4947-97F6-CC0CB2DC0844}" type="pres">
      <dgm:prSet presAssocID="{CFA84DCF-483E-4CC8-B71D-8206AF7CB418}" presName="sp" presStyleCnt="0"/>
      <dgm:spPr/>
    </dgm:pt>
    <dgm:pt modelId="{80340104-92A1-4BEA-8EFF-8C282987AA6E}" type="pres">
      <dgm:prSet presAssocID="{59014651-1232-43CD-9C76-193C0A0CBE73}" presName="arrowAndChildren" presStyleCnt="0"/>
      <dgm:spPr/>
    </dgm:pt>
    <dgm:pt modelId="{CE80AC60-5547-4120-BFB9-CDCF597A87B4}" type="pres">
      <dgm:prSet presAssocID="{59014651-1232-43CD-9C76-193C0A0CBE73}" presName="parentTextArrow" presStyleLbl="node1" presStyleIdx="2" presStyleCnt="5"/>
      <dgm:spPr/>
      <dgm:t>
        <a:bodyPr/>
        <a:lstStyle/>
        <a:p>
          <a:endParaRPr lang="en-US"/>
        </a:p>
      </dgm:t>
    </dgm:pt>
    <dgm:pt modelId="{4EC8411D-6C7E-4A61-A2DB-7C6AEDF703F6}" type="pres">
      <dgm:prSet presAssocID="{5B9BAC68-3266-472D-A200-5A7248A78493}" presName="sp" presStyleCnt="0"/>
      <dgm:spPr/>
    </dgm:pt>
    <dgm:pt modelId="{487851FC-32C6-407A-84E9-E6FD4AF9E6E2}" type="pres">
      <dgm:prSet presAssocID="{E3B6F016-96D0-4B7A-91E9-F8C28987AFCF}" presName="arrowAndChildren" presStyleCnt="0"/>
      <dgm:spPr/>
    </dgm:pt>
    <dgm:pt modelId="{C8D20232-39D0-493F-BF2F-3004EB6B2CE0}" type="pres">
      <dgm:prSet presAssocID="{E3B6F016-96D0-4B7A-91E9-F8C28987AFCF}" presName="parentTextArrow" presStyleLbl="node1" presStyleIdx="3" presStyleCnt="5"/>
      <dgm:spPr/>
      <dgm:t>
        <a:bodyPr/>
        <a:lstStyle/>
        <a:p>
          <a:endParaRPr lang="en-US"/>
        </a:p>
      </dgm:t>
    </dgm:pt>
    <dgm:pt modelId="{5B5A5D5D-2C57-4DE8-B7D9-573E34042452}" type="pres">
      <dgm:prSet presAssocID="{F7CBA325-0611-422F-B93E-3B8E30E6B10B}" presName="sp" presStyleCnt="0"/>
      <dgm:spPr/>
    </dgm:pt>
    <dgm:pt modelId="{59DA1549-88F9-494B-A4EB-4969CFC473D3}" type="pres">
      <dgm:prSet presAssocID="{BB5969E3-750F-4DF9-ADDF-E16700DAAC60}" presName="arrowAndChildren" presStyleCnt="0"/>
      <dgm:spPr/>
    </dgm:pt>
    <dgm:pt modelId="{5B43EDD4-FA49-47C5-B9FC-A98F821C1E18}" type="pres">
      <dgm:prSet presAssocID="{BB5969E3-750F-4DF9-ADDF-E16700DAAC60}" presName="parentTextArrow" presStyleLbl="node1" presStyleIdx="4" presStyleCnt="5"/>
      <dgm:spPr/>
      <dgm:t>
        <a:bodyPr/>
        <a:lstStyle/>
        <a:p>
          <a:endParaRPr lang="en-US"/>
        </a:p>
      </dgm:t>
    </dgm:pt>
  </dgm:ptLst>
  <dgm:cxnLst>
    <dgm:cxn modelId="{E63450A6-5BB0-418B-AEA7-3090702C4961}" type="presOf" srcId="{BB5969E3-750F-4DF9-ADDF-E16700DAAC60}" destId="{5B43EDD4-FA49-47C5-B9FC-A98F821C1E18}" srcOrd="0" destOrd="0" presId="urn:microsoft.com/office/officeart/2005/8/layout/process4"/>
    <dgm:cxn modelId="{6F7FD044-7897-40D3-A7FF-ABF520C50F29}" srcId="{386F43B2-996D-4D28-9835-08AC9D769AC6}" destId="{BB5969E3-750F-4DF9-ADDF-E16700DAAC60}" srcOrd="0" destOrd="0" parTransId="{EC803C95-D321-4C1C-B933-B77C2B7143A6}" sibTransId="{F7CBA325-0611-422F-B93E-3B8E30E6B10B}"/>
    <dgm:cxn modelId="{4C2806DB-BBE9-4F57-B04C-61FBC7B933BA}" type="presOf" srcId="{59014651-1232-43CD-9C76-193C0A0CBE73}" destId="{CE80AC60-5547-4120-BFB9-CDCF597A87B4}" srcOrd="0" destOrd="0" presId="urn:microsoft.com/office/officeart/2005/8/layout/process4"/>
    <dgm:cxn modelId="{404BA6BF-0B44-4AD5-8A4F-D5C1E0F9493C}" type="presOf" srcId="{4A4B992D-098A-45B6-9273-1295B070508A}" destId="{60B13204-E130-4364-8D32-84FC5D2A7ED4}" srcOrd="0" destOrd="0" presId="urn:microsoft.com/office/officeart/2005/8/layout/process4"/>
    <dgm:cxn modelId="{4A6E93DB-73B3-4FD0-BE48-185DCFAF1556}" srcId="{386F43B2-996D-4D28-9835-08AC9D769AC6}" destId="{E3B6F016-96D0-4B7A-91E9-F8C28987AFCF}" srcOrd="1" destOrd="0" parTransId="{BECCA2C6-1A3A-4E9C-8F15-81B84ED51A01}" sibTransId="{5B9BAC68-3266-472D-A200-5A7248A78493}"/>
    <dgm:cxn modelId="{82057B48-7A87-40A9-8BA4-BEC055DF3E71}" srcId="{386F43B2-996D-4D28-9835-08AC9D769AC6}" destId="{4A4B992D-098A-45B6-9273-1295B070508A}" srcOrd="4" destOrd="0" parTransId="{8517544C-259B-407D-AFDC-15DCC104ADCF}" sibTransId="{FA8911AF-4EEB-4299-8624-711DD72895CC}"/>
    <dgm:cxn modelId="{2283930B-97AB-4C75-BE8A-082A0352C1BF}" srcId="{386F43B2-996D-4D28-9835-08AC9D769AC6}" destId="{61A7B433-F04C-4FAB-84B1-EEEA9201ADD6}" srcOrd="3" destOrd="0" parTransId="{5311C1FC-DC01-4185-A883-F81D041EC83E}" sibTransId="{64B5CE7E-FE54-4AA9-AD47-7FB876370FFF}"/>
    <dgm:cxn modelId="{C628FAEA-4281-4457-BB45-83DDE8FAC6CA}" type="presOf" srcId="{386F43B2-996D-4D28-9835-08AC9D769AC6}" destId="{FC30B168-3FA3-4DAB-8F83-19E96C04FA1C}" srcOrd="0" destOrd="0" presId="urn:microsoft.com/office/officeart/2005/8/layout/process4"/>
    <dgm:cxn modelId="{CB3EB1D4-D897-4ED6-8671-40F846F75438}" type="presOf" srcId="{E3B6F016-96D0-4B7A-91E9-F8C28987AFCF}" destId="{C8D20232-39D0-493F-BF2F-3004EB6B2CE0}" srcOrd="0" destOrd="0" presId="urn:microsoft.com/office/officeart/2005/8/layout/process4"/>
    <dgm:cxn modelId="{E5889D92-DFD1-4849-963F-0061727BD708}" srcId="{386F43B2-996D-4D28-9835-08AC9D769AC6}" destId="{59014651-1232-43CD-9C76-193C0A0CBE73}" srcOrd="2" destOrd="0" parTransId="{D16E175C-BD92-43F5-A203-39C5941392B6}" sibTransId="{CFA84DCF-483E-4CC8-B71D-8206AF7CB418}"/>
    <dgm:cxn modelId="{45398F44-905D-493B-B544-AC99FEBA5E35}" type="presOf" srcId="{61A7B433-F04C-4FAB-84B1-EEEA9201ADD6}" destId="{4EBF0FA8-B8F2-44D9-A66D-14BA49826FF8}" srcOrd="0" destOrd="0" presId="urn:microsoft.com/office/officeart/2005/8/layout/process4"/>
    <dgm:cxn modelId="{BB65F2D0-BBFD-4076-BB2F-60A9000C7FF0}" type="presParOf" srcId="{FC30B168-3FA3-4DAB-8F83-19E96C04FA1C}" destId="{2C5BE077-C8E7-494D-8DD2-C8D2380F652B}" srcOrd="0" destOrd="0" presId="urn:microsoft.com/office/officeart/2005/8/layout/process4"/>
    <dgm:cxn modelId="{DEC895EF-209F-46BA-BE63-1C61618A945F}" type="presParOf" srcId="{2C5BE077-C8E7-494D-8DD2-C8D2380F652B}" destId="{60B13204-E130-4364-8D32-84FC5D2A7ED4}" srcOrd="0" destOrd="0" presId="urn:microsoft.com/office/officeart/2005/8/layout/process4"/>
    <dgm:cxn modelId="{9C6E1478-00FC-477D-9980-394355ACB410}" type="presParOf" srcId="{FC30B168-3FA3-4DAB-8F83-19E96C04FA1C}" destId="{7E851B82-2226-4E7B-88CE-EE1984B74A36}" srcOrd="1" destOrd="0" presId="urn:microsoft.com/office/officeart/2005/8/layout/process4"/>
    <dgm:cxn modelId="{CBF58724-1E41-49C3-863D-93F037968FB5}" type="presParOf" srcId="{FC30B168-3FA3-4DAB-8F83-19E96C04FA1C}" destId="{952E17A3-12D7-4655-89F9-1A9C3256809F}" srcOrd="2" destOrd="0" presId="urn:microsoft.com/office/officeart/2005/8/layout/process4"/>
    <dgm:cxn modelId="{99D7FD93-86CA-4637-B6DE-ECEBAEF08AEA}" type="presParOf" srcId="{952E17A3-12D7-4655-89F9-1A9C3256809F}" destId="{4EBF0FA8-B8F2-44D9-A66D-14BA49826FF8}" srcOrd="0" destOrd="0" presId="urn:microsoft.com/office/officeart/2005/8/layout/process4"/>
    <dgm:cxn modelId="{5F08632B-D14B-48C9-84A5-43786E2158A4}" type="presParOf" srcId="{FC30B168-3FA3-4DAB-8F83-19E96C04FA1C}" destId="{C5459273-6FA4-4947-97F6-CC0CB2DC0844}" srcOrd="3" destOrd="0" presId="urn:microsoft.com/office/officeart/2005/8/layout/process4"/>
    <dgm:cxn modelId="{CF7E621B-9632-4372-801F-D6BCB8C32E2B}" type="presParOf" srcId="{FC30B168-3FA3-4DAB-8F83-19E96C04FA1C}" destId="{80340104-92A1-4BEA-8EFF-8C282987AA6E}" srcOrd="4" destOrd="0" presId="urn:microsoft.com/office/officeart/2005/8/layout/process4"/>
    <dgm:cxn modelId="{BB7A9D6A-9181-44DA-AD8C-1B70AE5AC5D8}" type="presParOf" srcId="{80340104-92A1-4BEA-8EFF-8C282987AA6E}" destId="{CE80AC60-5547-4120-BFB9-CDCF597A87B4}" srcOrd="0" destOrd="0" presId="urn:microsoft.com/office/officeart/2005/8/layout/process4"/>
    <dgm:cxn modelId="{FD29E027-F7CD-4A44-93FE-B6078F87D638}" type="presParOf" srcId="{FC30B168-3FA3-4DAB-8F83-19E96C04FA1C}" destId="{4EC8411D-6C7E-4A61-A2DB-7C6AEDF703F6}" srcOrd="5" destOrd="0" presId="urn:microsoft.com/office/officeart/2005/8/layout/process4"/>
    <dgm:cxn modelId="{83D6C11B-BD1C-4F4A-8481-A1C6A32E122A}" type="presParOf" srcId="{FC30B168-3FA3-4DAB-8F83-19E96C04FA1C}" destId="{487851FC-32C6-407A-84E9-E6FD4AF9E6E2}" srcOrd="6" destOrd="0" presId="urn:microsoft.com/office/officeart/2005/8/layout/process4"/>
    <dgm:cxn modelId="{46470EE4-B69C-40C7-8E5D-B15E8449E419}" type="presParOf" srcId="{487851FC-32C6-407A-84E9-E6FD4AF9E6E2}" destId="{C8D20232-39D0-493F-BF2F-3004EB6B2CE0}" srcOrd="0" destOrd="0" presId="urn:microsoft.com/office/officeart/2005/8/layout/process4"/>
    <dgm:cxn modelId="{AF4958A4-CAD3-4F42-81CB-748ED806ECBE}" type="presParOf" srcId="{FC30B168-3FA3-4DAB-8F83-19E96C04FA1C}" destId="{5B5A5D5D-2C57-4DE8-B7D9-573E34042452}" srcOrd="7" destOrd="0" presId="urn:microsoft.com/office/officeart/2005/8/layout/process4"/>
    <dgm:cxn modelId="{5558B0EE-2BE8-4474-9899-57EA076FDC56}" type="presParOf" srcId="{FC30B168-3FA3-4DAB-8F83-19E96C04FA1C}" destId="{59DA1549-88F9-494B-A4EB-4969CFC473D3}" srcOrd="8" destOrd="0" presId="urn:microsoft.com/office/officeart/2005/8/layout/process4"/>
    <dgm:cxn modelId="{B8CE733C-BD89-490B-B84B-0E7C565FF479}" type="presParOf" srcId="{59DA1549-88F9-494B-A4EB-4969CFC473D3}" destId="{5B43EDD4-FA49-47C5-B9FC-A98F821C1E18}" srcOrd="0" destOrd="0" presId="urn:microsoft.com/office/officeart/2005/8/layout/process4"/>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86F43B2-996D-4D28-9835-08AC9D769AC6}" type="doc">
      <dgm:prSet loTypeId="urn:microsoft.com/office/officeart/2005/8/layout/process4" loCatId="list" qsTypeId="urn:microsoft.com/office/officeart/2005/8/quickstyle/simple1" qsCatId="simple" csTypeId="urn:microsoft.com/office/officeart/2005/8/colors/colorful1" csCatId="colorful" phldr="1"/>
      <dgm:spPr/>
      <dgm:t>
        <a:bodyPr/>
        <a:lstStyle/>
        <a:p>
          <a:endParaRPr lang="en-US"/>
        </a:p>
      </dgm:t>
    </dgm:pt>
    <dgm:pt modelId="{BB5969E3-750F-4DF9-ADDF-E16700DAAC60}">
      <dgm:prSet phldrT="[Text]"/>
      <dgm:spPr/>
      <dgm:t>
        <a:bodyPr/>
        <a:lstStyle/>
        <a:p>
          <a:r>
            <a:rPr lang="en-US" b="1" dirty="0" smtClean="0">
              <a:solidFill>
                <a:schemeClr val="tx1"/>
              </a:solidFill>
            </a:rPr>
            <a:t>Requirement3</a:t>
          </a:r>
          <a:endParaRPr lang="en-US" b="1" dirty="0">
            <a:solidFill>
              <a:schemeClr val="tx1"/>
            </a:solidFill>
          </a:endParaRPr>
        </a:p>
      </dgm:t>
    </dgm:pt>
    <dgm:pt modelId="{EC803C95-D321-4C1C-B933-B77C2B7143A6}" type="parTrans" cxnId="{6F7FD044-7897-40D3-A7FF-ABF520C50F29}">
      <dgm:prSet/>
      <dgm:spPr/>
      <dgm:t>
        <a:bodyPr/>
        <a:lstStyle/>
        <a:p>
          <a:endParaRPr lang="en-US"/>
        </a:p>
      </dgm:t>
    </dgm:pt>
    <dgm:pt modelId="{F7CBA325-0611-422F-B93E-3B8E30E6B10B}" type="sibTrans" cxnId="{6F7FD044-7897-40D3-A7FF-ABF520C50F29}">
      <dgm:prSet/>
      <dgm:spPr/>
      <dgm:t>
        <a:bodyPr/>
        <a:lstStyle/>
        <a:p>
          <a:endParaRPr lang="en-US"/>
        </a:p>
      </dgm:t>
    </dgm:pt>
    <dgm:pt modelId="{8AE0DCFD-50B5-4202-92BE-3FCF6234BAF7}">
      <dgm:prSet phldrT="[Text]"/>
      <dgm:spPr/>
      <dgm:t>
        <a:bodyPr/>
        <a:lstStyle/>
        <a:p>
          <a:r>
            <a:rPr lang="en-US" b="1" dirty="0" smtClean="0">
              <a:solidFill>
                <a:schemeClr val="tx1"/>
              </a:solidFill>
            </a:rPr>
            <a:t>Understand customer requirement</a:t>
          </a:r>
          <a:endParaRPr lang="en-US" b="1" dirty="0">
            <a:solidFill>
              <a:schemeClr val="tx1"/>
            </a:solidFill>
          </a:endParaRPr>
        </a:p>
      </dgm:t>
    </dgm:pt>
    <dgm:pt modelId="{A22D6900-68F1-4D22-9A90-3841A39E9D64}" type="parTrans" cxnId="{BB806385-E27D-4B00-810E-C7B8232D0800}">
      <dgm:prSet/>
      <dgm:spPr/>
      <dgm:t>
        <a:bodyPr/>
        <a:lstStyle/>
        <a:p>
          <a:endParaRPr lang="en-US"/>
        </a:p>
      </dgm:t>
    </dgm:pt>
    <dgm:pt modelId="{E42EB680-5F05-4588-9AD3-90010434FEEB}" type="sibTrans" cxnId="{BB806385-E27D-4B00-810E-C7B8232D0800}">
      <dgm:prSet/>
      <dgm:spPr/>
      <dgm:t>
        <a:bodyPr/>
        <a:lstStyle/>
        <a:p>
          <a:endParaRPr lang="en-US"/>
        </a:p>
      </dgm:t>
    </dgm:pt>
    <dgm:pt modelId="{310A63C7-8BEC-4696-930F-6FF5184ABADA}">
      <dgm:prSet phldrT="[Text]"/>
      <dgm:spPr/>
      <dgm:t>
        <a:bodyPr/>
        <a:lstStyle/>
        <a:p>
          <a:r>
            <a:rPr lang="en-US" b="1" dirty="0" smtClean="0">
              <a:solidFill>
                <a:schemeClr val="bg1"/>
              </a:solidFill>
            </a:rPr>
            <a:t>Designers made some mistakes </a:t>
          </a:r>
          <a:endParaRPr lang="en-US" b="1" dirty="0">
            <a:solidFill>
              <a:schemeClr val="bg1"/>
            </a:solidFill>
          </a:endParaRPr>
        </a:p>
      </dgm:t>
    </dgm:pt>
    <dgm:pt modelId="{30D6857A-F3D3-46A5-B567-6A102BD6AE0D}" type="parTrans" cxnId="{A77195D5-9326-44C8-B2BE-244E064B49D8}">
      <dgm:prSet/>
      <dgm:spPr/>
      <dgm:t>
        <a:bodyPr/>
        <a:lstStyle/>
        <a:p>
          <a:endParaRPr lang="en-US"/>
        </a:p>
      </dgm:t>
    </dgm:pt>
    <dgm:pt modelId="{34F00FC6-2ECA-4293-8CF2-F9B7C48EBF78}" type="sibTrans" cxnId="{A77195D5-9326-44C8-B2BE-244E064B49D8}">
      <dgm:prSet/>
      <dgm:spPr/>
      <dgm:t>
        <a:bodyPr/>
        <a:lstStyle/>
        <a:p>
          <a:endParaRPr lang="en-US"/>
        </a:p>
      </dgm:t>
    </dgm:pt>
    <dgm:pt modelId="{13FF9303-EA77-4334-AAF1-5416AF6612A1}">
      <dgm:prSet phldrT="[Text]"/>
      <dgm:spPr/>
      <dgm:t>
        <a:bodyPr/>
        <a:lstStyle/>
        <a:p>
          <a:r>
            <a:rPr lang="en-US" b="1" dirty="0" smtClean="0">
              <a:solidFill>
                <a:schemeClr val="bg1"/>
              </a:solidFill>
            </a:rPr>
            <a:t>Build correctly to meet design</a:t>
          </a:r>
          <a:endParaRPr lang="en-US" b="1" dirty="0">
            <a:solidFill>
              <a:schemeClr val="bg1"/>
            </a:solidFill>
          </a:endParaRPr>
        </a:p>
      </dgm:t>
    </dgm:pt>
    <dgm:pt modelId="{2860124A-BB04-418F-B653-A4BB762889B5}" type="parTrans" cxnId="{51855B62-74E5-43C6-9099-1FB20E2CFF9D}">
      <dgm:prSet/>
      <dgm:spPr/>
      <dgm:t>
        <a:bodyPr/>
        <a:lstStyle/>
        <a:p>
          <a:endParaRPr lang="en-US"/>
        </a:p>
      </dgm:t>
    </dgm:pt>
    <dgm:pt modelId="{F5DA0E2F-B9A8-4B38-8DA6-33D2343BDB45}" type="sibTrans" cxnId="{51855B62-74E5-43C6-9099-1FB20E2CFF9D}">
      <dgm:prSet/>
      <dgm:spPr/>
      <dgm:t>
        <a:bodyPr/>
        <a:lstStyle/>
        <a:p>
          <a:endParaRPr lang="en-US"/>
        </a:p>
      </dgm:t>
    </dgm:pt>
    <dgm:pt modelId="{718FA93E-C5BC-4CE7-9246-C27BB768CE61}">
      <dgm:prSet phldrT="[Text]"/>
      <dgm:spPr/>
      <dgm:t>
        <a:bodyPr/>
        <a:lstStyle/>
        <a:p>
          <a:r>
            <a:rPr lang="en-US" b="1" dirty="0" smtClean="0">
              <a:solidFill>
                <a:schemeClr val="bg1"/>
              </a:solidFill>
            </a:rPr>
            <a:t>Product has design flaws</a:t>
          </a:r>
          <a:endParaRPr lang="en-US" b="1" dirty="0">
            <a:solidFill>
              <a:schemeClr val="bg1"/>
            </a:solidFill>
          </a:endParaRPr>
        </a:p>
      </dgm:t>
    </dgm:pt>
    <dgm:pt modelId="{CB96FA3D-A906-454D-8732-853B875938C9}" type="parTrans" cxnId="{B3A7206A-D700-4F6D-8DF7-E2C879510B2F}">
      <dgm:prSet/>
      <dgm:spPr/>
      <dgm:t>
        <a:bodyPr/>
        <a:lstStyle/>
        <a:p>
          <a:endParaRPr lang="en-US"/>
        </a:p>
      </dgm:t>
    </dgm:pt>
    <dgm:pt modelId="{C50BCABC-FC9F-45F3-A89D-3BF6D2AEFA70}" type="sibTrans" cxnId="{B3A7206A-D700-4F6D-8DF7-E2C879510B2F}">
      <dgm:prSet/>
      <dgm:spPr/>
      <dgm:t>
        <a:bodyPr/>
        <a:lstStyle/>
        <a:p>
          <a:endParaRPr lang="en-US"/>
        </a:p>
      </dgm:t>
    </dgm:pt>
    <dgm:pt modelId="{FC30B168-3FA3-4DAB-8F83-19E96C04FA1C}" type="pres">
      <dgm:prSet presAssocID="{386F43B2-996D-4D28-9835-08AC9D769AC6}" presName="Name0" presStyleCnt="0">
        <dgm:presLayoutVars>
          <dgm:dir/>
          <dgm:animLvl val="lvl"/>
          <dgm:resizeHandles val="exact"/>
        </dgm:presLayoutVars>
      </dgm:prSet>
      <dgm:spPr/>
      <dgm:t>
        <a:bodyPr/>
        <a:lstStyle/>
        <a:p>
          <a:endParaRPr lang="en-US"/>
        </a:p>
      </dgm:t>
    </dgm:pt>
    <dgm:pt modelId="{6A9652B4-ED43-4075-8D74-FEE73A6E82CB}" type="pres">
      <dgm:prSet presAssocID="{718FA93E-C5BC-4CE7-9246-C27BB768CE61}" presName="boxAndChildren" presStyleCnt="0"/>
      <dgm:spPr/>
    </dgm:pt>
    <dgm:pt modelId="{3C2CDBD2-FA69-45D7-A579-839D3D89DF0A}" type="pres">
      <dgm:prSet presAssocID="{718FA93E-C5BC-4CE7-9246-C27BB768CE61}" presName="parentTextBox" presStyleLbl="node1" presStyleIdx="0" presStyleCnt="5"/>
      <dgm:spPr/>
      <dgm:t>
        <a:bodyPr/>
        <a:lstStyle/>
        <a:p>
          <a:endParaRPr lang="en-US"/>
        </a:p>
      </dgm:t>
    </dgm:pt>
    <dgm:pt modelId="{FBD9E834-E8BC-4866-8960-03EB1FB6FFF0}" type="pres">
      <dgm:prSet presAssocID="{F5DA0E2F-B9A8-4B38-8DA6-33D2343BDB45}" presName="sp" presStyleCnt="0"/>
      <dgm:spPr/>
    </dgm:pt>
    <dgm:pt modelId="{FEDF4487-E9C5-4C23-A473-F71B9669650C}" type="pres">
      <dgm:prSet presAssocID="{13FF9303-EA77-4334-AAF1-5416AF6612A1}" presName="arrowAndChildren" presStyleCnt="0"/>
      <dgm:spPr/>
    </dgm:pt>
    <dgm:pt modelId="{06F539AD-EE81-4A1A-809E-78B3145820D4}" type="pres">
      <dgm:prSet presAssocID="{13FF9303-EA77-4334-AAF1-5416AF6612A1}" presName="parentTextArrow" presStyleLbl="node1" presStyleIdx="1" presStyleCnt="5"/>
      <dgm:spPr/>
      <dgm:t>
        <a:bodyPr/>
        <a:lstStyle/>
        <a:p>
          <a:endParaRPr lang="en-US"/>
        </a:p>
      </dgm:t>
    </dgm:pt>
    <dgm:pt modelId="{FE8FD3E3-CBD0-4D4F-95E9-FF2D8C5F8CE2}" type="pres">
      <dgm:prSet presAssocID="{34F00FC6-2ECA-4293-8CF2-F9B7C48EBF78}" presName="sp" presStyleCnt="0"/>
      <dgm:spPr/>
    </dgm:pt>
    <dgm:pt modelId="{1B03A860-8960-4D7E-A032-B7F11EBA313A}" type="pres">
      <dgm:prSet presAssocID="{310A63C7-8BEC-4696-930F-6FF5184ABADA}" presName="arrowAndChildren" presStyleCnt="0"/>
      <dgm:spPr/>
    </dgm:pt>
    <dgm:pt modelId="{9BB24305-F595-4922-95E2-E6DE5F232BBB}" type="pres">
      <dgm:prSet presAssocID="{310A63C7-8BEC-4696-930F-6FF5184ABADA}" presName="parentTextArrow" presStyleLbl="node1" presStyleIdx="2" presStyleCnt="5"/>
      <dgm:spPr/>
      <dgm:t>
        <a:bodyPr/>
        <a:lstStyle/>
        <a:p>
          <a:endParaRPr lang="en-US"/>
        </a:p>
      </dgm:t>
    </dgm:pt>
    <dgm:pt modelId="{7D21E33B-2F47-42DA-9F31-76CA204409EB}" type="pres">
      <dgm:prSet presAssocID="{E42EB680-5F05-4588-9AD3-90010434FEEB}" presName="sp" presStyleCnt="0"/>
      <dgm:spPr/>
    </dgm:pt>
    <dgm:pt modelId="{4DB7608D-0948-4234-A963-C7A57CB3EE1C}" type="pres">
      <dgm:prSet presAssocID="{8AE0DCFD-50B5-4202-92BE-3FCF6234BAF7}" presName="arrowAndChildren" presStyleCnt="0"/>
      <dgm:spPr/>
    </dgm:pt>
    <dgm:pt modelId="{81C94451-DE4D-4D0A-81F4-C56E3BF053D0}" type="pres">
      <dgm:prSet presAssocID="{8AE0DCFD-50B5-4202-92BE-3FCF6234BAF7}" presName="parentTextArrow" presStyleLbl="node1" presStyleIdx="3" presStyleCnt="5"/>
      <dgm:spPr/>
      <dgm:t>
        <a:bodyPr/>
        <a:lstStyle/>
        <a:p>
          <a:endParaRPr lang="en-US"/>
        </a:p>
      </dgm:t>
    </dgm:pt>
    <dgm:pt modelId="{5B5A5D5D-2C57-4DE8-B7D9-573E34042452}" type="pres">
      <dgm:prSet presAssocID="{F7CBA325-0611-422F-B93E-3B8E30E6B10B}" presName="sp" presStyleCnt="0"/>
      <dgm:spPr/>
    </dgm:pt>
    <dgm:pt modelId="{59DA1549-88F9-494B-A4EB-4969CFC473D3}" type="pres">
      <dgm:prSet presAssocID="{BB5969E3-750F-4DF9-ADDF-E16700DAAC60}" presName="arrowAndChildren" presStyleCnt="0"/>
      <dgm:spPr/>
    </dgm:pt>
    <dgm:pt modelId="{5B43EDD4-FA49-47C5-B9FC-A98F821C1E18}" type="pres">
      <dgm:prSet presAssocID="{BB5969E3-750F-4DF9-ADDF-E16700DAAC60}" presName="parentTextArrow" presStyleLbl="node1" presStyleIdx="4" presStyleCnt="5"/>
      <dgm:spPr/>
      <dgm:t>
        <a:bodyPr/>
        <a:lstStyle/>
        <a:p>
          <a:endParaRPr lang="en-US"/>
        </a:p>
      </dgm:t>
    </dgm:pt>
  </dgm:ptLst>
  <dgm:cxnLst>
    <dgm:cxn modelId="{6F7FD044-7897-40D3-A7FF-ABF520C50F29}" srcId="{386F43B2-996D-4D28-9835-08AC9D769AC6}" destId="{BB5969E3-750F-4DF9-ADDF-E16700DAAC60}" srcOrd="0" destOrd="0" parTransId="{EC803C95-D321-4C1C-B933-B77C2B7143A6}" sibTransId="{F7CBA325-0611-422F-B93E-3B8E30E6B10B}"/>
    <dgm:cxn modelId="{13C81CB8-B46F-4E67-AB8A-758811615DAE}" type="presOf" srcId="{13FF9303-EA77-4334-AAF1-5416AF6612A1}" destId="{06F539AD-EE81-4A1A-809E-78B3145820D4}" srcOrd="0" destOrd="0" presId="urn:microsoft.com/office/officeart/2005/8/layout/process4"/>
    <dgm:cxn modelId="{51855B62-74E5-43C6-9099-1FB20E2CFF9D}" srcId="{386F43B2-996D-4D28-9835-08AC9D769AC6}" destId="{13FF9303-EA77-4334-AAF1-5416AF6612A1}" srcOrd="3" destOrd="0" parTransId="{2860124A-BB04-418F-B653-A4BB762889B5}" sibTransId="{F5DA0E2F-B9A8-4B38-8DA6-33D2343BDB45}"/>
    <dgm:cxn modelId="{B3A7206A-D700-4F6D-8DF7-E2C879510B2F}" srcId="{386F43B2-996D-4D28-9835-08AC9D769AC6}" destId="{718FA93E-C5BC-4CE7-9246-C27BB768CE61}" srcOrd="4" destOrd="0" parTransId="{CB96FA3D-A906-454D-8732-853B875938C9}" sibTransId="{C50BCABC-FC9F-45F3-A89D-3BF6D2AEFA70}"/>
    <dgm:cxn modelId="{BB806385-E27D-4B00-810E-C7B8232D0800}" srcId="{386F43B2-996D-4D28-9835-08AC9D769AC6}" destId="{8AE0DCFD-50B5-4202-92BE-3FCF6234BAF7}" srcOrd="1" destOrd="0" parTransId="{A22D6900-68F1-4D22-9A90-3841A39E9D64}" sibTransId="{E42EB680-5F05-4588-9AD3-90010434FEEB}"/>
    <dgm:cxn modelId="{416AC24D-3B42-4B9A-80B6-DE5BBFA533B0}" type="presOf" srcId="{310A63C7-8BEC-4696-930F-6FF5184ABADA}" destId="{9BB24305-F595-4922-95E2-E6DE5F232BBB}" srcOrd="0" destOrd="0" presId="urn:microsoft.com/office/officeart/2005/8/layout/process4"/>
    <dgm:cxn modelId="{847855C4-82B0-4470-B6B5-7C4CDFDC92E3}" type="presOf" srcId="{386F43B2-996D-4D28-9835-08AC9D769AC6}" destId="{FC30B168-3FA3-4DAB-8F83-19E96C04FA1C}" srcOrd="0" destOrd="0" presId="urn:microsoft.com/office/officeart/2005/8/layout/process4"/>
    <dgm:cxn modelId="{1514E1E3-0A25-452D-B21C-766CF26434F2}" type="presOf" srcId="{718FA93E-C5BC-4CE7-9246-C27BB768CE61}" destId="{3C2CDBD2-FA69-45D7-A579-839D3D89DF0A}" srcOrd="0" destOrd="0" presId="urn:microsoft.com/office/officeart/2005/8/layout/process4"/>
    <dgm:cxn modelId="{904B3329-3920-4B8D-9E1F-7781E4FE1C57}" type="presOf" srcId="{BB5969E3-750F-4DF9-ADDF-E16700DAAC60}" destId="{5B43EDD4-FA49-47C5-B9FC-A98F821C1E18}" srcOrd="0" destOrd="0" presId="urn:microsoft.com/office/officeart/2005/8/layout/process4"/>
    <dgm:cxn modelId="{F9CFCAA6-47FB-4613-97CC-560FA8B3B72A}" type="presOf" srcId="{8AE0DCFD-50B5-4202-92BE-3FCF6234BAF7}" destId="{81C94451-DE4D-4D0A-81F4-C56E3BF053D0}" srcOrd="0" destOrd="0" presId="urn:microsoft.com/office/officeart/2005/8/layout/process4"/>
    <dgm:cxn modelId="{A77195D5-9326-44C8-B2BE-244E064B49D8}" srcId="{386F43B2-996D-4D28-9835-08AC9D769AC6}" destId="{310A63C7-8BEC-4696-930F-6FF5184ABADA}" srcOrd="2" destOrd="0" parTransId="{30D6857A-F3D3-46A5-B567-6A102BD6AE0D}" sibTransId="{34F00FC6-2ECA-4293-8CF2-F9B7C48EBF78}"/>
    <dgm:cxn modelId="{7081F526-AF7D-423E-BC02-1EE4274759FA}" type="presParOf" srcId="{FC30B168-3FA3-4DAB-8F83-19E96C04FA1C}" destId="{6A9652B4-ED43-4075-8D74-FEE73A6E82CB}" srcOrd="0" destOrd="0" presId="urn:microsoft.com/office/officeart/2005/8/layout/process4"/>
    <dgm:cxn modelId="{000DD6E3-2E83-496C-B7F7-1A89C70C7554}" type="presParOf" srcId="{6A9652B4-ED43-4075-8D74-FEE73A6E82CB}" destId="{3C2CDBD2-FA69-45D7-A579-839D3D89DF0A}" srcOrd="0" destOrd="0" presId="urn:microsoft.com/office/officeart/2005/8/layout/process4"/>
    <dgm:cxn modelId="{01A8A8C0-2D2B-4C68-9133-CC8766A71BC8}" type="presParOf" srcId="{FC30B168-3FA3-4DAB-8F83-19E96C04FA1C}" destId="{FBD9E834-E8BC-4866-8960-03EB1FB6FFF0}" srcOrd="1" destOrd="0" presId="urn:microsoft.com/office/officeart/2005/8/layout/process4"/>
    <dgm:cxn modelId="{4379B8EF-9920-47C5-A842-9FA5500FB67A}" type="presParOf" srcId="{FC30B168-3FA3-4DAB-8F83-19E96C04FA1C}" destId="{FEDF4487-E9C5-4C23-A473-F71B9669650C}" srcOrd="2" destOrd="0" presId="urn:microsoft.com/office/officeart/2005/8/layout/process4"/>
    <dgm:cxn modelId="{555C5D07-AD0B-4A5C-A675-03D5129CA1AC}" type="presParOf" srcId="{FEDF4487-E9C5-4C23-A473-F71B9669650C}" destId="{06F539AD-EE81-4A1A-809E-78B3145820D4}" srcOrd="0" destOrd="0" presId="urn:microsoft.com/office/officeart/2005/8/layout/process4"/>
    <dgm:cxn modelId="{4C15A3C5-435D-426A-9D92-A50C4DCF074F}" type="presParOf" srcId="{FC30B168-3FA3-4DAB-8F83-19E96C04FA1C}" destId="{FE8FD3E3-CBD0-4D4F-95E9-FF2D8C5F8CE2}" srcOrd="3" destOrd="0" presId="urn:microsoft.com/office/officeart/2005/8/layout/process4"/>
    <dgm:cxn modelId="{1B356EC1-4C20-4C99-A1A7-91A2331F8D82}" type="presParOf" srcId="{FC30B168-3FA3-4DAB-8F83-19E96C04FA1C}" destId="{1B03A860-8960-4D7E-A032-B7F11EBA313A}" srcOrd="4" destOrd="0" presId="urn:microsoft.com/office/officeart/2005/8/layout/process4"/>
    <dgm:cxn modelId="{FEFE7AC2-8314-4971-81C1-E71787D881D6}" type="presParOf" srcId="{1B03A860-8960-4D7E-A032-B7F11EBA313A}" destId="{9BB24305-F595-4922-95E2-E6DE5F232BBB}" srcOrd="0" destOrd="0" presId="urn:microsoft.com/office/officeart/2005/8/layout/process4"/>
    <dgm:cxn modelId="{D9925BCD-52BC-40B1-B60A-A5CE02568E36}" type="presParOf" srcId="{FC30B168-3FA3-4DAB-8F83-19E96C04FA1C}" destId="{7D21E33B-2F47-42DA-9F31-76CA204409EB}" srcOrd="5" destOrd="0" presId="urn:microsoft.com/office/officeart/2005/8/layout/process4"/>
    <dgm:cxn modelId="{71A7BCF7-87D4-48DF-AE60-843761236D5D}" type="presParOf" srcId="{FC30B168-3FA3-4DAB-8F83-19E96C04FA1C}" destId="{4DB7608D-0948-4234-A963-C7A57CB3EE1C}" srcOrd="6" destOrd="0" presId="urn:microsoft.com/office/officeart/2005/8/layout/process4"/>
    <dgm:cxn modelId="{60ADD339-748F-411D-A842-FE457D65B642}" type="presParOf" srcId="{4DB7608D-0948-4234-A963-C7A57CB3EE1C}" destId="{81C94451-DE4D-4D0A-81F4-C56E3BF053D0}" srcOrd="0" destOrd="0" presId="urn:microsoft.com/office/officeart/2005/8/layout/process4"/>
    <dgm:cxn modelId="{0C67A422-DA4C-4286-B9BA-44C820623BB2}" type="presParOf" srcId="{FC30B168-3FA3-4DAB-8F83-19E96C04FA1C}" destId="{5B5A5D5D-2C57-4DE8-B7D9-573E34042452}" srcOrd="7" destOrd="0" presId="urn:microsoft.com/office/officeart/2005/8/layout/process4"/>
    <dgm:cxn modelId="{29F96EF6-8824-4666-B32D-F5E7198C6F47}" type="presParOf" srcId="{FC30B168-3FA3-4DAB-8F83-19E96C04FA1C}" destId="{59DA1549-88F9-494B-A4EB-4969CFC473D3}" srcOrd="8" destOrd="0" presId="urn:microsoft.com/office/officeart/2005/8/layout/process4"/>
    <dgm:cxn modelId="{C01C1F67-9D0E-42E5-8A0E-90912724287C}" type="presParOf" srcId="{59DA1549-88F9-494B-A4EB-4969CFC473D3}" destId="{5B43EDD4-FA49-47C5-B9FC-A98F821C1E18}" srcOrd="0" destOrd="0" presId="urn:microsoft.com/office/officeart/2005/8/layout/process4"/>
  </dgm:cxnLst>
  <dgm:bg/>
  <dgm:whole/>
  <dgm:extLst>
    <a:ext uri="http://schemas.microsoft.com/office/drawing/2008/diagram">
      <dsp:dataModelExt xmlns:dsp="http://schemas.microsoft.com/office/drawing/2008/diagram" xmlns="" relId="rId1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86F43B2-996D-4D28-9835-08AC9D769AC6}" type="doc">
      <dgm:prSet loTypeId="urn:microsoft.com/office/officeart/2005/8/layout/process4" loCatId="list" qsTypeId="urn:microsoft.com/office/officeart/2005/8/quickstyle/simple1" qsCatId="simple" csTypeId="urn:microsoft.com/office/officeart/2005/8/colors/colorful1" csCatId="colorful" phldr="1"/>
      <dgm:spPr/>
      <dgm:t>
        <a:bodyPr/>
        <a:lstStyle/>
        <a:p>
          <a:endParaRPr lang="en-US"/>
        </a:p>
      </dgm:t>
    </dgm:pt>
    <dgm:pt modelId="{BB5969E3-750F-4DF9-ADDF-E16700DAAC60}">
      <dgm:prSet phldrT="[Text]"/>
      <dgm:spPr/>
      <dgm:t>
        <a:bodyPr/>
        <a:lstStyle/>
        <a:p>
          <a:r>
            <a:rPr lang="en-US" b="1" dirty="0" smtClean="0">
              <a:solidFill>
                <a:schemeClr val="tx1"/>
              </a:solidFill>
            </a:rPr>
            <a:t>Requirement4</a:t>
          </a:r>
          <a:endParaRPr lang="en-US" b="1" dirty="0">
            <a:solidFill>
              <a:schemeClr val="tx1"/>
            </a:solidFill>
          </a:endParaRPr>
        </a:p>
      </dgm:t>
    </dgm:pt>
    <dgm:pt modelId="{EC803C95-D321-4C1C-B933-B77C2B7143A6}" type="parTrans" cxnId="{6F7FD044-7897-40D3-A7FF-ABF520C50F29}">
      <dgm:prSet/>
      <dgm:spPr/>
      <dgm:t>
        <a:bodyPr/>
        <a:lstStyle/>
        <a:p>
          <a:endParaRPr lang="en-US"/>
        </a:p>
      </dgm:t>
    </dgm:pt>
    <dgm:pt modelId="{F7CBA325-0611-422F-B93E-3B8E30E6B10B}" type="sibTrans" cxnId="{6F7FD044-7897-40D3-A7FF-ABF520C50F29}">
      <dgm:prSet/>
      <dgm:spPr/>
      <dgm:t>
        <a:bodyPr/>
        <a:lstStyle/>
        <a:p>
          <a:endParaRPr lang="en-US"/>
        </a:p>
      </dgm:t>
    </dgm:pt>
    <dgm:pt modelId="{9089903F-F603-4016-A32B-BC86FA42F2D7}">
      <dgm:prSet phldrT="[Text]"/>
      <dgm:spPr/>
      <dgm:t>
        <a:bodyPr/>
        <a:lstStyle/>
        <a:p>
          <a:r>
            <a:rPr lang="en-US" b="1" dirty="0" smtClean="0">
              <a:solidFill>
                <a:schemeClr val="tx1"/>
              </a:solidFill>
            </a:rPr>
            <a:t>Mistakes in understanding customer requirement</a:t>
          </a:r>
          <a:endParaRPr lang="en-US" b="1" dirty="0">
            <a:solidFill>
              <a:schemeClr val="tx1"/>
            </a:solidFill>
          </a:endParaRPr>
        </a:p>
      </dgm:t>
    </dgm:pt>
    <dgm:pt modelId="{F4477241-ABA9-4BCD-A116-475F86336136}" type="parTrans" cxnId="{91582388-0D6F-40E1-85A8-86A89639596E}">
      <dgm:prSet/>
      <dgm:spPr/>
      <dgm:t>
        <a:bodyPr/>
        <a:lstStyle/>
        <a:p>
          <a:endParaRPr lang="en-US"/>
        </a:p>
      </dgm:t>
    </dgm:pt>
    <dgm:pt modelId="{B60658BF-E5D0-45EA-A977-F28F1456EF54}" type="sibTrans" cxnId="{91582388-0D6F-40E1-85A8-86A89639596E}">
      <dgm:prSet/>
      <dgm:spPr/>
      <dgm:t>
        <a:bodyPr/>
        <a:lstStyle/>
        <a:p>
          <a:endParaRPr lang="en-US"/>
        </a:p>
      </dgm:t>
    </dgm:pt>
    <dgm:pt modelId="{ED0353EF-5B3E-48A5-9895-66978A3DB539}">
      <dgm:prSet phldrT="[Text]"/>
      <dgm:spPr/>
      <dgm:t>
        <a:bodyPr/>
        <a:lstStyle/>
        <a:p>
          <a:r>
            <a:rPr lang="en-US" b="1" dirty="0" smtClean="0">
              <a:solidFill>
                <a:schemeClr val="bg1"/>
              </a:solidFill>
            </a:rPr>
            <a:t>Design correctly to meet flawed requirements</a:t>
          </a:r>
          <a:endParaRPr lang="en-US" b="1" dirty="0">
            <a:solidFill>
              <a:schemeClr val="bg1"/>
            </a:solidFill>
          </a:endParaRPr>
        </a:p>
      </dgm:t>
    </dgm:pt>
    <dgm:pt modelId="{F092933D-358B-487A-BB3C-43842AE286DB}" type="parTrans" cxnId="{B39B7B6C-A2C1-4ED7-B03D-9967D3D2A6F4}">
      <dgm:prSet/>
      <dgm:spPr/>
      <dgm:t>
        <a:bodyPr/>
        <a:lstStyle/>
        <a:p>
          <a:endParaRPr lang="en-US"/>
        </a:p>
      </dgm:t>
    </dgm:pt>
    <dgm:pt modelId="{8A334661-B825-4192-87A1-C99036905875}" type="sibTrans" cxnId="{B39B7B6C-A2C1-4ED7-B03D-9967D3D2A6F4}">
      <dgm:prSet/>
      <dgm:spPr/>
      <dgm:t>
        <a:bodyPr/>
        <a:lstStyle/>
        <a:p>
          <a:endParaRPr lang="en-US"/>
        </a:p>
      </dgm:t>
    </dgm:pt>
    <dgm:pt modelId="{FF1DFFC1-8989-45D5-91D0-9F54729677FC}">
      <dgm:prSet phldrT="[Text]"/>
      <dgm:spPr/>
      <dgm:t>
        <a:bodyPr/>
        <a:lstStyle/>
        <a:p>
          <a:r>
            <a:rPr lang="en-US" b="1" dirty="0" smtClean="0">
              <a:solidFill>
                <a:schemeClr val="bg1"/>
              </a:solidFill>
            </a:rPr>
            <a:t>Build correctly to meet design</a:t>
          </a:r>
          <a:endParaRPr lang="en-US" b="1" dirty="0">
            <a:solidFill>
              <a:schemeClr val="bg1"/>
            </a:solidFill>
          </a:endParaRPr>
        </a:p>
      </dgm:t>
    </dgm:pt>
    <dgm:pt modelId="{D24FC0B9-250B-40EA-8F6F-3FED4FE96DE6}" type="parTrans" cxnId="{9D348BB0-62CE-47E3-8776-0501FBF52FD3}">
      <dgm:prSet/>
      <dgm:spPr/>
      <dgm:t>
        <a:bodyPr/>
        <a:lstStyle/>
        <a:p>
          <a:endParaRPr lang="en-US"/>
        </a:p>
      </dgm:t>
    </dgm:pt>
    <dgm:pt modelId="{CACBC198-728E-4C38-A46C-CF321998C537}" type="sibTrans" cxnId="{9D348BB0-62CE-47E3-8776-0501FBF52FD3}">
      <dgm:prSet/>
      <dgm:spPr/>
      <dgm:t>
        <a:bodyPr/>
        <a:lstStyle/>
        <a:p>
          <a:endParaRPr lang="en-US"/>
        </a:p>
      </dgm:t>
    </dgm:pt>
    <dgm:pt modelId="{37158645-3D16-4F6B-9F20-538CF9EDF7C4}">
      <dgm:prSet phldrT="[Text]"/>
      <dgm:spPr/>
      <dgm:t>
        <a:bodyPr/>
        <a:lstStyle/>
        <a:p>
          <a:r>
            <a:rPr lang="en-US" b="1" dirty="0" smtClean="0">
              <a:solidFill>
                <a:schemeClr val="bg1"/>
              </a:solidFill>
            </a:rPr>
            <a:t>Wrong product delivered</a:t>
          </a:r>
          <a:endParaRPr lang="en-US" b="1" dirty="0">
            <a:solidFill>
              <a:schemeClr val="bg1"/>
            </a:solidFill>
          </a:endParaRPr>
        </a:p>
      </dgm:t>
    </dgm:pt>
    <dgm:pt modelId="{56D786B8-F3D6-4453-871D-A5E239F1378B}" type="parTrans" cxnId="{6EA3A580-1D53-4D30-AE88-443CCFD2959E}">
      <dgm:prSet/>
      <dgm:spPr/>
      <dgm:t>
        <a:bodyPr/>
        <a:lstStyle/>
        <a:p>
          <a:endParaRPr lang="en-US"/>
        </a:p>
      </dgm:t>
    </dgm:pt>
    <dgm:pt modelId="{D7A36CA0-DE1B-4714-8D2E-EAF81A274A75}" type="sibTrans" cxnId="{6EA3A580-1D53-4D30-AE88-443CCFD2959E}">
      <dgm:prSet/>
      <dgm:spPr/>
      <dgm:t>
        <a:bodyPr/>
        <a:lstStyle/>
        <a:p>
          <a:endParaRPr lang="en-US"/>
        </a:p>
      </dgm:t>
    </dgm:pt>
    <dgm:pt modelId="{FC30B168-3FA3-4DAB-8F83-19E96C04FA1C}" type="pres">
      <dgm:prSet presAssocID="{386F43B2-996D-4D28-9835-08AC9D769AC6}" presName="Name0" presStyleCnt="0">
        <dgm:presLayoutVars>
          <dgm:dir/>
          <dgm:animLvl val="lvl"/>
          <dgm:resizeHandles val="exact"/>
        </dgm:presLayoutVars>
      </dgm:prSet>
      <dgm:spPr/>
      <dgm:t>
        <a:bodyPr/>
        <a:lstStyle/>
        <a:p>
          <a:endParaRPr lang="en-US"/>
        </a:p>
      </dgm:t>
    </dgm:pt>
    <dgm:pt modelId="{FB1AF02A-473D-4E23-AC31-D347BA6096E0}" type="pres">
      <dgm:prSet presAssocID="{37158645-3D16-4F6B-9F20-538CF9EDF7C4}" presName="boxAndChildren" presStyleCnt="0"/>
      <dgm:spPr/>
    </dgm:pt>
    <dgm:pt modelId="{3FC165C6-8BE8-41F9-A33D-902CA1F36733}" type="pres">
      <dgm:prSet presAssocID="{37158645-3D16-4F6B-9F20-538CF9EDF7C4}" presName="parentTextBox" presStyleLbl="node1" presStyleIdx="0" presStyleCnt="5"/>
      <dgm:spPr/>
      <dgm:t>
        <a:bodyPr/>
        <a:lstStyle/>
        <a:p>
          <a:endParaRPr lang="en-US"/>
        </a:p>
      </dgm:t>
    </dgm:pt>
    <dgm:pt modelId="{38A921D8-907F-4D42-932C-F3CC17379770}" type="pres">
      <dgm:prSet presAssocID="{CACBC198-728E-4C38-A46C-CF321998C537}" presName="sp" presStyleCnt="0"/>
      <dgm:spPr/>
    </dgm:pt>
    <dgm:pt modelId="{3C795ECE-B148-48E7-8EFA-385D6748C7FD}" type="pres">
      <dgm:prSet presAssocID="{FF1DFFC1-8989-45D5-91D0-9F54729677FC}" presName="arrowAndChildren" presStyleCnt="0"/>
      <dgm:spPr/>
    </dgm:pt>
    <dgm:pt modelId="{F7BFCD9A-5CDE-4E72-A068-85C760773DEF}" type="pres">
      <dgm:prSet presAssocID="{FF1DFFC1-8989-45D5-91D0-9F54729677FC}" presName="parentTextArrow" presStyleLbl="node1" presStyleIdx="1" presStyleCnt="5"/>
      <dgm:spPr/>
      <dgm:t>
        <a:bodyPr/>
        <a:lstStyle/>
        <a:p>
          <a:endParaRPr lang="en-US"/>
        </a:p>
      </dgm:t>
    </dgm:pt>
    <dgm:pt modelId="{11D4CC09-EDCA-4EA9-9778-827D5A9E05E2}" type="pres">
      <dgm:prSet presAssocID="{8A334661-B825-4192-87A1-C99036905875}" presName="sp" presStyleCnt="0"/>
      <dgm:spPr/>
    </dgm:pt>
    <dgm:pt modelId="{FD2F238A-15BA-4FBB-8924-1B40F30419BC}" type="pres">
      <dgm:prSet presAssocID="{ED0353EF-5B3E-48A5-9895-66978A3DB539}" presName="arrowAndChildren" presStyleCnt="0"/>
      <dgm:spPr/>
    </dgm:pt>
    <dgm:pt modelId="{B190EADF-7514-48CD-B164-C7C05729267D}" type="pres">
      <dgm:prSet presAssocID="{ED0353EF-5B3E-48A5-9895-66978A3DB539}" presName="parentTextArrow" presStyleLbl="node1" presStyleIdx="2" presStyleCnt="5"/>
      <dgm:spPr/>
      <dgm:t>
        <a:bodyPr/>
        <a:lstStyle/>
        <a:p>
          <a:endParaRPr lang="en-US"/>
        </a:p>
      </dgm:t>
    </dgm:pt>
    <dgm:pt modelId="{195740A0-D6A8-4D35-B4F8-F63F8E44A04D}" type="pres">
      <dgm:prSet presAssocID="{B60658BF-E5D0-45EA-A977-F28F1456EF54}" presName="sp" presStyleCnt="0"/>
      <dgm:spPr/>
    </dgm:pt>
    <dgm:pt modelId="{5DF2B448-86C5-4F2E-AACB-BBF6375D12D1}" type="pres">
      <dgm:prSet presAssocID="{9089903F-F603-4016-A32B-BC86FA42F2D7}" presName="arrowAndChildren" presStyleCnt="0"/>
      <dgm:spPr/>
    </dgm:pt>
    <dgm:pt modelId="{D5A353AD-D462-4E57-BDC6-BD080EF1FB46}" type="pres">
      <dgm:prSet presAssocID="{9089903F-F603-4016-A32B-BC86FA42F2D7}" presName="parentTextArrow" presStyleLbl="node1" presStyleIdx="3" presStyleCnt="5"/>
      <dgm:spPr/>
      <dgm:t>
        <a:bodyPr/>
        <a:lstStyle/>
        <a:p>
          <a:endParaRPr lang="en-US"/>
        </a:p>
      </dgm:t>
    </dgm:pt>
    <dgm:pt modelId="{5B5A5D5D-2C57-4DE8-B7D9-573E34042452}" type="pres">
      <dgm:prSet presAssocID="{F7CBA325-0611-422F-B93E-3B8E30E6B10B}" presName="sp" presStyleCnt="0"/>
      <dgm:spPr/>
    </dgm:pt>
    <dgm:pt modelId="{59DA1549-88F9-494B-A4EB-4969CFC473D3}" type="pres">
      <dgm:prSet presAssocID="{BB5969E3-750F-4DF9-ADDF-E16700DAAC60}" presName="arrowAndChildren" presStyleCnt="0"/>
      <dgm:spPr/>
    </dgm:pt>
    <dgm:pt modelId="{5B43EDD4-FA49-47C5-B9FC-A98F821C1E18}" type="pres">
      <dgm:prSet presAssocID="{BB5969E3-750F-4DF9-ADDF-E16700DAAC60}" presName="parentTextArrow" presStyleLbl="node1" presStyleIdx="4" presStyleCnt="5"/>
      <dgm:spPr/>
      <dgm:t>
        <a:bodyPr/>
        <a:lstStyle/>
        <a:p>
          <a:endParaRPr lang="en-US"/>
        </a:p>
      </dgm:t>
    </dgm:pt>
  </dgm:ptLst>
  <dgm:cxnLst>
    <dgm:cxn modelId="{6EA3A580-1D53-4D30-AE88-443CCFD2959E}" srcId="{386F43B2-996D-4D28-9835-08AC9D769AC6}" destId="{37158645-3D16-4F6B-9F20-538CF9EDF7C4}" srcOrd="4" destOrd="0" parTransId="{56D786B8-F3D6-4453-871D-A5E239F1378B}" sibTransId="{D7A36CA0-DE1B-4714-8D2E-EAF81A274A75}"/>
    <dgm:cxn modelId="{518041F0-59D7-46B9-8DDE-294ABD463A31}" type="presOf" srcId="{FF1DFFC1-8989-45D5-91D0-9F54729677FC}" destId="{F7BFCD9A-5CDE-4E72-A068-85C760773DEF}" srcOrd="0" destOrd="0" presId="urn:microsoft.com/office/officeart/2005/8/layout/process4"/>
    <dgm:cxn modelId="{6F7FD044-7897-40D3-A7FF-ABF520C50F29}" srcId="{386F43B2-996D-4D28-9835-08AC9D769AC6}" destId="{BB5969E3-750F-4DF9-ADDF-E16700DAAC60}" srcOrd="0" destOrd="0" parTransId="{EC803C95-D321-4C1C-B933-B77C2B7143A6}" sibTransId="{F7CBA325-0611-422F-B93E-3B8E30E6B10B}"/>
    <dgm:cxn modelId="{91582388-0D6F-40E1-85A8-86A89639596E}" srcId="{386F43B2-996D-4D28-9835-08AC9D769AC6}" destId="{9089903F-F603-4016-A32B-BC86FA42F2D7}" srcOrd="1" destOrd="0" parTransId="{F4477241-ABA9-4BCD-A116-475F86336136}" sibTransId="{B60658BF-E5D0-45EA-A977-F28F1456EF54}"/>
    <dgm:cxn modelId="{E61F3491-9E2C-48F7-91BB-11A1E9205149}" type="presOf" srcId="{37158645-3D16-4F6B-9F20-538CF9EDF7C4}" destId="{3FC165C6-8BE8-41F9-A33D-902CA1F36733}" srcOrd="0" destOrd="0" presId="urn:microsoft.com/office/officeart/2005/8/layout/process4"/>
    <dgm:cxn modelId="{9D348BB0-62CE-47E3-8776-0501FBF52FD3}" srcId="{386F43B2-996D-4D28-9835-08AC9D769AC6}" destId="{FF1DFFC1-8989-45D5-91D0-9F54729677FC}" srcOrd="3" destOrd="0" parTransId="{D24FC0B9-250B-40EA-8F6F-3FED4FE96DE6}" sibTransId="{CACBC198-728E-4C38-A46C-CF321998C537}"/>
    <dgm:cxn modelId="{B39B7B6C-A2C1-4ED7-B03D-9967D3D2A6F4}" srcId="{386F43B2-996D-4D28-9835-08AC9D769AC6}" destId="{ED0353EF-5B3E-48A5-9895-66978A3DB539}" srcOrd="2" destOrd="0" parTransId="{F092933D-358B-487A-BB3C-43842AE286DB}" sibTransId="{8A334661-B825-4192-87A1-C99036905875}"/>
    <dgm:cxn modelId="{3E94CC90-3FE2-4B29-8356-6481E86ECE30}" type="presOf" srcId="{9089903F-F603-4016-A32B-BC86FA42F2D7}" destId="{D5A353AD-D462-4E57-BDC6-BD080EF1FB46}" srcOrd="0" destOrd="0" presId="urn:microsoft.com/office/officeart/2005/8/layout/process4"/>
    <dgm:cxn modelId="{449F44F7-2035-4A60-96FA-FB37A92E9C38}" type="presOf" srcId="{BB5969E3-750F-4DF9-ADDF-E16700DAAC60}" destId="{5B43EDD4-FA49-47C5-B9FC-A98F821C1E18}" srcOrd="0" destOrd="0" presId="urn:microsoft.com/office/officeart/2005/8/layout/process4"/>
    <dgm:cxn modelId="{D976A1E5-980D-46A9-BA90-C4B4BDC81F30}" type="presOf" srcId="{ED0353EF-5B3E-48A5-9895-66978A3DB539}" destId="{B190EADF-7514-48CD-B164-C7C05729267D}" srcOrd="0" destOrd="0" presId="urn:microsoft.com/office/officeart/2005/8/layout/process4"/>
    <dgm:cxn modelId="{15F2BA91-2F57-4828-8F3D-846415110C11}" type="presOf" srcId="{386F43B2-996D-4D28-9835-08AC9D769AC6}" destId="{FC30B168-3FA3-4DAB-8F83-19E96C04FA1C}" srcOrd="0" destOrd="0" presId="urn:microsoft.com/office/officeart/2005/8/layout/process4"/>
    <dgm:cxn modelId="{39204607-5769-4BF7-B3E0-4309FF7100E8}" type="presParOf" srcId="{FC30B168-3FA3-4DAB-8F83-19E96C04FA1C}" destId="{FB1AF02A-473D-4E23-AC31-D347BA6096E0}" srcOrd="0" destOrd="0" presId="urn:microsoft.com/office/officeart/2005/8/layout/process4"/>
    <dgm:cxn modelId="{B7B32263-9EE0-4F56-BE73-385FD400B8E9}" type="presParOf" srcId="{FB1AF02A-473D-4E23-AC31-D347BA6096E0}" destId="{3FC165C6-8BE8-41F9-A33D-902CA1F36733}" srcOrd="0" destOrd="0" presId="urn:microsoft.com/office/officeart/2005/8/layout/process4"/>
    <dgm:cxn modelId="{707583D1-0EE2-430D-BD90-F1D83FE705A1}" type="presParOf" srcId="{FC30B168-3FA3-4DAB-8F83-19E96C04FA1C}" destId="{38A921D8-907F-4D42-932C-F3CC17379770}" srcOrd="1" destOrd="0" presId="urn:microsoft.com/office/officeart/2005/8/layout/process4"/>
    <dgm:cxn modelId="{74B2953A-49B6-4907-8E35-CAC73C132A69}" type="presParOf" srcId="{FC30B168-3FA3-4DAB-8F83-19E96C04FA1C}" destId="{3C795ECE-B148-48E7-8EFA-385D6748C7FD}" srcOrd="2" destOrd="0" presId="urn:microsoft.com/office/officeart/2005/8/layout/process4"/>
    <dgm:cxn modelId="{C958CC16-4798-46AD-BEA8-FEACBF1A9D72}" type="presParOf" srcId="{3C795ECE-B148-48E7-8EFA-385D6748C7FD}" destId="{F7BFCD9A-5CDE-4E72-A068-85C760773DEF}" srcOrd="0" destOrd="0" presId="urn:microsoft.com/office/officeart/2005/8/layout/process4"/>
    <dgm:cxn modelId="{CB34EF6E-609F-4BFB-8B7E-09879E4ACAB9}" type="presParOf" srcId="{FC30B168-3FA3-4DAB-8F83-19E96C04FA1C}" destId="{11D4CC09-EDCA-4EA9-9778-827D5A9E05E2}" srcOrd="3" destOrd="0" presId="urn:microsoft.com/office/officeart/2005/8/layout/process4"/>
    <dgm:cxn modelId="{C962320B-2F9A-404D-A231-0A43C1A415F2}" type="presParOf" srcId="{FC30B168-3FA3-4DAB-8F83-19E96C04FA1C}" destId="{FD2F238A-15BA-4FBB-8924-1B40F30419BC}" srcOrd="4" destOrd="0" presId="urn:microsoft.com/office/officeart/2005/8/layout/process4"/>
    <dgm:cxn modelId="{13AF80D9-E19D-4AA3-B0F5-0230C84DC336}" type="presParOf" srcId="{FD2F238A-15BA-4FBB-8924-1B40F30419BC}" destId="{B190EADF-7514-48CD-B164-C7C05729267D}" srcOrd="0" destOrd="0" presId="urn:microsoft.com/office/officeart/2005/8/layout/process4"/>
    <dgm:cxn modelId="{7E278BCC-2FE0-4BEB-9DBC-82E2E3ACFDB0}" type="presParOf" srcId="{FC30B168-3FA3-4DAB-8F83-19E96C04FA1C}" destId="{195740A0-D6A8-4D35-B4F8-F63F8E44A04D}" srcOrd="5" destOrd="0" presId="urn:microsoft.com/office/officeart/2005/8/layout/process4"/>
    <dgm:cxn modelId="{133907EC-5092-46AA-BE50-A020D2333223}" type="presParOf" srcId="{FC30B168-3FA3-4DAB-8F83-19E96C04FA1C}" destId="{5DF2B448-86C5-4F2E-AACB-BBF6375D12D1}" srcOrd="6" destOrd="0" presId="urn:microsoft.com/office/officeart/2005/8/layout/process4"/>
    <dgm:cxn modelId="{43DF98AE-2BBE-4253-9351-E26B3D466942}" type="presParOf" srcId="{5DF2B448-86C5-4F2E-AACB-BBF6375D12D1}" destId="{D5A353AD-D462-4E57-BDC6-BD080EF1FB46}" srcOrd="0" destOrd="0" presId="urn:microsoft.com/office/officeart/2005/8/layout/process4"/>
    <dgm:cxn modelId="{448281AC-099B-4ED2-A496-CA67B43818E3}" type="presParOf" srcId="{FC30B168-3FA3-4DAB-8F83-19E96C04FA1C}" destId="{5B5A5D5D-2C57-4DE8-B7D9-573E34042452}" srcOrd="7" destOrd="0" presId="urn:microsoft.com/office/officeart/2005/8/layout/process4"/>
    <dgm:cxn modelId="{9864C24B-3D3F-49E9-95D9-D3470191BC42}" type="presParOf" srcId="{FC30B168-3FA3-4DAB-8F83-19E96C04FA1C}" destId="{59DA1549-88F9-494B-A4EB-4969CFC473D3}" srcOrd="8" destOrd="0" presId="urn:microsoft.com/office/officeart/2005/8/layout/process4"/>
    <dgm:cxn modelId="{585F6081-20AA-4530-A968-C5AC2907CF08}" type="presParOf" srcId="{59DA1549-88F9-494B-A4EB-4969CFC473D3}" destId="{5B43EDD4-FA49-47C5-B9FC-A98F821C1E18}" srcOrd="0" destOrd="0" presId="urn:microsoft.com/office/officeart/2005/8/layout/process4"/>
  </dgm:cxnLst>
  <dgm:bg/>
  <dgm:whole/>
  <dgm:extLst>
    <a:ext uri="http://schemas.microsoft.com/office/drawing/2008/diagram">
      <dsp:dataModelExt xmlns:dsp="http://schemas.microsoft.com/office/drawing/2008/diagram" xmlns="" relId="rId2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4710E05-B2F0-4C3F-BB3B-C59405E7FA79}"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872DB848-61C1-4600-B48C-E47480BA04EB}">
      <dgm:prSet phldrT="[Text]"/>
      <dgm:spPr/>
      <dgm:t>
        <a:bodyPr/>
        <a:lstStyle/>
        <a:p>
          <a:pPr algn="ctr"/>
          <a:r>
            <a:rPr lang="en-US" dirty="0" smtClean="0">
              <a:sym typeface="Wingdings" pitchFamily="2" charset="2"/>
            </a:rPr>
            <a:t>SDLC Phases </a:t>
          </a:r>
          <a:endParaRPr lang="en-US" dirty="0"/>
        </a:p>
      </dgm:t>
    </dgm:pt>
    <dgm:pt modelId="{521AABDC-386E-43FB-B456-0951CD9F1AF1}" type="parTrans" cxnId="{EBDC1670-C14C-42CA-8E26-36E8DA69D089}">
      <dgm:prSet/>
      <dgm:spPr/>
      <dgm:t>
        <a:bodyPr/>
        <a:lstStyle/>
        <a:p>
          <a:endParaRPr lang="en-US"/>
        </a:p>
      </dgm:t>
    </dgm:pt>
    <dgm:pt modelId="{E5CC034B-1BD7-493D-A99F-67F0AA171073}" type="sibTrans" cxnId="{EBDC1670-C14C-42CA-8E26-36E8DA69D089}">
      <dgm:prSet/>
      <dgm:spPr/>
      <dgm:t>
        <a:bodyPr/>
        <a:lstStyle/>
        <a:p>
          <a:endParaRPr lang="en-US"/>
        </a:p>
      </dgm:t>
    </dgm:pt>
    <dgm:pt modelId="{0E65A438-4F48-4DC0-87A1-B211E9211E82}" type="pres">
      <dgm:prSet presAssocID="{34710E05-B2F0-4C3F-BB3B-C59405E7FA79}" presName="linear" presStyleCnt="0">
        <dgm:presLayoutVars>
          <dgm:animLvl val="lvl"/>
          <dgm:resizeHandles val="exact"/>
        </dgm:presLayoutVars>
      </dgm:prSet>
      <dgm:spPr/>
      <dgm:t>
        <a:bodyPr/>
        <a:lstStyle/>
        <a:p>
          <a:endParaRPr lang="en-US"/>
        </a:p>
      </dgm:t>
    </dgm:pt>
    <dgm:pt modelId="{8DB1A44F-2F41-4F26-9245-E4C4A431DF79}" type="pres">
      <dgm:prSet presAssocID="{872DB848-61C1-4600-B48C-E47480BA04EB}" presName="parentText" presStyleLbl="node1" presStyleIdx="0" presStyleCnt="1">
        <dgm:presLayoutVars>
          <dgm:chMax val="0"/>
          <dgm:bulletEnabled val="1"/>
        </dgm:presLayoutVars>
      </dgm:prSet>
      <dgm:spPr/>
      <dgm:t>
        <a:bodyPr/>
        <a:lstStyle/>
        <a:p>
          <a:endParaRPr lang="en-US"/>
        </a:p>
      </dgm:t>
    </dgm:pt>
  </dgm:ptLst>
  <dgm:cxnLst>
    <dgm:cxn modelId="{EBDC1670-C14C-42CA-8E26-36E8DA69D089}" srcId="{34710E05-B2F0-4C3F-BB3B-C59405E7FA79}" destId="{872DB848-61C1-4600-B48C-E47480BA04EB}" srcOrd="0" destOrd="0" parTransId="{521AABDC-386E-43FB-B456-0951CD9F1AF1}" sibTransId="{E5CC034B-1BD7-493D-A99F-67F0AA171073}"/>
    <dgm:cxn modelId="{749CBC6F-8197-4F2D-A7F8-165AA818C706}" type="presOf" srcId="{872DB848-61C1-4600-B48C-E47480BA04EB}" destId="{8DB1A44F-2F41-4F26-9245-E4C4A431DF79}" srcOrd="0" destOrd="0" presId="urn:microsoft.com/office/officeart/2005/8/layout/vList2"/>
    <dgm:cxn modelId="{21AE0628-561F-434E-BD99-F8AA5CF8D5DA}" type="presOf" srcId="{34710E05-B2F0-4C3F-BB3B-C59405E7FA79}" destId="{0E65A438-4F48-4DC0-87A1-B211E9211E82}" srcOrd="0" destOrd="0" presId="urn:microsoft.com/office/officeart/2005/8/layout/vList2"/>
    <dgm:cxn modelId="{408895EF-0A6A-41E8-9034-562388DCFEF1}" type="presParOf" srcId="{0E65A438-4F48-4DC0-87A1-B211E9211E82}" destId="{8DB1A44F-2F41-4F26-9245-E4C4A431DF79}"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C309B82-49CC-4438-B715-9C9D7C850831}" type="doc">
      <dgm:prSet loTypeId="urn:microsoft.com/office/officeart/2005/8/layout/vProcess5" loCatId="process" qsTypeId="urn:microsoft.com/office/officeart/2005/8/quickstyle/simple5" qsCatId="simple" csTypeId="urn:microsoft.com/office/officeart/2005/8/colors/colorful2" csCatId="colorful" phldr="1"/>
      <dgm:spPr/>
      <dgm:t>
        <a:bodyPr/>
        <a:lstStyle/>
        <a:p>
          <a:endParaRPr lang="en-US"/>
        </a:p>
      </dgm:t>
    </dgm:pt>
    <dgm:pt modelId="{8BB15B8A-55B0-4975-8B8E-6003C42E0BD8}">
      <dgm:prSet phldrT="[Text]"/>
      <dgm:spPr/>
      <dgm:t>
        <a:bodyPr/>
        <a:lstStyle/>
        <a:p>
          <a:r>
            <a:rPr lang="en-US" dirty="0" smtClean="0"/>
            <a:t>Requirements</a:t>
          </a:r>
          <a:endParaRPr lang="en-US" dirty="0"/>
        </a:p>
      </dgm:t>
    </dgm:pt>
    <dgm:pt modelId="{788211CC-3239-4D7D-80AC-8914B035454F}" type="parTrans" cxnId="{12F85206-4615-4654-B2E0-1D675F988924}">
      <dgm:prSet/>
      <dgm:spPr/>
      <dgm:t>
        <a:bodyPr/>
        <a:lstStyle/>
        <a:p>
          <a:endParaRPr lang="en-US"/>
        </a:p>
      </dgm:t>
    </dgm:pt>
    <dgm:pt modelId="{14C705F0-FF58-4649-B73D-72B5B5B7FC95}" type="sibTrans" cxnId="{12F85206-4615-4654-B2E0-1D675F988924}">
      <dgm:prSet/>
      <dgm:spPr/>
      <dgm:t>
        <a:bodyPr/>
        <a:lstStyle/>
        <a:p>
          <a:endParaRPr lang="en-US"/>
        </a:p>
      </dgm:t>
    </dgm:pt>
    <dgm:pt modelId="{B37C8E43-085B-4FB1-B30E-06F3F17CC1A0}">
      <dgm:prSet phldrT="[Text]"/>
      <dgm:spPr/>
      <dgm:t>
        <a:bodyPr/>
        <a:lstStyle/>
        <a:p>
          <a:r>
            <a:rPr lang="en-US" dirty="0" smtClean="0"/>
            <a:t>Code</a:t>
          </a:r>
          <a:endParaRPr lang="en-US" dirty="0"/>
        </a:p>
      </dgm:t>
    </dgm:pt>
    <dgm:pt modelId="{D9689B8C-EFCF-4FEC-A2C1-61FD01BB8114}" type="parTrans" cxnId="{A2F76D72-4EBF-41E4-8958-F5915D4E2CD8}">
      <dgm:prSet/>
      <dgm:spPr/>
      <dgm:t>
        <a:bodyPr/>
        <a:lstStyle/>
        <a:p>
          <a:endParaRPr lang="en-US"/>
        </a:p>
      </dgm:t>
    </dgm:pt>
    <dgm:pt modelId="{6BBE923C-2962-45BC-8B0F-8A5C4CB2E261}" type="sibTrans" cxnId="{A2F76D72-4EBF-41E4-8958-F5915D4E2CD8}">
      <dgm:prSet/>
      <dgm:spPr/>
      <dgm:t>
        <a:bodyPr/>
        <a:lstStyle/>
        <a:p>
          <a:endParaRPr lang="en-US"/>
        </a:p>
      </dgm:t>
    </dgm:pt>
    <dgm:pt modelId="{8DC8FC94-8906-4619-80CD-580CA8CD847D}">
      <dgm:prSet phldrT="[Text]"/>
      <dgm:spPr/>
      <dgm:t>
        <a:bodyPr/>
        <a:lstStyle/>
        <a:p>
          <a:r>
            <a:rPr lang="en-US" dirty="0" smtClean="0"/>
            <a:t>Design</a:t>
          </a:r>
          <a:endParaRPr lang="en-US" dirty="0"/>
        </a:p>
      </dgm:t>
    </dgm:pt>
    <dgm:pt modelId="{341D0FAD-8A6D-4EA5-9478-5C295957F25A}" type="parTrans" cxnId="{BE30993C-B821-482D-9357-26972B4C2F3F}">
      <dgm:prSet/>
      <dgm:spPr/>
      <dgm:t>
        <a:bodyPr/>
        <a:lstStyle/>
        <a:p>
          <a:endParaRPr lang="en-US"/>
        </a:p>
      </dgm:t>
    </dgm:pt>
    <dgm:pt modelId="{DB86D13D-84AB-401B-9E39-C66BD18F164F}" type="sibTrans" cxnId="{BE30993C-B821-482D-9357-26972B4C2F3F}">
      <dgm:prSet/>
      <dgm:spPr/>
      <dgm:t>
        <a:bodyPr/>
        <a:lstStyle/>
        <a:p>
          <a:endParaRPr lang="en-US"/>
        </a:p>
      </dgm:t>
    </dgm:pt>
    <dgm:pt modelId="{2685179E-C682-4545-BD25-F2F5F198A33A}">
      <dgm:prSet phldrT="[Text]"/>
      <dgm:spPr/>
      <dgm:t>
        <a:bodyPr/>
        <a:lstStyle/>
        <a:p>
          <a:r>
            <a:rPr lang="en-US" dirty="0" smtClean="0"/>
            <a:t>Testing</a:t>
          </a:r>
          <a:endParaRPr lang="en-US" dirty="0"/>
        </a:p>
      </dgm:t>
    </dgm:pt>
    <dgm:pt modelId="{68F4E4BF-51B4-46C1-9B65-CDEC0B80401F}" type="parTrans" cxnId="{9B050B1C-B125-4A04-9267-498FE506D7F2}">
      <dgm:prSet/>
      <dgm:spPr/>
      <dgm:t>
        <a:bodyPr/>
        <a:lstStyle/>
        <a:p>
          <a:endParaRPr lang="en-US"/>
        </a:p>
      </dgm:t>
    </dgm:pt>
    <dgm:pt modelId="{2FDFA200-357C-42CE-B393-ECFDA4B0DC2C}" type="sibTrans" cxnId="{9B050B1C-B125-4A04-9267-498FE506D7F2}">
      <dgm:prSet/>
      <dgm:spPr/>
      <dgm:t>
        <a:bodyPr/>
        <a:lstStyle/>
        <a:p>
          <a:endParaRPr lang="en-US"/>
        </a:p>
      </dgm:t>
    </dgm:pt>
    <dgm:pt modelId="{465731F2-68DB-4C87-B750-36578AED2A8A}">
      <dgm:prSet phldrT="[Text]"/>
      <dgm:spPr/>
      <dgm:t>
        <a:bodyPr/>
        <a:lstStyle/>
        <a:p>
          <a:r>
            <a:rPr lang="en-US" dirty="0" smtClean="0"/>
            <a:t>Release</a:t>
          </a:r>
          <a:endParaRPr lang="en-US" dirty="0"/>
        </a:p>
      </dgm:t>
    </dgm:pt>
    <dgm:pt modelId="{E59383CF-38B3-41D2-8A78-6280F03CEECA}" type="parTrans" cxnId="{149410C2-7618-4AEA-B7E2-7A0420D92B7B}">
      <dgm:prSet/>
      <dgm:spPr/>
      <dgm:t>
        <a:bodyPr/>
        <a:lstStyle/>
        <a:p>
          <a:endParaRPr lang="en-US"/>
        </a:p>
      </dgm:t>
    </dgm:pt>
    <dgm:pt modelId="{5529B9B8-6D8E-4AE0-B38D-AF211B79E12A}" type="sibTrans" cxnId="{149410C2-7618-4AEA-B7E2-7A0420D92B7B}">
      <dgm:prSet/>
      <dgm:spPr/>
      <dgm:t>
        <a:bodyPr/>
        <a:lstStyle/>
        <a:p>
          <a:endParaRPr lang="en-US"/>
        </a:p>
      </dgm:t>
    </dgm:pt>
    <dgm:pt modelId="{106E1D54-3B8C-4EF4-920B-EFEDAC575631}" type="pres">
      <dgm:prSet presAssocID="{0C309B82-49CC-4438-B715-9C9D7C850831}" presName="outerComposite" presStyleCnt="0">
        <dgm:presLayoutVars>
          <dgm:chMax val="5"/>
          <dgm:dir/>
          <dgm:resizeHandles val="exact"/>
        </dgm:presLayoutVars>
      </dgm:prSet>
      <dgm:spPr/>
      <dgm:t>
        <a:bodyPr/>
        <a:lstStyle/>
        <a:p>
          <a:endParaRPr lang="en-US"/>
        </a:p>
      </dgm:t>
    </dgm:pt>
    <dgm:pt modelId="{6185A656-91E3-4446-8DBB-E7E38C7E2DC9}" type="pres">
      <dgm:prSet presAssocID="{0C309B82-49CC-4438-B715-9C9D7C850831}" presName="dummyMaxCanvas" presStyleCnt="0">
        <dgm:presLayoutVars/>
      </dgm:prSet>
      <dgm:spPr/>
      <dgm:t>
        <a:bodyPr/>
        <a:lstStyle/>
        <a:p>
          <a:endParaRPr lang="en-US"/>
        </a:p>
      </dgm:t>
    </dgm:pt>
    <dgm:pt modelId="{1420ABB1-317B-4597-94C3-6F358F53588F}" type="pres">
      <dgm:prSet presAssocID="{0C309B82-49CC-4438-B715-9C9D7C850831}" presName="FiveNodes_1" presStyleLbl="node1" presStyleIdx="0" presStyleCnt="5">
        <dgm:presLayoutVars>
          <dgm:bulletEnabled val="1"/>
        </dgm:presLayoutVars>
      </dgm:prSet>
      <dgm:spPr/>
      <dgm:t>
        <a:bodyPr/>
        <a:lstStyle/>
        <a:p>
          <a:endParaRPr lang="en-US"/>
        </a:p>
      </dgm:t>
    </dgm:pt>
    <dgm:pt modelId="{7B40D27B-011A-424B-B755-32F980452E0B}" type="pres">
      <dgm:prSet presAssocID="{0C309B82-49CC-4438-B715-9C9D7C850831}" presName="FiveNodes_2" presStyleLbl="node1" presStyleIdx="1" presStyleCnt="5">
        <dgm:presLayoutVars>
          <dgm:bulletEnabled val="1"/>
        </dgm:presLayoutVars>
      </dgm:prSet>
      <dgm:spPr/>
      <dgm:t>
        <a:bodyPr/>
        <a:lstStyle/>
        <a:p>
          <a:endParaRPr lang="en-US"/>
        </a:p>
      </dgm:t>
    </dgm:pt>
    <dgm:pt modelId="{6289D323-BE18-43DD-A642-32318B144647}" type="pres">
      <dgm:prSet presAssocID="{0C309B82-49CC-4438-B715-9C9D7C850831}" presName="FiveNodes_3" presStyleLbl="node1" presStyleIdx="2" presStyleCnt="5">
        <dgm:presLayoutVars>
          <dgm:bulletEnabled val="1"/>
        </dgm:presLayoutVars>
      </dgm:prSet>
      <dgm:spPr/>
      <dgm:t>
        <a:bodyPr/>
        <a:lstStyle/>
        <a:p>
          <a:endParaRPr lang="en-US"/>
        </a:p>
      </dgm:t>
    </dgm:pt>
    <dgm:pt modelId="{8110B8A3-2423-4743-A16E-990BB21D45A1}" type="pres">
      <dgm:prSet presAssocID="{0C309B82-49CC-4438-B715-9C9D7C850831}" presName="FiveNodes_4" presStyleLbl="node1" presStyleIdx="3" presStyleCnt="5">
        <dgm:presLayoutVars>
          <dgm:bulletEnabled val="1"/>
        </dgm:presLayoutVars>
      </dgm:prSet>
      <dgm:spPr/>
      <dgm:t>
        <a:bodyPr/>
        <a:lstStyle/>
        <a:p>
          <a:endParaRPr lang="en-US"/>
        </a:p>
      </dgm:t>
    </dgm:pt>
    <dgm:pt modelId="{9121640D-C8DA-4188-A061-0F96D21B416E}" type="pres">
      <dgm:prSet presAssocID="{0C309B82-49CC-4438-B715-9C9D7C850831}" presName="FiveNodes_5" presStyleLbl="node1" presStyleIdx="4" presStyleCnt="5">
        <dgm:presLayoutVars>
          <dgm:bulletEnabled val="1"/>
        </dgm:presLayoutVars>
      </dgm:prSet>
      <dgm:spPr/>
      <dgm:t>
        <a:bodyPr/>
        <a:lstStyle/>
        <a:p>
          <a:endParaRPr lang="en-US"/>
        </a:p>
      </dgm:t>
    </dgm:pt>
    <dgm:pt modelId="{876450D2-1838-49C3-83FE-C5B57F60D895}" type="pres">
      <dgm:prSet presAssocID="{0C309B82-49CC-4438-B715-9C9D7C850831}" presName="FiveConn_1-2" presStyleLbl="fgAccFollowNode1" presStyleIdx="0" presStyleCnt="4">
        <dgm:presLayoutVars>
          <dgm:bulletEnabled val="1"/>
        </dgm:presLayoutVars>
      </dgm:prSet>
      <dgm:spPr/>
      <dgm:t>
        <a:bodyPr/>
        <a:lstStyle/>
        <a:p>
          <a:endParaRPr lang="en-US"/>
        </a:p>
      </dgm:t>
    </dgm:pt>
    <dgm:pt modelId="{FB3679B9-520A-468E-AD06-B1A8DD9559B9}" type="pres">
      <dgm:prSet presAssocID="{0C309B82-49CC-4438-B715-9C9D7C850831}" presName="FiveConn_2-3" presStyleLbl="fgAccFollowNode1" presStyleIdx="1" presStyleCnt="4">
        <dgm:presLayoutVars>
          <dgm:bulletEnabled val="1"/>
        </dgm:presLayoutVars>
      </dgm:prSet>
      <dgm:spPr/>
      <dgm:t>
        <a:bodyPr/>
        <a:lstStyle/>
        <a:p>
          <a:endParaRPr lang="en-US"/>
        </a:p>
      </dgm:t>
    </dgm:pt>
    <dgm:pt modelId="{05AF9436-3B4B-4D56-90F1-067E7F7D9EEA}" type="pres">
      <dgm:prSet presAssocID="{0C309B82-49CC-4438-B715-9C9D7C850831}" presName="FiveConn_3-4" presStyleLbl="fgAccFollowNode1" presStyleIdx="2" presStyleCnt="4">
        <dgm:presLayoutVars>
          <dgm:bulletEnabled val="1"/>
        </dgm:presLayoutVars>
      </dgm:prSet>
      <dgm:spPr/>
      <dgm:t>
        <a:bodyPr/>
        <a:lstStyle/>
        <a:p>
          <a:endParaRPr lang="en-US"/>
        </a:p>
      </dgm:t>
    </dgm:pt>
    <dgm:pt modelId="{60B04477-F414-41FA-9DBD-8DA321704522}" type="pres">
      <dgm:prSet presAssocID="{0C309B82-49CC-4438-B715-9C9D7C850831}" presName="FiveConn_4-5" presStyleLbl="fgAccFollowNode1" presStyleIdx="3" presStyleCnt="4">
        <dgm:presLayoutVars>
          <dgm:bulletEnabled val="1"/>
        </dgm:presLayoutVars>
      </dgm:prSet>
      <dgm:spPr/>
      <dgm:t>
        <a:bodyPr/>
        <a:lstStyle/>
        <a:p>
          <a:endParaRPr lang="en-US"/>
        </a:p>
      </dgm:t>
    </dgm:pt>
    <dgm:pt modelId="{D0226B8B-DA78-4CA6-9F94-BBDDC7C3BE10}" type="pres">
      <dgm:prSet presAssocID="{0C309B82-49CC-4438-B715-9C9D7C850831}" presName="FiveNodes_1_text" presStyleLbl="node1" presStyleIdx="4" presStyleCnt="5">
        <dgm:presLayoutVars>
          <dgm:bulletEnabled val="1"/>
        </dgm:presLayoutVars>
      </dgm:prSet>
      <dgm:spPr/>
      <dgm:t>
        <a:bodyPr/>
        <a:lstStyle/>
        <a:p>
          <a:endParaRPr lang="en-US"/>
        </a:p>
      </dgm:t>
    </dgm:pt>
    <dgm:pt modelId="{F4FB5488-DBA0-466C-A6F5-360D360CC317}" type="pres">
      <dgm:prSet presAssocID="{0C309B82-49CC-4438-B715-9C9D7C850831}" presName="FiveNodes_2_text" presStyleLbl="node1" presStyleIdx="4" presStyleCnt="5">
        <dgm:presLayoutVars>
          <dgm:bulletEnabled val="1"/>
        </dgm:presLayoutVars>
      </dgm:prSet>
      <dgm:spPr/>
      <dgm:t>
        <a:bodyPr/>
        <a:lstStyle/>
        <a:p>
          <a:endParaRPr lang="en-US"/>
        </a:p>
      </dgm:t>
    </dgm:pt>
    <dgm:pt modelId="{65B0A44D-C10E-45BF-8651-BA8D590DF732}" type="pres">
      <dgm:prSet presAssocID="{0C309B82-49CC-4438-B715-9C9D7C850831}" presName="FiveNodes_3_text" presStyleLbl="node1" presStyleIdx="4" presStyleCnt="5">
        <dgm:presLayoutVars>
          <dgm:bulletEnabled val="1"/>
        </dgm:presLayoutVars>
      </dgm:prSet>
      <dgm:spPr/>
      <dgm:t>
        <a:bodyPr/>
        <a:lstStyle/>
        <a:p>
          <a:endParaRPr lang="en-US"/>
        </a:p>
      </dgm:t>
    </dgm:pt>
    <dgm:pt modelId="{5934181A-CC67-4FA8-8DE4-B2BC8A700410}" type="pres">
      <dgm:prSet presAssocID="{0C309B82-49CC-4438-B715-9C9D7C850831}" presName="FiveNodes_4_text" presStyleLbl="node1" presStyleIdx="4" presStyleCnt="5">
        <dgm:presLayoutVars>
          <dgm:bulletEnabled val="1"/>
        </dgm:presLayoutVars>
      </dgm:prSet>
      <dgm:spPr/>
      <dgm:t>
        <a:bodyPr/>
        <a:lstStyle/>
        <a:p>
          <a:endParaRPr lang="en-US"/>
        </a:p>
      </dgm:t>
    </dgm:pt>
    <dgm:pt modelId="{606991FB-A2BC-4C3F-A650-AD4681E0CD28}" type="pres">
      <dgm:prSet presAssocID="{0C309B82-49CC-4438-B715-9C9D7C850831}" presName="FiveNodes_5_text" presStyleLbl="node1" presStyleIdx="4" presStyleCnt="5">
        <dgm:presLayoutVars>
          <dgm:bulletEnabled val="1"/>
        </dgm:presLayoutVars>
      </dgm:prSet>
      <dgm:spPr/>
      <dgm:t>
        <a:bodyPr/>
        <a:lstStyle/>
        <a:p>
          <a:endParaRPr lang="en-US"/>
        </a:p>
      </dgm:t>
    </dgm:pt>
  </dgm:ptLst>
  <dgm:cxnLst>
    <dgm:cxn modelId="{BE30993C-B821-482D-9357-26972B4C2F3F}" srcId="{0C309B82-49CC-4438-B715-9C9D7C850831}" destId="{8DC8FC94-8906-4619-80CD-580CA8CD847D}" srcOrd="1" destOrd="0" parTransId="{341D0FAD-8A6D-4EA5-9478-5C295957F25A}" sibTransId="{DB86D13D-84AB-401B-9E39-C66BD18F164F}"/>
    <dgm:cxn modelId="{A2F76D72-4EBF-41E4-8958-F5915D4E2CD8}" srcId="{0C309B82-49CC-4438-B715-9C9D7C850831}" destId="{B37C8E43-085B-4FB1-B30E-06F3F17CC1A0}" srcOrd="2" destOrd="0" parTransId="{D9689B8C-EFCF-4FEC-A2C1-61FD01BB8114}" sibTransId="{6BBE923C-2962-45BC-8B0F-8A5C4CB2E261}"/>
    <dgm:cxn modelId="{7DFF3680-ED40-44D7-BECA-24F56C3C676D}" type="presOf" srcId="{2685179E-C682-4545-BD25-F2F5F198A33A}" destId="{5934181A-CC67-4FA8-8DE4-B2BC8A700410}" srcOrd="1" destOrd="0" presId="urn:microsoft.com/office/officeart/2005/8/layout/vProcess5"/>
    <dgm:cxn modelId="{12F85206-4615-4654-B2E0-1D675F988924}" srcId="{0C309B82-49CC-4438-B715-9C9D7C850831}" destId="{8BB15B8A-55B0-4975-8B8E-6003C42E0BD8}" srcOrd="0" destOrd="0" parTransId="{788211CC-3239-4D7D-80AC-8914B035454F}" sibTransId="{14C705F0-FF58-4649-B73D-72B5B5B7FC95}"/>
    <dgm:cxn modelId="{9B050B1C-B125-4A04-9267-498FE506D7F2}" srcId="{0C309B82-49CC-4438-B715-9C9D7C850831}" destId="{2685179E-C682-4545-BD25-F2F5F198A33A}" srcOrd="3" destOrd="0" parTransId="{68F4E4BF-51B4-46C1-9B65-CDEC0B80401F}" sibTransId="{2FDFA200-357C-42CE-B393-ECFDA4B0DC2C}"/>
    <dgm:cxn modelId="{E457F71D-041B-4587-B131-00BB2D46CCF2}" type="presOf" srcId="{14C705F0-FF58-4649-B73D-72B5B5B7FC95}" destId="{876450D2-1838-49C3-83FE-C5B57F60D895}" srcOrd="0" destOrd="0" presId="urn:microsoft.com/office/officeart/2005/8/layout/vProcess5"/>
    <dgm:cxn modelId="{956CE2E0-842B-4B55-BE0D-51B645A0AA6A}" type="presOf" srcId="{2FDFA200-357C-42CE-B393-ECFDA4B0DC2C}" destId="{60B04477-F414-41FA-9DBD-8DA321704522}" srcOrd="0" destOrd="0" presId="urn:microsoft.com/office/officeart/2005/8/layout/vProcess5"/>
    <dgm:cxn modelId="{5EBD249A-1271-4B87-9CFC-1613397968F3}" type="presOf" srcId="{B37C8E43-085B-4FB1-B30E-06F3F17CC1A0}" destId="{65B0A44D-C10E-45BF-8651-BA8D590DF732}" srcOrd="1" destOrd="0" presId="urn:microsoft.com/office/officeart/2005/8/layout/vProcess5"/>
    <dgm:cxn modelId="{8A4BAB24-85FC-4CD0-93DC-66A17D2E8E30}" type="presOf" srcId="{465731F2-68DB-4C87-B750-36578AED2A8A}" destId="{9121640D-C8DA-4188-A061-0F96D21B416E}" srcOrd="0" destOrd="0" presId="urn:microsoft.com/office/officeart/2005/8/layout/vProcess5"/>
    <dgm:cxn modelId="{97BD8B18-0051-4FF6-9427-79308A0FA3B6}" type="presOf" srcId="{2685179E-C682-4545-BD25-F2F5F198A33A}" destId="{8110B8A3-2423-4743-A16E-990BB21D45A1}" srcOrd="0" destOrd="0" presId="urn:microsoft.com/office/officeart/2005/8/layout/vProcess5"/>
    <dgm:cxn modelId="{149410C2-7618-4AEA-B7E2-7A0420D92B7B}" srcId="{0C309B82-49CC-4438-B715-9C9D7C850831}" destId="{465731F2-68DB-4C87-B750-36578AED2A8A}" srcOrd="4" destOrd="0" parTransId="{E59383CF-38B3-41D2-8A78-6280F03CEECA}" sibTransId="{5529B9B8-6D8E-4AE0-B38D-AF211B79E12A}"/>
    <dgm:cxn modelId="{8D8CDB3F-AA6F-446A-BEE3-008639B3A339}" type="presOf" srcId="{0C309B82-49CC-4438-B715-9C9D7C850831}" destId="{106E1D54-3B8C-4EF4-920B-EFEDAC575631}" srcOrd="0" destOrd="0" presId="urn:microsoft.com/office/officeart/2005/8/layout/vProcess5"/>
    <dgm:cxn modelId="{F19438EF-0148-4D87-B990-327CB0F30CC4}" type="presOf" srcId="{8BB15B8A-55B0-4975-8B8E-6003C42E0BD8}" destId="{1420ABB1-317B-4597-94C3-6F358F53588F}" srcOrd="0" destOrd="0" presId="urn:microsoft.com/office/officeart/2005/8/layout/vProcess5"/>
    <dgm:cxn modelId="{6A86C8E3-436F-434F-8C43-E6E8AAA9E192}" type="presOf" srcId="{B37C8E43-085B-4FB1-B30E-06F3F17CC1A0}" destId="{6289D323-BE18-43DD-A642-32318B144647}" srcOrd="0" destOrd="0" presId="urn:microsoft.com/office/officeart/2005/8/layout/vProcess5"/>
    <dgm:cxn modelId="{5FCAE8D5-8151-4F46-AA25-17E6258F9912}" type="presOf" srcId="{6BBE923C-2962-45BC-8B0F-8A5C4CB2E261}" destId="{05AF9436-3B4B-4D56-90F1-067E7F7D9EEA}" srcOrd="0" destOrd="0" presId="urn:microsoft.com/office/officeart/2005/8/layout/vProcess5"/>
    <dgm:cxn modelId="{24D5F279-E5A2-4DBF-9E5B-AD342267374E}" type="presOf" srcId="{8DC8FC94-8906-4619-80CD-580CA8CD847D}" destId="{7B40D27B-011A-424B-B755-32F980452E0B}" srcOrd="0" destOrd="0" presId="urn:microsoft.com/office/officeart/2005/8/layout/vProcess5"/>
    <dgm:cxn modelId="{A8311A58-FC63-4958-BE8A-B88FA46525A5}" type="presOf" srcId="{8DC8FC94-8906-4619-80CD-580CA8CD847D}" destId="{F4FB5488-DBA0-466C-A6F5-360D360CC317}" srcOrd="1" destOrd="0" presId="urn:microsoft.com/office/officeart/2005/8/layout/vProcess5"/>
    <dgm:cxn modelId="{1AE709C5-3E99-450C-A9DA-3401300A1170}" type="presOf" srcId="{DB86D13D-84AB-401B-9E39-C66BD18F164F}" destId="{FB3679B9-520A-468E-AD06-B1A8DD9559B9}" srcOrd="0" destOrd="0" presId="urn:microsoft.com/office/officeart/2005/8/layout/vProcess5"/>
    <dgm:cxn modelId="{FEA24D45-574D-412E-8D96-EBD78DDB830D}" type="presOf" srcId="{465731F2-68DB-4C87-B750-36578AED2A8A}" destId="{606991FB-A2BC-4C3F-A650-AD4681E0CD28}" srcOrd="1" destOrd="0" presId="urn:microsoft.com/office/officeart/2005/8/layout/vProcess5"/>
    <dgm:cxn modelId="{EA9B0FF1-8B29-4284-B3C1-592D6ADE94CB}" type="presOf" srcId="{8BB15B8A-55B0-4975-8B8E-6003C42E0BD8}" destId="{D0226B8B-DA78-4CA6-9F94-BBDDC7C3BE10}" srcOrd="1" destOrd="0" presId="urn:microsoft.com/office/officeart/2005/8/layout/vProcess5"/>
    <dgm:cxn modelId="{F0CF08E4-0D8D-4A52-AE23-4D6A56210B5B}" type="presParOf" srcId="{106E1D54-3B8C-4EF4-920B-EFEDAC575631}" destId="{6185A656-91E3-4446-8DBB-E7E38C7E2DC9}" srcOrd="0" destOrd="0" presId="urn:microsoft.com/office/officeart/2005/8/layout/vProcess5"/>
    <dgm:cxn modelId="{30291055-0DD0-42C3-A5C1-969299F749DB}" type="presParOf" srcId="{106E1D54-3B8C-4EF4-920B-EFEDAC575631}" destId="{1420ABB1-317B-4597-94C3-6F358F53588F}" srcOrd="1" destOrd="0" presId="urn:microsoft.com/office/officeart/2005/8/layout/vProcess5"/>
    <dgm:cxn modelId="{2E2A1CA3-262E-4D12-92CF-73ED660ADDB7}" type="presParOf" srcId="{106E1D54-3B8C-4EF4-920B-EFEDAC575631}" destId="{7B40D27B-011A-424B-B755-32F980452E0B}" srcOrd="2" destOrd="0" presId="urn:microsoft.com/office/officeart/2005/8/layout/vProcess5"/>
    <dgm:cxn modelId="{AF4DD2B0-298B-49EA-9688-EEB747791018}" type="presParOf" srcId="{106E1D54-3B8C-4EF4-920B-EFEDAC575631}" destId="{6289D323-BE18-43DD-A642-32318B144647}" srcOrd="3" destOrd="0" presId="urn:microsoft.com/office/officeart/2005/8/layout/vProcess5"/>
    <dgm:cxn modelId="{3FFDB7F3-BDF2-4329-95D4-581E8F86D01B}" type="presParOf" srcId="{106E1D54-3B8C-4EF4-920B-EFEDAC575631}" destId="{8110B8A3-2423-4743-A16E-990BB21D45A1}" srcOrd="4" destOrd="0" presId="urn:microsoft.com/office/officeart/2005/8/layout/vProcess5"/>
    <dgm:cxn modelId="{925E092F-C3CA-4B8C-ABE7-D9D7E3A52B2C}" type="presParOf" srcId="{106E1D54-3B8C-4EF4-920B-EFEDAC575631}" destId="{9121640D-C8DA-4188-A061-0F96D21B416E}" srcOrd="5" destOrd="0" presId="urn:microsoft.com/office/officeart/2005/8/layout/vProcess5"/>
    <dgm:cxn modelId="{B09E9CE7-481E-4C5A-B651-DD66C47F7D70}" type="presParOf" srcId="{106E1D54-3B8C-4EF4-920B-EFEDAC575631}" destId="{876450D2-1838-49C3-83FE-C5B57F60D895}" srcOrd="6" destOrd="0" presId="urn:microsoft.com/office/officeart/2005/8/layout/vProcess5"/>
    <dgm:cxn modelId="{4300159E-A0C1-4901-9484-F9660AFAD9E0}" type="presParOf" srcId="{106E1D54-3B8C-4EF4-920B-EFEDAC575631}" destId="{FB3679B9-520A-468E-AD06-B1A8DD9559B9}" srcOrd="7" destOrd="0" presId="urn:microsoft.com/office/officeart/2005/8/layout/vProcess5"/>
    <dgm:cxn modelId="{D93CB9CE-3E73-417B-B2E9-55453BDF7A1D}" type="presParOf" srcId="{106E1D54-3B8C-4EF4-920B-EFEDAC575631}" destId="{05AF9436-3B4B-4D56-90F1-067E7F7D9EEA}" srcOrd="8" destOrd="0" presId="urn:microsoft.com/office/officeart/2005/8/layout/vProcess5"/>
    <dgm:cxn modelId="{43F6C35B-2400-40B8-8310-D7DF875E63C1}" type="presParOf" srcId="{106E1D54-3B8C-4EF4-920B-EFEDAC575631}" destId="{60B04477-F414-41FA-9DBD-8DA321704522}" srcOrd="9" destOrd="0" presId="urn:microsoft.com/office/officeart/2005/8/layout/vProcess5"/>
    <dgm:cxn modelId="{7B284775-B754-409F-8EF9-A060F458B960}" type="presParOf" srcId="{106E1D54-3B8C-4EF4-920B-EFEDAC575631}" destId="{D0226B8B-DA78-4CA6-9F94-BBDDC7C3BE10}" srcOrd="10" destOrd="0" presId="urn:microsoft.com/office/officeart/2005/8/layout/vProcess5"/>
    <dgm:cxn modelId="{5DCA544E-C454-4016-A42E-F2A8BC67DD2A}" type="presParOf" srcId="{106E1D54-3B8C-4EF4-920B-EFEDAC575631}" destId="{F4FB5488-DBA0-466C-A6F5-360D360CC317}" srcOrd="11" destOrd="0" presId="urn:microsoft.com/office/officeart/2005/8/layout/vProcess5"/>
    <dgm:cxn modelId="{6CE1EDBB-17D3-4E49-85B2-663346DA943E}" type="presParOf" srcId="{106E1D54-3B8C-4EF4-920B-EFEDAC575631}" destId="{65B0A44D-C10E-45BF-8651-BA8D590DF732}" srcOrd="12" destOrd="0" presId="urn:microsoft.com/office/officeart/2005/8/layout/vProcess5"/>
    <dgm:cxn modelId="{DF9E6A64-0817-4A1C-BF4C-CE161436574C}" type="presParOf" srcId="{106E1D54-3B8C-4EF4-920B-EFEDAC575631}" destId="{5934181A-CC67-4FA8-8DE4-B2BC8A700410}" srcOrd="13" destOrd="0" presId="urn:microsoft.com/office/officeart/2005/8/layout/vProcess5"/>
    <dgm:cxn modelId="{876FCA50-D887-441A-8D03-21F679BB2234}" type="presParOf" srcId="{106E1D54-3B8C-4EF4-920B-EFEDAC575631}" destId="{606991FB-A2BC-4C3F-A650-AD4681E0CD28}" srcOrd="14" destOrd="0" presId="urn:microsoft.com/office/officeart/2005/8/layout/vProcess5"/>
  </dgm:cxnLst>
  <dgm:bg>
    <a:noFill/>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6F3AF95-FE91-4E38-8C30-48C45A048597}">
      <dsp:nvSpPr>
        <dsp:cNvPr id="0" name=""/>
        <dsp:cNvSpPr/>
      </dsp:nvSpPr>
      <dsp:spPr>
        <a:xfrm>
          <a:off x="0" y="950"/>
          <a:ext cx="8077200" cy="525985"/>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smtClean="0"/>
            <a:t>Initial:</a:t>
          </a:r>
          <a:endParaRPr lang="en-US" sz="2400" kern="1200" dirty="0"/>
        </a:p>
      </dsp:txBody>
      <dsp:txXfrm>
        <a:off x="0" y="950"/>
        <a:ext cx="8077200" cy="525985"/>
      </dsp:txXfrm>
    </dsp:sp>
    <dsp:sp modelId="{45E779D0-125E-499C-BD7D-FA1639382FEF}">
      <dsp:nvSpPr>
        <dsp:cNvPr id="0" name=""/>
        <dsp:cNvSpPr/>
      </dsp:nvSpPr>
      <dsp:spPr>
        <a:xfrm>
          <a:off x="0" y="526935"/>
          <a:ext cx="8077200" cy="1046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t>The main aim of the initial phase is requirements gathering. </a:t>
          </a:r>
        </a:p>
        <a:p>
          <a:pPr marL="171450" lvl="1" indent="-171450" algn="l" defTabSz="800100">
            <a:lnSpc>
              <a:spcPct val="90000"/>
            </a:lnSpc>
            <a:spcBef>
              <a:spcPct val="0"/>
            </a:spcBef>
            <a:spcAft>
              <a:spcPct val="20000"/>
            </a:spcAft>
            <a:buChar char="••"/>
          </a:pPr>
          <a:r>
            <a:rPr lang="en-US" sz="1800" kern="1200" dirty="0" smtClean="0"/>
            <a:t>The responsible person is “BA – </a:t>
          </a:r>
          <a:r>
            <a:rPr lang="en-US" sz="1800" b="1" kern="1200" dirty="0" smtClean="0"/>
            <a:t>Business Analyst</a:t>
          </a:r>
          <a:r>
            <a:rPr lang="en-US" sz="1800" kern="1200" dirty="0" smtClean="0"/>
            <a:t>”</a:t>
          </a:r>
        </a:p>
        <a:p>
          <a:pPr marL="171450" lvl="1" indent="-171450" algn="l" defTabSz="800100">
            <a:lnSpc>
              <a:spcPct val="90000"/>
            </a:lnSpc>
            <a:spcBef>
              <a:spcPct val="0"/>
            </a:spcBef>
            <a:spcAft>
              <a:spcPct val="20000"/>
            </a:spcAft>
            <a:buChar char="••"/>
          </a:pPr>
          <a:r>
            <a:rPr lang="en-US" sz="1800" kern="1200" dirty="0" smtClean="0"/>
            <a:t>The outcome document name is “</a:t>
          </a:r>
          <a:r>
            <a:rPr lang="en-US" sz="1800" b="1" kern="1200" dirty="0" smtClean="0"/>
            <a:t>BRS – Business Requirements Specification</a:t>
          </a:r>
          <a:r>
            <a:rPr lang="en-US" sz="1800" kern="1200" dirty="0" smtClean="0"/>
            <a:t>”.</a:t>
          </a:r>
          <a:endParaRPr lang="en-US" sz="1800" kern="1200" dirty="0"/>
        </a:p>
      </dsp:txBody>
      <dsp:txXfrm>
        <a:off x="0" y="526935"/>
        <a:ext cx="8077200" cy="1046914"/>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D28A335-A7A0-47A0-89DC-873FDACEFC13}">
      <dsp:nvSpPr>
        <dsp:cNvPr id="0" name=""/>
        <dsp:cNvSpPr/>
      </dsp:nvSpPr>
      <dsp:spPr>
        <a:xfrm>
          <a:off x="0" y="246899"/>
          <a:ext cx="8610600" cy="12348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68278" tIns="333248" rIns="668278"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Checks that the work-product meets the requirements set out for it. </a:t>
          </a:r>
          <a:endParaRPr lang="en-US" sz="1800" kern="1200" dirty="0"/>
        </a:p>
        <a:p>
          <a:pPr marL="171450" lvl="1" indent="-171450" algn="l" defTabSz="800100">
            <a:lnSpc>
              <a:spcPct val="90000"/>
            </a:lnSpc>
            <a:spcBef>
              <a:spcPct val="0"/>
            </a:spcBef>
            <a:spcAft>
              <a:spcPct val="15000"/>
            </a:spcAft>
            <a:buChar char="••"/>
          </a:pPr>
          <a:r>
            <a:rPr lang="en-US" sz="1800" kern="1200" dirty="0" smtClean="0"/>
            <a:t>Verification helps to ensure that we are building the product in the right way. </a:t>
          </a:r>
          <a:endParaRPr lang="en-US" sz="1800" kern="1200" dirty="0"/>
        </a:p>
      </dsp:txBody>
      <dsp:txXfrm>
        <a:off x="0" y="246899"/>
        <a:ext cx="8610600" cy="1234800"/>
      </dsp:txXfrm>
    </dsp:sp>
    <dsp:sp modelId="{B43A2B2F-4F03-48B2-86A2-63EB64E21FE2}">
      <dsp:nvSpPr>
        <dsp:cNvPr id="0" name=""/>
        <dsp:cNvSpPr/>
      </dsp:nvSpPr>
      <dsp:spPr>
        <a:xfrm>
          <a:off x="430530" y="10739"/>
          <a:ext cx="6027420" cy="47232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7822" tIns="0" rIns="227822" bIns="0" numCol="1" spcCol="1270" anchor="ctr" anchorCtr="0">
          <a:noAutofit/>
        </a:bodyPr>
        <a:lstStyle/>
        <a:p>
          <a:pPr lvl="0" algn="l" defTabSz="889000">
            <a:lnSpc>
              <a:spcPct val="90000"/>
            </a:lnSpc>
            <a:spcBef>
              <a:spcPct val="0"/>
            </a:spcBef>
            <a:spcAft>
              <a:spcPct val="35000"/>
            </a:spcAft>
          </a:pPr>
          <a:r>
            <a:rPr lang="en-US" sz="2000" b="1" kern="1200" dirty="0" smtClean="0"/>
            <a:t>Verification</a:t>
          </a:r>
          <a:endParaRPr lang="en-US" sz="2000" b="1" kern="1200" dirty="0"/>
        </a:p>
      </dsp:txBody>
      <dsp:txXfrm>
        <a:off x="430530" y="10739"/>
        <a:ext cx="6027420" cy="472320"/>
      </dsp:txXfrm>
    </dsp:sp>
    <dsp:sp modelId="{14B0B47E-D01D-4963-BE08-30F7B5AECA03}">
      <dsp:nvSpPr>
        <dsp:cNvPr id="0" name=""/>
        <dsp:cNvSpPr/>
      </dsp:nvSpPr>
      <dsp:spPr>
        <a:xfrm>
          <a:off x="0" y="1804260"/>
          <a:ext cx="8610600" cy="1461600"/>
        </a:xfrm>
        <a:prstGeom prst="rect">
          <a:avLst/>
        </a:prstGeom>
        <a:solidFill>
          <a:schemeClr val="lt1">
            <a:alpha val="90000"/>
            <a:hueOff val="0"/>
            <a:satOff val="0"/>
            <a:lumOff val="0"/>
            <a:alphaOff val="0"/>
          </a:schemeClr>
        </a:solidFill>
        <a:ln w="9525" cap="flat" cmpd="sng" algn="ctr">
          <a:solidFill>
            <a:schemeClr val="accent2">
              <a:hueOff val="-14922038"/>
              <a:satOff val="-10190"/>
              <a:lumOff val="-28431"/>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68278" tIns="333248" rIns="668278"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Checks that the behavior of the work-product matches the customer needs as defined for the project. </a:t>
          </a:r>
          <a:endParaRPr lang="en-US" sz="1800" kern="1200" dirty="0"/>
        </a:p>
        <a:p>
          <a:pPr marL="171450" lvl="1" indent="-171450" algn="l" defTabSz="800100">
            <a:lnSpc>
              <a:spcPct val="90000"/>
            </a:lnSpc>
            <a:spcBef>
              <a:spcPct val="0"/>
            </a:spcBef>
            <a:spcAft>
              <a:spcPct val="15000"/>
            </a:spcAft>
            <a:buChar char="••"/>
          </a:pPr>
          <a:r>
            <a:rPr lang="en-US" sz="1800" kern="1200" dirty="0" smtClean="0"/>
            <a:t>Validation helps to ensure that we are building the right product as far as the users are concerned. </a:t>
          </a:r>
          <a:endParaRPr lang="en-US" sz="1800" kern="1200" dirty="0"/>
        </a:p>
      </dsp:txBody>
      <dsp:txXfrm>
        <a:off x="0" y="1804260"/>
        <a:ext cx="8610600" cy="1461600"/>
      </dsp:txXfrm>
    </dsp:sp>
    <dsp:sp modelId="{5B547FE8-D483-43AF-97A4-199E57750BA2}">
      <dsp:nvSpPr>
        <dsp:cNvPr id="0" name=""/>
        <dsp:cNvSpPr/>
      </dsp:nvSpPr>
      <dsp:spPr>
        <a:xfrm>
          <a:off x="430530" y="1568099"/>
          <a:ext cx="6027420" cy="472320"/>
        </a:xfrm>
        <a:prstGeom prst="roundRect">
          <a:avLst/>
        </a:prstGeom>
        <a:gradFill rotWithShape="0">
          <a:gsLst>
            <a:gs pos="0">
              <a:schemeClr val="accent2">
                <a:hueOff val="-14922038"/>
                <a:satOff val="-10190"/>
                <a:lumOff val="-28431"/>
                <a:alphaOff val="0"/>
                <a:shade val="51000"/>
                <a:satMod val="130000"/>
              </a:schemeClr>
            </a:gs>
            <a:gs pos="80000">
              <a:schemeClr val="accent2">
                <a:hueOff val="-14922038"/>
                <a:satOff val="-10190"/>
                <a:lumOff val="-28431"/>
                <a:alphaOff val="0"/>
                <a:shade val="93000"/>
                <a:satMod val="130000"/>
              </a:schemeClr>
            </a:gs>
            <a:gs pos="100000">
              <a:schemeClr val="accent2">
                <a:hueOff val="-14922038"/>
                <a:satOff val="-10190"/>
                <a:lumOff val="-2843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7822" tIns="0" rIns="227822" bIns="0" numCol="1" spcCol="1270" anchor="ctr" anchorCtr="0">
          <a:noAutofit/>
        </a:bodyPr>
        <a:lstStyle/>
        <a:p>
          <a:pPr lvl="0" algn="l" defTabSz="889000">
            <a:lnSpc>
              <a:spcPct val="90000"/>
            </a:lnSpc>
            <a:spcBef>
              <a:spcPct val="0"/>
            </a:spcBef>
            <a:spcAft>
              <a:spcPct val="35000"/>
            </a:spcAft>
          </a:pPr>
          <a:r>
            <a:rPr lang="en-US" sz="2000" b="1" kern="1200" dirty="0" smtClean="0"/>
            <a:t>Validation</a:t>
          </a:r>
          <a:endParaRPr lang="en-US" sz="2000" b="1" kern="1200" dirty="0"/>
        </a:p>
      </dsp:txBody>
      <dsp:txXfrm>
        <a:off x="430530" y="1568099"/>
        <a:ext cx="6027420" cy="472320"/>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F40F847-1E74-465B-87E5-B29441B113AD}">
      <dsp:nvSpPr>
        <dsp:cNvPr id="0" name=""/>
        <dsp:cNvSpPr/>
      </dsp:nvSpPr>
      <dsp:spPr>
        <a:xfrm>
          <a:off x="0" y="39689"/>
          <a:ext cx="8229600" cy="907335"/>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0" kern="1200" dirty="0" smtClean="0"/>
            <a:t>Minimization of Project Risks</a:t>
          </a:r>
          <a:endParaRPr lang="en-US" sz="2400" b="0" kern="1200" dirty="0"/>
        </a:p>
      </dsp:txBody>
      <dsp:txXfrm>
        <a:off x="0" y="39689"/>
        <a:ext cx="8229600" cy="907335"/>
      </dsp:txXfrm>
    </dsp:sp>
    <dsp:sp modelId="{C7F953F9-7364-47B5-8C5E-01F92F4933DF}">
      <dsp:nvSpPr>
        <dsp:cNvPr id="0" name=""/>
        <dsp:cNvSpPr/>
      </dsp:nvSpPr>
      <dsp:spPr>
        <a:xfrm>
          <a:off x="0" y="1082384"/>
          <a:ext cx="8229600" cy="907335"/>
        </a:xfrm>
        <a:prstGeom prst="roundRect">
          <a:avLst/>
        </a:prstGeom>
        <a:gradFill rotWithShape="0">
          <a:gsLst>
            <a:gs pos="0">
              <a:schemeClr val="accent2">
                <a:hueOff val="-4974013"/>
                <a:satOff val="-3397"/>
                <a:lumOff val="-9477"/>
                <a:alphaOff val="0"/>
                <a:shade val="51000"/>
                <a:satMod val="130000"/>
              </a:schemeClr>
            </a:gs>
            <a:gs pos="80000">
              <a:schemeClr val="accent2">
                <a:hueOff val="-4974013"/>
                <a:satOff val="-3397"/>
                <a:lumOff val="-9477"/>
                <a:alphaOff val="0"/>
                <a:shade val="93000"/>
                <a:satMod val="130000"/>
              </a:schemeClr>
            </a:gs>
            <a:gs pos="100000">
              <a:schemeClr val="accent2">
                <a:hueOff val="-4974013"/>
                <a:satOff val="-3397"/>
                <a:lumOff val="-947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0" kern="1200" dirty="0" smtClean="0"/>
            <a:t>Improvement and Guarantee of Quality</a:t>
          </a:r>
          <a:endParaRPr lang="en-US" sz="2400" b="0" kern="1200" dirty="0"/>
        </a:p>
      </dsp:txBody>
      <dsp:txXfrm>
        <a:off x="0" y="1082384"/>
        <a:ext cx="8229600" cy="907335"/>
      </dsp:txXfrm>
    </dsp:sp>
    <dsp:sp modelId="{5BEC6188-6586-485C-888E-4AFE654770B8}">
      <dsp:nvSpPr>
        <dsp:cNvPr id="0" name=""/>
        <dsp:cNvSpPr/>
      </dsp:nvSpPr>
      <dsp:spPr>
        <a:xfrm>
          <a:off x="0" y="2125079"/>
          <a:ext cx="8229600" cy="907335"/>
        </a:xfrm>
        <a:prstGeom prst="roundRect">
          <a:avLst/>
        </a:prstGeom>
        <a:gradFill rotWithShape="0">
          <a:gsLst>
            <a:gs pos="0">
              <a:schemeClr val="accent2">
                <a:hueOff val="-9948026"/>
                <a:satOff val="-6793"/>
                <a:lumOff val="-18954"/>
                <a:alphaOff val="0"/>
                <a:shade val="51000"/>
                <a:satMod val="130000"/>
              </a:schemeClr>
            </a:gs>
            <a:gs pos="80000">
              <a:schemeClr val="accent2">
                <a:hueOff val="-9948026"/>
                <a:satOff val="-6793"/>
                <a:lumOff val="-18954"/>
                <a:alphaOff val="0"/>
                <a:shade val="93000"/>
                <a:satMod val="130000"/>
              </a:schemeClr>
            </a:gs>
            <a:gs pos="100000">
              <a:schemeClr val="accent2">
                <a:hueOff val="-9948026"/>
                <a:satOff val="-6793"/>
                <a:lumOff val="-1895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0" kern="1200" dirty="0" smtClean="0"/>
            <a:t>Reduction of Total Cost over the Entire Project and System Life Cycle</a:t>
          </a:r>
          <a:endParaRPr lang="en-US" sz="2400" b="0" kern="1200" dirty="0"/>
        </a:p>
      </dsp:txBody>
      <dsp:txXfrm>
        <a:off x="0" y="2125079"/>
        <a:ext cx="8229600" cy="907335"/>
      </dsp:txXfrm>
    </dsp:sp>
    <dsp:sp modelId="{257B6D11-63BA-421B-B20F-230F8F383636}">
      <dsp:nvSpPr>
        <dsp:cNvPr id="0" name=""/>
        <dsp:cNvSpPr/>
      </dsp:nvSpPr>
      <dsp:spPr>
        <a:xfrm>
          <a:off x="0" y="3167775"/>
          <a:ext cx="8229600" cy="907335"/>
        </a:xfrm>
        <a:prstGeom prst="roundRect">
          <a:avLst/>
        </a:prstGeom>
        <a:gradFill rotWithShape="0">
          <a:gsLst>
            <a:gs pos="0">
              <a:schemeClr val="accent2">
                <a:hueOff val="-14922038"/>
                <a:satOff val="-10190"/>
                <a:lumOff val="-28431"/>
                <a:alphaOff val="0"/>
                <a:shade val="51000"/>
                <a:satMod val="130000"/>
              </a:schemeClr>
            </a:gs>
            <a:gs pos="80000">
              <a:schemeClr val="accent2">
                <a:hueOff val="-14922038"/>
                <a:satOff val="-10190"/>
                <a:lumOff val="-28431"/>
                <a:alphaOff val="0"/>
                <a:shade val="93000"/>
                <a:satMod val="130000"/>
              </a:schemeClr>
            </a:gs>
            <a:gs pos="100000">
              <a:schemeClr val="accent2">
                <a:hueOff val="-14922038"/>
                <a:satOff val="-10190"/>
                <a:lumOff val="-2843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0" kern="1200" dirty="0" smtClean="0"/>
            <a:t>Improvement of Communication between all Stakeholders</a:t>
          </a:r>
          <a:endParaRPr lang="en-US" sz="2400" b="0" kern="1200" dirty="0"/>
        </a:p>
      </dsp:txBody>
      <dsp:txXfrm>
        <a:off x="0" y="3167775"/>
        <a:ext cx="8229600" cy="907335"/>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D394FC2-7207-40BB-A738-8C482B593F8D}">
      <dsp:nvSpPr>
        <dsp:cNvPr id="0" name=""/>
        <dsp:cNvSpPr/>
      </dsp:nvSpPr>
      <dsp:spPr>
        <a:xfrm>
          <a:off x="0" y="859809"/>
          <a:ext cx="3753134" cy="3753134"/>
        </a:xfrm>
        <a:prstGeom prst="diamond">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9C1CFA-CA5D-486A-9420-6B26C75FDE29}">
      <dsp:nvSpPr>
        <dsp:cNvPr id="0" name=""/>
        <dsp:cNvSpPr/>
      </dsp:nvSpPr>
      <dsp:spPr>
        <a:xfrm>
          <a:off x="356547" y="1216356"/>
          <a:ext cx="1463722" cy="1463722"/>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Agile Values</a:t>
          </a:r>
        </a:p>
        <a:p>
          <a:pPr lvl="0" algn="l" defTabSz="711200">
            <a:lnSpc>
              <a:spcPct val="90000"/>
            </a:lnSpc>
            <a:spcBef>
              <a:spcPct val="0"/>
            </a:spcBef>
            <a:spcAft>
              <a:spcPct val="35000"/>
            </a:spcAft>
          </a:pPr>
          <a:r>
            <a:rPr lang="en-US" sz="1600" kern="1200" dirty="0" smtClean="0"/>
            <a:t>(Agile Manifesto)</a:t>
          </a:r>
          <a:endParaRPr lang="en-US" sz="1600" kern="1200" dirty="0"/>
        </a:p>
      </dsp:txBody>
      <dsp:txXfrm>
        <a:off x="356547" y="1216356"/>
        <a:ext cx="1463722" cy="1463722"/>
      </dsp:txXfrm>
    </dsp:sp>
    <dsp:sp modelId="{97FB8096-6330-40D4-B2B4-51BD6C077157}">
      <dsp:nvSpPr>
        <dsp:cNvPr id="0" name=""/>
        <dsp:cNvSpPr/>
      </dsp:nvSpPr>
      <dsp:spPr>
        <a:xfrm>
          <a:off x="1932864" y="1216356"/>
          <a:ext cx="1463722" cy="1463722"/>
        </a:xfrm>
        <a:prstGeom prst="roundRect">
          <a:avLst/>
        </a:prstGeom>
        <a:solidFill>
          <a:schemeClr val="accent3">
            <a:hueOff val="-153435"/>
            <a:satOff val="21237"/>
            <a:lumOff val="516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Roles and Activities</a:t>
          </a:r>
          <a:endParaRPr lang="en-US" sz="1600" kern="1200" dirty="0"/>
        </a:p>
      </dsp:txBody>
      <dsp:txXfrm>
        <a:off x="1932864" y="1216356"/>
        <a:ext cx="1463722" cy="1463722"/>
      </dsp:txXfrm>
    </dsp:sp>
    <dsp:sp modelId="{53EA0D52-F4B8-4CD0-BA24-6F4E3B17709D}">
      <dsp:nvSpPr>
        <dsp:cNvPr id="0" name=""/>
        <dsp:cNvSpPr/>
      </dsp:nvSpPr>
      <dsp:spPr>
        <a:xfrm>
          <a:off x="356547" y="2792673"/>
          <a:ext cx="1463722" cy="1463722"/>
        </a:xfrm>
        <a:prstGeom prst="roundRect">
          <a:avLst/>
        </a:prstGeom>
        <a:solidFill>
          <a:schemeClr val="accent3">
            <a:hueOff val="-306869"/>
            <a:satOff val="42475"/>
            <a:lumOff val="1032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How it is different?</a:t>
          </a:r>
          <a:endParaRPr lang="en-US" sz="1600" kern="1200" dirty="0"/>
        </a:p>
      </dsp:txBody>
      <dsp:txXfrm>
        <a:off x="356547" y="2792673"/>
        <a:ext cx="1463722" cy="1463722"/>
      </dsp:txXfrm>
    </dsp:sp>
    <dsp:sp modelId="{E092AC9F-9A05-4475-92FE-A9C468725E26}">
      <dsp:nvSpPr>
        <dsp:cNvPr id="0" name=""/>
        <dsp:cNvSpPr/>
      </dsp:nvSpPr>
      <dsp:spPr>
        <a:xfrm>
          <a:off x="1932864" y="2792673"/>
          <a:ext cx="1463722" cy="1463722"/>
        </a:xfrm>
        <a:prstGeom prst="roundRect">
          <a:avLst/>
        </a:prstGeom>
        <a:solidFill>
          <a:schemeClr val="accent3">
            <a:hueOff val="-460304"/>
            <a:satOff val="63712"/>
            <a:lumOff val="1549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Whole team approach</a:t>
          </a:r>
          <a:endParaRPr lang="en-US" sz="1600" kern="1200" dirty="0"/>
        </a:p>
      </dsp:txBody>
      <dsp:txXfrm>
        <a:off x="1932864" y="2792673"/>
        <a:ext cx="1463722" cy="1463722"/>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CFA6756-326D-4352-B31A-408590BF8AE1}">
      <dsp:nvSpPr>
        <dsp:cNvPr id="0" name=""/>
        <dsp:cNvSpPr/>
      </dsp:nvSpPr>
      <dsp:spPr>
        <a:xfrm>
          <a:off x="0" y="9749"/>
          <a:ext cx="5322627" cy="71136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latin typeface="Arial" pitchFamily="34" charset="0"/>
              <a:cs typeface="Arial" pitchFamily="34" charset="0"/>
            </a:rPr>
            <a:t>Core value1:  Individuals and interactions over processes and tools:</a:t>
          </a:r>
          <a:endParaRPr lang="en-US" sz="1600" kern="1200" dirty="0">
            <a:latin typeface="Arial" pitchFamily="34" charset="0"/>
            <a:cs typeface="Arial" pitchFamily="34" charset="0"/>
          </a:endParaRPr>
        </a:p>
      </dsp:txBody>
      <dsp:txXfrm>
        <a:off x="0" y="9749"/>
        <a:ext cx="5322627" cy="711360"/>
      </dsp:txXfrm>
    </dsp:sp>
    <dsp:sp modelId="{56EA87A9-7155-4DAF-BC8E-E04560AD3F79}">
      <dsp:nvSpPr>
        <dsp:cNvPr id="0" name=""/>
        <dsp:cNvSpPr/>
      </dsp:nvSpPr>
      <dsp:spPr>
        <a:xfrm>
          <a:off x="0" y="721109"/>
          <a:ext cx="5322627" cy="688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93" tIns="20320" rIns="113792" bIns="20320" numCol="1" spcCol="1270" anchor="t" anchorCtr="0">
          <a:noAutofit/>
        </a:bodyPr>
        <a:lstStyle/>
        <a:p>
          <a:pPr marL="171450" lvl="1" indent="-171450" algn="l" defTabSz="711200" rtl="0">
            <a:lnSpc>
              <a:spcPct val="90000"/>
            </a:lnSpc>
            <a:spcBef>
              <a:spcPct val="0"/>
            </a:spcBef>
            <a:spcAft>
              <a:spcPct val="20000"/>
            </a:spcAft>
            <a:buChar char="••"/>
          </a:pPr>
          <a:r>
            <a:rPr lang="en-US" sz="1600" kern="1200" dirty="0" smtClean="0">
              <a:latin typeface="Arial" pitchFamily="34" charset="0"/>
              <a:cs typeface="Arial" pitchFamily="34" charset="0"/>
            </a:rPr>
            <a:t>Undocumented process with good interactions among the stake holders , than a documented process with less interactions</a:t>
          </a:r>
          <a:endParaRPr lang="en-US" sz="1600" kern="1200" dirty="0">
            <a:latin typeface="Arial" pitchFamily="34" charset="0"/>
            <a:cs typeface="Arial" pitchFamily="34" charset="0"/>
          </a:endParaRPr>
        </a:p>
      </dsp:txBody>
      <dsp:txXfrm>
        <a:off x="0" y="721109"/>
        <a:ext cx="5322627" cy="688274"/>
      </dsp:txXfrm>
    </dsp:sp>
    <dsp:sp modelId="{F24133FF-34AB-426F-A29B-AD00EDA46040}">
      <dsp:nvSpPr>
        <dsp:cNvPr id="0" name=""/>
        <dsp:cNvSpPr/>
      </dsp:nvSpPr>
      <dsp:spPr>
        <a:xfrm>
          <a:off x="0" y="1409384"/>
          <a:ext cx="5322627" cy="711360"/>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latin typeface="Arial" pitchFamily="34" charset="0"/>
              <a:cs typeface="Arial" pitchFamily="34" charset="0"/>
            </a:rPr>
            <a:t>Core value 2: Working software over comprehensive documentation:</a:t>
          </a:r>
          <a:endParaRPr lang="en-US" sz="1600" kern="1200" dirty="0">
            <a:latin typeface="Arial" pitchFamily="34" charset="0"/>
            <a:cs typeface="Arial" pitchFamily="34" charset="0"/>
          </a:endParaRPr>
        </a:p>
      </dsp:txBody>
      <dsp:txXfrm>
        <a:off x="0" y="1409384"/>
        <a:ext cx="5322627" cy="711360"/>
      </dsp:txXfrm>
    </dsp:sp>
    <dsp:sp modelId="{AD2B312D-7666-40FB-A07F-C54FC74EDF10}">
      <dsp:nvSpPr>
        <dsp:cNvPr id="0" name=""/>
        <dsp:cNvSpPr/>
      </dsp:nvSpPr>
      <dsp:spPr>
        <a:xfrm>
          <a:off x="0" y="2120744"/>
          <a:ext cx="5322627"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93" tIns="20320" rIns="113792" bIns="20320" numCol="1" spcCol="1270" anchor="t" anchorCtr="0">
          <a:noAutofit/>
        </a:bodyPr>
        <a:lstStyle/>
        <a:p>
          <a:pPr marL="171450" lvl="1" indent="-171450" algn="l" defTabSz="711200" rtl="0">
            <a:lnSpc>
              <a:spcPct val="90000"/>
            </a:lnSpc>
            <a:spcBef>
              <a:spcPct val="0"/>
            </a:spcBef>
            <a:spcAft>
              <a:spcPct val="20000"/>
            </a:spcAft>
            <a:buChar char="••"/>
          </a:pPr>
          <a:r>
            <a:rPr lang="en-US" sz="1600" kern="1200" dirty="0" smtClean="0">
              <a:latin typeface="Arial" pitchFamily="34" charset="0"/>
              <a:cs typeface="Arial" pitchFamily="34" charset="0"/>
            </a:rPr>
            <a:t>Running code is ruthlessly honest</a:t>
          </a:r>
          <a:endParaRPr lang="en-US" sz="1600" kern="1200" dirty="0">
            <a:latin typeface="Arial" pitchFamily="34" charset="0"/>
            <a:cs typeface="Arial" pitchFamily="34" charset="0"/>
          </a:endParaRPr>
        </a:p>
      </dsp:txBody>
      <dsp:txXfrm>
        <a:off x="0" y="2120744"/>
        <a:ext cx="5322627" cy="629280"/>
      </dsp:txXfrm>
    </dsp:sp>
    <dsp:sp modelId="{27C6952F-D9E2-4DA1-A1E4-C3D5961A0359}">
      <dsp:nvSpPr>
        <dsp:cNvPr id="0" name=""/>
        <dsp:cNvSpPr/>
      </dsp:nvSpPr>
      <dsp:spPr>
        <a:xfrm>
          <a:off x="0" y="2750024"/>
          <a:ext cx="5322627" cy="71136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latin typeface="Arial" pitchFamily="34" charset="0"/>
              <a:cs typeface="Arial" pitchFamily="34" charset="0"/>
            </a:rPr>
            <a:t>Core value 3: Customer collaboration over contract negotiation:</a:t>
          </a:r>
          <a:endParaRPr lang="en-US" sz="1600" kern="1200" dirty="0">
            <a:latin typeface="Arial" pitchFamily="34" charset="0"/>
            <a:cs typeface="Arial" pitchFamily="34" charset="0"/>
          </a:endParaRPr>
        </a:p>
      </dsp:txBody>
      <dsp:txXfrm>
        <a:off x="0" y="2750024"/>
        <a:ext cx="5322627" cy="711360"/>
      </dsp:txXfrm>
    </dsp:sp>
    <dsp:sp modelId="{D991D7AB-5E75-4FBE-9F50-A4A9B6F94B7E}">
      <dsp:nvSpPr>
        <dsp:cNvPr id="0" name=""/>
        <dsp:cNvSpPr/>
      </dsp:nvSpPr>
      <dsp:spPr>
        <a:xfrm>
          <a:off x="0" y="3461384"/>
          <a:ext cx="5322627" cy="688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93" tIns="20320" rIns="113792" bIns="20320" numCol="1" spcCol="1270" anchor="t" anchorCtr="0">
          <a:noAutofit/>
        </a:bodyPr>
        <a:lstStyle/>
        <a:p>
          <a:pPr marL="171450" lvl="1" indent="-171450" algn="l" defTabSz="711200" rtl="0">
            <a:lnSpc>
              <a:spcPct val="90000"/>
            </a:lnSpc>
            <a:spcBef>
              <a:spcPct val="0"/>
            </a:spcBef>
            <a:spcAft>
              <a:spcPct val="20000"/>
            </a:spcAft>
            <a:buChar char="••"/>
          </a:pPr>
          <a:r>
            <a:rPr lang="en-US" sz="1600" kern="1200" dirty="0" smtClean="0">
              <a:latin typeface="Arial" pitchFamily="34" charset="0"/>
              <a:cs typeface="Arial" pitchFamily="34" charset="0"/>
            </a:rPr>
            <a:t>Customer is part of development process; it is collaboration in decision meeting, speed of communication and individual's connect</a:t>
          </a:r>
          <a:endParaRPr lang="en-US" sz="1600" kern="1200" dirty="0">
            <a:latin typeface="Arial" pitchFamily="34" charset="0"/>
            <a:cs typeface="Arial" pitchFamily="34" charset="0"/>
          </a:endParaRPr>
        </a:p>
      </dsp:txBody>
      <dsp:txXfrm>
        <a:off x="0" y="3461384"/>
        <a:ext cx="5322627" cy="688274"/>
      </dsp:txXfrm>
    </dsp:sp>
    <dsp:sp modelId="{78B1979E-856A-46A0-8491-EA2897B8B3B5}">
      <dsp:nvSpPr>
        <dsp:cNvPr id="0" name=""/>
        <dsp:cNvSpPr/>
      </dsp:nvSpPr>
      <dsp:spPr>
        <a:xfrm>
          <a:off x="0" y="4149659"/>
          <a:ext cx="5322627" cy="71136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latin typeface="Arial" pitchFamily="34" charset="0"/>
              <a:cs typeface="Arial" pitchFamily="34" charset="0"/>
            </a:rPr>
            <a:t>Core value 4: Respond to change over following a plan:</a:t>
          </a:r>
          <a:endParaRPr lang="en-US" sz="1600" kern="1200" dirty="0">
            <a:latin typeface="Arial" pitchFamily="34" charset="0"/>
            <a:cs typeface="Arial" pitchFamily="34" charset="0"/>
          </a:endParaRPr>
        </a:p>
      </dsp:txBody>
      <dsp:txXfrm>
        <a:off x="0" y="4149659"/>
        <a:ext cx="5322627" cy="711360"/>
      </dsp:txXfrm>
    </dsp:sp>
    <dsp:sp modelId="{5D998865-18DC-4952-99CF-2144649BD1B2}">
      <dsp:nvSpPr>
        <dsp:cNvPr id="0" name=""/>
        <dsp:cNvSpPr/>
      </dsp:nvSpPr>
      <dsp:spPr>
        <a:xfrm>
          <a:off x="0" y="4861019"/>
          <a:ext cx="5322627"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93" tIns="20320" rIns="113792" bIns="20320" numCol="1" spcCol="1270" anchor="t" anchorCtr="0">
          <a:noAutofit/>
        </a:bodyPr>
        <a:lstStyle/>
        <a:p>
          <a:pPr marL="171450" lvl="1" indent="-171450" algn="l" defTabSz="711200" rtl="0">
            <a:lnSpc>
              <a:spcPct val="90000"/>
            </a:lnSpc>
            <a:spcBef>
              <a:spcPct val="0"/>
            </a:spcBef>
            <a:spcAft>
              <a:spcPct val="20000"/>
            </a:spcAft>
            <a:buChar char="••"/>
          </a:pPr>
          <a:r>
            <a:rPr lang="en-US" sz="1600" kern="1200" dirty="0" smtClean="0">
              <a:latin typeface="Arial" pitchFamily="34" charset="0"/>
              <a:cs typeface="Arial" pitchFamily="34" charset="0"/>
            </a:rPr>
            <a:t>Rather than focusing on outdated plan, deal with changing realities </a:t>
          </a:r>
          <a:endParaRPr lang="en-US" sz="1600" kern="1200" dirty="0">
            <a:latin typeface="Arial" pitchFamily="34" charset="0"/>
            <a:cs typeface="Arial" pitchFamily="34" charset="0"/>
          </a:endParaRPr>
        </a:p>
      </dsp:txBody>
      <dsp:txXfrm>
        <a:off x="0" y="4861019"/>
        <a:ext cx="5322627" cy="629280"/>
      </dsp:txXfrm>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64557BA-4713-4B8C-8622-E99FCFA22911}">
      <dsp:nvSpPr>
        <dsp:cNvPr id="0" name=""/>
        <dsp:cNvSpPr/>
      </dsp:nvSpPr>
      <dsp:spPr>
        <a:xfrm>
          <a:off x="0" y="1748"/>
          <a:ext cx="2405742" cy="3577902"/>
        </a:xfrm>
        <a:prstGeom prst="roundRect">
          <a:avLst/>
        </a:prstGeom>
        <a:gradFill rotWithShape="0">
          <a:gsLst>
            <a:gs pos="0">
              <a:schemeClr val="accent5">
                <a:alpha val="90000"/>
                <a:hueOff val="0"/>
                <a:satOff val="0"/>
                <a:lumOff val="0"/>
                <a:alphaOff val="0"/>
                <a:tint val="50000"/>
                <a:satMod val="300000"/>
              </a:schemeClr>
            </a:gs>
            <a:gs pos="35000">
              <a:schemeClr val="accent5">
                <a:alpha val="90000"/>
                <a:hueOff val="0"/>
                <a:satOff val="0"/>
                <a:lumOff val="0"/>
                <a:alphaOff val="0"/>
                <a:tint val="37000"/>
                <a:satMod val="300000"/>
              </a:schemeClr>
            </a:gs>
            <a:gs pos="100000">
              <a:schemeClr val="accent5">
                <a:alpha val="9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just" defTabSz="1066800" rtl="0">
            <a:lnSpc>
              <a:spcPct val="90000"/>
            </a:lnSpc>
            <a:spcBef>
              <a:spcPct val="0"/>
            </a:spcBef>
            <a:spcAft>
              <a:spcPct val="35000"/>
            </a:spcAft>
          </a:pPr>
          <a:r>
            <a:rPr lang="en-US" sz="2400" kern="1200" dirty="0" smtClean="0">
              <a:latin typeface="Arial" pitchFamily="34" charset="0"/>
              <a:cs typeface="Arial" pitchFamily="34" charset="0"/>
            </a:rPr>
            <a:t>Successful: The system is useful when it is delivered</a:t>
          </a:r>
        </a:p>
        <a:p>
          <a:pPr lvl="0" algn="just" defTabSz="1066800" rtl="0">
            <a:lnSpc>
              <a:spcPct val="90000"/>
            </a:lnSpc>
            <a:spcBef>
              <a:spcPct val="0"/>
            </a:spcBef>
            <a:spcAft>
              <a:spcPct val="35000"/>
            </a:spcAft>
          </a:pPr>
          <a:endParaRPr lang="en-US" sz="2400" kern="1200" dirty="0">
            <a:latin typeface="Arial" pitchFamily="34" charset="0"/>
            <a:cs typeface="Arial" pitchFamily="34" charset="0"/>
          </a:endParaRPr>
        </a:p>
      </dsp:txBody>
      <dsp:txXfrm>
        <a:off x="0" y="1748"/>
        <a:ext cx="2405742" cy="3577902"/>
      </dsp:txXfrm>
    </dsp:sp>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AF21EAA-BB71-4236-9F18-E3CF8CD08D41}">
      <dsp:nvSpPr>
        <dsp:cNvPr id="0" name=""/>
        <dsp:cNvSpPr/>
      </dsp:nvSpPr>
      <dsp:spPr>
        <a:xfrm>
          <a:off x="0" y="36780"/>
          <a:ext cx="4885899" cy="54288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Customer Team</a:t>
          </a:r>
          <a:endParaRPr lang="en-US" sz="1600" kern="1200" dirty="0"/>
        </a:p>
      </dsp:txBody>
      <dsp:txXfrm>
        <a:off x="0" y="36780"/>
        <a:ext cx="4885899" cy="542880"/>
      </dsp:txXfrm>
    </dsp:sp>
    <dsp:sp modelId="{C0048530-8084-43ED-B473-1085CF50A6A9}">
      <dsp:nvSpPr>
        <dsp:cNvPr id="0" name=""/>
        <dsp:cNvSpPr/>
      </dsp:nvSpPr>
      <dsp:spPr>
        <a:xfrm>
          <a:off x="0" y="579660"/>
          <a:ext cx="4885899" cy="2401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127"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US" sz="1400" kern="1200" dirty="0" smtClean="0"/>
            <a:t>Includes business experts, product owners, domain experts, product managers, business analysts, Subject Matter experts</a:t>
          </a:r>
          <a:endParaRPr lang="en-US" sz="1400" kern="1200" dirty="0"/>
        </a:p>
        <a:p>
          <a:pPr marL="114300" lvl="1" indent="-114300" algn="l" defTabSz="622300">
            <a:lnSpc>
              <a:spcPct val="90000"/>
            </a:lnSpc>
            <a:spcBef>
              <a:spcPct val="0"/>
            </a:spcBef>
            <a:spcAft>
              <a:spcPct val="20000"/>
            </a:spcAft>
            <a:buChar char="••"/>
          </a:pPr>
          <a:r>
            <a:rPr lang="en-US" sz="1400" kern="1200" dirty="0" smtClean="0"/>
            <a:t>Customer team writes the stories or feature sets that the developer team delivers</a:t>
          </a:r>
          <a:endParaRPr lang="en-US" sz="1400" kern="1200" dirty="0"/>
        </a:p>
        <a:p>
          <a:pPr marL="114300" lvl="1" indent="-114300" algn="l" defTabSz="622300">
            <a:lnSpc>
              <a:spcPct val="90000"/>
            </a:lnSpc>
            <a:spcBef>
              <a:spcPct val="0"/>
            </a:spcBef>
            <a:spcAft>
              <a:spcPct val="20000"/>
            </a:spcAft>
            <a:buChar char="••"/>
          </a:pPr>
          <a:r>
            <a:rPr lang="en-US" sz="1400" kern="1200" dirty="0" smtClean="0"/>
            <a:t>They communicate and collaborate with the developer team through out each iteration</a:t>
          </a:r>
          <a:endParaRPr lang="en-US" sz="1400" kern="1200" dirty="0"/>
        </a:p>
        <a:p>
          <a:pPr marL="114300" lvl="1" indent="-114300" algn="l" defTabSz="622300">
            <a:lnSpc>
              <a:spcPct val="90000"/>
            </a:lnSpc>
            <a:spcBef>
              <a:spcPct val="0"/>
            </a:spcBef>
            <a:spcAft>
              <a:spcPct val="20000"/>
            </a:spcAft>
            <a:buChar char="••"/>
          </a:pPr>
          <a:r>
            <a:rPr lang="en-US" sz="1400" kern="1200" dirty="0" smtClean="0"/>
            <a:t>Testers are integral part of the customer team helping elicit requirements and examples and helping the customers express their requirements as tests, make sure the tests pass, and make sure that adequate regression tests are automated</a:t>
          </a:r>
          <a:endParaRPr lang="en-US" sz="1400" kern="1200" dirty="0"/>
        </a:p>
      </dsp:txBody>
      <dsp:txXfrm>
        <a:off x="0" y="579660"/>
        <a:ext cx="4885899" cy="2401199"/>
      </dsp:txXfrm>
    </dsp:sp>
    <dsp:sp modelId="{4CA2C5A4-AF43-4333-822A-9DFD54604D8B}">
      <dsp:nvSpPr>
        <dsp:cNvPr id="0" name=""/>
        <dsp:cNvSpPr/>
      </dsp:nvSpPr>
      <dsp:spPr>
        <a:xfrm>
          <a:off x="0" y="2980860"/>
          <a:ext cx="4885899" cy="542880"/>
        </a:xfrm>
        <a:prstGeom prst="roundRect">
          <a:avLst/>
        </a:prstGeom>
        <a:solidFill>
          <a:schemeClr val="accent2">
            <a:hueOff val="-7461019"/>
            <a:satOff val="-5095"/>
            <a:lumOff val="-142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Developer Team</a:t>
          </a:r>
          <a:endParaRPr lang="en-US" sz="1600" kern="1200" dirty="0"/>
        </a:p>
      </dsp:txBody>
      <dsp:txXfrm>
        <a:off x="0" y="2980860"/>
        <a:ext cx="4885899" cy="542880"/>
      </dsp:txXfrm>
    </dsp:sp>
    <dsp:sp modelId="{DF3453B1-811A-4ACD-B045-F971B27634F6}">
      <dsp:nvSpPr>
        <dsp:cNvPr id="0" name=""/>
        <dsp:cNvSpPr/>
      </dsp:nvSpPr>
      <dsp:spPr>
        <a:xfrm>
          <a:off x="0" y="3523740"/>
          <a:ext cx="4885899" cy="1050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127"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US" sz="1400" kern="1200" dirty="0" smtClean="0"/>
            <a:t>Involved in delivering code</a:t>
          </a:r>
          <a:endParaRPr lang="en-US" sz="1400" kern="1200" dirty="0"/>
        </a:p>
        <a:p>
          <a:pPr marL="114300" lvl="1" indent="-114300" algn="l" defTabSz="622300">
            <a:lnSpc>
              <a:spcPct val="90000"/>
            </a:lnSpc>
            <a:spcBef>
              <a:spcPct val="0"/>
            </a:spcBef>
            <a:spcAft>
              <a:spcPct val="20000"/>
            </a:spcAft>
            <a:buChar char="••"/>
          </a:pPr>
          <a:r>
            <a:rPr lang="en-US" sz="1400" kern="1200" dirty="0" smtClean="0"/>
            <a:t>Discourage specialized roles on the teams and encourage all team members to transfer their skills to other members as much as possible</a:t>
          </a:r>
          <a:endParaRPr lang="en-US" sz="1400" kern="1200" dirty="0"/>
        </a:p>
        <a:p>
          <a:pPr marL="114300" lvl="1" indent="-114300" algn="l" defTabSz="622300">
            <a:lnSpc>
              <a:spcPct val="90000"/>
            </a:lnSpc>
            <a:spcBef>
              <a:spcPct val="0"/>
            </a:spcBef>
            <a:spcAft>
              <a:spcPct val="20000"/>
            </a:spcAft>
            <a:buChar char="••"/>
          </a:pPr>
          <a:r>
            <a:rPr lang="en-US" sz="1400" kern="1200" dirty="0" smtClean="0"/>
            <a:t>Testers are also on the developer team</a:t>
          </a:r>
          <a:endParaRPr lang="en-US" sz="1400" kern="1200" dirty="0"/>
        </a:p>
      </dsp:txBody>
      <dsp:txXfrm>
        <a:off x="0" y="3523740"/>
        <a:ext cx="4885899" cy="1050524"/>
      </dsp:txXfrm>
    </dsp:sp>
    <dsp:sp modelId="{F311509B-CD3B-412C-9E74-A41DD93BD7C0}">
      <dsp:nvSpPr>
        <dsp:cNvPr id="0" name=""/>
        <dsp:cNvSpPr/>
      </dsp:nvSpPr>
      <dsp:spPr>
        <a:xfrm>
          <a:off x="0" y="4574264"/>
          <a:ext cx="4885899" cy="542880"/>
        </a:xfrm>
        <a:prstGeom prst="roundRect">
          <a:avLst/>
        </a:prstGeom>
        <a:solidFill>
          <a:schemeClr val="accent2">
            <a:hueOff val="-14922038"/>
            <a:satOff val="-10190"/>
            <a:lumOff val="-2843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Interaction of roles</a:t>
          </a:r>
          <a:endParaRPr lang="en-US" sz="1600" kern="1200" dirty="0"/>
        </a:p>
      </dsp:txBody>
      <dsp:txXfrm>
        <a:off x="0" y="4574264"/>
        <a:ext cx="4885899" cy="542880"/>
      </dsp:txXfrm>
    </dsp:sp>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92D6BBB-B08E-492F-87DB-DDF992049460}">
      <dsp:nvSpPr>
        <dsp:cNvPr id="0" name=""/>
        <dsp:cNvSpPr/>
      </dsp:nvSpPr>
      <dsp:spPr>
        <a:xfrm>
          <a:off x="815199" y="341206"/>
          <a:ext cx="2259213" cy="2259213"/>
        </a:xfrm>
        <a:prstGeom prst="ellipse">
          <a:avLst/>
        </a:prstGeom>
        <a:solidFill>
          <a:schemeClr val="accent5">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kern="1200" dirty="0" smtClean="0"/>
            <a:t>Programmer</a:t>
          </a:r>
          <a:endParaRPr lang="en-US" sz="1600" kern="1200" dirty="0"/>
        </a:p>
      </dsp:txBody>
      <dsp:txXfrm>
        <a:off x="1116427" y="736569"/>
        <a:ext cx="1656756" cy="1016645"/>
      </dsp:txXfrm>
    </dsp:sp>
    <dsp:sp modelId="{CA6F697D-735F-4A75-99CC-2CA0C9F0EDB1}">
      <dsp:nvSpPr>
        <dsp:cNvPr id="0" name=""/>
        <dsp:cNvSpPr/>
      </dsp:nvSpPr>
      <dsp:spPr>
        <a:xfrm>
          <a:off x="1630398" y="1753215"/>
          <a:ext cx="2259213" cy="2259213"/>
        </a:xfrm>
        <a:prstGeom prst="ellipse">
          <a:avLst/>
        </a:prstGeom>
        <a:solidFill>
          <a:schemeClr val="accent5">
            <a:alpha val="50000"/>
            <a:hueOff val="3062887"/>
            <a:satOff val="0"/>
            <a:lumOff val="-7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kern="1200" dirty="0" smtClean="0"/>
            <a:t>Domain Expert</a:t>
          </a:r>
          <a:endParaRPr lang="en-US" sz="1600" kern="1200" dirty="0"/>
        </a:p>
      </dsp:txBody>
      <dsp:txXfrm>
        <a:off x="2321341" y="2336845"/>
        <a:ext cx="1355527" cy="1242567"/>
      </dsp:txXfrm>
    </dsp:sp>
    <dsp:sp modelId="{A2F0006F-458B-403F-B4B9-51FB3F4C11B5}">
      <dsp:nvSpPr>
        <dsp:cNvPr id="0" name=""/>
        <dsp:cNvSpPr/>
      </dsp:nvSpPr>
      <dsp:spPr>
        <a:xfrm>
          <a:off x="0" y="1753215"/>
          <a:ext cx="2259213" cy="2259213"/>
        </a:xfrm>
        <a:prstGeom prst="ellipse">
          <a:avLst/>
        </a:prstGeom>
        <a:solidFill>
          <a:schemeClr val="accent5">
            <a:alpha val="50000"/>
            <a:hueOff val="6125773"/>
            <a:satOff val="0"/>
            <a:lumOff val="-1549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kern="1200" dirty="0" smtClean="0"/>
            <a:t>Tester</a:t>
          </a:r>
          <a:endParaRPr lang="en-US" sz="1600" kern="1200" dirty="0"/>
        </a:p>
      </dsp:txBody>
      <dsp:txXfrm>
        <a:off x="212742" y="2336845"/>
        <a:ext cx="1355527" cy="1242567"/>
      </dsp:txXfrm>
    </dsp:sp>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420ABB1-317B-4597-94C3-6F358F53588F}">
      <dsp:nvSpPr>
        <dsp:cNvPr id="0" name=""/>
        <dsp:cNvSpPr/>
      </dsp:nvSpPr>
      <dsp:spPr>
        <a:xfrm>
          <a:off x="0" y="0"/>
          <a:ext cx="2525609" cy="731520"/>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Requirements</a:t>
          </a:r>
          <a:endParaRPr lang="en-US" sz="1900" kern="1200" dirty="0"/>
        </a:p>
      </dsp:txBody>
      <dsp:txXfrm>
        <a:off x="0" y="0"/>
        <a:ext cx="1693505" cy="731520"/>
      </dsp:txXfrm>
    </dsp:sp>
    <dsp:sp modelId="{7B40D27B-011A-424B-B755-32F980452E0B}">
      <dsp:nvSpPr>
        <dsp:cNvPr id="0" name=""/>
        <dsp:cNvSpPr/>
      </dsp:nvSpPr>
      <dsp:spPr>
        <a:xfrm>
          <a:off x="188600" y="833120"/>
          <a:ext cx="2525609" cy="731520"/>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Software Specifications</a:t>
          </a:r>
          <a:endParaRPr lang="en-US" sz="1900" kern="1200" dirty="0"/>
        </a:p>
      </dsp:txBody>
      <dsp:txXfrm>
        <a:off x="188600" y="833120"/>
        <a:ext cx="1861520" cy="731519"/>
      </dsp:txXfrm>
    </dsp:sp>
    <dsp:sp modelId="{6289D323-BE18-43DD-A642-32318B144647}">
      <dsp:nvSpPr>
        <dsp:cNvPr id="0" name=""/>
        <dsp:cNvSpPr/>
      </dsp:nvSpPr>
      <dsp:spPr>
        <a:xfrm>
          <a:off x="377201" y="1666240"/>
          <a:ext cx="2525609" cy="731520"/>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Code</a:t>
          </a:r>
          <a:endParaRPr lang="en-US" sz="1900" kern="1200" dirty="0"/>
        </a:p>
      </dsp:txBody>
      <dsp:txXfrm>
        <a:off x="377201" y="1666240"/>
        <a:ext cx="1861520" cy="731519"/>
      </dsp:txXfrm>
    </dsp:sp>
    <dsp:sp modelId="{8110B8A3-2423-4743-A16E-990BB21D45A1}">
      <dsp:nvSpPr>
        <dsp:cNvPr id="0" name=""/>
        <dsp:cNvSpPr/>
      </dsp:nvSpPr>
      <dsp:spPr>
        <a:xfrm>
          <a:off x="565802" y="2499360"/>
          <a:ext cx="2525609" cy="731520"/>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Testing</a:t>
          </a:r>
          <a:endParaRPr lang="en-US" sz="1900" kern="1200" dirty="0"/>
        </a:p>
      </dsp:txBody>
      <dsp:txXfrm>
        <a:off x="565802" y="2499360"/>
        <a:ext cx="1861520" cy="731519"/>
      </dsp:txXfrm>
    </dsp:sp>
    <dsp:sp modelId="{9121640D-C8DA-4188-A061-0F96D21B416E}">
      <dsp:nvSpPr>
        <dsp:cNvPr id="0" name=""/>
        <dsp:cNvSpPr/>
      </dsp:nvSpPr>
      <dsp:spPr>
        <a:xfrm>
          <a:off x="754402" y="3332480"/>
          <a:ext cx="2525609" cy="731520"/>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Release</a:t>
          </a:r>
          <a:endParaRPr lang="en-US" sz="1900" kern="1200" dirty="0"/>
        </a:p>
      </dsp:txBody>
      <dsp:txXfrm>
        <a:off x="754402" y="3332480"/>
        <a:ext cx="1861520" cy="731519"/>
      </dsp:txXfrm>
    </dsp:sp>
    <dsp:sp modelId="{876450D2-1838-49C3-83FE-C5B57F60D895}">
      <dsp:nvSpPr>
        <dsp:cNvPr id="0" name=""/>
        <dsp:cNvSpPr/>
      </dsp:nvSpPr>
      <dsp:spPr>
        <a:xfrm>
          <a:off x="2050121" y="534416"/>
          <a:ext cx="475488" cy="475488"/>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2050121" y="534416"/>
        <a:ext cx="475488" cy="475488"/>
      </dsp:txXfrm>
    </dsp:sp>
    <dsp:sp modelId="{FB3679B9-520A-468E-AD06-B1A8DD9559B9}">
      <dsp:nvSpPr>
        <dsp:cNvPr id="0" name=""/>
        <dsp:cNvSpPr/>
      </dsp:nvSpPr>
      <dsp:spPr>
        <a:xfrm>
          <a:off x="2238721" y="1367536"/>
          <a:ext cx="475488" cy="475488"/>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2238721" y="1367536"/>
        <a:ext cx="475488" cy="475488"/>
      </dsp:txXfrm>
    </dsp:sp>
    <dsp:sp modelId="{05AF9436-3B4B-4D56-90F1-067E7F7D9EEA}">
      <dsp:nvSpPr>
        <dsp:cNvPr id="0" name=""/>
        <dsp:cNvSpPr/>
      </dsp:nvSpPr>
      <dsp:spPr>
        <a:xfrm>
          <a:off x="2427322" y="2188464"/>
          <a:ext cx="475488" cy="475488"/>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2427322" y="2188464"/>
        <a:ext cx="475488" cy="475488"/>
      </dsp:txXfrm>
    </dsp:sp>
    <dsp:sp modelId="{60B04477-F414-41FA-9DBD-8DA321704522}">
      <dsp:nvSpPr>
        <dsp:cNvPr id="0" name=""/>
        <dsp:cNvSpPr/>
      </dsp:nvSpPr>
      <dsp:spPr>
        <a:xfrm>
          <a:off x="2615923" y="3029712"/>
          <a:ext cx="475488" cy="475488"/>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2615923" y="3029712"/>
        <a:ext cx="475488" cy="475488"/>
      </dsp:txXfrm>
    </dsp:sp>
  </dsp:spTree>
</dsp:drawing>
</file>

<file path=ppt/diagrams/drawing1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05B9D97-579B-400F-9801-D351E8CDCF4E}">
      <dsp:nvSpPr>
        <dsp:cNvPr id="0" name=""/>
        <dsp:cNvSpPr/>
      </dsp:nvSpPr>
      <dsp:spPr>
        <a:xfrm>
          <a:off x="0" y="4045"/>
          <a:ext cx="8243248" cy="7722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Agile Tester is  a professional tester who embraces change, collaborates well with both development and business team </a:t>
          </a:r>
          <a:endParaRPr lang="en-US" sz="2000" kern="1200" dirty="0"/>
        </a:p>
      </dsp:txBody>
      <dsp:txXfrm>
        <a:off x="0" y="4045"/>
        <a:ext cx="8243248" cy="772200"/>
      </dsp:txXfrm>
    </dsp:sp>
    <dsp:sp modelId="{FAEA1595-AB28-458C-B5F4-2DAA73E9BCA7}">
      <dsp:nvSpPr>
        <dsp:cNvPr id="0" name=""/>
        <dsp:cNvSpPr/>
      </dsp:nvSpPr>
      <dsp:spPr>
        <a:xfrm>
          <a:off x="0" y="776245"/>
          <a:ext cx="8243248" cy="683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723"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US" sz="1400" kern="1200" dirty="0" smtClean="0"/>
            <a:t>Agile testers tend to have good technical skills</a:t>
          </a:r>
          <a:endParaRPr lang="en-US" sz="1400" kern="1200" dirty="0"/>
        </a:p>
        <a:p>
          <a:pPr marL="114300" lvl="1" indent="-114300" algn="l" defTabSz="622300">
            <a:lnSpc>
              <a:spcPct val="90000"/>
            </a:lnSpc>
            <a:spcBef>
              <a:spcPct val="0"/>
            </a:spcBef>
            <a:spcAft>
              <a:spcPct val="20000"/>
            </a:spcAft>
            <a:buChar char="••"/>
          </a:pPr>
          <a:r>
            <a:rPr lang="en-US" sz="1400" kern="1200" dirty="0" smtClean="0"/>
            <a:t>collaborate with others to automate tests, are also experienced exploratory testers</a:t>
          </a:r>
          <a:endParaRPr lang="en-US" sz="1400" kern="1200" dirty="0"/>
        </a:p>
        <a:p>
          <a:pPr marL="114300" lvl="1" indent="-114300" algn="l" defTabSz="622300">
            <a:lnSpc>
              <a:spcPct val="90000"/>
            </a:lnSpc>
            <a:spcBef>
              <a:spcPct val="0"/>
            </a:spcBef>
            <a:spcAft>
              <a:spcPct val="20000"/>
            </a:spcAft>
            <a:buChar char="••"/>
          </a:pPr>
          <a:r>
            <a:rPr lang="en-US" sz="1400" kern="1200" dirty="0" smtClean="0"/>
            <a:t>better understand customer’s requirements</a:t>
          </a:r>
          <a:endParaRPr lang="en-US" sz="1400" kern="1200" dirty="0"/>
        </a:p>
      </dsp:txBody>
      <dsp:txXfrm>
        <a:off x="0" y="776245"/>
        <a:ext cx="8243248" cy="683100"/>
      </dsp:txXfrm>
    </dsp:sp>
    <dsp:sp modelId="{51D9DE61-9089-4C63-B29D-893CF15719CF}">
      <dsp:nvSpPr>
        <dsp:cNvPr id="0" name=""/>
        <dsp:cNvSpPr/>
      </dsp:nvSpPr>
      <dsp:spPr>
        <a:xfrm>
          <a:off x="0" y="1459345"/>
          <a:ext cx="8243248" cy="7722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10 Principles important for agile testers:</a:t>
          </a:r>
          <a:endParaRPr lang="en-US" sz="2000" kern="1200" dirty="0"/>
        </a:p>
      </dsp:txBody>
      <dsp:txXfrm>
        <a:off x="0" y="1459345"/>
        <a:ext cx="8243248" cy="772200"/>
      </dsp:txXfrm>
    </dsp:sp>
    <dsp:sp modelId="{4ACE9AC2-D3D8-4DC1-8E2D-52D90BABFDB9}">
      <dsp:nvSpPr>
        <dsp:cNvPr id="0" name=""/>
        <dsp:cNvSpPr/>
      </dsp:nvSpPr>
      <dsp:spPr>
        <a:xfrm>
          <a:off x="0" y="2231545"/>
          <a:ext cx="8243248" cy="3229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723"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US" sz="1400" kern="1200" dirty="0" smtClean="0"/>
            <a:t>Provide continuous feedback: Feedback helps the team in removing impediments</a:t>
          </a:r>
          <a:endParaRPr lang="en-US" sz="1400" kern="1200" dirty="0"/>
        </a:p>
        <a:p>
          <a:pPr marL="114300" lvl="1" indent="-114300" algn="l" defTabSz="622300">
            <a:lnSpc>
              <a:spcPct val="90000"/>
            </a:lnSpc>
            <a:spcBef>
              <a:spcPct val="0"/>
            </a:spcBef>
            <a:spcAft>
              <a:spcPct val="20000"/>
            </a:spcAft>
            <a:buChar char="••"/>
          </a:pPr>
          <a:r>
            <a:rPr lang="en-US" sz="1400" kern="1200" dirty="0" smtClean="0"/>
            <a:t>Deliver value to the customer: Tester helps the team in limiting the scope and recognizes impact of cool features to the story</a:t>
          </a:r>
          <a:endParaRPr lang="en-US" sz="1400" kern="1200" dirty="0"/>
        </a:p>
        <a:p>
          <a:pPr marL="114300" lvl="1" indent="-114300" algn="l" defTabSz="622300">
            <a:lnSpc>
              <a:spcPct val="90000"/>
            </a:lnSpc>
            <a:spcBef>
              <a:spcPct val="0"/>
            </a:spcBef>
            <a:spcAft>
              <a:spcPct val="20000"/>
            </a:spcAft>
            <a:buChar char="••"/>
          </a:pPr>
          <a:r>
            <a:rPr lang="en-US" sz="1400" kern="1200" dirty="0" smtClean="0"/>
            <a:t>Enable face to face communication:  Any time there is a question about how a feature should work,  tester can pull in a programmer and a business expert to talk about it.</a:t>
          </a:r>
          <a:endParaRPr lang="en-US" sz="1400" kern="1200" dirty="0"/>
        </a:p>
        <a:p>
          <a:pPr marL="114300" lvl="1" indent="-114300" algn="l" defTabSz="622300">
            <a:lnSpc>
              <a:spcPct val="90000"/>
            </a:lnSpc>
            <a:spcBef>
              <a:spcPct val="0"/>
            </a:spcBef>
            <a:spcAft>
              <a:spcPct val="20000"/>
            </a:spcAft>
            <a:buChar char="••"/>
          </a:pPr>
          <a:r>
            <a:rPr lang="en-US" sz="1400" kern="1200" dirty="0" smtClean="0"/>
            <a:t>Have courage: It is a core value in XP such as test automation; continuous integration allow the team. We need courage to let ourselves fail, learn quickly from that; allow others to make mistakes, to seek help –when we’ve blown up an iteration because we didn’t get a stable build, we will start thinking of ways to ensure it does not happen again </a:t>
          </a:r>
          <a:endParaRPr lang="en-US" sz="1400" kern="1200" dirty="0"/>
        </a:p>
        <a:p>
          <a:pPr marL="114300" lvl="1" indent="-114300" algn="l" defTabSz="622300">
            <a:lnSpc>
              <a:spcPct val="90000"/>
            </a:lnSpc>
            <a:spcBef>
              <a:spcPct val="0"/>
            </a:spcBef>
            <a:spcAft>
              <a:spcPct val="20000"/>
            </a:spcAft>
            <a:buChar char="••"/>
          </a:pPr>
          <a:r>
            <a:rPr lang="en-US" sz="1400" kern="1200" dirty="0" smtClean="0"/>
            <a:t>Keep it simple:  Take a simple approach to ensuring that the software meets requirements</a:t>
          </a:r>
          <a:endParaRPr lang="en-US" sz="1400" kern="1200" dirty="0"/>
        </a:p>
        <a:p>
          <a:pPr marL="114300" lvl="1" indent="-114300" algn="l" defTabSz="622300">
            <a:lnSpc>
              <a:spcPct val="90000"/>
            </a:lnSpc>
            <a:spcBef>
              <a:spcPct val="0"/>
            </a:spcBef>
            <a:spcAft>
              <a:spcPct val="20000"/>
            </a:spcAft>
            <a:buChar char="••"/>
          </a:pPr>
          <a:r>
            <a:rPr lang="en-US" sz="1400" kern="1200" dirty="0" smtClean="0"/>
            <a:t>Practice continuous improvement</a:t>
          </a:r>
          <a:endParaRPr lang="en-US" sz="1400" kern="1200" dirty="0"/>
        </a:p>
        <a:p>
          <a:pPr marL="114300" lvl="1" indent="-114300" algn="l" defTabSz="622300">
            <a:lnSpc>
              <a:spcPct val="90000"/>
            </a:lnSpc>
            <a:spcBef>
              <a:spcPct val="0"/>
            </a:spcBef>
            <a:spcAft>
              <a:spcPct val="20000"/>
            </a:spcAft>
            <a:buChar char="••"/>
          </a:pPr>
          <a:r>
            <a:rPr lang="en-US" sz="1400" kern="1200" dirty="0" smtClean="0"/>
            <a:t>Respond to change</a:t>
          </a:r>
          <a:endParaRPr lang="en-US" sz="1400" kern="1200" dirty="0"/>
        </a:p>
        <a:p>
          <a:pPr marL="114300" lvl="1" indent="-114300" algn="l" defTabSz="622300">
            <a:lnSpc>
              <a:spcPct val="90000"/>
            </a:lnSpc>
            <a:spcBef>
              <a:spcPct val="0"/>
            </a:spcBef>
            <a:spcAft>
              <a:spcPct val="20000"/>
            </a:spcAft>
            <a:buChar char="••"/>
          </a:pPr>
          <a:r>
            <a:rPr lang="en-US" sz="1400" kern="1200" dirty="0" smtClean="0"/>
            <a:t>Self organize</a:t>
          </a:r>
          <a:endParaRPr lang="en-US" sz="1400" kern="1200" dirty="0"/>
        </a:p>
        <a:p>
          <a:pPr marL="114300" lvl="1" indent="-114300" algn="l" defTabSz="622300">
            <a:lnSpc>
              <a:spcPct val="90000"/>
            </a:lnSpc>
            <a:spcBef>
              <a:spcPct val="0"/>
            </a:spcBef>
            <a:spcAft>
              <a:spcPct val="20000"/>
            </a:spcAft>
            <a:buChar char="••"/>
          </a:pPr>
          <a:r>
            <a:rPr lang="en-US" sz="1400" kern="1200" dirty="0" smtClean="0"/>
            <a:t>Focus on people</a:t>
          </a:r>
          <a:endParaRPr lang="en-US" sz="1400" kern="1200" dirty="0"/>
        </a:p>
        <a:p>
          <a:pPr marL="114300" lvl="1" indent="-114300" algn="l" defTabSz="622300">
            <a:lnSpc>
              <a:spcPct val="90000"/>
            </a:lnSpc>
            <a:spcBef>
              <a:spcPct val="0"/>
            </a:spcBef>
            <a:spcAft>
              <a:spcPct val="20000"/>
            </a:spcAft>
            <a:buChar char="••"/>
          </a:pPr>
          <a:r>
            <a:rPr lang="en-US" sz="1400" kern="1200" dirty="0" smtClean="0"/>
            <a:t>Enjoy</a:t>
          </a:r>
          <a:endParaRPr lang="en-US" sz="1400" kern="1200" dirty="0"/>
        </a:p>
      </dsp:txBody>
      <dsp:txXfrm>
        <a:off x="0" y="2231545"/>
        <a:ext cx="8243248" cy="3229199"/>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AC7B123-EC2B-4D06-8115-B55BCB52C845}">
      <dsp:nvSpPr>
        <dsp:cNvPr id="0" name=""/>
        <dsp:cNvSpPr/>
      </dsp:nvSpPr>
      <dsp:spPr>
        <a:xfrm>
          <a:off x="0" y="0"/>
          <a:ext cx="8307669" cy="491399"/>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b="1" kern="1200" baseline="0" dirty="0" smtClean="0"/>
            <a:t>Analysis:</a:t>
          </a:r>
          <a:endParaRPr lang="en-US" sz="2100" kern="1200" dirty="0"/>
        </a:p>
      </dsp:txBody>
      <dsp:txXfrm>
        <a:off x="0" y="0"/>
        <a:ext cx="8307669" cy="491399"/>
      </dsp:txXfrm>
    </dsp:sp>
    <dsp:sp modelId="{2BD95C6C-79A6-4FEC-82EF-7F441452494A}">
      <dsp:nvSpPr>
        <dsp:cNvPr id="0" name=""/>
        <dsp:cNvSpPr/>
      </dsp:nvSpPr>
      <dsp:spPr>
        <a:xfrm>
          <a:off x="0" y="525424"/>
          <a:ext cx="8307669" cy="1260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768"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US" sz="1600" b="0" kern="1200" baseline="0" dirty="0" smtClean="0"/>
            <a:t>In this phase requirements are analyzed for the feasibility of implementation.</a:t>
          </a:r>
          <a:endParaRPr lang="en-US" sz="1600" kern="1200" dirty="0"/>
        </a:p>
        <a:p>
          <a:pPr marL="171450" lvl="1" indent="-171450" algn="l" defTabSz="711200" rtl="0">
            <a:lnSpc>
              <a:spcPct val="90000"/>
            </a:lnSpc>
            <a:spcBef>
              <a:spcPct val="0"/>
            </a:spcBef>
            <a:spcAft>
              <a:spcPct val="20000"/>
            </a:spcAft>
            <a:buChar char="••"/>
          </a:pPr>
          <a:r>
            <a:rPr lang="en-US" sz="1600" b="0" kern="1200" baseline="0" dirty="0" smtClean="0"/>
            <a:t>Planning the project, Resource estimation, Schedule preparation, project prototype will takes place.</a:t>
          </a:r>
          <a:endParaRPr lang="en-US" sz="1600" kern="1200" dirty="0"/>
        </a:p>
        <a:p>
          <a:pPr marL="171450" lvl="1" indent="-171450" algn="l" defTabSz="711200" rtl="0">
            <a:lnSpc>
              <a:spcPct val="90000"/>
            </a:lnSpc>
            <a:spcBef>
              <a:spcPct val="0"/>
            </a:spcBef>
            <a:spcAft>
              <a:spcPct val="20000"/>
            </a:spcAft>
            <a:buChar char="••"/>
          </a:pPr>
          <a:r>
            <a:rPr lang="en-US" sz="1600" b="0" kern="1200" baseline="0" dirty="0" smtClean="0"/>
            <a:t>The outcome document name is “</a:t>
          </a:r>
          <a:r>
            <a:rPr lang="en-US" sz="1600" b="1" kern="1200" baseline="0" dirty="0" smtClean="0"/>
            <a:t>SRS – System Requirements Specification</a:t>
          </a:r>
          <a:r>
            <a:rPr lang="en-US" sz="1600" b="0" kern="1200" baseline="0" dirty="0" smtClean="0"/>
            <a:t>”.</a:t>
          </a:r>
          <a:endParaRPr lang="en-US" sz="1600" kern="1200" dirty="0"/>
        </a:p>
        <a:p>
          <a:pPr marL="171450" lvl="1" indent="-171450" algn="l" defTabSz="711200" rtl="0">
            <a:lnSpc>
              <a:spcPct val="90000"/>
            </a:lnSpc>
            <a:spcBef>
              <a:spcPct val="0"/>
            </a:spcBef>
            <a:spcAft>
              <a:spcPct val="20000"/>
            </a:spcAft>
            <a:buChar char="••"/>
          </a:pPr>
          <a:r>
            <a:rPr lang="en-US" sz="1600" b="0" kern="1200" baseline="0" dirty="0" smtClean="0"/>
            <a:t>At the end of this phase, both project plan and test plan documents are delivered.</a:t>
          </a:r>
          <a:endParaRPr lang="en-US" sz="1600" kern="1200" dirty="0"/>
        </a:p>
      </dsp:txBody>
      <dsp:txXfrm>
        <a:off x="0" y="525424"/>
        <a:ext cx="8307669" cy="1260630"/>
      </dsp:txXfrm>
    </dsp:sp>
    <dsp:sp modelId="{3FCD4DE8-E2B3-48D9-B7CA-40AA7858478A}">
      <dsp:nvSpPr>
        <dsp:cNvPr id="0" name=""/>
        <dsp:cNvSpPr/>
      </dsp:nvSpPr>
      <dsp:spPr>
        <a:xfrm>
          <a:off x="0" y="1820817"/>
          <a:ext cx="8307669" cy="491399"/>
        </a:xfrm>
        <a:prstGeom prst="roundRect">
          <a:avLst/>
        </a:prstGeom>
        <a:gradFill rotWithShape="0">
          <a:gsLst>
            <a:gs pos="0">
              <a:schemeClr val="accent2">
                <a:hueOff val="-7461019"/>
                <a:satOff val="-5095"/>
                <a:lumOff val="-14215"/>
                <a:alphaOff val="0"/>
                <a:shade val="51000"/>
                <a:satMod val="130000"/>
              </a:schemeClr>
            </a:gs>
            <a:gs pos="80000">
              <a:schemeClr val="accent2">
                <a:hueOff val="-7461019"/>
                <a:satOff val="-5095"/>
                <a:lumOff val="-14215"/>
                <a:alphaOff val="0"/>
                <a:shade val="93000"/>
                <a:satMod val="130000"/>
              </a:schemeClr>
            </a:gs>
            <a:gs pos="100000">
              <a:schemeClr val="accent2">
                <a:hueOff val="-7461019"/>
                <a:satOff val="-5095"/>
                <a:lumOff val="-142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b="1" kern="1200" baseline="0" dirty="0" smtClean="0"/>
            <a:t>Design:</a:t>
          </a:r>
          <a:endParaRPr lang="en-US" sz="2100" kern="1200" dirty="0"/>
        </a:p>
      </dsp:txBody>
      <dsp:txXfrm>
        <a:off x="0" y="1820817"/>
        <a:ext cx="8307669" cy="491399"/>
      </dsp:txXfrm>
    </dsp:sp>
    <dsp:sp modelId="{C7A18E6A-F426-4682-9786-81AFC365BE10}">
      <dsp:nvSpPr>
        <dsp:cNvPr id="0" name=""/>
        <dsp:cNvSpPr/>
      </dsp:nvSpPr>
      <dsp:spPr>
        <a:xfrm>
          <a:off x="0" y="2421724"/>
          <a:ext cx="8307669" cy="130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768"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US" sz="1600" b="0" kern="1200" baseline="0" dirty="0" smtClean="0"/>
            <a:t>The aim is to create the architecture of the total system(including database design).</a:t>
          </a:r>
          <a:endParaRPr lang="en-US" sz="1600" kern="1200" dirty="0"/>
        </a:p>
        <a:p>
          <a:pPr marL="171450" lvl="1" indent="-171450" algn="l" defTabSz="711200" rtl="0">
            <a:lnSpc>
              <a:spcPct val="90000"/>
            </a:lnSpc>
            <a:spcBef>
              <a:spcPct val="0"/>
            </a:spcBef>
            <a:spcAft>
              <a:spcPct val="20000"/>
            </a:spcAft>
            <a:buChar char="••"/>
          </a:pPr>
          <a:r>
            <a:rPr lang="en-US" sz="1600" b="0" kern="1200" baseline="0" dirty="0" smtClean="0"/>
            <a:t>Dividing the system into no. of module and sub-modules.</a:t>
          </a:r>
          <a:endParaRPr lang="en-US" sz="1600" kern="1200" dirty="0"/>
        </a:p>
        <a:p>
          <a:pPr marL="171450" lvl="1" indent="-171450" algn="l" defTabSz="711200" rtl="0">
            <a:lnSpc>
              <a:spcPct val="90000"/>
            </a:lnSpc>
            <a:spcBef>
              <a:spcPct val="0"/>
            </a:spcBef>
            <a:spcAft>
              <a:spcPct val="20000"/>
            </a:spcAft>
            <a:buChar char="••"/>
          </a:pPr>
          <a:r>
            <a:rPr lang="en-US" sz="1600" b="0" kern="1200" baseline="0" dirty="0" smtClean="0"/>
            <a:t>Preparing Data-flow diagrams, Control-flow diagrams, Use cases.</a:t>
          </a:r>
          <a:endParaRPr lang="en-US" sz="1600" kern="1200" dirty="0"/>
        </a:p>
        <a:p>
          <a:pPr marL="171450" lvl="1" indent="-171450" algn="l" defTabSz="711200" rtl="0">
            <a:lnSpc>
              <a:spcPct val="90000"/>
            </a:lnSpc>
            <a:spcBef>
              <a:spcPct val="0"/>
            </a:spcBef>
            <a:spcAft>
              <a:spcPct val="20000"/>
            </a:spcAft>
            <a:buChar char="••"/>
          </a:pPr>
          <a:r>
            <a:rPr lang="en-US" sz="1600" b="0" kern="1200" baseline="0" dirty="0" smtClean="0"/>
            <a:t>Designing Database</a:t>
          </a:r>
          <a:endParaRPr lang="en-US" sz="1600" kern="1200" dirty="0"/>
        </a:p>
        <a:p>
          <a:pPr marL="171450" lvl="1" indent="-171450" algn="l" defTabSz="711200" rtl="0">
            <a:lnSpc>
              <a:spcPct val="90000"/>
            </a:lnSpc>
            <a:spcBef>
              <a:spcPct val="0"/>
            </a:spcBef>
            <a:spcAft>
              <a:spcPct val="20000"/>
            </a:spcAft>
            <a:buChar char="••"/>
          </a:pPr>
          <a:r>
            <a:rPr lang="en-US" sz="1600" b="0" kern="1200" baseline="0" dirty="0" smtClean="0"/>
            <a:t>The outcome document name is “</a:t>
          </a:r>
          <a:r>
            <a:rPr lang="en-US" sz="1600" b="1" kern="1200" baseline="0" dirty="0" smtClean="0"/>
            <a:t>TDD – Technical Design Document</a:t>
          </a:r>
          <a:r>
            <a:rPr lang="en-US" sz="1600" b="0" kern="1200" baseline="0" dirty="0" smtClean="0"/>
            <a:t>”.</a:t>
          </a:r>
          <a:endParaRPr lang="en-US" sz="1600" kern="1200" dirty="0"/>
        </a:p>
      </dsp:txBody>
      <dsp:txXfrm>
        <a:off x="0" y="2421724"/>
        <a:ext cx="8307669" cy="1304100"/>
      </dsp:txXfrm>
    </dsp:sp>
    <dsp:sp modelId="{00609E27-CDB5-4B1C-87B3-DE6497C9C205}">
      <dsp:nvSpPr>
        <dsp:cNvPr id="0" name=""/>
        <dsp:cNvSpPr/>
      </dsp:nvSpPr>
      <dsp:spPr>
        <a:xfrm>
          <a:off x="0" y="3725822"/>
          <a:ext cx="8307669" cy="491399"/>
        </a:xfrm>
        <a:prstGeom prst="roundRect">
          <a:avLst/>
        </a:prstGeom>
        <a:gradFill rotWithShape="0">
          <a:gsLst>
            <a:gs pos="0">
              <a:schemeClr val="accent2">
                <a:hueOff val="-14922038"/>
                <a:satOff val="-10190"/>
                <a:lumOff val="-28431"/>
                <a:alphaOff val="0"/>
                <a:shade val="51000"/>
                <a:satMod val="130000"/>
              </a:schemeClr>
            </a:gs>
            <a:gs pos="80000">
              <a:schemeClr val="accent2">
                <a:hueOff val="-14922038"/>
                <a:satOff val="-10190"/>
                <a:lumOff val="-28431"/>
                <a:alphaOff val="0"/>
                <a:shade val="93000"/>
                <a:satMod val="130000"/>
              </a:schemeClr>
            </a:gs>
            <a:gs pos="100000">
              <a:schemeClr val="accent2">
                <a:hueOff val="-14922038"/>
                <a:satOff val="-10190"/>
                <a:lumOff val="-2843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b="1" kern="1200" baseline="0" dirty="0" smtClean="0"/>
            <a:t>Coding:</a:t>
          </a:r>
          <a:endParaRPr lang="en-US" sz="2100" kern="1200" dirty="0"/>
        </a:p>
      </dsp:txBody>
      <dsp:txXfrm>
        <a:off x="0" y="3725822"/>
        <a:ext cx="8307669" cy="491399"/>
      </dsp:txXfrm>
    </dsp:sp>
    <dsp:sp modelId="{DC569394-65BC-4C69-84FB-A1A64B0115B3}">
      <dsp:nvSpPr>
        <dsp:cNvPr id="0" name=""/>
        <dsp:cNvSpPr/>
      </dsp:nvSpPr>
      <dsp:spPr>
        <a:xfrm>
          <a:off x="0" y="4259224"/>
          <a:ext cx="8307669"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768" tIns="22860" rIns="128016" bIns="22860" numCol="1" spcCol="1270" anchor="t" anchorCtr="0">
          <a:noAutofit/>
        </a:bodyPr>
        <a:lstStyle/>
        <a:p>
          <a:pPr marL="171450" lvl="1" indent="-171450" algn="l" defTabSz="800100" rtl="0">
            <a:lnSpc>
              <a:spcPct val="90000"/>
            </a:lnSpc>
            <a:spcBef>
              <a:spcPct val="0"/>
            </a:spcBef>
            <a:spcAft>
              <a:spcPct val="20000"/>
            </a:spcAft>
            <a:buChar char="••"/>
          </a:pPr>
          <a:r>
            <a:rPr lang="en-US" sz="1800" b="0" kern="1200" baseline="0" dirty="0" smtClean="0"/>
            <a:t>In this phase, programmers prepares/write the code for given specification in the chosen programming language.</a:t>
          </a:r>
          <a:endParaRPr lang="en-US" sz="1800" kern="1200" dirty="0"/>
        </a:p>
        <a:p>
          <a:pPr marL="171450" lvl="1" indent="-171450" algn="l" defTabSz="800100" rtl="0">
            <a:lnSpc>
              <a:spcPct val="90000"/>
            </a:lnSpc>
            <a:spcBef>
              <a:spcPct val="0"/>
            </a:spcBef>
            <a:spcAft>
              <a:spcPct val="20000"/>
            </a:spcAft>
            <a:buChar char="••"/>
          </a:pPr>
          <a:r>
            <a:rPr lang="en-US" sz="1800" b="0" kern="1200" baseline="0" dirty="0" smtClean="0"/>
            <a:t>The outcome is “</a:t>
          </a:r>
          <a:r>
            <a:rPr lang="en-US" sz="1800" b="1" kern="1200" baseline="0" dirty="0" smtClean="0"/>
            <a:t>Source code</a:t>
          </a:r>
          <a:r>
            <a:rPr lang="en-US" sz="1800" b="0" kern="1200" baseline="0" dirty="0" smtClean="0"/>
            <a:t>”.</a:t>
          </a:r>
          <a:endParaRPr lang="en-US" sz="1800" kern="1200" dirty="0"/>
        </a:p>
      </dsp:txBody>
      <dsp:txXfrm>
        <a:off x="0" y="4259224"/>
        <a:ext cx="8307669" cy="82593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50C334B-FF77-48BD-B653-7B68FB4DC50E}">
      <dsp:nvSpPr>
        <dsp:cNvPr id="0" name=""/>
        <dsp:cNvSpPr/>
      </dsp:nvSpPr>
      <dsp:spPr>
        <a:xfrm>
          <a:off x="0" y="72675"/>
          <a:ext cx="8383869" cy="491399"/>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b="1" kern="1200" baseline="0" dirty="0" smtClean="0"/>
            <a:t>Testing:</a:t>
          </a:r>
          <a:endParaRPr lang="en-US" sz="2100" kern="1200" dirty="0"/>
        </a:p>
      </dsp:txBody>
      <dsp:txXfrm>
        <a:off x="0" y="72675"/>
        <a:ext cx="8383869" cy="491399"/>
      </dsp:txXfrm>
    </dsp:sp>
    <dsp:sp modelId="{7620CD4C-C7EC-4AF6-87F1-B0DD743739FA}">
      <dsp:nvSpPr>
        <dsp:cNvPr id="0" name=""/>
        <dsp:cNvSpPr/>
      </dsp:nvSpPr>
      <dsp:spPr>
        <a:xfrm>
          <a:off x="0" y="564075"/>
          <a:ext cx="8383869" cy="1260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88"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US" sz="1600" b="0" kern="1200" baseline="0" dirty="0" smtClean="0"/>
            <a:t>In this phase, testing team will execute the prepared test cases on the given build/system.</a:t>
          </a:r>
          <a:endParaRPr lang="en-US" sz="1600" kern="1200" dirty="0"/>
        </a:p>
        <a:p>
          <a:pPr marL="171450" lvl="1" indent="-171450" algn="l" defTabSz="711200" rtl="0">
            <a:lnSpc>
              <a:spcPct val="90000"/>
            </a:lnSpc>
            <a:spcBef>
              <a:spcPct val="0"/>
            </a:spcBef>
            <a:spcAft>
              <a:spcPct val="20000"/>
            </a:spcAft>
            <a:buChar char="••"/>
          </a:pPr>
          <a:r>
            <a:rPr lang="en-US" sz="1600" b="0" kern="1200" baseline="0" dirty="0" smtClean="0"/>
            <a:t>Main aim is, to verify that the given system working as per client requirements.</a:t>
          </a:r>
          <a:endParaRPr lang="en-US" sz="1600" kern="1200" dirty="0"/>
        </a:p>
        <a:p>
          <a:pPr marL="171450" lvl="1" indent="-171450" algn="l" defTabSz="711200" rtl="0">
            <a:lnSpc>
              <a:spcPct val="90000"/>
            </a:lnSpc>
            <a:spcBef>
              <a:spcPct val="0"/>
            </a:spcBef>
            <a:spcAft>
              <a:spcPct val="20000"/>
            </a:spcAft>
            <a:buChar char="••"/>
          </a:pPr>
          <a:r>
            <a:rPr lang="en-US" sz="1600" b="0" kern="1200" baseline="0" dirty="0" smtClean="0"/>
            <a:t>If test fails, they will raise an incident.</a:t>
          </a:r>
          <a:endParaRPr lang="en-US" sz="1600" kern="1200" dirty="0"/>
        </a:p>
        <a:p>
          <a:pPr marL="171450" lvl="1" indent="-171450" algn="l" defTabSz="711200" rtl="0">
            <a:lnSpc>
              <a:spcPct val="90000"/>
            </a:lnSpc>
            <a:spcBef>
              <a:spcPct val="0"/>
            </a:spcBef>
            <a:spcAft>
              <a:spcPct val="20000"/>
            </a:spcAft>
            <a:buChar char="••"/>
          </a:pPr>
          <a:r>
            <a:rPr lang="en-US" sz="1600" b="0" kern="1200" baseline="0" dirty="0" smtClean="0"/>
            <a:t>The outcome documents are: Test Cases, Incidents.</a:t>
          </a:r>
          <a:endParaRPr lang="en-US" sz="1600" kern="1200" dirty="0"/>
        </a:p>
      </dsp:txBody>
      <dsp:txXfrm>
        <a:off x="0" y="564075"/>
        <a:ext cx="8383869" cy="1260630"/>
      </dsp:txXfrm>
    </dsp:sp>
    <dsp:sp modelId="{E48CB5EC-87E0-4073-8391-9080E7B77F1C}">
      <dsp:nvSpPr>
        <dsp:cNvPr id="0" name=""/>
        <dsp:cNvSpPr/>
      </dsp:nvSpPr>
      <dsp:spPr>
        <a:xfrm>
          <a:off x="0" y="1824705"/>
          <a:ext cx="8383869" cy="491399"/>
        </a:xfrm>
        <a:prstGeom prst="roundRect">
          <a:avLst/>
        </a:prstGeom>
        <a:gradFill rotWithShape="0">
          <a:gsLst>
            <a:gs pos="0">
              <a:schemeClr val="accent2">
                <a:hueOff val="-14922038"/>
                <a:satOff val="-10190"/>
                <a:lumOff val="-28431"/>
                <a:alphaOff val="0"/>
                <a:shade val="51000"/>
                <a:satMod val="130000"/>
              </a:schemeClr>
            </a:gs>
            <a:gs pos="80000">
              <a:schemeClr val="accent2">
                <a:hueOff val="-14922038"/>
                <a:satOff val="-10190"/>
                <a:lumOff val="-28431"/>
                <a:alphaOff val="0"/>
                <a:shade val="93000"/>
                <a:satMod val="130000"/>
              </a:schemeClr>
            </a:gs>
            <a:gs pos="100000">
              <a:schemeClr val="accent2">
                <a:hueOff val="-14922038"/>
                <a:satOff val="-10190"/>
                <a:lumOff val="-2843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b="1" kern="1200" baseline="0" dirty="0" smtClean="0"/>
            <a:t>Maintenance:</a:t>
          </a:r>
          <a:endParaRPr lang="en-US" sz="2100" kern="1200" dirty="0"/>
        </a:p>
      </dsp:txBody>
      <dsp:txXfrm>
        <a:off x="0" y="1824705"/>
        <a:ext cx="8383869" cy="491399"/>
      </dsp:txXfrm>
    </dsp:sp>
    <dsp:sp modelId="{22E3FE7E-57E5-4F71-8B8C-67C2116F35AE}">
      <dsp:nvSpPr>
        <dsp:cNvPr id="0" name=""/>
        <dsp:cNvSpPr/>
      </dsp:nvSpPr>
      <dsp:spPr>
        <a:xfrm>
          <a:off x="0" y="2316105"/>
          <a:ext cx="8383869" cy="2869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88"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US" sz="1600" b="0" kern="1200" baseline="0" smtClean="0"/>
            <a:t>In </a:t>
          </a:r>
          <a:r>
            <a:rPr lang="en-US" sz="1600" b="0" kern="1200" baseline="0" dirty="0" smtClean="0"/>
            <a:t>this phase, the system deployed into the client’s environment.</a:t>
          </a:r>
          <a:endParaRPr lang="en-US" sz="1600" kern="1200" dirty="0"/>
        </a:p>
        <a:p>
          <a:pPr marL="171450" lvl="1" indent="-171450" algn="l" defTabSz="711200" rtl="0">
            <a:lnSpc>
              <a:spcPct val="90000"/>
            </a:lnSpc>
            <a:spcBef>
              <a:spcPct val="0"/>
            </a:spcBef>
            <a:spcAft>
              <a:spcPct val="20000"/>
            </a:spcAft>
            <a:buChar char="••"/>
          </a:pPr>
          <a:r>
            <a:rPr lang="en-US" sz="1600" b="0" kern="1200" baseline="0" dirty="0" smtClean="0"/>
            <a:t>Any issue raised by client, environmental problems are handled.</a:t>
          </a:r>
          <a:endParaRPr lang="en-US" sz="1600" kern="1200" dirty="0"/>
        </a:p>
        <a:p>
          <a:pPr marL="171450" lvl="1" indent="-171450" algn="l" defTabSz="711200" rtl="0">
            <a:lnSpc>
              <a:spcPct val="90000"/>
            </a:lnSpc>
            <a:spcBef>
              <a:spcPct val="0"/>
            </a:spcBef>
            <a:spcAft>
              <a:spcPct val="20000"/>
            </a:spcAft>
            <a:buChar char="••"/>
          </a:pPr>
          <a:r>
            <a:rPr lang="en-US" sz="1600" b="0" kern="1200" baseline="0" dirty="0" smtClean="0"/>
            <a:t>Requirements change requests are handled</a:t>
          </a:r>
          <a:endParaRPr lang="en-US" sz="1600" kern="1200" dirty="0"/>
        </a:p>
        <a:p>
          <a:pPr marL="171450" lvl="1" indent="-171450" algn="l" defTabSz="711200" rtl="0">
            <a:lnSpc>
              <a:spcPct val="90000"/>
            </a:lnSpc>
            <a:spcBef>
              <a:spcPct val="0"/>
            </a:spcBef>
            <a:spcAft>
              <a:spcPct val="20000"/>
            </a:spcAft>
            <a:buChar char="••"/>
          </a:pPr>
          <a:r>
            <a:rPr lang="en-US" sz="1600" b="0" kern="1200" baseline="0" dirty="0" smtClean="0"/>
            <a:t>Maintenance is made up of:</a:t>
          </a:r>
          <a:endParaRPr lang="en-US" sz="1600" kern="1200" dirty="0"/>
        </a:p>
        <a:p>
          <a:pPr marL="342900" lvl="2" indent="-171450" algn="l" defTabSz="711200" rtl="0">
            <a:lnSpc>
              <a:spcPct val="90000"/>
            </a:lnSpc>
            <a:spcBef>
              <a:spcPct val="0"/>
            </a:spcBef>
            <a:spcAft>
              <a:spcPct val="20000"/>
            </a:spcAft>
            <a:buChar char="••"/>
          </a:pPr>
          <a:r>
            <a:rPr lang="en-US" sz="1600" b="1" kern="1200" baseline="0" dirty="0" smtClean="0">
              <a:solidFill>
                <a:srgbClr val="0070C0"/>
              </a:solidFill>
            </a:rPr>
            <a:t>Corrective maintenance </a:t>
          </a:r>
          <a:endParaRPr lang="en-US" sz="1600" kern="1200" dirty="0">
            <a:solidFill>
              <a:srgbClr val="0070C0"/>
            </a:solidFill>
          </a:endParaRPr>
        </a:p>
        <a:p>
          <a:pPr marL="514350" lvl="3" indent="-171450" algn="l" defTabSz="711200" rtl="0">
            <a:lnSpc>
              <a:spcPct val="90000"/>
            </a:lnSpc>
            <a:spcBef>
              <a:spcPct val="0"/>
            </a:spcBef>
            <a:spcAft>
              <a:spcPct val="20000"/>
            </a:spcAft>
            <a:buChar char="••"/>
          </a:pPr>
          <a:r>
            <a:rPr lang="en-US" sz="1600" b="0" kern="1200" baseline="0" dirty="0" smtClean="0"/>
            <a:t>Ex: fixing customer-reported problems</a:t>
          </a:r>
          <a:endParaRPr lang="en-US" sz="1600" kern="1200" dirty="0"/>
        </a:p>
        <a:p>
          <a:pPr marL="342900" lvl="2" indent="-171450" algn="l" defTabSz="711200" rtl="0">
            <a:lnSpc>
              <a:spcPct val="90000"/>
            </a:lnSpc>
            <a:spcBef>
              <a:spcPct val="0"/>
            </a:spcBef>
            <a:spcAft>
              <a:spcPct val="20000"/>
            </a:spcAft>
            <a:buChar char="••"/>
          </a:pPr>
          <a:r>
            <a:rPr lang="en-US" sz="1600" b="1" kern="1200" baseline="0" dirty="0" smtClean="0">
              <a:solidFill>
                <a:srgbClr val="0070C0"/>
              </a:solidFill>
            </a:rPr>
            <a:t>Adaptive maintenance</a:t>
          </a:r>
          <a:endParaRPr lang="en-US" sz="1600" kern="1200" dirty="0">
            <a:solidFill>
              <a:srgbClr val="0070C0"/>
            </a:solidFill>
          </a:endParaRPr>
        </a:p>
        <a:p>
          <a:pPr marL="514350" lvl="3" indent="-171450" algn="l" defTabSz="711200" rtl="0">
            <a:lnSpc>
              <a:spcPct val="90000"/>
            </a:lnSpc>
            <a:spcBef>
              <a:spcPct val="0"/>
            </a:spcBef>
            <a:spcAft>
              <a:spcPct val="20000"/>
            </a:spcAft>
            <a:buChar char="••"/>
          </a:pPr>
          <a:r>
            <a:rPr lang="en-US" sz="1600" b="0" kern="1200" baseline="0" dirty="0" smtClean="0"/>
            <a:t>Ex: making the software run on a new version of an OS or Database.</a:t>
          </a:r>
          <a:endParaRPr lang="en-US" sz="1600" kern="1200" dirty="0"/>
        </a:p>
        <a:p>
          <a:pPr marL="342900" lvl="2" indent="-171450" algn="l" defTabSz="711200" rtl="0">
            <a:lnSpc>
              <a:spcPct val="90000"/>
            </a:lnSpc>
            <a:spcBef>
              <a:spcPct val="0"/>
            </a:spcBef>
            <a:spcAft>
              <a:spcPct val="20000"/>
            </a:spcAft>
            <a:buChar char="••"/>
          </a:pPr>
          <a:r>
            <a:rPr lang="en-US" sz="1600" b="1" kern="1200" baseline="0" dirty="0" smtClean="0">
              <a:solidFill>
                <a:srgbClr val="0070C0"/>
              </a:solidFill>
            </a:rPr>
            <a:t>Preventive maintenance</a:t>
          </a:r>
          <a:endParaRPr lang="en-US" sz="1600" kern="1200" dirty="0">
            <a:solidFill>
              <a:srgbClr val="0070C0"/>
            </a:solidFill>
          </a:endParaRPr>
        </a:p>
        <a:p>
          <a:pPr marL="514350" lvl="3" indent="-171450" algn="l" defTabSz="711200" rtl="0">
            <a:lnSpc>
              <a:spcPct val="90000"/>
            </a:lnSpc>
            <a:spcBef>
              <a:spcPct val="0"/>
            </a:spcBef>
            <a:spcAft>
              <a:spcPct val="20000"/>
            </a:spcAft>
            <a:buChar char="••"/>
          </a:pPr>
          <a:r>
            <a:rPr lang="en-US" sz="1600" b="0" kern="1200" baseline="0" dirty="0" smtClean="0"/>
            <a:t>Ex: changing the application program code to avoid a potential security hole in an OS code</a:t>
          </a:r>
          <a:endParaRPr lang="en-US" sz="1600" kern="1200" dirty="0"/>
        </a:p>
      </dsp:txBody>
      <dsp:txXfrm>
        <a:off x="0" y="2316105"/>
        <a:ext cx="8383869" cy="2869019"/>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4E7E5CA-E4A2-48C9-BC12-60FE8E769DA1}">
      <dsp:nvSpPr>
        <dsp:cNvPr id="0" name=""/>
        <dsp:cNvSpPr/>
      </dsp:nvSpPr>
      <dsp:spPr>
        <a:xfrm>
          <a:off x="0" y="3489565"/>
          <a:ext cx="2156346" cy="57249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Correct functional and non-functional attributes delivered</a:t>
          </a:r>
          <a:endParaRPr lang="en-US" sz="1200" kern="1200" dirty="0"/>
        </a:p>
      </dsp:txBody>
      <dsp:txXfrm>
        <a:off x="0" y="3489565"/>
        <a:ext cx="2156346" cy="572492"/>
      </dsp:txXfrm>
    </dsp:sp>
    <dsp:sp modelId="{C80E95E8-37CE-42D9-BAEC-8FAC382E6688}">
      <dsp:nvSpPr>
        <dsp:cNvPr id="0" name=""/>
        <dsp:cNvSpPr/>
      </dsp:nvSpPr>
      <dsp:spPr>
        <a:xfrm rot="10800000">
          <a:off x="0" y="2617659"/>
          <a:ext cx="2156346" cy="880492"/>
        </a:xfrm>
        <a:prstGeom prst="upArrowCallou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Build correctly to meet design</a:t>
          </a:r>
          <a:endParaRPr lang="en-US" sz="1200" kern="1200" dirty="0"/>
        </a:p>
      </dsp:txBody>
      <dsp:txXfrm rot="10800000">
        <a:off x="0" y="2617659"/>
        <a:ext cx="2156346" cy="880492"/>
      </dsp:txXfrm>
    </dsp:sp>
    <dsp:sp modelId="{E9E39AAD-D7AF-406A-B9E0-E615C90BE4D5}">
      <dsp:nvSpPr>
        <dsp:cNvPr id="0" name=""/>
        <dsp:cNvSpPr/>
      </dsp:nvSpPr>
      <dsp:spPr>
        <a:xfrm rot="10800000">
          <a:off x="0" y="1745753"/>
          <a:ext cx="2156346" cy="880492"/>
        </a:xfrm>
        <a:prstGeom prst="upArrowCallou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Design correctly to meet requirement</a:t>
          </a:r>
          <a:endParaRPr lang="en-US" sz="1200" kern="1200" dirty="0"/>
        </a:p>
      </dsp:txBody>
      <dsp:txXfrm rot="10800000">
        <a:off x="0" y="1745753"/>
        <a:ext cx="2156346" cy="880492"/>
      </dsp:txXfrm>
    </dsp:sp>
    <dsp:sp modelId="{98286C5B-127E-4558-AD95-892907ADC045}">
      <dsp:nvSpPr>
        <dsp:cNvPr id="0" name=""/>
        <dsp:cNvSpPr/>
      </dsp:nvSpPr>
      <dsp:spPr>
        <a:xfrm rot="10800000">
          <a:off x="0" y="873848"/>
          <a:ext cx="2156346" cy="880492"/>
        </a:xfrm>
        <a:prstGeom prst="upArrowCallou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Understand customer requirement</a:t>
          </a:r>
          <a:endParaRPr lang="en-US" sz="1200" kern="1200" dirty="0"/>
        </a:p>
      </dsp:txBody>
      <dsp:txXfrm rot="10800000">
        <a:off x="0" y="873848"/>
        <a:ext cx="2156346" cy="880492"/>
      </dsp:txXfrm>
    </dsp:sp>
    <dsp:sp modelId="{5B43EDD4-FA49-47C5-B9FC-A98F821C1E18}">
      <dsp:nvSpPr>
        <dsp:cNvPr id="0" name=""/>
        <dsp:cNvSpPr/>
      </dsp:nvSpPr>
      <dsp:spPr>
        <a:xfrm rot="10800000">
          <a:off x="0" y="1942"/>
          <a:ext cx="2156346" cy="880492"/>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Requirement1</a:t>
          </a:r>
          <a:endParaRPr lang="en-US" sz="1200" kern="1200" dirty="0"/>
        </a:p>
      </dsp:txBody>
      <dsp:txXfrm rot="10800000">
        <a:off x="0" y="1942"/>
        <a:ext cx="2156346" cy="880492"/>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0B13204-E130-4364-8D32-84FC5D2A7ED4}">
      <dsp:nvSpPr>
        <dsp:cNvPr id="0" name=""/>
        <dsp:cNvSpPr/>
      </dsp:nvSpPr>
      <dsp:spPr>
        <a:xfrm>
          <a:off x="0" y="3489565"/>
          <a:ext cx="2226860" cy="57249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Product has bugs –it does not meet its design specs</a:t>
          </a:r>
          <a:endParaRPr lang="en-US" sz="1200" kern="1200" dirty="0"/>
        </a:p>
      </dsp:txBody>
      <dsp:txXfrm>
        <a:off x="0" y="3489565"/>
        <a:ext cx="2226860" cy="572492"/>
      </dsp:txXfrm>
    </dsp:sp>
    <dsp:sp modelId="{4EBF0FA8-B8F2-44D9-A66D-14BA49826FF8}">
      <dsp:nvSpPr>
        <dsp:cNvPr id="0" name=""/>
        <dsp:cNvSpPr/>
      </dsp:nvSpPr>
      <dsp:spPr>
        <a:xfrm rot="10800000">
          <a:off x="0" y="2617659"/>
          <a:ext cx="2226860" cy="880492"/>
        </a:xfrm>
        <a:prstGeom prst="upArrowCallou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In coding some mistakes are made and defects introduced</a:t>
          </a:r>
          <a:endParaRPr lang="en-US" sz="1200" kern="1200" dirty="0"/>
        </a:p>
      </dsp:txBody>
      <dsp:txXfrm rot="10800000">
        <a:off x="0" y="2617659"/>
        <a:ext cx="2226860" cy="880492"/>
      </dsp:txXfrm>
    </dsp:sp>
    <dsp:sp modelId="{CE80AC60-5547-4120-BFB9-CDCF597A87B4}">
      <dsp:nvSpPr>
        <dsp:cNvPr id="0" name=""/>
        <dsp:cNvSpPr/>
      </dsp:nvSpPr>
      <dsp:spPr>
        <a:xfrm rot="10800000">
          <a:off x="0" y="1745753"/>
          <a:ext cx="2226860" cy="880492"/>
        </a:xfrm>
        <a:prstGeom prst="upArrowCallou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Design correctly to meet requirement</a:t>
          </a:r>
          <a:endParaRPr lang="en-US" sz="1200" kern="1200" dirty="0"/>
        </a:p>
      </dsp:txBody>
      <dsp:txXfrm rot="10800000">
        <a:off x="0" y="1745753"/>
        <a:ext cx="2226860" cy="880492"/>
      </dsp:txXfrm>
    </dsp:sp>
    <dsp:sp modelId="{C8D20232-39D0-493F-BF2F-3004EB6B2CE0}">
      <dsp:nvSpPr>
        <dsp:cNvPr id="0" name=""/>
        <dsp:cNvSpPr/>
      </dsp:nvSpPr>
      <dsp:spPr>
        <a:xfrm rot="10800000">
          <a:off x="0" y="873848"/>
          <a:ext cx="2226860" cy="880492"/>
        </a:xfrm>
        <a:prstGeom prst="upArrowCallou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Understand customer requirement</a:t>
          </a:r>
          <a:endParaRPr lang="en-US" sz="1200" kern="1200" dirty="0"/>
        </a:p>
      </dsp:txBody>
      <dsp:txXfrm rot="10800000">
        <a:off x="0" y="873848"/>
        <a:ext cx="2226860" cy="880492"/>
      </dsp:txXfrm>
    </dsp:sp>
    <dsp:sp modelId="{5B43EDD4-FA49-47C5-B9FC-A98F821C1E18}">
      <dsp:nvSpPr>
        <dsp:cNvPr id="0" name=""/>
        <dsp:cNvSpPr/>
      </dsp:nvSpPr>
      <dsp:spPr>
        <a:xfrm rot="10800000">
          <a:off x="0" y="1942"/>
          <a:ext cx="2226860" cy="880492"/>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Requirement2</a:t>
          </a:r>
          <a:endParaRPr lang="en-US" sz="1200" kern="1200" dirty="0"/>
        </a:p>
      </dsp:txBody>
      <dsp:txXfrm rot="10800000">
        <a:off x="0" y="1942"/>
        <a:ext cx="2226860" cy="880492"/>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C2CDBD2-FA69-45D7-A579-839D3D89DF0A}">
      <dsp:nvSpPr>
        <dsp:cNvPr id="0" name=""/>
        <dsp:cNvSpPr/>
      </dsp:nvSpPr>
      <dsp:spPr>
        <a:xfrm>
          <a:off x="0" y="3489565"/>
          <a:ext cx="2333780" cy="57249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Product has design flaws</a:t>
          </a:r>
          <a:endParaRPr lang="en-US" sz="1400" kern="1200" dirty="0"/>
        </a:p>
      </dsp:txBody>
      <dsp:txXfrm>
        <a:off x="0" y="3489565"/>
        <a:ext cx="2333780" cy="572492"/>
      </dsp:txXfrm>
    </dsp:sp>
    <dsp:sp modelId="{06F539AD-EE81-4A1A-809E-78B3145820D4}">
      <dsp:nvSpPr>
        <dsp:cNvPr id="0" name=""/>
        <dsp:cNvSpPr/>
      </dsp:nvSpPr>
      <dsp:spPr>
        <a:xfrm rot="10800000">
          <a:off x="0" y="2617659"/>
          <a:ext cx="2333780" cy="880492"/>
        </a:xfrm>
        <a:prstGeom prst="upArrowCallou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Build correctly to meet design</a:t>
          </a:r>
          <a:endParaRPr lang="en-US" sz="1400" kern="1200" dirty="0"/>
        </a:p>
      </dsp:txBody>
      <dsp:txXfrm rot="10800000">
        <a:off x="0" y="2617659"/>
        <a:ext cx="2333780" cy="880492"/>
      </dsp:txXfrm>
    </dsp:sp>
    <dsp:sp modelId="{9BB24305-F595-4922-95E2-E6DE5F232BBB}">
      <dsp:nvSpPr>
        <dsp:cNvPr id="0" name=""/>
        <dsp:cNvSpPr/>
      </dsp:nvSpPr>
      <dsp:spPr>
        <a:xfrm rot="10800000">
          <a:off x="0" y="1745753"/>
          <a:ext cx="2333780" cy="880492"/>
        </a:xfrm>
        <a:prstGeom prst="upArrowCallou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Designers made some mistakes </a:t>
          </a:r>
          <a:endParaRPr lang="en-US" sz="1400" kern="1200" dirty="0"/>
        </a:p>
      </dsp:txBody>
      <dsp:txXfrm rot="10800000">
        <a:off x="0" y="1745753"/>
        <a:ext cx="2333780" cy="880492"/>
      </dsp:txXfrm>
    </dsp:sp>
    <dsp:sp modelId="{81C94451-DE4D-4D0A-81F4-C56E3BF053D0}">
      <dsp:nvSpPr>
        <dsp:cNvPr id="0" name=""/>
        <dsp:cNvSpPr/>
      </dsp:nvSpPr>
      <dsp:spPr>
        <a:xfrm rot="10800000">
          <a:off x="0" y="873848"/>
          <a:ext cx="2333780" cy="880492"/>
        </a:xfrm>
        <a:prstGeom prst="upArrowCallou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Understand customer requirement</a:t>
          </a:r>
          <a:endParaRPr lang="en-US" sz="1400" kern="1200" dirty="0"/>
        </a:p>
      </dsp:txBody>
      <dsp:txXfrm rot="10800000">
        <a:off x="0" y="873848"/>
        <a:ext cx="2333780" cy="880492"/>
      </dsp:txXfrm>
    </dsp:sp>
    <dsp:sp modelId="{5B43EDD4-FA49-47C5-B9FC-A98F821C1E18}">
      <dsp:nvSpPr>
        <dsp:cNvPr id="0" name=""/>
        <dsp:cNvSpPr/>
      </dsp:nvSpPr>
      <dsp:spPr>
        <a:xfrm rot="10800000">
          <a:off x="0" y="1942"/>
          <a:ext cx="2333780" cy="880492"/>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Requirement3</a:t>
          </a:r>
          <a:endParaRPr lang="en-US" sz="1400" kern="1200" dirty="0"/>
        </a:p>
      </dsp:txBody>
      <dsp:txXfrm rot="10800000">
        <a:off x="0" y="1942"/>
        <a:ext cx="2333780" cy="880492"/>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FC165C6-8BE8-41F9-A33D-902CA1F36733}">
      <dsp:nvSpPr>
        <dsp:cNvPr id="0" name=""/>
        <dsp:cNvSpPr/>
      </dsp:nvSpPr>
      <dsp:spPr>
        <a:xfrm>
          <a:off x="0" y="3489565"/>
          <a:ext cx="2263254" cy="57249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kern="1200" dirty="0" smtClean="0"/>
            <a:t>Wrong product delivered</a:t>
          </a:r>
          <a:endParaRPr lang="en-US" sz="1300" kern="1200" dirty="0"/>
        </a:p>
      </dsp:txBody>
      <dsp:txXfrm>
        <a:off x="0" y="3489565"/>
        <a:ext cx="2263254" cy="572492"/>
      </dsp:txXfrm>
    </dsp:sp>
    <dsp:sp modelId="{F7BFCD9A-5CDE-4E72-A068-85C760773DEF}">
      <dsp:nvSpPr>
        <dsp:cNvPr id="0" name=""/>
        <dsp:cNvSpPr/>
      </dsp:nvSpPr>
      <dsp:spPr>
        <a:xfrm rot="10800000">
          <a:off x="0" y="2617659"/>
          <a:ext cx="2263254" cy="880492"/>
        </a:xfrm>
        <a:prstGeom prst="upArrowCallou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kern="1200" dirty="0" smtClean="0"/>
            <a:t>Build correctly to meet design</a:t>
          </a:r>
          <a:endParaRPr lang="en-US" sz="1300" kern="1200" dirty="0"/>
        </a:p>
      </dsp:txBody>
      <dsp:txXfrm rot="10800000">
        <a:off x="0" y="2617659"/>
        <a:ext cx="2263254" cy="880492"/>
      </dsp:txXfrm>
    </dsp:sp>
    <dsp:sp modelId="{B190EADF-7514-48CD-B164-C7C05729267D}">
      <dsp:nvSpPr>
        <dsp:cNvPr id="0" name=""/>
        <dsp:cNvSpPr/>
      </dsp:nvSpPr>
      <dsp:spPr>
        <a:xfrm rot="10800000">
          <a:off x="0" y="1745753"/>
          <a:ext cx="2263254" cy="880492"/>
        </a:xfrm>
        <a:prstGeom prst="upArrowCallou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kern="1200" dirty="0" smtClean="0"/>
            <a:t>Design correctly to meet flawed requirements</a:t>
          </a:r>
          <a:endParaRPr lang="en-US" sz="1300" kern="1200" dirty="0"/>
        </a:p>
      </dsp:txBody>
      <dsp:txXfrm rot="10800000">
        <a:off x="0" y="1745753"/>
        <a:ext cx="2263254" cy="880492"/>
      </dsp:txXfrm>
    </dsp:sp>
    <dsp:sp modelId="{D5A353AD-D462-4E57-BDC6-BD080EF1FB46}">
      <dsp:nvSpPr>
        <dsp:cNvPr id="0" name=""/>
        <dsp:cNvSpPr/>
      </dsp:nvSpPr>
      <dsp:spPr>
        <a:xfrm rot="10800000">
          <a:off x="0" y="873848"/>
          <a:ext cx="2263254" cy="880492"/>
        </a:xfrm>
        <a:prstGeom prst="upArrowCallou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kern="1200" dirty="0" smtClean="0"/>
            <a:t>Mistakes in understanding customer requirement</a:t>
          </a:r>
          <a:endParaRPr lang="en-US" sz="1300" kern="1200" dirty="0"/>
        </a:p>
      </dsp:txBody>
      <dsp:txXfrm rot="10800000">
        <a:off x="0" y="873848"/>
        <a:ext cx="2263254" cy="880492"/>
      </dsp:txXfrm>
    </dsp:sp>
    <dsp:sp modelId="{5B43EDD4-FA49-47C5-B9FC-A98F821C1E18}">
      <dsp:nvSpPr>
        <dsp:cNvPr id="0" name=""/>
        <dsp:cNvSpPr/>
      </dsp:nvSpPr>
      <dsp:spPr>
        <a:xfrm rot="10800000">
          <a:off x="0" y="1942"/>
          <a:ext cx="2263254" cy="880492"/>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kern="1200" dirty="0" smtClean="0"/>
            <a:t>Requirement4</a:t>
          </a:r>
          <a:endParaRPr lang="en-US" sz="1300" kern="1200" dirty="0"/>
        </a:p>
      </dsp:txBody>
      <dsp:txXfrm rot="10800000">
        <a:off x="0" y="1942"/>
        <a:ext cx="2263254" cy="880492"/>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DB1A44F-2F41-4F26-9245-E4C4A431DF79}">
      <dsp:nvSpPr>
        <dsp:cNvPr id="0" name=""/>
        <dsp:cNvSpPr/>
      </dsp:nvSpPr>
      <dsp:spPr>
        <a:xfrm>
          <a:off x="0" y="10659"/>
          <a:ext cx="6096000" cy="4446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sym typeface="Wingdings" pitchFamily="2" charset="2"/>
            </a:rPr>
            <a:t>SDLC Phases </a:t>
          </a:r>
          <a:endParaRPr lang="en-US" sz="1900" kern="1200" dirty="0"/>
        </a:p>
      </dsp:txBody>
      <dsp:txXfrm>
        <a:off x="0" y="10659"/>
        <a:ext cx="6096000" cy="444600"/>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420ABB1-317B-4597-94C3-6F358F53588F}">
      <dsp:nvSpPr>
        <dsp:cNvPr id="0" name=""/>
        <dsp:cNvSpPr/>
      </dsp:nvSpPr>
      <dsp:spPr>
        <a:xfrm>
          <a:off x="0" y="0"/>
          <a:ext cx="3227070" cy="946404"/>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Requirements</a:t>
          </a:r>
          <a:endParaRPr lang="en-US" sz="2400" kern="1200" dirty="0"/>
        </a:p>
      </dsp:txBody>
      <dsp:txXfrm>
        <a:off x="0" y="0"/>
        <a:ext cx="2150535" cy="946404"/>
      </dsp:txXfrm>
    </dsp:sp>
    <dsp:sp modelId="{7B40D27B-011A-424B-B755-32F980452E0B}">
      <dsp:nvSpPr>
        <dsp:cNvPr id="0" name=""/>
        <dsp:cNvSpPr/>
      </dsp:nvSpPr>
      <dsp:spPr>
        <a:xfrm>
          <a:off x="240982" y="1077849"/>
          <a:ext cx="3227070" cy="946404"/>
        </a:xfrm>
        <a:prstGeom prst="roundRect">
          <a:avLst>
            <a:gd name="adj" fmla="val 10000"/>
          </a:avLst>
        </a:prstGeom>
        <a:gradFill rotWithShape="0">
          <a:gsLst>
            <a:gs pos="0">
              <a:schemeClr val="accent2">
                <a:hueOff val="-3730510"/>
                <a:satOff val="-2548"/>
                <a:lumOff val="-7108"/>
                <a:alphaOff val="0"/>
                <a:shade val="51000"/>
                <a:satMod val="130000"/>
              </a:schemeClr>
            </a:gs>
            <a:gs pos="80000">
              <a:schemeClr val="accent2">
                <a:hueOff val="-3730510"/>
                <a:satOff val="-2548"/>
                <a:lumOff val="-7108"/>
                <a:alphaOff val="0"/>
                <a:shade val="93000"/>
                <a:satMod val="130000"/>
              </a:schemeClr>
            </a:gs>
            <a:gs pos="100000">
              <a:schemeClr val="accent2">
                <a:hueOff val="-3730510"/>
                <a:satOff val="-2548"/>
                <a:lumOff val="-710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Design</a:t>
          </a:r>
          <a:endParaRPr lang="en-US" sz="2400" kern="1200" dirty="0"/>
        </a:p>
      </dsp:txBody>
      <dsp:txXfrm>
        <a:off x="240982" y="1077849"/>
        <a:ext cx="2370924" cy="946404"/>
      </dsp:txXfrm>
    </dsp:sp>
    <dsp:sp modelId="{6289D323-BE18-43DD-A642-32318B144647}">
      <dsp:nvSpPr>
        <dsp:cNvPr id="0" name=""/>
        <dsp:cNvSpPr/>
      </dsp:nvSpPr>
      <dsp:spPr>
        <a:xfrm>
          <a:off x="481965" y="2155698"/>
          <a:ext cx="3227070" cy="946404"/>
        </a:xfrm>
        <a:prstGeom prst="roundRect">
          <a:avLst>
            <a:gd name="adj" fmla="val 10000"/>
          </a:avLst>
        </a:prstGeom>
        <a:gradFill rotWithShape="0">
          <a:gsLst>
            <a:gs pos="0">
              <a:schemeClr val="accent2">
                <a:hueOff val="-7461019"/>
                <a:satOff val="-5095"/>
                <a:lumOff val="-14215"/>
                <a:alphaOff val="0"/>
                <a:shade val="51000"/>
                <a:satMod val="130000"/>
              </a:schemeClr>
            </a:gs>
            <a:gs pos="80000">
              <a:schemeClr val="accent2">
                <a:hueOff val="-7461019"/>
                <a:satOff val="-5095"/>
                <a:lumOff val="-14215"/>
                <a:alphaOff val="0"/>
                <a:shade val="93000"/>
                <a:satMod val="130000"/>
              </a:schemeClr>
            </a:gs>
            <a:gs pos="100000">
              <a:schemeClr val="accent2">
                <a:hueOff val="-7461019"/>
                <a:satOff val="-5095"/>
                <a:lumOff val="-142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Code</a:t>
          </a:r>
          <a:endParaRPr lang="en-US" sz="2400" kern="1200" dirty="0"/>
        </a:p>
      </dsp:txBody>
      <dsp:txXfrm>
        <a:off x="481965" y="2155698"/>
        <a:ext cx="2370924" cy="946404"/>
      </dsp:txXfrm>
    </dsp:sp>
    <dsp:sp modelId="{8110B8A3-2423-4743-A16E-990BB21D45A1}">
      <dsp:nvSpPr>
        <dsp:cNvPr id="0" name=""/>
        <dsp:cNvSpPr/>
      </dsp:nvSpPr>
      <dsp:spPr>
        <a:xfrm>
          <a:off x="722947" y="3233547"/>
          <a:ext cx="3227070" cy="946404"/>
        </a:xfrm>
        <a:prstGeom prst="roundRect">
          <a:avLst>
            <a:gd name="adj" fmla="val 10000"/>
          </a:avLst>
        </a:prstGeom>
        <a:gradFill rotWithShape="0">
          <a:gsLst>
            <a:gs pos="0">
              <a:schemeClr val="accent2">
                <a:hueOff val="-11191529"/>
                <a:satOff val="-7643"/>
                <a:lumOff val="-21323"/>
                <a:alphaOff val="0"/>
                <a:shade val="51000"/>
                <a:satMod val="130000"/>
              </a:schemeClr>
            </a:gs>
            <a:gs pos="80000">
              <a:schemeClr val="accent2">
                <a:hueOff val="-11191529"/>
                <a:satOff val="-7643"/>
                <a:lumOff val="-21323"/>
                <a:alphaOff val="0"/>
                <a:shade val="93000"/>
                <a:satMod val="130000"/>
              </a:schemeClr>
            </a:gs>
            <a:gs pos="100000">
              <a:schemeClr val="accent2">
                <a:hueOff val="-11191529"/>
                <a:satOff val="-7643"/>
                <a:lumOff val="-2132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Testing</a:t>
          </a:r>
          <a:endParaRPr lang="en-US" sz="2400" kern="1200" dirty="0"/>
        </a:p>
      </dsp:txBody>
      <dsp:txXfrm>
        <a:off x="722947" y="3233547"/>
        <a:ext cx="2370924" cy="946404"/>
      </dsp:txXfrm>
    </dsp:sp>
    <dsp:sp modelId="{9121640D-C8DA-4188-A061-0F96D21B416E}">
      <dsp:nvSpPr>
        <dsp:cNvPr id="0" name=""/>
        <dsp:cNvSpPr/>
      </dsp:nvSpPr>
      <dsp:spPr>
        <a:xfrm>
          <a:off x="963930" y="4311396"/>
          <a:ext cx="3227070" cy="946404"/>
        </a:xfrm>
        <a:prstGeom prst="roundRect">
          <a:avLst>
            <a:gd name="adj" fmla="val 10000"/>
          </a:avLst>
        </a:prstGeom>
        <a:gradFill rotWithShape="0">
          <a:gsLst>
            <a:gs pos="0">
              <a:schemeClr val="accent2">
                <a:hueOff val="-14922038"/>
                <a:satOff val="-10190"/>
                <a:lumOff val="-28431"/>
                <a:alphaOff val="0"/>
                <a:shade val="51000"/>
                <a:satMod val="130000"/>
              </a:schemeClr>
            </a:gs>
            <a:gs pos="80000">
              <a:schemeClr val="accent2">
                <a:hueOff val="-14922038"/>
                <a:satOff val="-10190"/>
                <a:lumOff val="-28431"/>
                <a:alphaOff val="0"/>
                <a:shade val="93000"/>
                <a:satMod val="130000"/>
              </a:schemeClr>
            </a:gs>
            <a:gs pos="100000">
              <a:schemeClr val="accent2">
                <a:hueOff val="-14922038"/>
                <a:satOff val="-10190"/>
                <a:lumOff val="-2843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Release</a:t>
          </a:r>
          <a:endParaRPr lang="en-US" sz="2400" kern="1200" dirty="0"/>
        </a:p>
      </dsp:txBody>
      <dsp:txXfrm>
        <a:off x="963930" y="4311396"/>
        <a:ext cx="2370924" cy="946404"/>
      </dsp:txXfrm>
    </dsp:sp>
    <dsp:sp modelId="{876450D2-1838-49C3-83FE-C5B57F60D895}">
      <dsp:nvSpPr>
        <dsp:cNvPr id="0" name=""/>
        <dsp:cNvSpPr/>
      </dsp:nvSpPr>
      <dsp:spPr>
        <a:xfrm>
          <a:off x="2611907" y="691400"/>
          <a:ext cx="615162" cy="615162"/>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endParaRPr lang="en-US" sz="2900" kern="1200"/>
        </a:p>
      </dsp:txBody>
      <dsp:txXfrm>
        <a:off x="2611907" y="691400"/>
        <a:ext cx="615162" cy="615162"/>
      </dsp:txXfrm>
    </dsp:sp>
    <dsp:sp modelId="{FB3679B9-520A-468E-AD06-B1A8DD9559B9}">
      <dsp:nvSpPr>
        <dsp:cNvPr id="0" name=""/>
        <dsp:cNvSpPr/>
      </dsp:nvSpPr>
      <dsp:spPr>
        <a:xfrm>
          <a:off x="2852889" y="1769249"/>
          <a:ext cx="615162" cy="615162"/>
        </a:xfrm>
        <a:prstGeom prst="downArrow">
          <a:avLst>
            <a:gd name="adj1" fmla="val 55000"/>
            <a:gd name="adj2" fmla="val 45000"/>
          </a:avLst>
        </a:prstGeom>
        <a:solidFill>
          <a:schemeClr val="accent2">
            <a:tint val="40000"/>
            <a:alpha val="90000"/>
            <a:hueOff val="-4964930"/>
            <a:satOff val="-4124"/>
            <a:lumOff val="-1933"/>
            <a:alphaOff val="0"/>
          </a:schemeClr>
        </a:solidFill>
        <a:ln w="9525" cap="flat" cmpd="sng" algn="ctr">
          <a:solidFill>
            <a:schemeClr val="accent2">
              <a:tint val="40000"/>
              <a:alpha val="90000"/>
              <a:hueOff val="-4964930"/>
              <a:satOff val="-4124"/>
              <a:lumOff val="-1933"/>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endParaRPr lang="en-US" sz="2900" kern="1200"/>
        </a:p>
      </dsp:txBody>
      <dsp:txXfrm>
        <a:off x="2852889" y="1769249"/>
        <a:ext cx="615162" cy="615162"/>
      </dsp:txXfrm>
    </dsp:sp>
    <dsp:sp modelId="{05AF9436-3B4B-4D56-90F1-067E7F7D9EEA}">
      <dsp:nvSpPr>
        <dsp:cNvPr id="0" name=""/>
        <dsp:cNvSpPr/>
      </dsp:nvSpPr>
      <dsp:spPr>
        <a:xfrm>
          <a:off x="3093872" y="2831325"/>
          <a:ext cx="615162" cy="615162"/>
        </a:xfrm>
        <a:prstGeom prst="downArrow">
          <a:avLst>
            <a:gd name="adj1" fmla="val 55000"/>
            <a:gd name="adj2" fmla="val 45000"/>
          </a:avLst>
        </a:prstGeom>
        <a:solidFill>
          <a:schemeClr val="accent2">
            <a:tint val="40000"/>
            <a:alpha val="90000"/>
            <a:hueOff val="-9929859"/>
            <a:satOff val="-8249"/>
            <a:lumOff val="-3867"/>
            <a:alphaOff val="0"/>
          </a:schemeClr>
        </a:solidFill>
        <a:ln w="9525" cap="flat" cmpd="sng" algn="ctr">
          <a:solidFill>
            <a:schemeClr val="accent2">
              <a:tint val="40000"/>
              <a:alpha val="90000"/>
              <a:hueOff val="-9929859"/>
              <a:satOff val="-8249"/>
              <a:lumOff val="-3867"/>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endParaRPr lang="en-US" sz="2900" kern="1200"/>
        </a:p>
      </dsp:txBody>
      <dsp:txXfrm>
        <a:off x="3093872" y="2831325"/>
        <a:ext cx="615162" cy="615162"/>
      </dsp:txXfrm>
    </dsp:sp>
    <dsp:sp modelId="{60B04477-F414-41FA-9DBD-8DA321704522}">
      <dsp:nvSpPr>
        <dsp:cNvPr id="0" name=""/>
        <dsp:cNvSpPr/>
      </dsp:nvSpPr>
      <dsp:spPr>
        <a:xfrm>
          <a:off x="3334854" y="3919689"/>
          <a:ext cx="615162" cy="615162"/>
        </a:xfrm>
        <a:prstGeom prst="downArrow">
          <a:avLst>
            <a:gd name="adj1" fmla="val 55000"/>
            <a:gd name="adj2" fmla="val 45000"/>
          </a:avLst>
        </a:prstGeom>
        <a:solidFill>
          <a:schemeClr val="accent2">
            <a:tint val="40000"/>
            <a:alpha val="90000"/>
            <a:hueOff val="-14894788"/>
            <a:satOff val="-12373"/>
            <a:lumOff val="-5800"/>
            <a:alphaOff val="0"/>
          </a:schemeClr>
        </a:solidFill>
        <a:ln w="9525" cap="flat" cmpd="sng" algn="ctr">
          <a:solidFill>
            <a:schemeClr val="accent2">
              <a:tint val="40000"/>
              <a:alpha val="90000"/>
              <a:hueOff val="-14894788"/>
              <a:satOff val="-12373"/>
              <a:lumOff val="-580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endParaRPr lang="en-US" sz="2900" kern="1200"/>
        </a:p>
      </dsp:txBody>
      <dsp:txXfrm>
        <a:off x="3334854" y="3919689"/>
        <a:ext cx="615162" cy="61516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10D86B-585D-4913-A6D0-036318C5D033}" type="datetimeFigureOut">
              <a:rPr lang="en-US" smtClean="0"/>
              <a:pPr/>
              <a:t>3/2/2012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91229A-C96A-4E39-B143-E67B181674E7}"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6675120"/>
            <a:ext cx="7315200" cy="182880"/>
          </a:xfrm>
          <a:prstGeom prst="rect">
            <a:avLst/>
          </a:prstGeom>
          <a:solidFill>
            <a:srgbClr val="DC41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ln>
                <a:noFill/>
              </a:ln>
              <a:solidFill>
                <a:schemeClr val="lt1"/>
              </a:solidFill>
              <a:latin typeface="+mn-lt"/>
              <a:ea typeface="+mn-ea"/>
              <a:cs typeface="+mn-cs"/>
            </a:endParaRPr>
          </a:p>
        </p:txBody>
      </p:sp>
      <p:sp>
        <p:nvSpPr>
          <p:cNvPr id="3" name="Subtitle 2"/>
          <p:cNvSpPr>
            <a:spLocks noGrp="1"/>
          </p:cNvSpPr>
          <p:nvPr>
            <p:ph type="subTitle" idx="1" hasCustomPrompt="1"/>
          </p:nvPr>
        </p:nvSpPr>
        <p:spPr>
          <a:xfrm>
            <a:off x="1366839" y="4580751"/>
            <a:ext cx="5341936" cy="276999"/>
          </a:xfrm>
        </p:spPr>
        <p:txBody>
          <a:bodyPr anchor="b" anchorCtr="0">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a:xfrm>
            <a:off x="1366839" y="2214563"/>
            <a:ext cx="5341936" cy="1231106"/>
          </a:xfrm>
        </p:spPr>
        <p:txBody>
          <a:bodyPr wrap="square">
            <a:spAutoFit/>
          </a:bodyPr>
          <a:lstStyle>
            <a:lvl1pPr algn="l">
              <a:defRPr sz="4000">
                <a:solidFill>
                  <a:schemeClr val="tx2"/>
                </a:solidFill>
              </a:defRPr>
            </a:lvl1pPr>
          </a:lstStyle>
          <a:p>
            <a:r>
              <a:rPr lang="en-US" dirty="0" smtClean="0"/>
              <a:t>Click to Edit Master Title Style</a:t>
            </a:r>
            <a:endParaRPr lang="en-US" dirty="0"/>
          </a:p>
        </p:txBody>
      </p:sp>
      <p:sp>
        <p:nvSpPr>
          <p:cNvPr id="7" name="TextBox 20"/>
          <p:cNvSpPr txBox="1">
            <a:spLocks noChangeArrowheads="1"/>
          </p:cNvSpPr>
          <p:nvPr userDrawn="1"/>
        </p:nvSpPr>
        <p:spPr bwMode="auto">
          <a:xfrm>
            <a:off x="304799" y="6471273"/>
            <a:ext cx="2156461" cy="153888"/>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1000" kern="1200" dirty="0">
                <a:solidFill>
                  <a:schemeClr val="accent3"/>
                </a:solidFill>
                <a:latin typeface="+mn-lt"/>
                <a:ea typeface="+mn-ea"/>
                <a:cs typeface="+mn-cs"/>
              </a:rPr>
              <a:t>© </a:t>
            </a:r>
            <a:r>
              <a:rPr lang="en-US" sz="1000" kern="1200" dirty="0" smtClean="0">
                <a:solidFill>
                  <a:schemeClr val="accent3"/>
                </a:solidFill>
                <a:latin typeface="+mn-lt"/>
                <a:ea typeface="+mn-ea"/>
                <a:cs typeface="+mn-cs"/>
              </a:rPr>
              <a:t>Mahindra Satyam 2011</a:t>
            </a:r>
            <a:endParaRPr lang="en-US" sz="1000" kern="1200" dirty="0">
              <a:solidFill>
                <a:schemeClr val="accent3"/>
              </a:solidFill>
              <a:latin typeface="+mn-lt"/>
              <a:ea typeface="+mn-ea"/>
              <a:cs typeface="+mn-cs"/>
            </a:endParaRPr>
          </a:p>
        </p:txBody>
      </p:sp>
      <p:pic>
        <p:nvPicPr>
          <p:cNvPr id="8" name="Picture 7" descr="small.png"/>
          <p:cNvPicPr>
            <a:picLocks noChangeAspect="1"/>
          </p:cNvPicPr>
          <p:nvPr userDrawn="1"/>
        </p:nvPicPr>
        <p:blipFill>
          <a:blip r:embed="rId2" cstate="print"/>
          <a:stretch>
            <a:fillRect/>
          </a:stretch>
        </p:blipFill>
        <p:spPr>
          <a:xfrm>
            <a:off x="5498630" y="404815"/>
            <a:ext cx="3048000" cy="24648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302931" y="1465507"/>
            <a:ext cx="8544207" cy="1938992"/>
          </a:xfrm>
        </p:spPr>
        <p:txBody>
          <a:bodyPr wrap="square">
            <a:sp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366839" y="4580751"/>
            <a:ext cx="5341936" cy="276999"/>
          </a:xfrm>
        </p:spPr>
        <p:txBody>
          <a:bodyPr anchor="b" anchorCtr="0">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a:xfrm>
            <a:off x="1366839" y="2214563"/>
            <a:ext cx="5341936" cy="1231106"/>
          </a:xfrm>
        </p:spPr>
        <p:txBody>
          <a:bodyPr wrap="square">
            <a:spAutoFit/>
          </a:bodyPr>
          <a:lstStyle>
            <a:lvl1pPr algn="l">
              <a:defRPr sz="4000">
                <a:solidFill>
                  <a:schemeClr val="tx2"/>
                </a:solidFill>
              </a:defRPr>
            </a:lvl1pPr>
          </a:lstStyle>
          <a:p>
            <a:r>
              <a:rPr lang="en-US" dirty="0" smtClean="0"/>
              <a:t>Click to Edit Master Title Style</a:t>
            </a:r>
            <a:endParaRPr lang="en-US" dirty="0"/>
          </a:p>
        </p:txBody>
      </p:sp>
      <p:sp>
        <p:nvSpPr>
          <p:cNvPr id="5" name="Rectangle 4"/>
          <p:cNvSpPr/>
          <p:nvPr userDrawn="1"/>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7" name="Picture 6" descr="PPT.jpg"/>
          <p:cNvPicPr>
            <a:picLocks noChangeAspect="1"/>
          </p:cNvPicPr>
          <p:nvPr userDrawn="1"/>
        </p:nvPicPr>
        <p:blipFill>
          <a:blip r:embed="rId2" cstate="screen"/>
          <a:srcRect b="89034"/>
          <a:stretch>
            <a:fillRect/>
          </a:stretch>
        </p:blipFill>
        <p:spPr>
          <a:xfrm>
            <a:off x="0" y="0"/>
            <a:ext cx="9144000" cy="752030"/>
          </a:xfrm>
          <a:prstGeom prst="rect">
            <a:avLst/>
          </a:prstGeom>
        </p:spPr>
      </p:pic>
      <p:sp>
        <p:nvSpPr>
          <p:cNvPr id="10" name="TextBox 20"/>
          <p:cNvSpPr txBox="1">
            <a:spLocks noChangeArrowheads="1"/>
          </p:cNvSpPr>
          <p:nvPr userDrawn="1"/>
        </p:nvSpPr>
        <p:spPr bwMode="auto">
          <a:xfrm>
            <a:off x="304799" y="6471273"/>
            <a:ext cx="2103121" cy="153888"/>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1000" kern="1200" dirty="0">
                <a:solidFill>
                  <a:schemeClr val="accent3"/>
                </a:solidFill>
                <a:latin typeface="+mn-lt"/>
                <a:ea typeface="+mn-ea"/>
                <a:cs typeface="+mn-cs"/>
              </a:rPr>
              <a:t>© </a:t>
            </a:r>
            <a:r>
              <a:rPr lang="en-US" sz="1000" kern="1200" dirty="0" smtClean="0">
                <a:solidFill>
                  <a:schemeClr val="accent3"/>
                </a:solidFill>
                <a:latin typeface="+mn-lt"/>
                <a:ea typeface="+mn-ea"/>
                <a:cs typeface="+mn-cs"/>
              </a:rPr>
              <a:t>Mahindra Satyam 2011</a:t>
            </a:r>
            <a:endParaRPr lang="en-US" sz="1000" kern="1200" dirty="0">
              <a:solidFill>
                <a:schemeClr val="accent3"/>
              </a:solidFill>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302931"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ext Placeholder 4"/>
          <p:cNvSpPr>
            <a:spLocks noGrp="1"/>
          </p:cNvSpPr>
          <p:nvPr>
            <p:ph type="body" sz="quarter" idx="11" hasCustomPrompt="1"/>
          </p:nvPr>
        </p:nvSpPr>
        <p:spPr>
          <a:xfrm>
            <a:off x="4648200"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 Placeholder 4"/>
          <p:cNvSpPr>
            <a:spLocks noGrp="1"/>
          </p:cNvSpPr>
          <p:nvPr>
            <p:ph type="body" sz="quarter" idx="12" hasCustomPrompt="1"/>
          </p:nvPr>
        </p:nvSpPr>
        <p:spPr>
          <a:xfrm>
            <a:off x="302931"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a:xfrm>
            <a:off x="4648200"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799" y="469484"/>
            <a:ext cx="8539163" cy="338554"/>
          </a:xfrm>
        </p:spPr>
        <p:txBody>
          <a:bodyPr/>
          <a:lstStyle>
            <a:lvl1pPr algn="l">
              <a:defRPr/>
            </a:lvl1pPr>
          </a:lstStyle>
          <a:p>
            <a:r>
              <a:rPr lang="en-US" smtClean="0"/>
              <a:t>Click to edit Master title style</a:t>
            </a:r>
            <a:endParaRPr lang="en-US" dirty="0"/>
          </a:p>
        </p:txBody>
      </p:sp>
      <p:sp>
        <p:nvSpPr>
          <p:cNvPr id="11" name="Text Placeholder 4"/>
          <p:cNvSpPr>
            <a:spLocks noGrp="1"/>
          </p:cNvSpPr>
          <p:nvPr>
            <p:ph type="body" sz="quarter" idx="10" hasCustomPrompt="1"/>
          </p:nvPr>
        </p:nvSpPr>
        <p:spPr>
          <a:xfrm>
            <a:off x="302931"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Text Placeholder 4"/>
          <p:cNvSpPr>
            <a:spLocks noGrp="1"/>
          </p:cNvSpPr>
          <p:nvPr>
            <p:ph type="body" sz="quarter" idx="11" hasCustomPrompt="1"/>
          </p:nvPr>
        </p:nvSpPr>
        <p:spPr>
          <a:xfrm>
            <a:off x="4648200"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Text Placeholder 4"/>
          <p:cNvSpPr>
            <a:spLocks noGrp="1"/>
          </p:cNvSpPr>
          <p:nvPr>
            <p:ph type="body" sz="quarter" idx="12" hasCustomPrompt="1"/>
          </p:nvPr>
        </p:nvSpPr>
        <p:spPr>
          <a:xfrm>
            <a:off x="302931"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14" name="Text Placeholder 4"/>
          <p:cNvSpPr>
            <a:spLocks noGrp="1"/>
          </p:cNvSpPr>
          <p:nvPr>
            <p:ph type="body" sz="quarter" idx="13" hasCustomPrompt="1"/>
          </p:nvPr>
        </p:nvSpPr>
        <p:spPr>
          <a:xfrm>
            <a:off x="4648200"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
        <p:nvSpPr>
          <p:cNvPr id="15" name="Text Placeholder 4"/>
          <p:cNvSpPr>
            <a:spLocks noGrp="1"/>
          </p:cNvSpPr>
          <p:nvPr>
            <p:ph type="body" sz="quarter" idx="14" hasCustomPrompt="1"/>
          </p:nvPr>
        </p:nvSpPr>
        <p:spPr>
          <a:xfrm>
            <a:off x="302931"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6" name="Text Placeholder 4"/>
          <p:cNvSpPr>
            <a:spLocks noGrp="1"/>
          </p:cNvSpPr>
          <p:nvPr>
            <p:ph type="body" sz="quarter" idx="15" hasCustomPrompt="1"/>
          </p:nvPr>
        </p:nvSpPr>
        <p:spPr>
          <a:xfrm>
            <a:off x="4648200"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Text Placeholder 4"/>
          <p:cNvSpPr>
            <a:spLocks noGrp="1"/>
          </p:cNvSpPr>
          <p:nvPr>
            <p:ph type="body" sz="quarter" idx="16" hasCustomPrompt="1"/>
          </p:nvPr>
        </p:nvSpPr>
        <p:spPr>
          <a:xfrm>
            <a:off x="302931"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3</a:t>
            </a:r>
          </a:p>
        </p:txBody>
      </p:sp>
      <p:sp>
        <p:nvSpPr>
          <p:cNvPr id="18" name="Text Placeholder 4"/>
          <p:cNvSpPr>
            <a:spLocks noGrp="1"/>
          </p:cNvSpPr>
          <p:nvPr>
            <p:ph type="body" sz="quarter" idx="17" hasCustomPrompt="1"/>
          </p:nvPr>
        </p:nvSpPr>
        <p:spPr>
          <a:xfrm>
            <a:off x="4648200"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6838" y="1367641"/>
            <a:ext cx="6729984" cy="338554"/>
          </a:xfrm>
        </p:spPr>
        <p:txBody>
          <a:bodyPr/>
          <a:lstStyle>
            <a:lvl1pPr algn="l">
              <a:defRPr/>
            </a:lvl1pPr>
          </a:lstStyle>
          <a:p>
            <a:r>
              <a:rPr lang="en-US" dirty="0" smtClean="0"/>
              <a:t>Click to edit master title style</a:t>
            </a:r>
            <a:endParaRPr lang="en-US" dirty="0"/>
          </a:p>
        </p:txBody>
      </p:sp>
      <p:sp>
        <p:nvSpPr>
          <p:cNvPr id="8" name="TextBox 7"/>
          <p:cNvSpPr txBox="1">
            <a:spLocks noChangeArrowheads="1"/>
          </p:cNvSpPr>
          <p:nvPr userDrawn="1"/>
        </p:nvSpPr>
        <p:spPr bwMode="gray">
          <a:xfrm>
            <a:off x="1366839" y="3517604"/>
            <a:ext cx="2372444" cy="276999"/>
          </a:xfrm>
          <a:prstGeom prst="rect">
            <a:avLst/>
          </a:prstGeom>
          <a:noFill/>
          <a:ln w="9525">
            <a:noFill/>
            <a:miter lim="800000"/>
            <a:headEnd/>
            <a:tailEnd/>
          </a:ln>
        </p:spPr>
        <p:txBody>
          <a:bodyPr wrap="none" lIns="0" tIns="0" rIns="0" bIns="0" anchor="b" anchorCtr="0">
            <a:spAutoFit/>
          </a:bodyPr>
          <a:lstStyle/>
          <a:p>
            <a:pPr algn="l"/>
            <a:r>
              <a:rPr lang="en-US" b="1" dirty="0" smtClean="0">
                <a:solidFill>
                  <a:schemeClr val="bg2"/>
                </a:solidFill>
                <a:latin typeface="Arial" pitchFamily="34" charset="0"/>
                <a:cs typeface="Arial" pitchFamily="34" charset="0"/>
              </a:rPr>
              <a:t>mahindrasatyam.com</a:t>
            </a:r>
            <a:endParaRPr lang="en-US" b="1" dirty="0">
              <a:solidFill>
                <a:schemeClr val="bg2"/>
              </a:solidFill>
              <a:latin typeface="Arial" pitchFamily="34" charset="0"/>
              <a:cs typeface="Arial" pitchFamily="34" charset="0"/>
            </a:endParaRPr>
          </a:p>
        </p:txBody>
      </p:sp>
      <p:sp>
        <p:nvSpPr>
          <p:cNvPr id="9" name="TextBox 8"/>
          <p:cNvSpPr txBox="1">
            <a:spLocks noChangeArrowheads="1"/>
          </p:cNvSpPr>
          <p:nvPr userDrawn="1"/>
        </p:nvSpPr>
        <p:spPr bwMode="gray">
          <a:xfrm>
            <a:off x="1366839" y="4233113"/>
            <a:ext cx="6291261" cy="100027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smtClean="0">
                <a:solidFill>
                  <a:schemeClr val="bg2"/>
                </a:solidFill>
              </a:rPr>
              <a:t>Safe Harbor</a:t>
            </a:r>
          </a:p>
          <a:p>
            <a:pPr algn="just">
              <a:spcBef>
                <a:spcPts val="600"/>
              </a:spcBef>
            </a:pPr>
            <a:r>
              <a:rPr lang="en-US" sz="1000" dirty="0" smtClean="0">
                <a:solidFill>
                  <a:schemeClr val="bg2"/>
                </a:solidFill>
              </a:rPr>
              <a:t>This document contains forward-looking statements within the meaning of Section 27A of the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Mahindra Satyam undertakes no duty to update any forward-looking statements.</a:t>
            </a:r>
            <a:endParaRPr lang="en-US" sz="1000" b="1" dirty="0">
              <a:solidFill>
                <a:schemeClr val="bg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3"/>
          </p:nvPr>
        </p:nvSpPr>
        <p:spPr>
          <a:xfrm>
            <a:off x="428172" y="1219200"/>
            <a:ext cx="8305800" cy="4619172"/>
          </a:xfrm>
        </p:spPr>
        <p:txBody>
          <a:bodyPr>
            <a:normAutofit/>
          </a:bodyPr>
          <a:lstStyle>
            <a:lvl1pPr algn="l" defTabSz="914400" rtl="0" eaLnBrk="1" latinLnBrk="0" hangingPunct="1">
              <a:spcBef>
                <a:spcPct val="20000"/>
              </a:spcBef>
              <a:buFont typeface="Symbol" pitchFamily="18" charset="2"/>
              <a:buChar char="·"/>
              <a:defRPr lang="en-US" sz="220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675120"/>
            <a:ext cx="7315200" cy="182880"/>
          </a:xfrm>
          <a:prstGeom prst="rect">
            <a:avLst/>
          </a:prstGeom>
          <a:solidFill>
            <a:srgbClr val="DC41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Placeholder 1"/>
          <p:cNvSpPr>
            <a:spLocks noGrp="1"/>
          </p:cNvSpPr>
          <p:nvPr>
            <p:ph type="title"/>
          </p:nvPr>
        </p:nvSpPr>
        <p:spPr>
          <a:xfrm>
            <a:off x="304799" y="469484"/>
            <a:ext cx="8539163" cy="33855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304799" y="1262568"/>
            <a:ext cx="8539164" cy="138499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Fifth level</a:t>
            </a:r>
            <a:endParaRPr lang="en-US" dirty="0"/>
          </a:p>
        </p:txBody>
      </p:sp>
      <p:sp>
        <p:nvSpPr>
          <p:cNvPr id="10" name="Slide Number Placeholder 5"/>
          <p:cNvSpPr txBox="1">
            <a:spLocks/>
          </p:cNvSpPr>
          <p:nvPr/>
        </p:nvSpPr>
        <p:spPr bwMode="auto">
          <a:xfrm>
            <a:off x="4511864" y="6705005"/>
            <a:ext cx="125034" cy="123111"/>
          </a:xfrm>
          <a:prstGeom prst="rect">
            <a:avLst/>
          </a:prstGeom>
          <a:noFill/>
          <a:ln w="9525">
            <a:noFill/>
            <a:miter lim="800000"/>
            <a:headEnd/>
            <a:tailEnd/>
          </a:ln>
        </p:spPr>
        <p:txBody>
          <a:bodyPr wrap="none" lIns="0" tIns="0" rIns="0" bIns="0" anchor="ctr">
            <a:spAutoFit/>
          </a:bodyPr>
          <a:lstStyle/>
          <a:p>
            <a:pPr algn="ctr">
              <a:defRPr/>
            </a:pPr>
            <a:fld id="{6856ECDB-1CEE-4F69-ADCA-557460F2116E}" type="slidenum">
              <a:rPr lang="en-US" sz="800">
                <a:solidFill>
                  <a:schemeClr val="bg1"/>
                </a:solidFill>
              </a:rPr>
              <a:pPr algn="ctr">
                <a:defRPr/>
              </a:pPr>
              <a:t>‹#›</a:t>
            </a:fld>
            <a:endParaRPr lang="en-US" sz="800" dirty="0">
              <a:solidFill>
                <a:schemeClr val="bg1"/>
              </a:solidFill>
            </a:endParaRPr>
          </a:p>
        </p:txBody>
      </p:sp>
      <p:sp>
        <p:nvSpPr>
          <p:cNvPr id="8" name="TextBox 20"/>
          <p:cNvSpPr txBox="1">
            <a:spLocks noChangeArrowheads="1"/>
          </p:cNvSpPr>
          <p:nvPr/>
        </p:nvSpPr>
        <p:spPr bwMode="auto">
          <a:xfrm>
            <a:off x="304799" y="6471273"/>
            <a:ext cx="2103121" cy="153888"/>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1000" kern="1200" dirty="0">
                <a:solidFill>
                  <a:schemeClr val="accent3"/>
                </a:solidFill>
                <a:latin typeface="+mn-lt"/>
                <a:ea typeface="+mn-ea"/>
                <a:cs typeface="+mn-cs"/>
              </a:rPr>
              <a:t>© </a:t>
            </a:r>
            <a:r>
              <a:rPr lang="en-US" sz="1000" kern="1200" dirty="0" smtClean="0">
                <a:solidFill>
                  <a:schemeClr val="accent3"/>
                </a:solidFill>
                <a:latin typeface="+mn-lt"/>
                <a:ea typeface="+mn-ea"/>
                <a:cs typeface="+mn-cs"/>
              </a:rPr>
              <a:t>Mahindra Satyam 2011</a:t>
            </a:r>
            <a:endParaRPr lang="en-US" sz="1000" kern="1200" dirty="0">
              <a:solidFill>
                <a:schemeClr val="accent3"/>
              </a:solidFill>
              <a:latin typeface="+mn-lt"/>
              <a:ea typeface="+mn-ea"/>
              <a:cs typeface="+mn-cs"/>
            </a:endParaRPr>
          </a:p>
        </p:txBody>
      </p:sp>
      <p:pic>
        <p:nvPicPr>
          <p:cNvPr id="12" name="Picture 11" descr="small.png"/>
          <p:cNvPicPr>
            <a:picLocks noChangeAspect="1"/>
          </p:cNvPicPr>
          <p:nvPr/>
        </p:nvPicPr>
        <p:blipFill>
          <a:blip r:embed="rId9" cstate="print"/>
          <a:stretch>
            <a:fillRect/>
          </a:stretch>
        </p:blipFill>
        <p:spPr>
          <a:xfrm>
            <a:off x="5716994" y="254690"/>
            <a:ext cx="3048000" cy="246486"/>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defTabSz="914400" rtl="0" eaLnBrk="1" latinLnBrk="0" hangingPunct="1">
        <a:spcBef>
          <a:spcPct val="0"/>
        </a:spcBef>
        <a:buNone/>
        <a:defRPr lang="en-US" sz="2200" b="1" kern="1200" dirty="0" smtClean="0">
          <a:solidFill>
            <a:schemeClr val="tx2"/>
          </a:solidFill>
          <a:latin typeface="Arial" pitchFamily="34" charset="0"/>
          <a:ea typeface="+mj-ea"/>
          <a:cs typeface="+mj-cs"/>
        </a:defRPr>
      </a:lvl1pPr>
    </p:titleStyle>
    <p:bodyStyle>
      <a:lvl1pPr marL="0" indent="0" algn="l" defTabSz="914400" rtl="0" eaLnBrk="1" fontAlgn="base" latinLnBrk="0" hangingPunct="1">
        <a:spcBef>
          <a:spcPts val="0"/>
        </a:spcBef>
        <a:spcAft>
          <a:spcPct val="0"/>
        </a:spcAft>
        <a:buFont typeface="Arial" pitchFamily="34" charset="0"/>
        <a:buNone/>
        <a:defRPr lang="en-US" sz="1800" b="0" kern="1200" baseline="0" dirty="0" smtClean="0">
          <a:solidFill>
            <a:schemeClr val="tx1"/>
          </a:solidFill>
          <a:latin typeface="Arial" pitchFamily="34" charset="0"/>
          <a:ea typeface="+mn-ea"/>
          <a:cs typeface="+mn-cs"/>
        </a:defRPr>
      </a:lvl1pPr>
      <a:lvl2pPr marL="285750" indent="-285750" algn="l" defTabSz="914400" rtl="0" eaLnBrk="1" fontAlgn="base" latinLnBrk="0" hangingPunct="1">
        <a:spcBef>
          <a:spcPts val="0"/>
        </a:spcBef>
        <a:spcAft>
          <a:spcPct val="0"/>
        </a:spcAft>
        <a:buClr>
          <a:schemeClr val="tx2"/>
        </a:buClr>
        <a:buSzPct val="120000"/>
        <a:buFont typeface="Wingdings" pitchFamily="2" charset="2"/>
        <a:buChar char="§"/>
        <a:defRPr lang="en-US" sz="1800" b="0" kern="1200" baseline="0" dirty="0" smtClean="0">
          <a:solidFill>
            <a:schemeClr val="tx1"/>
          </a:solidFill>
          <a:latin typeface="Arial" pitchFamily="34" charset="0"/>
          <a:ea typeface="+mn-ea"/>
          <a:cs typeface="+mn-cs"/>
        </a:defRPr>
      </a:lvl2pPr>
      <a:lvl3pPr marL="571500" indent="-279400" algn="l" defTabSz="914400" rtl="0" eaLnBrk="1" fontAlgn="base" latinLnBrk="0" hangingPunct="1">
        <a:spcBef>
          <a:spcPts val="0"/>
        </a:spcBef>
        <a:spcAft>
          <a:spcPct val="0"/>
        </a:spcAft>
        <a:buClr>
          <a:schemeClr val="tx2"/>
        </a:buClr>
        <a:buSzPct val="110000"/>
        <a:buFont typeface="Arial" pitchFamily="34" charset="0"/>
        <a:buChar char="–"/>
        <a:defRPr lang="en-US" sz="1800" b="0" kern="1200" baseline="0" dirty="0" smtClean="0">
          <a:solidFill>
            <a:schemeClr val="tx1"/>
          </a:solidFill>
          <a:latin typeface="Arial" pitchFamily="34" charset="0"/>
          <a:ea typeface="+mn-ea"/>
          <a:cs typeface="+mn-cs"/>
        </a:defRPr>
      </a:lvl3pPr>
      <a:lvl4pPr marL="850900" indent="-279400" algn="l" defTabSz="914400" rtl="0" eaLnBrk="1" fontAlgn="base" latinLnBrk="0" hangingPunct="1">
        <a:spcBef>
          <a:spcPts val="0"/>
        </a:spcBef>
        <a:spcAft>
          <a:spcPct val="0"/>
        </a:spcAft>
        <a:buClr>
          <a:schemeClr val="tx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tx2"/>
        </a:buClr>
        <a:buSzPct val="80000"/>
        <a:buFont typeface="Arial" pitchFamily="34" charset="0"/>
        <a:buChar char="–"/>
        <a:defRPr lang="en-US" sz="1800" b="0" kern="1200" baseline="0" dirty="0" smtClean="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en.wikipedia.org/wiki/File:Iterative_development_model_V2.jp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diagramQuickStyle" Target="../diagrams/quickStyle13.xml"/><Relationship Id="rId3" Type="http://schemas.openxmlformats.org/officeDocument/2006/relationships/diagramLayout" Target="../diagrams/layout12.xml"/><Relationship Id="rId7" Type="http://schemas.openxmlformats.org/officeDocument/2006/relationships/diagramLayout" Target="../diagrams/layout13.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openxmlformats.org/officeDocument/2006/relationships/diagramData" Target="../diagrams/data13.xml"/><Relationship Id="rId11" Type="http://schemas.microsoft.com/office/2007/relationships/diagramDrawing" Target="../diagrams/drawing13.xml"/><Relationship Id="rId5" Type="http://schemas.openxmlformats.org/officeDocument/2006/relationships/diagramColors" Target="../diagrams/colors12.xml"/><Relationship Id="rId10" Type="http://schemas.microsoft.com/office/2007/relationships/diagramDrawing" Target="../diagrams/drawing12.xml"/><Relationship Id="rId4" Type="http://schemas.openxmlformats.org/officeDocument/2006/relationships/diagramQuickStyle" Target="../diagrams/quickStyle12.xml"/><Relationship Id="rId9" Type="http://schemas.openxmlformats.org/officeDocument/2006/relationships/diagramColors" Target="../diagrams/colors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4.xml"/><Relationship Id="rId7" Type="http://schemas.microsoft.com/office/2007/relationships/diagramDrawing" Target="../diagrams/drawing14.xml"/><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openxmlformats.org/officeDocument/2006/relationships/image" Target="../media/image5.gif"/><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diagramQuickStyle" Target="../diagrams/quickStyle16.xml"/><Relationship Id="rId3" Type="http://schemas.openxmlformats.org/officeDocument/2006/relationships/diagramLayout" Target="../diagrams/layout15.xml"/><Relationship Id="rId7" Type="http://schemas.openxmlformats.org/officeDocument/2006/relationships/diagramLayout" Target="../diagrams/layout16.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openxmlformats.org/officeDocument/2006/relationships/diagramData" Target="../diagrams/data16.xml"/><Relationship Id="rId11" Type="http://schemas.microsoft.com/office/2007/relationships/diagramDrawing" Target="../diagrams/drawing16.xml"/><Relationship Id="rId5" Type="http://schemas.openxmlformats.org/officeDocument/2006/relationships/diagramColors" Target="../diagrams/colors15.xml"/><Relationship Id="rId10" Type="http://schemas.microsoft.com/office/2007/relationships/diagramDrawing" Target="../diagrams/drawing15.xml"/><Relationship Id="rId4" Type="http://schemas.openxmlformats.org/officeDocument/2006/relationships/diagramQuickStyle" Target="../diagrams/quickStyle15.xml"/><Relationship Id="rId9" Type="http://schemas.openxmlformats.org/officeDocument/2006/relationships/diagramColors" Target="../diagrams/colors1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5.xml"/><Relationship Id="rId13" Type="http://schemas.openxmlformats.org/officeDocument/2006/relationships/diagramColors" Target="../diagrams/colors6.xml"/><Relationship Id="rId3" Type="http://schemas.openxmlformats.org/officeDocument/2006/relationships/diagramLayout" Target="../diagrams/layout4.xml"/><Relationship Id="rId21" Type="http://schemas.microsoft.com/office/2007/relationships/diagramDrawing" Target="../diagrams/drawing7.xml"/><Relationship Id="rId7" Type="http://schemas.openxmlformats.org/officeDocument/2006/relationships/diagramLayout" Target="../diagrams/layout5.xml"/><Relationship Id="rId12" Type="http://schemas.openxmlformats.org/officeDocument/2006/relationships/diagramQuickStyle" Target="../diagrams/quickStyle6.xml"/><Relationship Id="rId17" Type="http://schemas.openxmlformats.org/officeDocument/2006/relationships/diagramColors" Target="../diagrams/colors7.xml"/><Relationship Id="rId2" Type="http://schemas.openxmlformats.org/officeDocument/2006/relationships/diagramData" Target="../diagrams/data4.xml"/><Relationship Id="rId16" Type="http://schemas.openxmlformats.org/officeDocument/2006/relationships/diagramQuickStyle" Target="../diagrams/quickStyle7.xml"/><Relationship Id="rId1" Type="http://schemas.openxmlformats.org/officeDocument/2006/relationships/slideLayout" Target="../slideLayouts/slideLayout2.xml"/><Relationship Id="rId6" Type="http://schemas.openxmlformats.org/officeDocument/2006/relationships/diagramData" Target="../diagrams/data5.xml"/><Relationship Id="rId11" Type="http://schemas.openxmlformats.org/officeDocument/2006/relationships/diagramLayout" Target="../diagrams/layout6.xml"/><Relationship Id="rId24" Type="http://schemas.microsoft.com/office/2007/relationships/diagramDrawing" Target="../diagrams/drawing5.xml"/><Relationship Id="rId5" Type="http://schemas.openxmlformats.org/officeDocument/2006/relationships/diagramColors" Target="../diagrams/colors4.xml"/><Relationship Id="rId15" Type="http://schemas.openxmlformats.org/officeDocument/2006/relationships/diagramLayout" Target="../diagrams/layout7.xml"/><Relationship Id="rId23" Type="http://schemas.microsoft.com/office/2007/relationships/diagramDrawing" Target="../diagrams/drawing4.xml"/><Relationship Id="rId10" Type="http://schemas.openxmlformats.org/officeDocument/2006/relationships/diagramData" Target="../diagrams/data6.xml"/><Relationship Id="rId4" Type="http://schemas.openxmlformats.org/officeDocument/2006/relationships/diagramQuickStyle" Target="../diagrams/quickStyle4.xml"/><Relationship Id="rId9" Type="http://schemas.openxmlformats.org/officeDocument/2006/relationships/diagramColors" Target="../diagrams/colors5.xml"/><Relationship Id="rId14" Type="http://schemas.openxmlformats.org/officeDocument/2006/relationships/diagramData" Target="../diagrams/data7.xml"/><Relationship Id="rId22" Type="http://schemas.microsoft.com/office/2007/relationships/diagramDrawing" Target="../diagrams/drawing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Throughout SDLC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repeatCount="indefinite" fill="hold" grpId="0" nodeType="withEffect">
                                  <p:stCondLst>
                                    <p:cond delay="1000"/>
                                  </p:stCondLst>
                                  <p:endCondLst>
                                    <p:cond evt="onNext" delay="0">
                                      <p:tgtEl>
                                        <p:sldTgt/>
                                      </p:tgtEl>
                                    </p:cond>
                                  </p:end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30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3000" fill="hold"/>
                                        <p:tgtEl>
                                          <p:spTgt spid="2"/>
                                        </p:tgtEl>
                                        <p:attrNameLst>
                                          <p:attrName>ppt_y</p:attrName>
                                        </p:attrNameLst>
                                      </p:cBhvr>
                                      <p:tavLst>
                                        <p:tav tm="0">
                                          <p:val>
                                            <p:strVal val="#ppt_y"/>
                                          </p:val>
                                        </p:tav>
                                        <p:tav tm="100000">
                                          <p:val>
                                            <p:strVal val="#ppt_y"/>
                                          </p:val>
                                        </p:tav>
                                      </p:tavLst>
                                    </p:anim>
                                    <p:anim calcmode="lin" valueType="num">
                                      <p:cBhvr>
                                        <p:cTn id="9" dur="30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30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30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4" name="Text Placeholder 3"/>
          <p:cNvSpPr>
            <a:spLocks noGrp="1"/>
          </p:cNvSpPr>
          <p:nvPr>
            <p:ph type="body" sz="quarter" idx="10"/>
          </p:nvPr>
        </p:nvSpPr>
        <p:spPr/>
        <p:txBody>
          <a:bodyPr/>
          <a:lstStyle/>
          <a:p>
            <a:pPr lvl="1">
              <a:spcAft>
                <a:spcPts val="600"/>
              </a:spcAft>
            </a:pPr>
            <a:r>
              <a:rPr lang="en-US" dirty="0" smtClean="0"/>
              <a:t>It is the simplest software process model in terms of complexity and ease of implementation. As you know, it is nothing but common sense. </a:t>
            </a:r>
          </a:p>
          <a:p>
            <a:pPr lvl="1">
              <a:spcAft>
                <a:spcPts val="600"/>
              </a:spcAft>
            </a:pPr>
            <a:r>
              <a:rPr lang="en-US" dirty="0" smtClean="0"/>
              <a:t>This model is extremely easy to understand and therefore, is implemented at various project management levels and in a number of fields (not just software development). </a:t>
            </a:r>
          </a:p>
          <a:p>
            <a:pPr lvl="1">
              <a:spcAft>
                <a:spcPts val="600"/>
              </a:spcAft>
            </a:pPr>
            <a:r>
              <a:rPr lang="en-US" dirty="0" smtClean="0"/>
              <a:t>It employs a systematic, orthodox method of project development and delivery.</a:t>
            </a:r>
            <a:endParaRPr lang="en-US" dirty="0"/>
          </a:p>
        </p:txBody>
      </p:sp>
      <p:sp>
        <p:nvSpPr>
          <p:cNvPr id="5" name="Text Placeholder 4"/>
          <p:cNvSpPr>
            <a:spLocks noGrp="1"/>
          </p:cNvSpPr>
          <p:nvPr>
            <p:ph type="body" sz="quarter" idx="11"/>
          </p:nvPr>
        </p:nvSpPr>
        <p:spPr/>
        <p:txBody>
          <a:bodyPr/>
          <a:lstStyle/>
          <a:p>
            <a:pPr lvl="1">
              <a:spcAft>
                <a:spcPts val="600"/>
              </a:spcAft>
            </a:pPr>
            <a:r>
              <a:rPr lang="en-US" dirty="0" smtClean="0">
                <a:latin typeface="Arial" charset="0"/>
                <a:cs typeface="Arial" charset="0"/>
              </a:rPr>
              <a:t>All requirements must be known upfront</a:t>
            </a:r>
            <a:endParaRPr lang="en-US" dirty="0" smtClean="0"/>
          </a:p>
          <a:p>
            <a:pPr lvl="1">
              <a:spcAft>
                <a:spcPts val="600"/>
              </a:spcAft>
            </a:pPr>
            <a:r>
              <a:rPr lang="en-US" dirty="0" smtClean="0"/>
              <a:t>Jumping back and forth between two or more phases is not possible.</a:t>
            </a:r>
          </a:p>
          <a:p>
            <a:pPr lvl="1">
              <a:spcAft>
                <a:spcPts val="600"/>
              </a:spcAft>
            </a:pPr>
            <a:r>
              <a:rPr lang="en-US" dirty="0" smtClean="0"/>
              <a:t>The next phase can be reached only after the previous one has been completed. </a:t>
            </a:r>
          </a:p>
          <a:p>
            <a:pPr lvl="1">
              <a:spcAft>
                <a:spcPts val="600"/>
              </a:spcAft>
            </a:pPr>
            <a:r>
              <a:rPr lang="en-US" dirty="0" smtClean="0"/>
              <a:t>Bugs and errors in the code cannot be discovered until and unless the testing phase is reached. This can lead to a lot of wastage of time and other precious resources. </a:t>
            </a:r>
          </a:p>
          <a:p>
            <a:pPr lvl="1">
              <a:spcAft>
                <a:spcPts val="600"/>
              </a:spcAft>
            </a:pPr>
            <a:r>
              <a:rPr lang="en-US" dirty="0" smtClean="0"/>
              <a:t>Not suitable for projects wherein the project requirements are dynamic or constantly changing.</a:t>
            </a:r>
          </a:p>
        </p:txBody>
      </p:sp>
      <p:sp>
        <p:nvSpPr>
          <p:cNvPr id="6" name="Text Placeholder 5"/>
          <p:cNvSpPr>
            <a:spLocks noGrp="1"/>
          </p:cNvSpPr>
          <p:nvPr>
            <p:ph type="body" sz="quarter" idx="12"/>
          </p:nvPr>
        </p:nvSpPr>
        <p:spPr>
          <a:xfrm>
            <a:off x="302931" y="960437"/>
            <a:ext cx="4170595" cy="461665"/>
          </a:xfrm>
        </p:spPr>
        <p:txBody>
          <a:bodyPr/>
          <a:lstStyle/>
          <a:p>
            <a:r>
              <a:rPr lang="en-US" dirty="0" smtClean="0"/>
              <a:t>Advantages</a:t>
            </a:r>
          </a:p>
        </p:txBody>
      </p:sp>
      <p:sp>
        <p:nvSpPr>
          <p:cNvPr id="7" name="Text Placeholder 6"/>
          <p:cNvSpPr>
            <a:spLocks noGrp="1"/>
          </p:cNvSpPr>
          <p:nvPr>
            <p:ph type="body" sz="quarter" idx="13"/>
          </p:nvPr>
        </p:nvSpPr>
        <p:spPr>
          <a:xfrm>
            <a:off x="4648200" y="960437"/>
            <a:ext cx="4170595" cy="461665"/>
          </a:xfrm>
        </p:spPr>
        <p:txBody>
          <a:bodyPr/>
          <a:lstStyle/>
          <a:p>
            <a:r>
              <a:rPr lang="en-US" dirty="0" smtClean="0"/>
              <a:t>Disadvantages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V-Model</a:t>
            </a:r>
            <a:endParaRPr lang="en-US" dirty="0"/>
          </a:p>
        </p:txBody>
      </p:sp>
      <p:pic>
        <p:nvPicPr>
          <p:cNvPr id="35844" name="Picture 4" descr="v-model"/>
          <p:cNvPicPr>
            <a:picLocks noChangeAspect="1" noChangeArrowheads="1"/>
          </p:cNvPicPr>
          <p:nvPr/>
        </p:nvPicPr>
        <p:blipFill>
          <a:blip r:embed="rId2" cstate="print"/>
          <a:srcRect/>
          <a:stretch>
            <a:fillRect/>
          </a:stretch>
        </p:blipFill>
        <p:spPr bwMode="auto">
          <a:xfrm>
            <a:off x="1066800" y="1037504"/>
            <a:ext cx="6934200" cy="5439496"/>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Text Placeholder 2"/>
          <p:cNvSpPr>
            <a:spLocks noGrp="1"/>
          </p:cNvSpPr>
          <p:nvPr>
            <p:ph type="body" sz="quarter" idx="10"/>
          </p:nvPr>
        </p:nvSpPr>
        <p:spPr>
          <a:xfrm>
            <a:off x="302931" y="1066800"/>
            <a:ext cx="8544207" cy="2169825"/>
          </a:xfrm>
        </p:spPr>
        <p:txBody>
          <a:bodyPr/>
          <a:lstStyle/>
          <a:p>
            <a:pPr lvl="1">
              <a:buFont typeface="Wingdings" pitchFamily="2" charset="2"/>
              <a:buChar char="q"/>
            </a:pPr>
            <a:r>
              <a:rPr lang="en-US" dirty="0" smtClean="0"/>
              <a:t>A framework to describe the software development lifecycle activities from requirements specification to maintenance. The V-model illustrates how testing activities can be integrated into each phase of the software development lifecycle.</a:t>
            </a:r>
          </a:p>
          <a:p>
            <a:pPr lvl="1">
              <a:spcBef>
                <a:spcPts val="600"/>
              </a:spcBef>
              <a:spcAft>
                <a:spcPts val="600"/>
              </a:spcAft>
              <a:buFont typeface="Wingdings" pitchFamily="2" charset="2"/>
              <a:buChar char="q"/>
            </a:pPr>
            <a:r>
              <a:rPr lang="en-US" dirty="0" smtClean="0"/>
              <a:t>The V-Model demonstrates the relationships between each phase of the development life cycle and its associated phase of testing.</a:t>
            </a:r>
          </a:p>
          <a:p>
            <a:pPr lvl="1">
              <a:spcBef>
                <a:spcPts val="600"/>
              </a:spcBef>
              <a:spcAft>
                <a:spcPts val="600"/>
              </a:spcAft>
              <a:buFont typeface="Wingdings" pitchFamily="2" charset="2"/>
              <a:buChar char="q"/>
            </a:pPr>
            <a:r>
              <a:rPr lang="en-US" dirty="0" smtClean="0"/>
              <a:t>Testing helps to ensure that the work-products are being developed in the right way (verification) and that the product will meet the user needs (validation).</a:t>
            </a:r>
            <a:endParaRPr lang="en-US" dirty="0"/>
          </a:p>
        </p:txBody>
      </p:sp>
      <p:graphicFrame>
        <p:nvGraphicFramePr>
          <p:cNvPr id="4" name="Diagram 3"/>
          <p:cNvGraphicFramePr/>
          <p:nvPr/>
        </p:nvGraphicFramePr>
        <p:xfrm>
          <a:off x="304800" y="3429000"/>
          <a:ext cx="8610600" cy="3276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20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20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graphicEl>
                                              <a:dgm id="{B43A2B2F-4F03-48B2-86A2-63EB64E21FE2}"/>
                                            </p:graphicEl>
                                          </p:spTgt>
                                        </p:tgtEl>
                                        <p:attrNameLst>
                                          <p:attrName>style.visibility</p:attrName>
                                        </p:attrNameLst>
                                      </p:cBhvr>
                                      <p:to>
                                        <p:strVal val="visible"/>
                                      </p:to>
                                    </p:set>
                                    <p:animEffect transition="in" filter="fade">
                                      <p:cBhvr>
                                        <p:cTn id="34" dur="2000"/>
                                        <p:tgtEl>
                                          <p:spTgt spid="4">
                                            <p:graphicEl>
                                              <a:dgm id="{B43A2B2F-4F03-48B2-86A2-63EB64E21FE2}"/>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graphicEl>
                                              <a:dgm id="{6D28A335-A7A0-47A0-89DC-873FDACEFC13}"/>
                                            </p:graphicEl>
                                          </p:spTgt>
                                        </p:tgtEl>
                                        <p:attrNameLst>
                                          <p:attrName>style.visibility</p:attrName>
                                        </p:attrNameLst>
                                      </p:cBhvr>
                                      <p:to>
                                        <p:strVal val="visible"/>
                                      </p:to>
                                    </p:set>
                                    <p:animEffect transition="in" filter="fade">
                                      <p:cBhvr>
                                        <p:cTn id="39" dur="2000"/>
                                        <p:tgtEl>
                                          <p:spTgt spid="4">
                                            <p:graphicEl>
                                              <a:dgm id="{6D28A335-A7A0-47A0-89DC-873FDACEFC13}"/>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
                                            <p:graphicEl>
                                              <a:dgm id="{5B547FE8-D483-43AF-97A4-199E57750BA2}"/>
                                            </p:graphicEl>
                                          </p:spTgt>
                                        </p:tgtEl>
                                        <p:attrNameLst>
                                          <p:attrName>style.visibility</p:attrName>
                                        </p:attrNameLst>
                                      </p:cBhvr>
                                      <p:to>
                                        <p:strVal val="visible"/>
                                      </p:to>
                                    </p:set>
                                    <p:animEffect transition="in" filter="fade">
                                      <p:cBhvr>
                                        <p:cTn id="44" dur="2000"/>
                                        <p:tgtEl>
                                          <p:spTgt spid="4">
                                            <p:graphicEl>
                                              <a:dgm id="{5B547FE8-D483-43AF-97A4-199E57750BA2}"/>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
                                            <p:graphicEl>
                                              <a:dgm id="{14B0B47E-D01D-4963-BE08-30F7B5AECA03}"/>
                                            </p:graphicEl>
                                          </p:spTgt>
                                        </p:tgtEl>
                                        <p:attrNameLst>
                                          <p:attrName>style.visibility</p:attrName>
                                        </p:attrNameLst>
                                      </p:cBhvr>
                                      <p:to>
                                        <p:strVal val="visible"/>
                                      </p:to>
                                    </p:set>
                                    <p:animEffect transition="in" filter="fade">
                                      <p:cBhvr>
                                        <p:cTn id="49" dur="2000"/>
                                        <p:tgtEl>
                                          <p:spTgt spid="4">
                                            <p:graphicEl>
                                              <a:dgm id="{14B0B47E-D01D-4963-BE08-30F7B5AECA0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4" grpId="0" uiExpand="1">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5" name="Text Placeholder 4"/>
          <p:cNvSpPr>
            <a:spLocks noGrp="1"/>
          </p:cNvSpPr>
          <p:nvPr>
            <p:ph type="body" sz="quarter" idx="10"/>
          </p:nvPr>
        </p:nvSpPr>
        <p:spPr>
          <a:xfrm>
            <a:off x="302931" y="914400"/>
            <a:ext cx="8544207" cy="276999"/>
          </a:xfrm>
        </p:spPr>
        <p:txBody>
          <a:bodyPr/>
          <a:lstStyle/>
          <a:p>
            <a:pPr marL="0" lvl="1" indent="0">
              <a:buClrTx/>
              <a:buSzTx/>
              <a:buNone/>
            </a:pPr>
            <a:r>
              <a:rPr lang="en-US" b="1" dirty="0" smtClean="0"/>
              <a:t>V-Model Objectives:</a:t>
            </a:r>
            <a:endParaRPr lang="en-US" dirty="0"/>
          </a:p>
        </p:txBody>
      </p:sp>
      <p:graphicFrame>
        <p:nvGraphicFramePr>
          <p:cNvPr id="7" name="Diagram 6"/>
          <p:cNvGraphicFramePr/>
          <p:nvPr/>
        </p:nvGraphicFramePr>
        <p:xfrm>
          <a:off x="381000" y="1447800"/>
          <a:ext cx="82296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6F40F847-1E74-465B-87E5-B29441B113AD}"/>
                                            </p:graphicEl>
                                          </p:spTgt>
                                        </p:tgtEl>
                                        <p:attrNameLst>
                                          <p:attrName>style.visibility</p:attrName>
                                        </p:attrNameLst>
                                      </p:cBhvr>
                                      <p:to>
                                        <p:strVal val="visible"/>
                                      </p:to>
                                    </p:set>
                                    <p:animEffect transition="in" filter="fade">
                                      <p:cBhvr>
                                        <p:cTn id="7" dur="2000"/>
                                        <p:tgtEl>
                                          <p:spTgt spid="7">
                                            <p:graphicEl>
                                              <a:dgm id="{6F40F847-1E74-465B-87E5-B29441B113A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graphicEl>
                                              <a:dgm id="{C7F953F9-7364-47B5-8C5E-01F92F4933DF}"/>
                                            </p:graphicEl>
                                          </p:spTgt>
                                        </p:tgtEl>
                                        <p:attrNameLst>
                                          <p:attrName>style.visibility</p:attrName>
                                        </p:attrNameLst>
                                      </p:cBhvr>
                                      <p:to>
                                        <p:strVal val="visible"/>
                                      </p:to>
                                    </p:set>
                                    <p:animEffect transition="in" filter="fade">
                                      <p:cBhvr>
                                        <p:cTn id="12" dur="2000"/>
                                        <p:tgtEl>
                                          <p:spTgt spid="7">
                                            <p:graphicEl>
                                              <a:dgm id="{C7F953F9-7364-47B5-8C5E-01F92F4933DF}"/>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graphicEl>
                                              <a:dgm id="{5BEC6188-6586-485C-888E-4AFE654770B8}"/>
                                            </p:graphicEl>
                                          </p:spTgt>
                                        </p:tgtEl>
                                        <p:attrNameLst>
                                          <p:attrName>style.visibility</p:attrName>
                                        </p:attrNameLst>
                                      </p:cBhvr>
                                      <p:to>
                                        <p:strVal val="visible"/>
                                      </p:to>
                                    </p:set>
                                    <p:animEffect transition="in" filter="fade">
                                      <p:cBhvr>
                                        <p:cTn id="17" dur="2000"/>
                                        <p:tgtEl>
                                          <p:spTgt spid="7">
                                            <p:graphicEl>
                                              <a:dgm id="{5BEC6188-6586-485C-888E-4AFE654770B8}"/>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graphicEl>
                                              <a:dgm id="{257B6D11-63BA-421B-B20F-230F8F383636}"/>
                                            </p:graphicEl>
                                          </p:spTgt>
                                        </p:tgtEl>
                                        <p:attrNameLst>
                                          <p:attrName>style.visibility</p:attrName>
                                        </p:attrNameLst>
                                      </p:cBhvr>
                                      <p:to>
                                        <p:strVal val="visible"/>
                                      </p:to>
                                    </p:set>
                                    <p:animEffect transition="in" filter="fade">
                                      <p:cBhvr>
                                        <p:cTn id="22" dur="2000"/>
                                        <p:tgtEl>
                                          <p:spTgt spid="7">
                                            <p:graphicEl>
                                              <a:dgm id="{257B6D11-63BA-421B-B20F-230F8F38363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Contd..</a:t>
            </a:r>
            <a:endParaRPr lang="en-US" dirty="0"/>
          </a:p>
        </p:txBody>
      </p:sp>
      <p:sp>
        <p:nvSpPr>
          <p:cNvPr id="5" name="Text Placeholder 4"/>
          <p:cNvSpPr>
            <a:spLocks noGrp="1"/>
          </p:cNvSpPr>
          <p:nvPr>
            <p:ph type="body" sz="quarter" idx="10"/>
          </p:nvPr>
        </p:nvSpPr>
        <p:spPr/>
        <p:txBody>
          <a:bodyPr/>
          <a:lstStyle/>
          <a:p>
            <a:pPr lvl="1"/>
            <a:r>
              <a:rPr lang="en-US" sz="1600" dirty="0" smtClean="0"/>
              <a:t>The users of the V-Model participate in the development and maintenance of the V-Model.</a:t>
            </a:r>
          </a:p>
          <a:p>
            <a:pPr lvl="1"/>
            <a:r>
              <a:rPr lang="en-US" sz="1600" dirty="0" smtClean="0"/>
              <a:t>A change control board publicly maintains the V-Model. </a:t>
            </a:r>
          </a:p>
          <a:p>
            <a:pPr lvl="1"/>
            <a:r>
              <a:rPr lang="en-US" sz="1600" dirty="0" smtClean="0"/>
              <a:t>The change control board meets once a year and processes all received change requests on The V-Model.</a:t>
            </a:r>
          </a:p>
          <a:p>
            <a:pPr lvl="1"/>
            <a:r>
              <a:rPr lang="en-US" sz="1600" dirty="0" smtClean="0"/>
              <a:t>At each project start, the V-Model can be tailored into a specific project V-Model, because the V-Model is project independent.</a:t>
            </a:r>
          </a:p>
          <a:p>
            <a:pPr lvl="1"/>
            <a:r>
              <a:rPr lang="en-US" sz="1600" dirty="0" smtClean="0"/>
              <a:t>It provides concrete assistance on how to implement an activity and its work steps, defining explicitly the events needed to complete a work step: each activity schema contains instructions, recommendations and detailed explanations of the activity.</a:t>
            </a:r>
          </a:p>
        </p:txBody>
      </p:sp>
      <p:sp>
        <p:nvSpPr>
          <p:cNvPr id="6" name="Text Placeholder 5"/>
          <p:cNvSpPr>
            <a:spLocks noGrp="1"/>
          </p:cNvSpPr>
          <p:nvPr>
            <p:ph type="body" sz="quarter" idx="11"/>
          </p:nvPr>
        </p:nvSpPr>
        <p:spPr/>
        <p:txBody>
          <a:bodyPr/>
          <a:lstStyle/>
          <a:p>
            <a:pPr lvl="1"/>
            <a:r>
              <a:rPr lang="en-US" sz="1600" dirty="0" smtClean="0"/>
              <a:t>The placing of contracts for services is not regulated. </a:t>
            </a:r>
          </a:p>
          <a:p>
            <a:pPr lvl="1"/>
            <a:r>
              <a:rPr lang="en-US" sz="1600" dirty="0" smtClean="0"/>
              <a:t>The organization and execution of operation, maintenance, repair and disposal of the system are not covered by the V-Model. However, planning and preparation of a concept for these tasks are regulated in the V-Model. </a:t>
            </a:r>
          </a:p>
          <a:p>
            <a:pPr lvl="1"/>
            <a:r>
              <a:rPr lang="en-US" sz="1600" dirty="0" smtClean="0"/>
              <a:t>The V-Model addresses software development within a project rather than a whole organization. </a:t>
            </a:r>
            <a:endParaRPr lang="en-US" sz="1600" dirty="0"/>
          </a:p>
        </p:txBody>
      </p:sp>
      <p:sp>
        <p:nvSpPr>
          <p:cNvPr id="7" name="Text Placeholder 6"/>
          <p:cNvSpPr>
            <a:spLocks noGrp="1"/>
          </p:cNvSpPr>
          <p:nvPr>
            <p:ph type="body" sz="quarter" idx="12"/>
          </p:nvPr>
        </p:nvSpPr>
        <p:spPr/>
        <p:txBody>
          <a:bodyPr/>
          <a:lstStyle/>
          <a:p>
            <a:r>
              <a:rPr lang="en-US" dirty="0" smtClean="0"/>
              <a:t>Advantages</a:t>
            </a:r>
            <a:endParaRPr lang="en-US" dirty="0"/>
          </a:p>
        </p:txBody>
      </p:sp>
      <p:sp>
        <p:nvSpPr>
          <p:cNvPr id="8" name="Text Placeholder 7"/>
          <p:cNvSpPr>
            <a:spLocks noGrp="1"/>
          </p:cNvSpPr>
          <p:nvPr>
            <p:ph type="body" sz="quarter" idx="13"/>
          </p:nvPr>
        </p:nvSpPr>
        <p:spPr/>
        <p:txBody>
          <a:bodyPr/>
          <a:lstStyle/>
          <a:p>
            <a:r>
              <a:rPr lang="en-US" dirty="0" smtClean="0"/>
              <a:t>Limitations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469484"/>
            <a:ext cx="8539163" cy="338554"/>
          </a:xfrm>
        </p:spPr>
        <p:txBody>
          <a:bodyPr/>
          <a:lstStyle/>
          <a:p>
            <a:r>
              <a:rPr lang="en-US" dirty="0" smtClean="0"/>
              <a:t>Iterative-Incremental Model</a:t>
            </a:r>
            <a:endParaRPr lang="en-US" dirty="0"/>
          </a:p>
        </p:txBody>
      </p:sp>
      <p:sp>
        <p:nvSpPr>
          <p:cNvPr id="3" name="Text Placeholder 2"/>
          <p:cNvSpPr>
            <a:spLocks noGrp="1"/>
          </p:cNvSpPr>
          <p:nvPr>
            <p:ph type="body" sz="quarter" idx="10"/>
          </p:nvPr>
        </p:nvSpPr>
        <p:spPr>
          <a:xfrm>
            <a:off x="302931" y="1226403"/>
            <a:ext cx="8544207" cy="830997"/>
          </a:xfrm>
        </p:spPr>
        <p:txBody>
          <a:bodyPr/>
          <a:lstStyle/>
          <a:p>
            <a:pPr lvl="1">
              <a:buFont typeface="Wingdings" pitchFamily="2" charset="2"/>
              <a:buChar char="q"/>
            </a:pPr>
            <a:r>
              <a:rPr lang="en-US" dirty="0" smtClean="0"/>
              <a:t>This is one where the requirements do not need to be fully defined before coding can start. Instead, a working version of the product is built, in a series of stages, or iterations - hence the name iterative or incremental development.</a:t>
            </a:r>
          </a:p>
        </p:txBody>
      </p:sp>
      <p:pic>
        <p:nvPicPr>
          <p:cNvPr id="17410" name="Picture 2" descr="http://upload.wikimedia.org/wikipedia/commons/thumb/a/ac/Iterative_development_model_V2.jpg/300px-Iterative_development_model_V2.jpg">
            <a:hlinkClick r:id="rId2"/>
          </p:cNvPr>
          <p:cNvPicPr>
            <a:picLocks noChangeAspect="1" noChangeArrowheads="1"/>
          </p:cNvPicPr>
          <p:nvPr/>
        </p:nvPicPr>
        <p:blipFill>
          <a:blip r:embed="rId3" cstate="print"/>
          <a:srcRect/>
          <a:stretch>
            <a:fillRect/>
          </a:stretch>
        </p:blipFill>
        <p:spPr bwMode="auto">
          <a:xfrm>
            <a:off x="685800" y="2362200"/>
            <a:ext cx="7425855" cy="3886200"/>
          </a:xfrm>
          <a:prstGeom prst="rect">
            <a:avLst/>
          </a:prstGeom>
          <a:noFill/>
          <a:effectLst>
            <a:glow rad="228600">
              <a:schemeClr val="accent6">
                <a:satMod val="175000"/>
                <a:alpha val="40000"/>
              </a:schemeClr>
            </a:glow>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381000"/>
            <a:ext cx="8539163" cy="338554"/>
          </a:xfrm>
        </p:spPr>
        <p:txBody>
          <a:bodyPr/>
          <a:lstStyle/>
          <a:p>
            <a:r>
              <a:rPr lang="en-US" dirty="0" smtClean="0"/>
              <a:t>Contd..</a:t>
            </a:r>
            <a:endParaRPr lang="en-US" dirty="0"/>
          </a:p>
        </p:txBody>
      </p:sp>
      <p:sp>
        <p:nvSpPr>
          <p:cNvPr id="4" name="Text Placeholder 3"/>
          <p:cNvSpPr>
            <a:spLocks noGrp="1"/>
          </p:cNvSpPr>
          <p:nvPr>
            <p:ph type="body" sz="quarter" idx="10"/>
          </p:nvPr>
        </p:nvSpPr>
        <p:spPr>
          <a:xfrm>
            <a:off x="302931" y="990600"/>
            <a:ext cx="8544207" cy="5201424"/>
          </a:xfrm>
        </p:spPr>
        <p:txBody>
          <a:bodyPr/>
          <a:lstStyle/>
          <a:p>
            <a:pPr lvl="1">
              <a:spcAft>
                <a:spcPts val="600"/>
              </a:spcAft>
            </a:pPr>
            <a:r>
              <a:rPr lang="en-US" dirty="0" smtClean="0"/>
              <a:t>An Iterative model for development has fewer steps those are:</a:t>
            </a:r>
          </a:p>
          <a:p>
            <a:pPr lvl="4">
              <a:spcAft>
                <a:spcPts val="600"/>
              </a:spcAft>
              <a:buFont typeface="Wingdings" pitchFamily="2" charset="2"/>
              <a:buChar char="Ø"/>
            </a:pPr>
            <a:r>
              <a:rPr lang="en-US" dirty="0" smtClean="0">
                <a:solidFill>
                  <a:schemeClr val="tx2"/>
                </a:solidFill>
              </a:rPr>
              <a:t>1) Define Iteration Requirements</a:t>
            </a:r>
          </a:p>
          <a:p>
            <a:pPr lvl="4">
              <a:spcAft>
                <a:spcPts val="600"/>
              </a:spcAft>
              <a:buFont typeface="Wingdings" pitchFamily="2" charset="2"/>
              <a:buChar char="Ø"/>
            </a:pPr>
            <a:r>
              <a:rPr lang="en-US" dirty="0" smtClean="0">
                <a:solidFill>
                  <a:schemeClr val="tx2"/>
                </a:solidFill>
              </a:rPr>
              <a:t>2) Build Iteration</a:t>
            </a:r>
          </a:p>
          <a:p>
            <a:pPr lvl="4">
              <a:spcAft>
                <a:spcPts val="600"/>
              </a:spcAft>
              <a:buFont typeface="Wingdings" pitchFamily="2" charset="2"/>
              <a:buChar char="Ø"/>
            </a:pPr>
            <a:r>
              <a:rPr lang="en-US" dirty="0" smtClean="0">
                <a:solidFill>
                  <a:schemeClr val="tx2"/>
                </a:solidFill>
              </a:rPr>
              <a:t>3) Test Iteration</a:t>
            </a:r>
          </a:p>
          <a:p>
            <a:pPr lvl="1">
              <a:spcAft>
                <a:spcPts val="600"/>
              </a:spcAft>
            </a:pPr>
            <a:r>
              <a:rPr lang="en-US" dirty="0" smtClean="0"/>
              <a:t>This type of development is often referred to as </a:t>
            </a:r>
            <a:r>
              <a:rPr lang="en-US" b="1" dirty="0" smtClean="0"/>
              <a:t>cyclical</a:t>
            </a:r>
            <a:r>
              <a:rPr lang="en-US" dirty="0" smtClean="0"/>
              <a:t> - we go ‘</a:t>
            </a:r>
            <a:r>
              <a:rPr lang="en-US" b="1" dirty="0" smtClean="0"/>
              <a:t>round the development cycle a number of times</a:t>
            </a:r>
            <a:r>
              <a:rPr lang="en-US" dirty="0" smtClean="0"/>
              <a:t>’, within the project.</a:t>
            </a:r>
          </a:p>
          <a:p>
            <a:pPr lvl="1">
              <a:spcAft>
                <a:spcPts val="600"/>
              </a:spcAft>
            </a:pPr>
            <a:r>
              <a:rPr lang="en-US" dirty="0" smtClean="0">
                <a:solidFill>
                  <a:srgbClr val="0070C0"/>
                </a:solidFill>
              </a:rPr>
              <a:t>Example:</a:t>
            </a:r>
          </a:p>
          <a:p>
            <a:pPr lvl="2">
              <a:spcAft>
                <a:spcPts val="600"/>
              </a:spcAft>
            </a:pPr>
            <a:r>
              <a:rPr lang="en-US" dirty="0" smtClean="0">
                <a:solidFill>
                  <a:schemeClr val="tx2"/>
                </a:solidFill>
              </a:rPr>
              <a:t>Assuming a development of a social networking website with parts like member registration, sign in, forgot password, member profile, search members, friends list, blog, blog search, photos, photo search and messaging.</a:t>
            </a:r>
          </a:p>
          <a:p>
            <a:pPr lvl="1">
              <a:spcAft>
                <a:spcPts val="600"/>
              </a:spcAft>
            </a:pPr>
            <a:r>
              <a:rPr lang="en-US" dirty="0" smtClean="0">
                <a:solidFill>
                  <a:srgbClr val="0070C0"/>
                </a:solidFill>
              </a:rPr>
              <a:t>Development:</a:t>
            </a:r>
          </a:p>
          <a:p>
            <a:pPr lvl="2">
              <a:spcAft>
                <a:spcPts val="600"/>
              </a:spcAft>
            </a:pPr>
            <a:r>
              <a:rPr lang="en-US" dirty="0" smtClean="0">
                <a:solidFill>
                  <a:srgbClr val="7030A0"/>
                </a:solidFill>
              </a:rPr>
              <a:t>First iteration comprising of member registration, sign in, member profile and search members. </a:t>
            </a:r>
          </a:p>
          <a:p>
            <a:pPr lvl="2">
              <a:spcAft>
                <a:spcPts val="600"/>
              </a:spcAft>
            </a:pPr>
            <a:r>
              <a:rPr lang="en-US" dirty="0" smtClean="0">
                <a:solidFill>
                  <a:srgbClr val="7030A0"/>
                </a:solidFill>
              </a:rPr>
              <a:t>The second iteration can comprise of friends list, blog, blog search. </a:t>
            </a:r>
          </a:p>
          <a:p>
            <a:pPr lvl="2">
              <a:spcAft>
                <a:spcPts val="600"/>
              </a:spcAft>
            </a:pPr>
            <a:r>
              <a:rPr lang="en-US" dirty="0" smtClean="0">
                <a:solidFill>
                  <a:srgbClr val="7030A0"/>
                </a:solidFill>
              </a:rPr>
              <a:t>The third iteration can comprise of photos, photo search, messaging and forgot password.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Text Placeholder 2"/>
          <p:cNvSpPr>
            <a:spLocks noGrp="1"/>
          </p:cNvSpPr>
          <p:nvPr>
            <p:ph type="body" sz="quarter" idx="10"/>
          </p:nvPr>
        </p:nvSpPr>
        <p:spPr>
          <a:xfrm>
            <a:off x="302931" y="1066800"/>
            <a:ext cx="8544207" cy="2400657"/>
          </a:xfrm>
        </p:spPr>
        <p:txBody>
          <a:bodyPr/>
          <a:lstStyle/>
          <a:p>
            <a:pPr lvl="1">
              <a:spcBef>
                <a:spcPts val="600"/>
              </a:spcBef>
              <a:spcAft>
                <a:spcPts val="600"/>
              </a:spcAft>
              <a:buFont typeface="Wingdings" pitchFamily="2" charset="2"/>
              <a:buChar char="q"/>
            </a:pPr>
            <a:r>
              <a:rPr lang="en-US" b="1" dirty="0" smtClean="0"/>
              <a:t>Drawbacks:</a:t>
            </a:r>
          </a:p>
          <a:p>
            <a:pPr lvl="2">
              <a:spcBef>
                <a:spcPts val="600"/>
              </a:spcBef>
              <a:spcAft>
                <a:spcPts val="600"/>
              </a:spcAft>
              <a:buFont typeface="Wingdings" pitchFamily="2" charset="2"/>
              <a:buChar char="§"/>
            </a:pPr>
            <a:r>
              <a:rPr lang="en-US" dirty="0" smtClean="0"/>
              <a:t>The lack of formal documentation makes it difficult to test.</a:t>
            </a:r>
          </a:p>
          <a:p>
            <a:pPr lvl="2">
              <a:spcBef>
                <a:spcPts val="600"/>
              </a:spcBef>
              <a:spcAft>
                <a:spcPts val="600"/>
              </a:spcAft>
              <a:buFont typeface="Wingdings" pitchFamily="2" charset="2"/>
              <a:buChar char="§"/>
            </a:pPr>
            <a:r>
              <a:rPr lang="en-US" dirty="0" smtClean="0"/>
              <a:t>The working environment may be such that developers make any changes required, without formally recording them. </a:t>
            </a:r>
          </a:p>
          <a:p>
            <a:pPr lvl="2">
              <a:spcBef>
                <a:spcPts val="600"/>
              </a:spcBef>
              <a:spcAft>
                <a:spcPts val="600"/>
              </a:spcAft>
              <a:buFont typeface="Wingdings" pitchFamily="2" charset="2"/>
              <a:buChar char="§"/>
            </a:pPr>
            <a:r>
              <a:rPr lang="en-US" dirty="0" smtClean="0"/>
              <a:t>The amount of testing required to ensure that implementation of the changes does not cause unintended changes to other parts of the software (this is called regression testing).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20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20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20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366838" y="2214562"/>
            <a:ext cx="7231062" cy="615553"/>
          </a:xfrm>
        </p:spPr>
        <p:txBody>
          <a:bodyPr/>
          <a:lstStyle/>
          <a:p>
            <a:r>
              <a:rPr lang="en-US" dirty="0" smtClean="0"/>
              <a:t>Agile Testing</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Agile Testing ? –Agile values</a:t>
            </a:r>
            <a:endParaRPr lang="en-US" dirty="0"/>
          </a:p>
        </p:txBody>
      </p:sp>
      <p:graphicFrame>
        <p:nvGraphicFramePr>
          <p:cNvPr id="4" name="Diagram 3"/>
          <p:cNvGraphicFramePr/>
          <p:nvPr/>
        </p:nvGraphicFramePr>
        <p:xfrm>
          <a:off x="54586" y="873458"/>
          <a:ext cx="3753134" cy="54727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3821373" y="990600"/>
          <a:ext cx="5322627" cy="550004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Text Placeholder 2"/>
          <p:cNvSpPr>
            <a:spLocks noGrp="1"/>
          </p:cNvSpPr>
          <p:nvPr>
            <p:ph type="body" sz="quarter" idx="10"/>
          </p:nvPr>
        </p:nvSpPr>
        <p:spPr>
          <a:xfrm>
            <a:off x="302931" y="1295400"/>
            <a:ext cx="8544207" cy="2077492"/>
          </a:xfrm>
        </p:spPr>
        <p:txBody>
          <a:bodyPr/>
          <a:lstStyle/>
          <a:p>
            <a:pPr lvl="1">
              <a:lnSpc>
                <a:spcPct val="150000"/>
              </a:lnSpc>
              <a:buFont typeface="Wingdings" pitchFamily="2" charset="2"/>
              <a:buChar char="q"/>
            </a:pPr>
            <a:r>
              <a:rPr lang="en-US" dirty="0" smtClean="0"/>
              <a:t>Software Development Models</a:t>
            </a:r>
          </a:p>
          <a:p>
            <a:pPr lvl="2">
              <a:lnSpc>
                <a:spcPct val="150000"/>
              </a:lnSpc>
              <a:buFont typeface="Wingdings" pitchFamily="2" charset="2"/>
              <a:buChar char="§"/>
            </a:pPr>
            <a:r>
              <a:rPr lang="en-US" dirty="0" smtClean="0"/>
              <a:t>Waterfall model</a:t>
            </a:r>
          </a:p>
          <a:p>
            <a:pPr lvl="2">
              <a:lnSpc>
                <a:spcPct val="150000"/>
              </a:lnSpc>
              <a:buFont typeface="Wingdings" pitchFamily="2" charset="2"/>
              <a:buChar char="§"/>
            </a:pPr>
            <a:r>
              <a:rPr lang="en-US" dirty="0" smtClean="0"/>
              <a:t>V-model (Sequential Development Model)</a:t>
            </a:r>
          </a:p>
          <a:p>
            <a:pPr lvl="2">
              <a:lnSpc>
                <a:spcPct val="150000"/>
              </a:lnSpc>
              <a:buFont typeface="Wingdings" pitchFamily="2" charset="2"/>
              <a:buChar char="§"/>
            </a:pPr>
            <a:r>
              <a:rPr lang="en-US" dirty="0" smtClean="0"/>
              <a:t>Iterative-incremental Development Model</a:t>
            </a:r>
          </a:p>
          <a:p>
            <a:pPr lvl="1">
              <a:lnSpc>
                <a:spcPct val="150000"/>
              </a:lnSpc>
              <a:buFont typeface="Wingdings" pitchFamily="2" charset="2"/>
              <a:buChar char="q"/>
            </a:pPr>
            <a:r>
              <a:rPr lang="en-US" dirty="0" smtClean="0"/>
              <a:t>Agile Methodology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2"/>
                                        </p:tgtEl>
                                        <p:attrNameLst>
                                          <p:attrName>ppt_y</p:attrName>
                                        </p:attrNameLst>
                                      </p:cBhvr>
                                      <p:tavLst>
                                        <p:tav tm="0">
                                          <p:val>
                                            <p:strVal val="#ppt_y"/>
                                          </p:val>
                                        </p:tav>
                                        <p:tav tm="100000">
                                          <p:val>
                                            <p:strVal val="#ppt_y"/>
                                          </p:val>
                                        </p:tav>
                                      </p:tavLst>
                                    </p:anim>
                                    <p:anim calcmode="lin" valueType="num">
                                      <p:cBhvr>
                                        <p:cTn id="9" dur="20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p:cTn id="25" dur="20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27" dur="20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3">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nodeType="click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 calcmode="lin" valueType="num">
                                      <p:cBhvr>
                                        <p:cTn id="34" dur="20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36" dur="20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20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45" dur="20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3">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nodeType="click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 calcmode="lin" valueType="num">
                                      <p:cBhvr>
                                        <p:cTn id="52" dur="20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54" dur="20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 fall model –Success factors</a:t>
            </a:r>
            <a:endParaRPr lang="en-US" dirty="0"/>
          </a:p>
        </p:txBody>
      </p:sp>
      <p:graphicFrame>
        <p:nvGraphicFramePr>
          <p:cNvPr id="5" name="Diagram 4"/>
          <p:cNvGraphicFramePr/>
          <p:nvPr/>
        </p:nvGraphicFramePr>
        <p:xfrm>
          <a:off x="489858" y="1642650"/>
          <a:ext cx="2405742"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Placeholder 8" descr="s4m.gif"/>
          <p:cNvPicPr>
            <a:picLocks noChangeAspect="1"/>
          </p:cNvPicPr>
          <p:nvPr/>
        </p:nvPicPr>
        <p:blipFill>
          <a:blip r:embed="rId6" cstate="print"/>
          <a:srcRect l="388" r="388"/>
          <a:stretch>
            <a:fillRect/>
          </a:stretch>
        </p:blipFill>
        <p:spPr>
          <a:xfrm>
            <a:off x="2971800" y="1597306"/>
            <a:ext cx="6019800" cy="4270094"/>
          </a:xfrm>
          <a:prstGeom prst="rect">
            <a:avLst/>
          </a:prstGeom>
        </p:spPr>
      </p:pic>
      <p:sp>
        <p:nvSpPr>
          <p:cNvPr id="8" name="TextBox 7"/>
          <p:cNvSpPr txBox="1"/>
          <p:nvPr/>
        </p:nvSpPr>
        <p:spPr>
          <a:xfrm>
            <a:off x="1192225" y="937425"/>
            <a:ext cx="6301725" cy="369332"/>
          </a:xfrm>
          <a:prstGeom prst="rect">
            <a:avLst/>
          </a:prstGeom>
          <a:noFill/>
        </p:spPr>
        <p:txBody>
          <a:bodyPr wrap="square" rtlCol="0">
            <a:spAutoFit/>
          </a:bodyPr>
          <a:lstStyle/>
          <a:p>
            <a:pPr lvl="0"/>
            <a:r>
              <a:rPr lang="en-US" dirty="0" smtClean="0">
                <a:latin typeface="Arial" pitchFamily="34" charset="0"/>
                <a:cs typeface="Arial" pitchFamily="34" charset="0"/>
              </a:rPr>
              <a:t>Complexity = f( development+ target) environment variables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 Success factors</a:t>
            </a:r>
            <a:endParaRPr lang="en-US" dirty="0"/>
          </a:p>
        </p:txBody>
      </p:sp>
      <p:grpSp>
        <p:nvGrpSpPr>
          <p:cNvPr id="3" name="Group 5"/>
          <p:cNvGrpSpPr/>
          <p:nvPr/>
        </p:nvGrpSpPr>
        <p:grpSpPr>
          <a:xfrm>
            <a:off x="335703" y="2286000"/>
            <a:ext cx="2708440" cy="2286000"/>
            <a:chOff x="0" y="1061358"/>
            <a:chExt cx="3235422" cy="2286000"/>
          </a:xfrm>
          <a:scene3d>
            <a:camera prst="orthographicFront"/>
            <a:lightRig rig="flat" dir="t"/>
          </a:scene3d>
        </p:grpSpPr>
        <p:sp>
          <p:nvSpPr>
            <p:cNvPr id="9" name="Rounded Rectangle 8"/>
            <p:cNvSpPr/>
            <p:nvPr/>
          </p:nvSpPr>
          <p:spPr>
            <a:xfrm>
              <a:off x="0" y="1061358"/>
              <a:ext cx="3235422" cy="2286000"/>
            </a:xfrm>
            <a:prstGeom prst="roundRect">
              <a:avLst/>
            </a:prstGeom>
            <a:sp3d prstMaterial="dkEdge">
              <a:bevelT w="8200" h="38100"/>
            </a:sp3d>
          </p:spPr>
          <p:style>
            <a:lnRef idx="0">
              <a:schemeClr val="lt1">
                <a:hueOff val="0"/>
                <a:satOff val="0"/>
                <a:lumOff val="0"/>
                <a:alphaOff val="0"/>
              </a:schemeClr>
            </a:lnRef>
            <a:fillRef idx="2">
              <a:schemeClr val="accent5">
                <a:alpha val="90000"/>
                <a:hueOff val="0"/>
                <a:satOff val="0"/>
                <a:lumOff val="0"/>
                <a:alphaOff val="0"/>
              </a:schemeClr>
            </a:fillRef>
            <a:effectRef idx="1">
              <a:schemeClr val="accent5">
                <a:alpha val="90000"/>
                <a:hueOff val="0"/>
                <a:satOff val="0"/>
                <a:lumOff val="0"/>
                <a:alphaOff val="0"/>
              </a:schemeClr>
            </a:effectRef>
            <a:fontRef idx="minor">
              <a:schemeClr val="dk1"/>
            </a:fontRef>
          </p:style>
        </p:sp>
        <p:sp>
          <p:nvSpPr>
            <p:cNvPr id="10" name="Rounded Rectangle 4"/>
            <p:cNvSpPr/>
            <p:nvPr/>
          </p:nvSpPr>
          <p:spPr>
            <a:xfrm>
              <a:off x="117439" y="1206042"/>
              <a:ext cx="2993541" cy="2106592"/>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91440" tIns="91440" rIns="91440" bIns="91440" numCol="1" spcCol="1270" anchor="ctr" anchorCtr="0">
              <a:noAutofit/>
            </a:bodyPr>
            <a:lstStyle/>
            <a:p>
              <a:pPr lvl="0" defTabSz="1066800" rtl="0">
                <a:lnSpc>
                  <a:spcPct val="90000"/>
                </a:lnSpc>
                <a:spcBef>
                  <a:spcPct val="0"/>
                </a:spcBef>
                <a:spcAft>
                  <a:spcPct val="35000"/>
                </a:spcAft>
              </a:pPr>
              <a:r>
                <a:rPr lang="en-US" sz="2400" dirty="0" smtClean="0">
                  <a:latin typeface="Arial" pitchFamily="34" charset="0"/>
                  <a:cs typeface="Arial" pitchFamily="34" charset="0"/>
                </a:rPr>
                <a:t>Risk reduction: analyzing, prioritizing and attacking the top risks in each iteration  </a:t>
              </a:r>
              <a:endParaRPr lang="en-US" sz="2400" kern="1200" dirty="0">
                <a:latin typeface="Arial" pitchFamily="34" charset="0"/>
                <a:cs typeface="Arial" pitchFamily="34" charset="0"/>
              </a:endParaRPr>
            </a:p>
          </p:txBody>
        </p:sp>
      </p:grpSp>
      <p:pic>
        <p:nvPicPr>
          <p:cNvPr id="11" name="Picture Placeholder 18" descr="s5m.gif"/>
          <p:cNvPicPr>
            <a:picLocks noChangeAspect="1"/>
          </p:cNvPicPr>
          <p:nvPr/>
        </p:nvPicPr>
        <p:blipFill>
          <a:blip r:embed="rId2" cstate="print"/>
          <a:srcRect l="2022" r="2022"/>
          <a:stretch>
            <a:fillRect/>
          </a:stretch>
        </p:blipFill>
        <p:spPr>
          <a:xfrm>
            <a:off x="3352800" y="1295400"/>
            <a:ext cx="5580063" cy="4495800"/>
          </a:xfrm>
          <a:prstGeom prst="rect">
            <a:avLst/>
          </a:prstGeom>
        </p:spPr>
      </p:pic>
      <p:sp>
        <p:nvSpPr>
          <p:cNvPr id="12" name="TextBox 11"/>
          <p:cNvSpPr txBox="1"/>
          <p:nvPr/>
        </p:nvSpPr>
        <p:spPr>
          <a:xfrm>
            <a:off x="580572" y="5794830"/>
            <a:ext cx="8080097" cy="369332"/>
          </a:xfrm>
          <a:prstGeom prst="rect">
            <a:avLst/>
          </a:prstGeom>
          <a:noFill/>
        </p:spPr>
        <p:txBody>
          <a:bodyPr wrap="none" rtlCol="0">
            <a:spAutoFit/>
          </a:bodyPr>
          <a:lstStyle/>
          <a:p>
            <a:r>
              <a:rPr lang="en-US" dirty="0" smtClean="0">
                <a:solidFill>
                  <a:srgbClr val="FF0000"/>
                </a:solidFill>
              </a:rPr>
              <a:t>Walker Royce, Software project management: A unified framework, 1998, AW</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Agile Testing –Meaning whole Team approach</a:t>
            </a:r>
            <a:endParaRPr lang="en-US" dirty="0"/>
          </a:p>
        </p:txBody>
      </p:sp>
      <p:sp>
        <p:nvSpPr>
          <p:cNvPr id="3" name="Text Placeholder 2"/>
          <p:cNvSpPr>
            <a:spLocks noGrp="1"/>
          </p:cNvSpPr>
          <p:nvPr>
            <p:ph type="body" sz="quarter" idx="10"/>
          </p:nvPr>
        </p:nvSpPr>
        <p:spPr>
          <a:xfrm>
            <a:off x="291356" y="1037244"/>
            <a:ext cx="8544207" cy="5262979"/>
          </a:xfrm>
          <a:noFill/>
        </p:spPr>
        <p:txBody>
          <a:bodyPr/>
          <a:lstStyle/>
          <a:p>
            <a:pPr lvl="1">
              <a:buFont typeface="Wingdings" pitchFamily="2" charset="2"/>
              <a:buChar char="q"/>
            </a:pPr>
            <a:r>
              <a:rPr lang="en-US" dirty="0" smtClean="0">
                <a:solidFill>
                  <a:schemeClr val="tx1">
                    <a:lumMod val="75000"/>
                    <a:lumOff val="25000"/>
                  </a:schemeClr>
                </a:solidFill>
              </a:rPr>
              <a:t>Business facing tests –tests that describe customer’s desired features and functionalities</a:t>
            </a:r>
          </a:p>
          <a:p>
            <a:pPr lvl="1">
              <a:buNone/>
            </a:pPr>
            <a:endParaRPr lang="en-US" dirty="0" smtClean="0">
              <a:solidFill>
                <a:schemeClr val="tx1">
                  <a:lumMod val="75000"/>
                  <a:lumOff val="25000"/>
                </a:schemeClr>
              </a:solidFill>
            </a:endParaRPr>
          </a:p>
          <a:p>
            <a:pPr lvl="2">
              <a:buFont typeface="Wingdings" pitchFamily="2" charset="2"/>
              <a:buChar char="q"/>
            </a:pPr>
            <a:r>
              <a:rPr lang="en-US" dirty="0" smtClean="0">
                <a:solidFill>
                  <a:schemeClr val="tx1">
                    <a:lumMod val="75000"/>
                    <a:lumOff val="25000"/>
                  </a:schemeClr>
                </a:solidFill>
              </a:rPr>
              <a:t>It includes functional, system, load, performance, stress, security, usability ..</a:t>
            </a:r>
          </a:p>
          <a:p>
            <a:pPr lvl="2">
              <a:buFont typeface="Wingdings" pitchFamily="2" charset="2"/>
              <a:buChar char="q"/>
            </a:pPr>
            <a:r>
              <a:rPr lang="en-US" dirty="0" smtClean="0">
                <a:solidFill>
                  <a:schemeClr val="tx1">
                    <a:lumMod val="75000"/>
                    <a:lumOff val="25000"/>
                  </a:schemeClr>
                </a:solidFill>
              </a:rPr>
              <a:t>Agile testing –does not mean testing on an agile project. Testing is inline with valuing working software and responding to change</a:t>
            </a:r>
          </a:p>
          <a:p>
            <a:pPr lvl="2">
              <a:buNone/>
            </a:pPr>
            <a:endParaRPr lang="en-US" dirty="0" smtClean="0">
              <a:solidFill>
                <a:schemeClr val="tx1">
                  <a:lumMod val="75000"/>
                  <a:lumOff val="25000"/>
                </a:schemeClr>
              </a:solidFill>
            </a:endParaRPr>
          </a:p>
          <a:p>
            <a:pPr lvl="1">
              <a:buClr>
                <a:srgbClr val="DC4128"/>
              </a:buClr>
              <a:buFont typeface="Wingdings" pitchFamily="2" charset="2"/>
              <a:buChar char="q"/>
            </a:pPr>
            <a:r>
              <a:rPr lang="en-US" dirty="0" smtClean="0">
                <a:solidFill>
                  <a:prstClr val="black">
                    <a:lumMod val="75000"/>
                    <a:lumOff val="25000"/>
                  </a:prstClr>
                </a:solidFill>
              </a:rPr>
              <a:t>In Agile not only testers or a quality assurance team own the responsibility for quality –but entire team</a:t>
            </a:r>
          </a:p>
          <a:p>
            <a:pPr lvl="2">
              <a:buClr>
                <a:srgbClr val="DC4128"/>
              </a:buClr>
              <a:buFont typeface="Wingdings" pitchFamily="2" charset="2"/>
              <a:buChar char="q"/>
            </a:pPr>
            <a:r>
              <a:rPr lang="en-US" dirty="0" smtClean="0">
                <a:solidFill>
                  <a:prstClr val="black">
                    <a:lumMod val="75000"/>
                    <a:lumOff val="25000"/>
                  </a:prstClr>
                </a:solidFill>
              </a:rPr>
              <a:t>We just don’t think of departments -rather the skills and resources we need to deliver the best possible product.</a:t>
            </a:r>
          </a:p>
          <a:p>
            <a:pPr lvl="2">
              <a:buClr>
                <a:srgbClr val="DC4128"/>
              </a:buClr>
              <a:buFont typeface="Wingdings" pitchFamily="2" charset="2"/>
              <a:buChar char="q"/>
            </a:pPr>
            <a:r>
              <a:rPr lang="en-US" dirty="0" smtClean="0">
                <a:solidFill>
                  <a:prstClr val="black">
                    <a:lumMod val="75000"/>
                    <a:lumOff val="25000"/>
                  </a:prstClr>
                </a:solidFill>
              </a:rPr>
              <a:t>Business facing tests –tests that describe customer’s desired features and functionalities</a:t>
            </a:r>
          </a:p>
          <a:p>
            <a:pPr lvl="2">
              <a:buClr>
                <a:srgbClr val="DC4128"/>
              </a:buClr>
              <a:buNone/>
            </a:pPr>
            <a:endParaRPr lang="en-US" dirty="0" smtClean="0">
              <a:solidFill>
                <a:prstClr val="black">
                  <a:lumMod val="75000"/>
                  <a:lumOff val="25000"/>
                </a:prstClr>
              </a:solidFill>
            </a:endParaRPr>
          </a:p>
          <a:p>
            <a:pPr lvl="1">
              <a:buClr>
                <a:srgbClr val="DC4128"/>
              </a:buClr>
              <a:buFont typeface="Wingdings" pitchFamily="2" charset="2"/>
              <a:buChar char="q"/>
            </a:pPr>
            <a:r>
              <a:rPr lang="en-US" dirty="0" smtClean="0">
                <a:solidFill>
                  <a:prstClr val="black">
                    <a:lumMod val="75000"/>
                    <a:lumOff val="25000"/>
                  </a:prstClr>
                </a:solidFill>
              </a:rPr>
              <a:t>Focus of agile development is producing high quality software in a time frame that maximizes its value to the business.</a:t>
            </a:r>
          </a:p>
          <a:p>
            <a:pPr lvl="2">
              <a:buClr>
                <a:srgbClr val="DC4128"/>
              </a:buClr>
              <a:buFont typeface="Wingdings" pitchFamily="2" charset="2"/>
              <a:buChar char="q"/>
            </a:pPr>
            <a:r>
              <a:rPr lang="en-US" dirty="0" smtClean="0">
                <a:solidFill>
                  <a:prstClr val="black">
                    <a:lumMod val="75000"/>
                    <a:lumOff val="25000"/>
                  </a:prstClr>
                </a:solidFill>
              </a:rPr>
              <a:t>Any task might be completed by any team member or a pair of team members</a:t>
            </a:r>
          </a:p>
          <a:p>
            <a:pPr lvl="2">
              <a:buClr>
                <a:srgbClr val="DC4128"/>
              </a:buClr>
              <a:buFont typeface="Wingdings" pitchFamily="2" charset="2"/>
              <a:buChar char="q"/>
            </a:pPr>
            <a:r>
              <a:rPr lang="en-US" dirty="0" smtClean="0">
                <a:solidFill>
                  <a:prstClr val="black">
                    <a:lumMod val="75000"/>
                    <a:lumOff val="25000"/>
                  </a:prstClr>
                </a:solidFill>
              </a:rPr>
              <a:t>Team takes the responsibility of all kinds of testing tasks, such as automating tests and manual exploratory testing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p:cTn id="16" dur="20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20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27" dur="20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 calcmode="lin" valueType="num">
                                      <p:cBhvr>
                                        <p:cTn id="34" dur="20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36" dur="20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p:cTn id="43" dur="20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45" dur="20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3">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 calcmode="lin" valueType="num">
                                      <p:cBhvr>
                                        <p:cTn id="52" dur="2000" fill="hold"/>
                                        <p:tgtEl>
                                          <p:spTgt spid="3">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3">
                                            <p:txEl>
                                              <p:pRg st="7" end="7"/>
                                            </p:txEl>
                                          </p:spTgt>
                                        </p:tgtEl>
                                        <p:attrNameLst>
                                          <p:attrName>ppt_y</p:attrName>
                                        </p:attrNameLst>
                                      </p:cBhvr>
                                      <p:tavLst>
                                        <p:tav tm="0">
                                          <p:val>
                                            <p:strVal val="#ppt_y"/>
                                          </p:val>
                                        </p:tav>
                                        <p:tav tm="100000">
                                          <p:val>
                                            <p:strVal val="#ppt_y"/>
                                          </p:val>
                                        </p:tav>
                                      </p:tavLst>
                                    </p:anim>
                                    <p:anim calcmode="lin" valueType="num">
                                      <p:cBhvr>
                                        <p:cTn id="54" dur="2000" fill="hold"/>
                                        <p:tgtEl>
                                          <p:spTgt spid="3">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3">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3">
                                            <p:txEl>
                                              <p:pRg st="7" end="7"/>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p:cTn id="61" dur="2000" fill="hold"/>
                                        <p:tgtEl>
                                          <p:spTgt spid="3">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3">
                                            <p:txEl>
                                              <p:pRg st="9" end="9"/>
                                            </p:txEl>
                                          </p:spTgt>
                                        </p:tgtEl>
                                        <p:attrNameLst>
                                          <p:attrName>ppt_y</p:attrName>
                                        </p:attrNameLst>
                                      </p:cBhvr>
                                      <p:tavLst>
                                        <p:tav tm="0">
                                          <p:val>
                                            <p:strVal val="#ppt_y"/>
                                          </p:val>
                                        </p:tav>
                                        <p:tav tm="100000">
                                          <p:val>
                                            <p:strVal val="#ppt_y"/>
                                          </p:val>
                                        </p:tav>
                                      </p:tavLst>
                                    </p:anim>
                                    <p:anim calcmode="lin" valueType="num">
                                      <p:cBhvr>
                                        <p:cTn id="63" dur="2000" fill="hold"/>
                                        <p:tgtEl>
                                          <p:spTgt spid="3">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3">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3">
                                            <p:txEl>
                                              <p:pRg st="9" end="9"/>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3">
                                            <p:txEl>
                                              <p:pRg st="10" end="10"/>
                                            </p:txEl>
                                          </p:spTgt>
                                        </p:tgtEl>
                                        <p:attrNameLst>
                                          <p:attrName>style.visibility</p:attrName>
                                        </p:attrNameLst>
                                      </p:cBhvr>
                                      <p:to>
                                        <p:strVal val="visible"/>
                                      </p:to>
                                    </p:set>
                                    <p:anim calcmode="lin" valueType="num">
                                      <p:cBhvr>
                                        <p:cTn id="70" dur="2000" fill="hold"/>
                                        <p:tgtEl>
                                          <p:spTgt spid="3">
                                            <p:txEl>
                                              <p:pRg st="10" end="10"/>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3">
                                            <p:txEl>
                                              <p:pRg st="10" end="10"/>
                                            </p:txEl>
                                          </p:spTgt>
                                        </p:tgtEl>
                                        <p:attrNameLst>
                                          <p:attrName>ppt_y</p:attrName>
                                        </p:attrNameLst>
                                      </p:cBhvr>
                                      <p:tavLst>
                                        <p:tav tm="0">
                                          <p:val>
                                            <p:strVal val="#ppt_y"/>
                                          </p:val>
                                        </p:tav>
                                        <p:tav tm="100000">
                                          <p:val>
                                            <p:strVal val="#ppt_y"/>
                                          </p:val>
                                        </p:tav>
                                      </p:tavLst>
                                    </p:anim>
                                    <p:anim calcmode="lin" valueType="num">
                                      <p:cBhvr>
                                        <p:cTn id="72" dur="2000" fill="hold"/>
                                        <p:tgtEl>
                                          <p:spTgt spid="3">
                                            <p:txEl>
                                              <p:pRg st="10" end="1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3">
                                            <p:txEl>
                                              <p:pRg st="10" end="1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3">
                                            <p:txEl>
                                              <p:pRg st="10" end="10"/>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childTnLst>
                                    <p:set>
                                      <p:cBhvr>
                                        <p:cTn id="78" dur="1" fill="hold">
                                          <p:stCondLst>
                                            <p:cond delay="0"/>
                                          </p:stCondLst>
                                        </p:cTn>
                                        <p:tgtEl>
                                          <p:spTgt spid="3">
                                            <p:txEl>
                                              <p:pRg st="11" end="11"/>
                                            </p:txEl>
                                          </p:spTgt>
                                        </p:tgtEl>
                                        <p:attrNameLst>
                                          <p:attrName>style.visibility</p:attrName>
                                        </p:attrNameLst>
                                      </p:cBhvr>
                                      <p:to>
                                        <p:strVal val="visible"/>
                                      </p:to>
                                    </p:set>
                                    <p:anim calcmode="lin" valueType="num">
                                      <p:cBhvr>
                                        <p:cTn id="79" dur="2000" fill="hold"/>
                                        <p:tgtEl>
                                          <p:spTgt spid="3">
                                            <p:txEl>
                                              <p:pRg st="11" end="11"/>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3">
                                            <p:txEl>
                                              <p:pRg st="11" end="11"/>
                                            </p:txEl>
                                          </p:spTgt>
                                        </p:tgtEl>
                                        <p:attrNameLst>
                                          <p:attrName>ppt_y</p:attrName>
                                        </p:attrNameLst>
                                      </p:cBhvr>
                                      <p:tavLst>
                                        <p:tav tm="0">
                                          <p:val>
                                            <p:strVal val="#ppt_y"/>
                                          </p:val>
                                        </p:tav>
                                        <p:tav tm="100000">
                                          <p:val>
                                            <p:strVal val="#ppt_y"/>
                                          </p:val>
                                        </p:tav>
                                      </p:tavLst>
                                    </p:anim>
                                    <p:anim calcmode="lin" valueType="num">
                                      <p:cBhvr>
                                        <p:cTn id="81" dur="2000" fill="hold"/>
                                        <p:tgtEl>
                                          <p:spTgt spid="3">
                                            <p:txEl>
                                              <p:pRg st="11" end="1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3">
                                            <p:txEl>
                                              <p:pRg st="11" end="1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Testing –Roles and Activities</a:t>
            </a:r>
            <a:endParaRPr lang="en-US" dirty="0"/>
          </a:p>
        </p:txBody>
      </p:sp>
      <p:graphicFrame>
        <p:nvGraphicFramePr>
          <p:cNvPr id="6" name="Diagram 5"/>
          <p:cNvGraphicFramePr/>
          <p:nvPr/>
        </p:nvGraphicFramePr>
        <p:xfrm>
          <a:off x="259307" y="1014862"/>
          <a:ext cx="4885899" cy="5153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p:cNvGraphicFramePr/>
          <p:nvPr/>
        </p:nvGraphicFramePr>
        <p:xfrm>
          <a:off x="5254388" y="1487606"/>
          <a:ext cx="3889612" cy="435363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392D6BBB-B08E-492F-87DB-DDF992049460}"/>
                                            </p:graphicEl>
                                          </p:spTgt>
                                        </p:tgtEl>
                                        <p:attrNameLst>
                                          <p:attrName>style.visibility</p:attrName>
                                        </p:attrNameLst>
                                      </p:cBhvr>
                                      <p:to>
                                        <p:strVal val="visible"/>
                                      </p:to>
                                    </p:set>
                                    <p:animEffect transition="in" filter="fade">
                                      <p:cBhvr>
                                        <p:cTn id="7" dur="2000"/>
                                        <p:tgtEl>
                                          <p:spTgt spid="8">
                                            <p:graphicEl>
                                              <a:dgm id="{392D6BBB-B08E-492F-87DB-DDF992049460}"/>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graphicEl>
                                              <a:dgm id="{CA6F697D-735F-4A75-99CC-2CA0C9F0EDB1}"/>
                                            </p:graphicEl>
                                          </p:spTgt>
                                        </p:tgtEl>
                                        <p:attrNameLst>
                                          <p:attrName>style.visibility</p:attrName>
                                        </p:attrNameLst>
                                      </p:cBhvr>
                                      <p:to>
                                        <p:strVal val="visible"/>
                                      </p:to>
                                    </p:set>
                                    <p:animEffect transition="in" filter="fade">
                                      <p:cBhvr>
                                        <p:cTn id="12" dur="2000"/>
                                        <p:tgtEl>
                                          <p:spTgt spid="8">
                                            <p:graphicEl>
                                              <a:dgm id="{CA6F697D-735F-4A75-99CC-2CA0C9F0EDB1}"/>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graphicEl>
                                              <a:dgm id="{A2F0006F-458B-403F-B4B9-51FB3F4C11B5}"/>
                                            </p:graphicEl>
                                          </p:spTgt>
                                        </p:tgtEl>
                                        <p:attrNameLst>
                                          <p:attrName>style.visibility</p:attrName>
                                        </p:attrNameLst>
                                      </p:cBhvr>
                                      <p:to>
                                        <p:strVal val="visible"/>
                                      </p:to>
                                    </p:set>
                                    <p:animEffect transition="in" filter="fade">
                                      <p:cBhvr>
                                        <p:cTn id="17" dur="2000"/>
                                        <p:tgtEl>
                                          <p:spTgt spid="8">
                                            <p:graphicEl>
                                              <a:dgm id="{A2F0006F-458B-403F-B4B9-51FB3F4C11B5}"/>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graphicEl>
                                              <a:dgm id="{8AF21EAA-BB71-4236-9F18-E3CF8CD08D41}"/>
                                            </p:graphicEl>
                                          </p:spTgt>
                                        </p:tgtEl>
                                        <p:attrNameLst>
                                          <p:attrName>style.visibility</p:attrName>
                                        </p:attrNameLst>
                                      </p:cBhvr>
                                      <p:to>
                                        <p:strVal val="visible"/>
                                      </p:to>
                                    </p:set>
                                    <p:animEffect transition="in" filter="fade">
                                      <p:cBhvr>
                                        <p:cTn id="22" dur="2000"/>
                                        <p:tgtEl>
                                          <p:spTgt spid="6">
                                            <p:graphicEl>
                                              <a:dgm id="{8AF21EAA-BB71-4236-9F18-E3CF8CD08D41}"/>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graphicEl>
                                              <a:dgm id="{C0048530-8084-43ED-B473-1085CF50A6A9}"/>
                                            </p:graphicEl>
                                          </p:spTgt>
                                        </p:tgtEl>
                                        <p:attrNameLst>
                                          <p:attrName>style.visibility</p:attrName>
                                        </p:attrNameLst>
                                      </p:cBhvr>
                                      <p:to>
                                        <p:strVal val="visible"/>
                                      </p:to>
                                    </p:set>
                                    <p:animEffect transition="in" filter="fade">
                                      <p:cBhvr>
                                        <p:cTn id="27" dur="2000"/>
                                        <p:tgtEl>
                                          <p:spTgt spid="6">
                                            <p:graphicEl>
                                              <a:dgm id="{C0048530-8084-43ED-B473-1085CF50A6A9}"/>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graphicEl>
                                              <a:dgm id="{4CA2C5A4-AF43-4333-822A-9DFD54604D8B}"/>
                                            </p:graphicEl>
                                          </p:spTgt>
                                        </p:tgtEl>
                                        <p:attrNameLst>
                                          <p:attrName>style.visibility</p:attrName>
                                        </p:attrNameLst>
                                      </p:cBhvr>
                                      <p:to>
                                        <p:strVal val="visible"/>
                                      </p:to>
                                    </p:set>
                                    <p:animEffect transition="in" filter="fade">
                                      <p:cBhvr>
                                        <p:cTn id="32" dur="2000"/>
                                        <p:tgtEl>
                                          <p:spTgt spid="6">
                                            <p:graphicEl>
                                              <a:dgm id="{4CA2C5A4-AF43-4333-822A-9DFD54604D8B}"/>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graphicEl>
                                              <a:dgm id="{DF3453B1-811A-4ACD-B045-F971B27634F6}"/>
                                            </p:graphicEl>
                                          </p:spTgt>
                                        </p:tgtEl>
                                        <p:attrNameLst>
                                          <p:attrName>style.visibility</p:attrName>
                                        </p:attrNameLst>
                                      </p:cBhvr>
                                      <p:to>
                                        <p:strVal val="visible"/>
                                      </p:to>
                                    </p:set>
                                    <p:animEffect transition="in" filter="fade">
                                      <p:cBhvr>
                                        <p:cTn id="37" dur="2000"/>
                                        <p:tgtEl>
                                          <p:spTgt spid="6">
                                            <p:graphicEl>
                                              <a:dgm id="{DF3453B1-811A-4ACD-B045-F971B27634F6}"/>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graphicEl>
                                              <a:dgm id="{F311509B-CD3B-412C-9E74-A41DD93BD7C0}"/>
                                            </p:graphicEl>
                                          </p:spTgt>
                                        </p:tgtEl>
                                        <p:attrNameLst>
                                          <p:attrName>style.visibility</p:attrName>
                                        </p:attrNameLst>
                                      </p:cBhvr>
                                      <p:to>
                                        <p:strVal val="visible"/>
                                      </p:to>
                                    </p:set>
                                    <p:animEffect transition="in" filter="fade">
                                      <p:cBhvr>
                                        <p:cTn id="42" dur="2000"/>
                                        <p:tgtEl>
                                          <p:spTgt spid="6">
                                            <p:graphicEl>
                                              <a:dgm id="{F311509B-CD3B-412C-9E74-A41DD93BD7C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Graphic spid="8" grpId="0">
        <p:bldSub>
          <a:bldDgm bld="one"/>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Agile Testing is different?</a:t>
            </a:r>
            <a:endParaRPr lang="en-US" dirty="0"/>
          </a:p>
        </p:txBody>
      </p:sp>
      <p:graphicFrame>
        <p:nvGraphicFramePr>
          <p:cNvPr id="5" name="Diagram 4"/>
          <p:cNvGraphicFramePr/>
          <p:nvPr/>
        </p:nvGraphicFramePr>
        <p:xfrm>
          <a:off x="213815" y="1356057"/>
          <a:ext cx="3280012"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Table 6"/>
          <p:cNvGraphicFramePr>
            <a:graphicFrameLocks noGrp="1"/>
          </p:cNvGraphicFramePr>
          <p:nvPr/>
        </p:nvGraphicFramePr>
        <p:xfrm>
          <a:off x="4717576" y="1433012"/>
          <a:ext cx="3597247" cy="3103428"/>
        </p:xfrm>
        <a:graphic>
          <a:graphicData uri="http://schemas.openxmlformats.org/drawingml/2006/table">
            <a:tbl>
              <a:tblPr firstRow="1" bandRow="1">
                <a:tableStyleId>{00A15C55-8517-42AA-B614-E9B94910E393}</a:tableStyleId>
              </a:tblPr>
              <a:tblGrid>
                <a:gridCol w="427630"/>
                <a:gridCol w="436728"/>
                <a:gridCol w="504967"/>
                <a:gridCol w="409433"/>
                <a:gridCol w="436729"/>
                <a:gridCol w="411480"/>
                <a:gridCol w="489272"/>
                <a:gridCol w="481008"/>
              </a:tblGrid>
              <a:tr h="517238">
                <a:tc gridSpan="2">
                  <a:txBody>
                    <a:bodyPr/>
                    <a:lstStyle/>
                    <a:p>
                      <a:pPr algn="ctr"/>
                      <a:r>
                        <a:rPr lang="en-US" dirty="0" smtClean="0"/>
                        <a:t>I</a:t>
                      </a:r>
                      <a:r>
                        <a:rPr lang="en-US" baseline="-25000" dirty="0" smtClean="0"/>
                        <a:t>1</a:t>
                      </a:r>
                      <a:endParaRPr lang="en-US" baseline="-25000" dirty="0"/>
                    </a:p>
                  </a:txBody>
                  <a:tcPr/>
                </a:tc>
                <a:tc hMerge="1">
                  <a:txBody>
                    <a:bodyPr/>
                    <a:lstStyle/>
                    <a:p>
                      <a:endParaRPr lang="en-US" dirty="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I</a:t>
                      </a:r>
                      <a:r>
                        <a:rPr lang="en-US" baseline="-25000" dirty="0" smtClean="0"/>
                        <a:t>2</a:t>
                      </a:r>
                    </a:p>
                  </a:txBody>
                  <a:tcPr/>
                </a:tc>
                <a:tc hMerge="1">
                  <a:txBody>
                    <a:bodyPr/>
                    <a:lstStyle/>
                    <a:p>
                      <a:endParaRPr lang="en-US" dirty="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I</a:t>
                      </a:r>
                      <a:r>
                        <a:rPr lang="en-US" baseline="-25000" dirty="0" smtClean="0"/>
                        <a:t>3</a:t>
                      </a:r>
                    </a:p>
                  </a:txBody>
                  <a:tcPr/>
                </a:tc>
                <a:tc hMerge="1">
                  <a:txBody>
                    <a:bodyPr/>
                    <a:lstStyle/>
                    <a:p>
                      <a:endParaRPr lang="en-US" dirty="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I</a:t>
                      </a:r>
                      <a:r>
                        <a:rPr lang="en-US" baseline="-25000" dirty="0" smtClean="0"/>
                        <a:t>4</a:t>
                      </a:r>
                    </a:p>
                  </a:txBody>
                  <a:tcPr/>
                </a:tc>
                <a:tc hMerge="1">
                  <a:txBody>
                    <a:bodyPr/>
                    <a:lstStyle/>
                    <a:p>
                      <a:endParaRPr lang="en-US" dirty="0"/>
                    </a:p>
                  </a:txBody>
                  <a:tcPr/>
                </a:tc>
              </a:tr>
              <a:tr h="517238">
                <a:tc rowSpan="4" gridSpan="2">
                  <a:txBody>
                    <a:bodyPr/>
                    <a:lstStyle/>
                    <a:p>
                      <a:endParaRPr lang="en-US" dirty="0"/>
                    </a:p>
                  </a:txBody>
                  <a:tcPr/>
                </a:tc>
                <a:tc rowSpan="4" hMerge="1">
                  <a:txBody>
                    <a:bodyPr/>
                    <a:lstStyle/>
                    <a:p>
                      <a:endParaRPr lang="en-US" dirty="0"/>
                    </a:p>
                  </a:txBody>
                  <a:tcPr/>
                </a:tc>
                <a:tc rowSpan="3" gridSpan="2">
                  <a:txBody>
                    <a:bodyPr/>
                    <a:lstStyle/>
                    <a:p>
                      <a:endParaRPr lang="en-US" dirty="0"/>
                    </a:p>
                  </a:txBody>
                  <a:tcPr/>
                </a:tc>
                <a:tc rowSpan="3" hMerge="1">
                  <a:txBody>
                    <a:bodyPr/>
                    <a:lstStyle/>
                    <a:p>
                      <a:endParaRPr lang="en-US" dirty="0"/>
                    </a:p>
                  </a:txBody>
                  <a:tcPr/>
                </a:tc>
                <a:tc rowSpan="2" gridSpan="2">
                  <a:txBody>
                    <a:bodyPr/>
                    <a:lstStyle/>
                    <a:p>
                      <a:endParaRPr lang="en-US" dirty="0"/>
                    </a:p>
                  </a:txBody>
                  <a:tcPr/>
                </a:tc>
                <a:tc rowSpan="2" hMerge="1">
                  <a:txBody>
                    <a:bodyPr/>
                    <a:lstStyle/>
                    <a:p>
                      <a:endParaRPr lang="en-US" dirty="0"/>
                    </a:p>
                  </a:txBody>
                  <a:tcPr/>
                </a:tc>
                <a:tc gridSpan="2">
                  <a:txBody>
                    <a:bodyPr/>
                    <a:lstStyle/>
                    <a:p>
                      <a:endParaRPr lang="en-US" dirty="0"/>
                    </a:p>
                  </a:txBody>
                  <a:tcPr/>
                </a:tc>
                <a:tc hMerge="1">
                  <a:txBody>
                    <a:bodyPr/>
                    <a:lstStyle/>
                    <a:p>
                      <a:endParaRPr lang="en-US" dirty="0"/>
                    </a:p>
                  </a:txBody>
                  <a:tcPr/>
                </a:tc>
              </a:tr>
              <a:tr h="517238">
                <a:tc gridSpan="2" vMerge="1">
                  <a:txBody>
                    <a:bodyPr/>
                    <a:lstStyle/>
                    <a:p>
                      <a:endParaRPr lang="en-US"/>
                    </a:p>
                  </a:txBody>
                  <a:tcPr/>
                </a:tc>
                <a:tc hMerge="1" vMerge="1">
                  <a:txBody>
                    <a:bodyPr/>
                    <a:lstStyle/>
                    <a:p>
                      <a:endParaRPr lang="en-US" dirty="0"/>
                    </a:p>
                  </a:txBody>
                  <a:tcPr/>
                </a:tc>
                <a:tc gridSpan="2" vMerge="1">
                  <a:txBody>
                    <a:bodyPr/>
                    <a:lstStyle/>
                    <a:p>
                      <a:endParaRPr lang="en-US"/>
                    </a:p>
                  </a:txBody>
                  <a:tcPr/>
                </a:tc>
                <a:tc hMerge="1" vMerge="1">
                  <a:txBody>
                    <a:bodyPr/>
                    <a:lstStyle/>
                    <a:p>
                      <a:endParaRPr lang="en-US" dirty="0"/>
                    </a:p>
                  </a:txBody>
                  <a:tcPr/>
                </a:tc>
                <a:tc gridSpan="2" vMerge="1">
                  <a:txBody>
                    <a:bodyPr/>
                    <a:lstStyle/>
                    <a:p>
                      <a:endParaRPr lang="en-US"/>
                    </a:p>
                  </a:txBody>
                  <a:tcPr/>
                </a:tc>
                <a:tc hMerge="1" vMerge="1">
                  <a:txBody>
                    <a:bodyPr/>
                    <a:lstStyle/>
                    <a:p>
                      <a:endParaRPr lang="en-US" dirty="0"/>
                    </a:p>
                  </a:txBody>
                  <a:tcPr/>
                </a:tc>
                <a:tc gridSpan="2">
                  <a:txBody>
                    <a:bodyPr/>
                    <a:lstStyle/>
                    <a:p>
                      <a:pPr algn="ctr"/>
                      <a:r>
                        <a:rPr lang="en-US" dirty="0" smtClean="0"/>
                        <a:t>E</a:t>
                      </a:r>
                      <a:endParaRPr lang="en-US" dirty="0"/>
                    </a:p>
                  </a:txBody>
                  <a:tcPr/>
                </a:tc>
                <a:tc hMerge="1">
                  <a:txBody>
                    <a:bodyPr/>
                    <a:lstStyle/>
                    <a:p>
                      <a:endParaRPr lang="en-US" dirty="0"/>
                    </a:p>
                  </a:txBody>
                  <a:tcPr/>
                </a:tc>
              </a:tr>
              <a:tr h="517238">
                <a:tc gridSpan="2" vMerge="1">
                  <a:txBody>
                    <a:bodyPr/>
                    <a:lstStyle/>
                    <a:p>
                      <a:endParaRPr lang="en-US"/>
                    </a:p>
                  </a:txBody>
                  <a:tcPr/>
                </a:tc>
                <a:tc hMerge="1" vMerge="1">
                  <a:txBody>
                    <a:bodyPr/>
                    <a:lstStyle/>
                    <a:p>
                      <a:endParaRPr lang="en-US" dirty="0"/>
                    </a:p>
                  </a:txBody>
                  <a:tcPr/>
                </a:tc>
                <a:tc gridSpan="2" vMerge="1">
                  <a:txBody>
                    <a:bodyPr/>
                    <a:lstStyle/>
                    <a:p>
                      <a:endParaRPr lang="en-US"/>
                    </a:p>
                  </a:txBody>
                  <a:tcPr/>
                </a:tc>
                <a:tc hMerge="1" vMerge="1">
                  <a:txBody>
                    <a:bodyPr/>
                    <a:lstStyle/>
                    <a:p>
                      <a:endParaRPr lang="en-US" dirty="0"/>
                    </a:p>
                  </a:txBody>
                  <a:tcPr/>
                </a:tc>
                <a:tc gridSpan="2">
                  <a:txBody>
                    <a:bodyPr/>
                    <a:lstStyle/>
                    <a:p>
                      <a:pPr algn="ctr"/>
                      <a:r>
                        <a:rPr lang="en-US" dirty="0" smtClean="0"/>
                        <a:t>D</a:t>
                      </a:r>
                      <a:endParaRPr lang="en-US" dirty="0"/>
                    </a:p>
                  </a:txBody>
                  <a:tcPr/>
                </a:tc>
                <a:tc hMerge="1">
                  <a:txBody>
                    <a:bodyPr/>
                    <a:lstStyle/>
                    <a:p>
                      <a:endParaRPr lang="en-US" dirty="0"/>
                    </a:p>
                  </a:txBody>
                  <a:tcPr/>
                </a:tc>
                <a:tc gridSpan="2">
                  <a:txBody>
                    <a:bodyPr/>
                    <a:lstStyle/>
                    <a:p>
                      <a:pPr algn="ctr"/>
                      <a:r>
                        <a:rPr lang="en-US" dirty="0" smtClean="0"/>
                        <a:t>D</a:t>
                      </a:r>
                      <a:endParaRPr lang="en-US" dirty="0"/>
                    </a:p>
                  </a:txBody>
                  <a:tcPr/>
                </a:tc>
                <a:tc hMerge="1">
                  <a:txBody>
                    <a:bodyPr/>
                    <a:lstStyle/>
                    <a:p>
                      <a:pPr algn="ctr"/>
                      <a:endParaRPr lang="en-US" dirty="0"/>
                    </a:p>
                  </a:txBody>
                  <a:tcPr/>
                </a:tc>
              </a:tr>
              <a:tr h="517238">
                <a:tc gridSpan="2" vMerge="1">
                  <a:txBody>
                    <a:bodyPr/>
                    <a:lstStyle/>
                    <a:p>
                      <a:endParaRPr lang="en-US" dirty="0"/>
                    </a:p>
                  </a:txBody>
                  <a:tcPr/>
                </a:tc>
                <a:tc hMerge="1" vMerge="1">
                  <a:txBody>
                    <a:bodyPr/>
                    <a:lstStyle/>
                    <a:p>
                      <a:endParaRPr lang="en-US" dirty="0"/>
                    </a:p>
                  </a:txBody>
                  <a:tcPr/>
                </a:tc>
                <a:tc gridSpan="2">
                  <a:txBody>
                    <a:bodyPr/>
                    <a:lstStyle/>
                    <a:p>
                      <a:pPr algn="ctr"/>
                      <a:r>
                        <a:rPr lang="en-US" dirty="0" smtClean="0"/>
                        <a:t>C</a:t>
                      </a:r>
                      <a:endParaRPr lang="en-US" dirty="0"/>
                    </a:p>
                  </a:txBody>
                  <a:tcPr/>
                </a:tc>
                <a:tc hMerge="1">
                  <a:txBody>
                    <a:bodyPr/>
                    <a:lstStyle/>
                    <a:p>
                      <a:endParaRPr lang="en-US" dirty="0"/>
                    </a:p>
                  </a:txBody>
                  <a:tcPr/>
                </a:tc>
                <a:tc gridSpan="2">
                  <a:txBody>
                    <a:bodyPr/>
                    <a:lstStyle/>
                    <a:p>
                      <a:pPr algn="ctr"/>
                      <a:r>
                        <a:rPr lang="en-US" dirty="0" smtClean="0"/>
                        <a:t>C</a:t>
                      </a:r>
                      <a:endParaRPr lang="en-US" dirty="0"/>
                    </a:p>
                  </a:txBody>
                  <a:tcPr/>
                </a:tc>
                <a:tc hMerge="1">
                  <a:txBody>
                    <a:bodyPr/>
                    <a:lstStyle/>
                    <a:p>
                      <a:endParaRPr lang="en-US" dirty="0"/>
                    </a:p>
                  </a:txBody>
                  <a:tcPr/>
                </a:tc>
                <a:tc gridSpan="2">
                  <a:txBody>
                    <a:bodyPr/>
                    <a:lstStyle/>
                    <a:p>
                      <a:pPr algn="ctr"/>
                      <a:r>
                        <a:rPr lang="en-US" dirty="0" smtClean="0"/>
                        <a:t>C</a:t>
                      </a:r>
                      <a:endParaRPr lang="en-US" dirty="0"/>
                    </a:p>
                  </a:txBody>
                  <a:tcPr/>
                </a:tc>
                <a:tc hMerge="1">
                  <a:txBody>
                    <a:bodyPr/>
                    <a:lstStyle/>
                    <a:p>
                      <a:pPr algn="ctr"/>
                      <a:endParaRPr lang="en-US" dirty="0"/>
                    </a:p>
                  </a:txBody>
                  <a:tcPr/>
                </a:tc>
              </a:tr>
              <a:tr h="517238">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A</a:t>
                      </a:r>
                      <a:endParaRPr lang="en-US" dirty="0"/>
                    </a:p>
                  </a:txBody>
                  <a:tcPr/>
                </a:tc>
                <a:tc>
                  <a:txBody>
                    <a:bodyPr/>
                    <a:lstStyle/>
                    <a:p>
                      <a:r>
                        <a:rPr lang="en-US" dirty="0" smtClean="0"/>
                        <a:t>B</a:t>
                      </a:r>
                      <a:endParaRPr lang="en-US" dirty="0"/>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Vs Agile Testing</a:t>
            </a:r>
            <a:endParaRPr lang="en-US" dirty="0"/>
          </a:p>
        </p:txBody>
      </p:sp>
      <p:sp>
        <p:nvSpPr>
          <p:cNvPr id="3" name="Text Placeholder 2"/>
          <p:cNvSpPr>
            <a:spLocks noGrp="1"/>
          </p:cNvSpPr>
          <p:nvPr>
            <p:ph type="body" sz="quarter" idx="10"/>
          </p:nvPr>
        </p:nvSpPr>
        <p:spPr>
          <a:xfrm>
            <a:off x="291356" y="1037244"/>
            <a:ext cx="8544207" cy="5047536"/>
          </a:xfrm>
          <a:noFill/>
        </p:spPr>
        <p:txBody>
          <a:bodyPr/>
          <a:lstStyle/>
          <a:p>
            <a:pPr lvl="1">
              <a:spcAft>
                <a:spcPts val="600"/>
              </a:spcAft>
              <a:buFont typeface="Wingdings" pitchFamily="2" charset="2"/>
              <a:buChar char="q"/>
            </a:pPr>
            <a:r>
              <a:rPr lang="en-US" dirty="0" smtClean="0">
                <a:solidFill>
                  <a:schemeClr val="tx1">
                    <a:lumMod val="75000"/>
                    <a:lumOff val="25000"/>
                  </a:schemeClr>
                </a:solidFill>
              </a:rPr>
              <a:t>In water fall model, testing happens towards the end, right before release</a:t>
            </a:r>
          </a:p>
          <a:p>
            <a:pPr lvl="2">
              <a:spcAft>
                <a:spcPts val="600"/>
              </a:spcAft>
              <a:buFont typeface="Wingdings" pitchFamily="2" charset="2"/>
              <a:buChar char="q"/>
            </a:pPr>
            <a:r>
              <a:rPr lang="en-US" dirty="0" smtClean="0">
                <a:solidFill>
                  <a:schemeClr val="tx1">
                    <a:lumMod val="75000"/>
                    <a:lumOff val="25000"/>
                  </a:schemeClr>
                </a:solidFill>
              </a:rPr>
              <a:t>It appears that there is as much time for testing as coding –but in reality it is not the case –Testing gets squished because coding takes longer time than expected </a:t>
            </a:r>
          </a:p>
          <a:p>
            <a:pPr lvl="2">
              <a:spcAft>
                <a:spcPts val="600"/>
              </a:spcAft>
              <a:buFont typeface="Wingdings" pitchFamily="2" charset="2"/>
              <a:buChar char="q"/>
            </a:pPr>
            <a:r>
              <a:rPr lang="en-US" dirty="0" smtClean="0">
                <a:solidFill>
                  <a:schemeClr val="tx1">
                    <a:lumMod val="75000"/>
                    <a:lumOff val="25000"/>
                  </a:schemeClr>
                </a:solidFill>
              </a:rPr>
              <a:t>Requirements are taken as inputs and tests are created from a requirement document</a:t>
            </a:r>
          </a:p>
          <a:p>
            <a:pPr lvl="1">
              <a:spcAft>
                <a:spcPts val="600"/>
              </a:spcAft>
              <a:buClr>
                <a:srgbClr val="DC4128"/>
              </a:buClr>
              <a:buFont typeface="Wingdings" pitchFamily="2" charset="2"/>
              <a:buChar char="q"/>
            </a:pPr>
            <a:r>
              <a:rPr lang="en-US" dirty="0" smtClean="0">
                <a:solidFill>
                  <a:prstClr val="black">
                    <a:lumMod val="75000"/>
                    <a:lumOff val="25000"/>
                  </a:prstClr>
                </a:solidFill>
              </a:rPr>
              <a:t>Agile is incremental with intermediate releases </a:t>
            </a:r>
          </a:p>
          <a:p>
            <a:pPr lvl="2">
              <a:spcAft>
                <a:spcPts val="600"/>
              </a:spcAft>
              <a:buClr>
                <a:srgbClr val="DC4128"/>
              </a:buClr>
              <a:buFont typeface="Wingdings" pitchFamily="2" charset="2"/>
              <a:buChar char="q"/>
            </a:pPr>
            <a:r>
              <a:rPr lang="en-US" dirty="0" smtClean="0">
                <a:solidFill>
                  <a:prstClr val="black">
                    <a:lumMod val="75000"/>
                    <a:lumOff val="25000"/>
                  </a:prstClr>
                </a:solidFill>
              </a:rPr>
              <a:t>Testers test each increment of coding as soon as it is finished (An iteration can be as short as one week or one month)</a:t>
            </a:r>
          </a:p>
          <a:p>
            <a:pPr lvl="2">
              <a:spcAft>
                <a:spcPts val="600"/>
              </a:spcAft>
              <a:buClr>
                <a:srgbClr val="DC4128"/>
              </a:buClr>
              <a:buFont typeface="Wingdings" pitchFamily="2" charset="2"/>
              <a:buChar char="q"/>
            </a:pPr>
            <a:r>
              <a:rPr lang="en-US" dirty="0" smtClean="0">
                <a:solidFill>
                  <a:prstClr val="black">
                    <a:lumMod val="75000"/>
                    <a:lumOff val="25000"/>
                  </a:prstClr>
                </a:solidFill>
              </a:rPr>
              <a:t>Team builds and tests little bit of code, make sure that it works correctly and then moves on to the next piece of requirements that need to be built. </a:t>
            </a:r>
          </a:p>
          <a:p>
            <a:pPr lvl="2">
              <a:spcAft>
                <a:spcPts val="600"/>
              </a:spcAft>
              <a:buClr>
                <a:srgbClr val="DC4128"/>
              </a:buClr>
              <a:buFont typeface="Wingdings" pitchFamily="2" charset="2"/>
              <a:buChar char="q"/>
            </a:pPr>
            <a:r>
              <a:rPr lang="en-US" dirty="0" smtClean="0">
                <a:solidFill>
                  <a:prstClr val="black">
                    <a:lumMod val="75000"/>
                    <a:lumOff val="25000"/>
                  </a:prstClr>
                </a:solidFill>
              </a:rPr>
              <a:t>A story is not “done” until it has been tested</a:t>
            </a:r>
          </a:p>
          <a:p>
            <a:pPr lvl="2">
              <a:spcAft>
                <a:spcPts val="600"/>
              </a:spcAft>
              <a:buClr>
                <a:srgbClr val="DC4128"/>
              </a:buClr>
              <a:buFont typeface="Wingdings" pitchFamily="2" charset="2"/>
              <a:buChar char="q"/>
            </a:pPr>
            <a:r>
              <a:rPr lang="en-US" dirty="0" smtClean="0">
                <a:solidFill>
                  <a:prstClr val="black">
                    <a:lumMod val="75000"/>
                    <a:lumOff val="25000"/>
                  </a:prstClr>
                </a:solidFill>
              </a:rPr>
              <a:t>One team might be dedicated to a single project or might be part of another project</a:t>
            </a:r>
          </a:p>
          <a:p>
            <a:pPr lvl="2">
              <a:spcAft>
                <a:spcPts val="600"/>
              </a:spcAft>
              <a:buClr>
                <a:srgbClr val="DC4128"/>
              </a:buClr>
              <a:buFont typeface="Wingdings" pitchFamily="2" charset="2"/>
              <a:buChar char="q"/>
            </a:pPr>
            <a:r>
              <a:rPr lang="en-US" dirty="0" smtClean="0">
                <a:solidFill>
                  <a:prstClr val="black">
                    <a:lumMod val="75000"/>
                    <a:lumOff val="25000"/>
                  </a:prstClr>
                </a:solidFill>
              </a:rPr>
              <a:t>Tests normally created by business analysts before anyone ever thought of writing a line of code. It is collaborative effort.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20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20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20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20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p:cTn id="52" dur="20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3">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 calcmode="lin" valueType="num">
                                      <p:cBhvr>
                                        <p:cTn id="61" dur="20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3">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3">
                                            <p:txEl>
                                              <p:pRg st="7" end="7"/>
                                            </p:txEl>
                                          </p:spTgt>
                                        </p:tgtEl>
                                        <p:attrNameLst>
                                          <p:attrName>style.visibility</p:attrName>
                                        </p:attrNameLst>
                                      </p:cBhvr>
                                      <p:to>
                                        <p:strVal val="visible"/>
                                      </p:to>
                                    </p:set>
                                    <p:anim calcmode="lin" valueType="num">
                                      <p:cBhvr>
                                        <p:cTn id="70" dur="2000" fill="hold"/>
                                        <p:tgtEl>
                                          <p:spTgt spid="3">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3">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3">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3">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3">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childTnLst>
                                    <p:set>
                                      <p:cBhvr>
                                        <p:cTn id="78" dur="1" fill="hold">
                                          <p:stCondLst>
                                            <p:cond delay="0"/>
                                          </p:stCondLst>
                                        </p:cTn>
                                        <p:tgtEl>
                                          <p:spTgt spid="3">
                                            <p:txEl>
                                              <p:pRg st="8" end="8"/>
                                            </p:txEl>
                                          </p:spTgt>
                                        </p:tgtEl>
                                        <p:attrNameLst>
                                          <p:attrName>style.visibility</p:attrName>
                                        </p:attrNameLst>
                                      </p:cBhvr>
                                      <p:to>
                                        <p:strVal val="visible"/>
                                      </p:to>
                                    </p:set>
                                    <p:anim calcmode="lin" valueType="num">
                                      <p:cBhvr>
                                        <p:cTn id="79" dur="2000" fill="hold"/>
                                        <p:tgtEl>
                                          <p:spTgt spid="3">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3">
                                            <p:txEl>
                                              <p:pRg st="8" end="8"/>
                                            </p:txEl>
                                          </p:spTgt>
                                        </p:tgtEl>
                                        <p:attrNameLst>
                                          <p:attrName>ppt_y</p:attrName>
                                        </p:attrNameLst>
                                      </p:cBhvr>
                                      <p:tavLst>
                                        <p:tav tm="0">
                                          <p:val>
                                            <p:strVal val="#ppt_y"/>
                                          </p:val>
                                        </p:tav>
                                        <p:tav tm="100000">
                                          <p:val>
                                            <p:strVal val="#ppt_y"/>
                                          </p:val>
                                        </p:tav>
                                      </p:tavLst>
                                    </p:anim>
                                    <p:anim calcmode="lin" valueType="num">
                                      <p:cBhvr>
                                        <p:cTn id="81" dur="2000" fill="hold"/>
                                        <p:tgtEl>
                                          <p:spTgt spid="3">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3">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 Principles for  Agile Tester </a:t>
            </a:r>
            <a:endParaRPr lang="en-US" dirty="0"/>
          </a:p>
        </p:txBody>
      </p:sp>
      <p:graphicFrame>
        <p:nvGraphicFramePr>
          <p:cNvPr id="5" name="Diagram 4"/>
          <p:cNvGraphicFramePr/>
          <p:nvPr/>
        </p:nvGraphicFramePr>
        <p:xfrm>
          <a:off x="354842" y="936009"/>
          <a:ext cx="8243248" cy="54647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205B9D97-579B-400F-9801-D351E8CDCF4E}"/>
                                            </p:graphicEl>
                                          </p:spTgt>
                                        </p:tgtEl>
                                        <p:attrNameLst>
                                          <p:attrName>style.visibility</p:attrName>
                                        </p:attrNameLst>
                                      </p:cBhvr>
                                      <p:to>
                                        <p:strVal val="visible"/>
                                      </p:to>
                                    </p:set>
                                    <p:animEffect transition="in" filter="fade">
                                      <p:cBhvr>
                                        <p:cTn id="7" dur="2000"/>
                                        <p:tgtEl>
                                          <p:spTgt spid="5">
                                            <p:graphicEl>
                                              <a:dgm id="{205B9D97-579B-400F-9801-D351E8CDCF4E}"/>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FAEA1595-AB28-458C-B5F4-2DAA73E9BCA7}"/>
                                            </p:graphicEl>
                                          </p:spTgt>
                                        </p:tgtEl>
                                        <p:attrNameLst>
                                          <p:attrName>style.visibility</p:attrName>
                                        </p:attrNameLst>
                                      </p:cBhvr>
                                      <p:to>
                                        <p:strVal val="visible"/>
                                      </p:to>
                                    </p:set>
                                    <p:animEffect transition="in" filter="fade">
                                      <p:cBhvr>
                                        <p:cTn id="12" dur="2000"/>
                                        <p:tgtEl>
                                          <p:spTgt spid="5">
                                            <p:graphicEl>
                                              <a:dgm id="{FAEA1595-AB28-458C-B5F4-2DAA73E9BCA7}"/>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graphicEl>
                                              <a:dgm id="{51D9DE61-9089-4C63-B29D-893CF15719CF}"/>
                                            </p:graphicEl>
                                          </p:spTgt>
                                        </p:tgtEl>
                                        <p:attrNameLst>
                                          <p:attrName>style.visibility</p:attrName>
                                        </p:attrNameLst>
                                      </p:cBhvr>
                                      <p:to>
                                        <p:strVal val="visible"/>
                                      </p:to>
                                    </p:set>
                                    <p:animEffect transition="in" filter="fade">
                                      <p:cBhvr>
                                        <p:cTn id="17" dur="2000"/>
                                        <p:tgtEl>
                                          <p:spTgt spid="5">
                                            <p:graphicEl>
                                              <a:dgm id="{51D9DE61-9089-4C63-B29D-893CF15719CF}"/>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graphicEl>
                                              <a:dgm id="{4ACE9AC2-D3D8-4DC1-8E2D-52D90BABFDB9}"/>
                                            </p:graphicEl>
                                          </p:spTgt>
                                        </p:tgtEl>
                                        <p:attrNameLst>
                                          <p:attrName>style.visibility</p:attrName>
                                        </p:attrNameLst>
                                      </p:cBhvr>
                                      <p:to>
                                        <p:strVal val="visible"/>
                                      </p:to>
                                    </p:set>
                                    <p:animEffect transition="in" filter="fade">
                                      <p:cBhvr>
                                        <p:cTn id="22" dur="2000"/>
                                        <p:tgtEl>
                                          <p:spTgt spid="5">
                                            <p:graphicEl>
                                              <a:dgm id="{4ACE9AC2-D3D8-4DC1-8E2D-52D90BABFDB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dirty="0" smtClean="0"/>
              <a:t>Thank you</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2200" b="1" dirty="0" smtClean="0">
                <a:solidFill>
                  <a:schemeClr val="tx2"/>
                </a:solidFill>
                <a:latin typeface="Arial" pitchFamily="34" charset="0"/>
                <a:cs typeface="Arial" pitchFamily="34" charset="0"/>
              </a:rPr>
              <a:t>Software Development Life Cycle</a:t>
            </a:r>
            <a:endParaRPr lang="en-US" sz="2200" b="1" dirty="0">
              <a:solidFill>
                <a:schemeClr val="tx2"/>
              </a:solidFill>
              <a:latin typeface="Arial" pitchFamily="34" charset="0"/>
              <a:cs typeface="Arial" pitchFamily="34" charset="0"/>
            </a:endParaRPr>
          </a:p>
        </p:txBody>
      </p:sp>
      <p:sp>
        <p:nvSpPr>
          <p:cNvPr id="5" name="Text Placeholder 4"/>
          <p:cNvSpPr>
            <a:spLocks noGrp="1"/>
          </p:cNvSpPr>
          <p:nvPr>
            <p:ph type="body" sz="quarter" idx="10"/>
          </p:nvPr>
        </p:nvSpPr>
        <p:spPr>
          <a:xfrm>
            <a:off x="302931" y="990600"/>
            <a:ext cx="8544207" cy="3662541"/>
          </a:xfrm>
        </p:spPr>
        <p:txBody>
          <a:bodyPr/>
          <a:lstStyle/>
          <a:p>
            <a:pPr lvl="1">
              <a:spcAft>
                <a:spcPts val="600"/>
              </a:spcAft>
              <a:buFont typeface="Wingdings" pitchFamily="2" charset="2"/>
              <a:buChar char="q"/>
            </a:pPr>
            <a:r>
              <a:rPr lang="en-US" dirty="0" smtClean="0"/>
              <a:t>The Software Development Life Cycle is a step-by-step process involved in the development of a software product.</a:t>
            </a:r>
          </a:p>
          <a:p>
            <a:pPr lvl="1">
              <a:spcAft>
                <a:spcPts val="600"/>
              </a:spcAft>
              <a:buFont typeface="Wingdings" pitchFamily="2" charset="2"/>
              <a:buChar char="q"/>
            </a:pPr>
            <a:r>
              <a:rPr lang="en-US" dirty="0" smtClean="0"/>
              <a:t>The whole process is generally classified into a set of steps and a specific operation will be carried out in each of the steps.</a:t>
            </a:r>
          </a:p>
          <a:p>
            <a:pPr lvl="1">
              <a:spcAft>
                <a:spcPts val="600"/>
              </a:spcAft>
              <a:buFont typeface="Wingdings" pitchFamily="2" charset="2"/>
              <a:buChar char="q"/>
            </a:pPr>
            <a:r>
              <a:rPr lang="en-US" dirty="0" smtClean="0"/>
              <a:t>The basic classification of the whole process is as follows:</a:t>
            </a:r>
          </a:p>
          <a:p>
            <a:pPr lvl="3">
              <a:spcAft>
                <a:spcPts val="600"/>
              </a:spcAft>
              <a:buFont typeface="Wingdings" pitchFamily="2" charset="2"/>
              <a:buChar char="v"/>
            </a:pPr>
            <a:r>
              <a:rPr lang="en-US" b="1" dirty="0" smtClean="0"/>
              <a:t>Initial </a:t>
            </a:r>
            <a:endParaRPr lang="en-US" dirty="0" smtClean="0"/>
          </a:p>
          <a:p>
            <a:pPr lvl="3">
              <a:spcAft>
                <a:spcPts val="600"/>
              </a:spcAft>
              <a:buFont typeface="Wingdings" pitchFamily="2" charset="2"/>
              <a:buChar char="v"/>
            </a:pPr>
            <a:r>
              <a:rPr lang="en-US" b="1" dirty="0" smtClean="0"/>
              <a:t>Analysis</a:t>
            </a:r>
            <a:endParaRPr lang="en-US" dirty="0" smtClean="0"/>
          </a:p>
          <a:p>
            <a:pPr lvl="3">
              <a:spcAft>
                <a:spcPts val="600"/>
              </a:spcAft>
              <a:buFont typeface="Wingdings" pitchFamily="2" charset="2"/>
              <a:buChar char="v"/>
            </a:pPr>
            <a:r>
              <a:rPr lang="en-US" b="1" dirty="0" smtClean="0"/>
              <a:t>Design </a:t>
            </a:r>
            <a:endParaRPr lang="en-US" dirty="0" smtClean="0"/>
          </a:p>
          <a:p>
            <a:pPr lvl="3">
              <a:spcAft>
                <a:spcPts val="600"/>
              </a:spcAft>
              <a:buFont typeface="Wingdings" pitchFamily="2" charset="2"/>
              <a:buChar char="v"/>
            </a:pPr>
            <a:r>
              <a:rPr lang="en-US" b="1" dirty="0" smtClean="0"/>
              <a:t>Coding</a:t>
            </a:r>
            <a:endParaRPr lang="en-US" dirty="0" smtClean="0"/>
          </a:p>
          <a:p>
            <a:pPr lvl="3">
              <a:spcAft>
                <a:spcPts val="600"/>
              </a:spcAft>
              <a:buFont typeface="Wingdings" pitchFamily="2" charset="2"/>
              <a:buChar char="v"/>
            </a:pPr>
            <a:r>
              <a:rPr lang="en-US" b="1" dirty="0" smtClean="0"/>
              <a:t>Testing </a:t>
            </a:r>
            <a:endParaRPr lang="en-US" dirty="0" smtClean="0"/>
          </a:p>
          <a:p>
            <a:pPr lvl="3">
              <a:spcAft>
                <a:spcPts val="600"/>
              </a:spcAft>
              <a:buFont typeface="Wingdings" pitchFamily="2" charset="2"/>
              <a:buChar char="v"/>
            </a:pPr>
            <a:r>
              <a:rPr lang="en-US" b="1" dirty="0" smtClean="0"/>
              <a:t>Maintenance</a:t>
            </a:r>
            <a:endParaRPr lang="en-US" dirty="0" smtClean="0"/>
          </a:p>
        </p:txBody>
      </p:sp>
      <p:graphicFrame>
        <p:nvGraphicFramePr>
          <p:cNvPr id="6" name="Diagram 5"/>
          <p:cNvGraphicFramePr/>
          <p:nvPr/>
        </p:nvGraphicFramePr>
        <p:xfrm>
          <a:off x="381000" y="4826000"/>
          <a:ext cx="8077200" cy="157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2"/>
                                        </p:tgtEl>
                                        <p:attrNameLst>
                                          <p:attrName>ppt_y</p:attrName>
                                        </p:attrNameLst>
                                      </p:cBhvr>
                                      <p:tavLst>
                                        <p:tav tm="0">
                                          <p:val>
                                            <p:strVal val="#ppt_y"/>
                                          </p:val>
                                        </p:tav>
                                        <p:tav tm="100000">
                                          <p:val>
                                            <p:strVal val="#ppt_y"/>
                                          </p:val>
                                        </p:tav>
                                      </p:tavLst>
                                    </p:anim>
                                    <p:anim calcmode="lin" valueType="num">
                                      <p:cBhvr>
                                        <p:cTn id="9" dur="20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 calcmode="lin" valueType="num">
                                      <p:cBhvr>
                                        <p:cTn id="16" dur="200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18" dur="200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5">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 calcmode="lin" valueType="num">
                                      <p:cBhvr>
                                        <p:cTn id="25" dur="2000" fill="hold"/>
                                        <p:tgtEl>
                                          <p:spTgt spid="5">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5">
                                            <p:txEl>
                                              <p:pRg st="1" end="1"/>
                                            </p:txEl>
                                          </p:spTgt>
                                        </p:tgtEl>
                                        <p:attrNameLst>
                                          <p:attrName>ppt_y</p:attrName>
                                        </p:attrNameLst>
                                      </p:cBhvr>
                                      <p:tavLst>
                                        <p:tav tm="0">
                                          <p:val>
                                            <p:strVal val="#ppt_y"/>
                                          </p:val>
                                        </p:tav>
                                        <p:tav tm="100000">
                                          <p:val>
                                            <p:strVal val="#ppt_y"/>
                                          </p:val>
                                        </p:tav>
                                      </p:tavLst>
                                    </p:anim>
                                    <p:anim calcmode="lin" valueType="num">
                                      <p:cBhvr>
                                        <p:cTn id="27" dur="2000" fill="hold"/>
                                        <p:tgtEl>
                                          <p:spTgt spid="5">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5">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5">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5">
                                            <p:txEl>
                                              <p:pRg st="2" end="2"/>
                                            </p:txEl>
                                          </p:spTgt>
                                        </p:tgtEl>
                                        <p:attrNameLst>
                                          <p:attrName>style.visibility</p:attrName>
                                        </p:attrNameLst>
                                      </p:cBhvr>
                                      <p:to>
                                        <p:strVal val="visible"/>
                                      </p:to>
                                    </p:set>
                                    <p:anim calcmode="lin" valueType="num">
                                      <p:cBhvr>
                                        <p:cTn id="34" dur="2000" fill="hold"/>
                                        <p:tgtEl>
                                          <p:spTgt spid="5">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5">
                                            <p:txEl>
                                              <p:pRg st="2" end="2"/>
                                            </p:txEl>
                                          </p:spTgt>
                                        </p:tgtEl>
                                        <p:attrNameLst>
                                          <p:attrName>ppt_y</p:attrName>
                                        </p:attrNameLst>
                                      </p:cBhvr>
                                      <p:tavLst>
                                        <p:tav tm="0">
                                          <p:val>
                                            <p:strVal val="#ppt_y"/>
                                          </p:val>
                                        </p:tav>
                                        <p:tav tm="100000">
                                          <p:val>
                                            <p:strVal val="#ppt_y"/>
                                          </p:val>
                                        </p:tav>
                                      </p:tavLst>
                                    </p:anim>
                                    <p:anim calcmode="lin" valueType="num">
                                      <p:cBhvr>
                                        <p:cTn id="36" dur="2000" fill="hold"/>
                                        <p:tgtEl>
                                          <p:spTgt spid="5">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5">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5">
                                            <p:txEl>
                                              <p:pRg st="2" end="2"/>
                                            </p:txEl>
                                          </p:spTgt>
                                        </p:tgtEl>
                                      </p:cBhvr>
                                    </p:animEffect>
                                  </p:childTnLst>
                                </p:cTn>
                              </p:par>
                            </p:childTnLst>
                          </p:cTn>
                        </p:par>
                        <p:par>
                          <p:cTn id="39" fill="hold">
                            <p:stCondLst>
                              <p:cond delay="2000"/>
                            </p:stCondLst>
                            <p:childTnLst>
                              <p:par>
                                <p:cTn id="40" presetID="41" presetClass="entr" presetSubtype="0" fill="hold" grpId="0" nodeType="afterEffect">
                                  <p:stCondLst>
                                    <p:cond delay="0"/>
                                  </p:stCondLst>
                                  <p:childTnLst>
                                    <p:set>
                                      <p:cBhvr>
                                        <p:cTn id="41" dur="1" fill="hold">
                                          <p:stCondLst>
                                            <p:cond delay="0"/>
                                          </p:stCondLst>
                                        </p:cTn>
                                        <p:tgtEl>
                                          <p:spTgt spid="5">
                                            <p:txEl>
                                              <p:pRg st="3" end="3"/>
                                            </p:txEl>
                                          </p:spTgt>
                                        </p:tgtEl>
                                        <p:attrNameLst>
                                          <p:attrName>style.visibility</p:attrName>
                                        </p:attrNameLst>
                                      </p:cBhvr>
                                      <p:to>
                                        <p:strVal val="visible"/>
                                      </p:to>
                                    </p:set>
                                    <p:anim calcmode="lin" valueType="num">
                                      <p:cBhvr>
                                        <p:cTn id="42" dur="2000" fill="hold"/>
                                        <p:tgtEl>
                                          <p:spTgt spid="5">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43" dur="2000" fill="hold"/>
                                        <p:tgtEl>
                                          <p:spTgt spid="5">
                                            <p:txEl>
                                              <p:pRg st="3" end="3"/>
                                            </p:txEl>
                                          </p:spTgt>
                                        </p:tgtEl>
                                        <p:attrNameLst>
                                          <p:attrName>ppt_y</p:attrName>
                                        </p:attrNameLst>
                                      </p:cBhvr>
                                      <p:tavLst>
                                        <p:tav tm="0">
                                          <p:val>
                                            <p:strVal val="#ppt_y"/>
                                          </p:val>
                                        </p:tav>
                                        <p:tav tm="100000">
                                          <p:val>
                                            <p:strVal val="#ppt_y"/>
                                          </p:val>
                                        </p:tav>
                                      </p:tavLst>
                                    </p:anim>
                                    <p:anim calcmode="lin" valueType="num">
                                      <p:cBhvr>
                                        <p:cTn id="44" dur="2000" fill="hold"/>
                                        <p:tgtEl>
                                          <p:spTgt spid="5">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5" dur="2000" fill="hold"/>
                                        <p:tgtEl>
                                          <p:spTgt spid="5">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6" dur="2000" tmFilter="0,0; .5, 1; 1, 1"/>
                                        <p:tgtEl>
                                          <p:spTgt spid="5">
                                            <p:txEl>
                                              <p:pRg st="3" end="3"/>
                                            </p:txEl>
                                          </p:spTgt>
                                        </p:tgtEl>
                                      </p:cBhvr>
                                    </p:animEffect>
                                  </p:childTnLst>
                                </p:cTn>
                              </p:par>
                            </p:childTnLst>
                          </p:cTn>
                        </p:par>
                        <p:par>
                          <p:cTn id="47" fill="hold">
                            <p:stCondLst>
                              <p:cond delay="4000"/>
                            </p:stCondLst>
                            <p:childTnLst>
                              <p:par>
                                <p:cTn id="48" presetID="41" presetClass="entr" presetSubtype="0" fill="hold" grpId="0" nodeType="afterEffect">
                                  <p:stCondLst>
                                    <p:cond delay="0"/>
                                  </p:stCondLst>
                                  <p:childTnLst>
                                    <p:set>
                                      <p:cBhvr>
                                        <p:cTn id="49" dur="1" fill="hold">
                                          <p:stCondLst>
                                            <p:cond delay="0"/>
                                          </p:stCondLst>
                                        </p:cTn>
                                        <p:tgtEl>
                                          <p:spTgt spid="5">
                                            <p:txEl>
                                              <p:pRg st="4" end="4"/>
                                            </p:txEl>
                                          </p:spTgt>
                                        </p:tgtEl>
                                        <p:attrNameLst>
                                          <p:attrName>style.visibility</p:attrName>
                                        </p:attrNameLst>
                                      </p:cBhvr>
                                      <p:to>
                                        <p:strVal val="visible"/>
                                      </p:to>
                                    </p:set>
                                    <p:anim calcmode="lin" valueType="num">
                                      <p:cBhvr>
                                        <p:cTn id="50" dur="2000" fill="hold"/>
                                        <p:tgtEl>
                                          <p:spTgt spid="5">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51" dur="2000" fill="hold"/>
                                        <p:tgtEl>
                                          <p:spTgt spid="5">
                                            <p:txEl>
                                              <p:pRg st="4" end="4"/>
                                            </p:txEl>
                                          </p:spTgt>
                                        </p:tgtEl>
                                        <p:attrNameLst>
                                          <p:attrName>ppt_y</p:attrName>
                                        </p:attrNameLst>
                                      </p:cBhvr>
                                      <p:tavLst>
                                        <p:tav tm="0">
                                          <p:val>
                                            <p:strVal val="#ppt_y"/>
                                          </p:val>
                                        </p:tav>
                                        <p:tav tm="100000">
                                          <p:val>
                                            <p:strVal val="#ppt_y"/>
                                          </p:val>
                                        </p:tav>
                                      </p:tavLst>
                                    </p:anim>
                                    <p:anim calcmode="lin" valueType="num">
                                      <p:cBhvr>
                                        <p:cTn id="52" dur="2000" fill="hold"/>
                                        <p:tgtEl>
                                          <p:spTgt spid="5">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3" dur="2000" fill="hold"/>
                                        <p:tgtEl>
                                          <p:spTgt spid="5">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4" dur="2000" tmFilter="0,0; .5, 1; 1, 1"/>
                                        <p:tgtEl>
                                          <p:spTgt spid="5">
                                            <p:txEl>
                                              <p:pRg st="4" end="4"/>
                                            </p:txEl>
                                          </p:spTgt>
                                        </p:tgtEl>
                                      </p:cBhvr>
                                    </p:animEffect>
                                  </p:childTnLst>
                                </p:cTn>
                              </p:par>
                            </p:childTnLst>
                          </p:cTn>
                        </p:par>
                        <p:par>
                          <p:cTn id="55" fill="hold">
                            <p:stCondLst>
                              <p:cond delay="6000"/>
                            </p:stCondLst>
                            <p:childTnLst>
                              <p:par>
                                <p:cTn id="56" presetID="41" presetClass="entr" presetSubtype="0" fill="hold" grpId="0" nodeType="afterEffect">
                                  <p:stCondLst>
                                    <p:cond delay="0"/>
                                  </p:stCondLst>
                                  <p:childTnLst>
                                    <p:set>
                                      <p:cBhvr>
                                        <p:cTn id="57" dur="1" fill="hold">
                                          <p:stCondLst>
                                            <p:cond delay="0"/>
                                          </p:stCondLst>
                                        </p:cTn>
                                        <p:tgtEl>
                                          <p:spTgt spid="5">
                                            <p:txEl>
                                              <p:pRg st="5" end="5"/>
                                            </p:txEl>
                                          </p:spTgt>
                                        </p:tgtEl>
                                        <p:attrNameLst>
                                          <p:attrName>style.visibility</p:attrName>
                                        </p:attrNameLst>
                                      </p:cBhvr>
                                      <p:to>
                                        <p:strVal val="visible"/>
                                      </p:to>
                                    </p:set>
                                    <p:anim calcmode="lin" valueType="num">
                                      <p:cBhvr>
                                        <p:cTn id="58" dur="2000" fill="hold"/>
                                        <p:tgtEl>
                                          <p:spTgt spid="5">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9" dur="2000" fill="hold"/>
                                        <p:tgtEl>
                                          <p:spTgt spid="5">
                                            <p:txEl>
                                              <p:pRg st="5" end="5"/>
                                            </p:txEl>
                                          </p:spTgt>
                                        </p:tgtEl>
                                        <p:attrNameLst>
                                          <p:attrName>ppt_y</p:attrName>
                                        </p:attrNameLst>
                                      </p:cBhvr>
                                      <p:tavLst>
                                        <p:tav tm="0">
                                          <p:val>
                                            <p:strVal val="#ppt_y"/>
                                          </p:val>
                                        </p:tav>
                                        <p:tav tm="100000">
                                          <p:val>
                                            <p:strVal val="#ppt_y"/>
                                          </p:val>
                                        </p:tav>
                                      </p:tavLst>
                                    </p:anim>
                                    <p:anim calcmode="lin" valueType="num">
                                      <p:cBhvr>
                                        <p:cTn id="60" dur="2000" fill="hold"/>
                                        <p:tgtEl>
                                          <p:spTgt spid="5">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1" dur="2000" fill="hold"/>
                                        <p:tgtEl>
                                          <p:spTgt spid="5">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2" dur="2000" tmFilter="0,0; .5, 1; 1, 1"/>
                                        <p:tgtEl>
                                          <p:spTgt spid="5">
                                            <p:txEl>
                                              <p:pRg st="5" end="5"/>
                                            </p:txEl>
                                          </p:spTgt>
                                        </p:tgtEl>
                                      </p:cBhvr>
                                    </p:animEffect>
                                  </p:childTnLst>
                                </p:cTn>
                              </p:par>
                            </p:childTnLst>
                          </p:cTn>
                        </p:par>
                        <p:par>
                          <p:cTn id="63" fill="hold">
                            <p:stCondLst>
                              <p:cond delay="8000"/>
                            </p:stCondLst>
                            <p:childTnLst>
                              <p:par>
                                <p:cTn id="64" presetID="41" presetClass="entr" presetSubtype="0" fill="hold" grpId="0" nodeType="afterEffect">
                                  <p:stCondLst>
                                    <p:cond delay="0"/>
                                  </p:stCondLst>
                                  <p:childTnLst>
                                    <p:set>
                                      <p:cBhvr>
                                        <p:cTn id="65" dur="1" fill="hold">
                                          <p:stCondLst>
                                            <p:cond delay="0"/>
                                          </p:stCondLst>
                                        </p:cTn>
                                        <p:tgtEl>
                                          <p:spTgt spid="5">
                                            <p:txEl>
                                              <p:pRg st="6" end="6"/>
                                            </p:txEl>
                                          </p:spTgt>
                                        </p:tgtEl>
                                        <p:attrNameLst>
                                          <p:attrName>style.visibility</p:attrName>
                                        </p:attrNameLst>
                                      </p:cBhvr>
                                      <p:to>
                                        <p:strVal val="visible"/>
                                      </p:to>
                                    </p:set>
                                    <p:anim calcmode="lin" valueType="num">
                                      <p:cBhvr>
                                        <p:cTn id="66" dur="2000" fill="hold"/>
                                        <p:tgtEl>
                                          <p:spTgt spid="5">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7" dur="2000" fill="hold"/>
                                        <p:tgtEl>
                                          <p:spTgt spid="5">
                                            <p:txEl>
                                              <p:pRg st="6" end="6"/>
                                            </p:txEl>
                                          </p:spTgt>
                                        </p:tgtEl>
                                        <p:attrNameLst>
                                          <p:attrName>ppt_y</p:attrName>
                                        </p:attrNameLst>
                                      </p:cBhvr>
                                      <p:tavLst>
                                        <p:tav tm="0">
                                          <p:val>
                                            <p:strVal val="#ppt_y"/>
                                          </p:val>
                                        </p:tav>
                                        <p:tav tm="100000">
                                          <p:val>
                                            <p:strVal val="#ppt_y"/>
                                          </p:val>
                                        </p:tav>
                                      </p:tavLst>
                                    </p:anim>
                                    <p:anim calcmode="lin" valueType="num">
                                      <p:cBhvr>
                                        <p:cTn id="68" dur="2000" fill="hold"/>
                                        <p:tgtEl>
                                          <p:spTgt spid="5">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9" dur="2000" fill="hold"/>
                                        <p:tgtEl>
                                          <p:spTgt spid="5">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0" dur="2000" tmFilter="0,0; .5, 1; 1, 1"/>
                                        <p:tgtEl>
                                          <p:spTgt spid="5">
                                            <p:txEl>
                                              <p:pRg st="6" end="6"/>
                                            </p:txEl>
                                          </p:spTgt>
                                        </p:tgtEl>
                                      </p:cBhvr>
                                    </p:animEffect>
                                  </p:childTnLst>
                                </p:cTn>
                              </p:par>
                            </p:childTnLst>
                          </p:cTn>
                        </p:par>
                        <p:par>
                          <p:cTn id="71" fill="hold">
                            <p:stCondLst>
                              <p:cond delay="10000"/>
                            </p:stCondLst>
                            <p:childTnLst>
                              <p:par>
                                <p:cTn id="72" presetID="41" presetClass="entr" presetSubtype="0" fill="hold" grpId="0" nodeType="afterEffect">
                                  <p:stCondLst>
                                    <p:cond delay="0"/>
                                  </p:stCondLst>
                                  <p:childTnLst>
                                    <p:set>
                                      <p:cBhvr>
                                        <p:cTn id="73" dur="1" fill="hold">
                                          <p:stCondLst>
                                            <p:cond delay="0"/>
                                          </p:stCondLst>
                                        </p:cTn>
                                        <p:tgtEl>
                                          <p:spTgt spid="5">
                                            <p:txEl>
                                              <p:pRg st="7" end="7"/>
                                            </p:txEl>
                                          </p:spTgt>
                                        </p:tgtEl>
                                        <p:attrNameLst>
                                          <p:attrName>style.visibility</p:attrName>
                                        </p:attrNameLst>
                                      </p:cBhvr>
                                      <p:to>
                                        <p:strVal val="visible"/>
                                      </p:to>
                                    </p:set>
                                    <p:anim calcmode="lin" valueType="num">
                                      <p:cBhvr>
                                        <p:cTn id="74" dur="2000" fill="hold"/>
                                        <p:tgtEl>
                                          <p:spTgt spid="5">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5" dur="2000" fill="hold"/>
                                        <p:tgtEl>
                                          <p:spTgt spid="5">
                                            <p:txEl>
                                              <p:pRg st="7" end="7"/>
                                            </p:txEl>
                                          </p:spTgt>
                                        </p:tgtEl>
                                        <p:attrNameLst>
                                          <p:attrName>ppt_y</p:attrName>
                                        </p:attrNameLst>
                                      </p:cBhvr>
                                      <p:tavLst>
                                        <p:tav tm="0">
                                          <p:val>
                                            <p:strVal val="#ppt_y"/>
                                          </p:val>
                                        </p:tav>
                                        <p:tav tm="100000">
                                          <p:val>
                                            <p:strVal val="#ppt_y"/>
                                          </p:val>
                                        </p:tav>
                                      </p:tavLst>
                                    </p:anim>
                                    <p:anim calcmode="lin" valueType="num">
                                      <p:cBhvr>
                                        <p:cTn id="76" dur="2000" fill="hold"/>
                                        <p:tgtEl>
                                          <p:spTgt spid="5">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7" dur="2000" fill="hold"/>
                                        <p:tgtEl>
                                          <p:spTgt spid="5">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8" dur="2000" tmFilter="0,0; .5, 1; 1, 1"/>
                                        <p:tgtEl>
                                          <p:spTgt spid="5">
                                            <p:txEl>
                                              <p:pRg st="7" end="7"/>
                                            </p:txEl>
                                          </p:spTgt>
                                        </p:tgtEl>
                                      </p:cBhvr>
                                    </p:animEffect>
                                  </p:childTnLst>
                                </p:cTn>
                              </p:par>
                            </p:childTnLst>
                          </p:cTn>
                        </p:par>
                        <p:par>
                          <p:cTn id="79" fill="hold">
                            <p:stCondLst>
                              <p:cond delay="12000"/>
                            </p:stCondLst>
                            <p:childTnLst>
                              <p:par>
                                <p:cTn id="80" presetID="41" presetClass="entr" presetSubtype="0" fill="hold" grpId="0" nodeType="afterEffect">
                                  <p:stCondLst>
                                    <p:cond delay="0"/>
                                  </p:stCondLst>
                                  <p:childTnLst>
                                    <p:set>
                                      <p:cBhvr>
                                        <p:cTn id="81" dur="1" fill="hold">
                                          <p:stCondLst>
                                            <p:cond delay="0"/>
                                          </p:stCondLst>
                                        </p:cTn>
                                        <p:tgtEl>
                                          <p:spTgt spid="5">
                                            <p:txEl>
                                              <p:pRg st="8" end="8"/>
                                            </p:txEl>
                                          </p:spTgt>
                                        </p:tgtEl>
                                        <p:attrNameLst>
                                          <p:attrName>style.visibility</p:attrName>
                                        </p:attrNameLst>
                                      </p:cBhvr>
                                      <p:to>
                                        <p:strVal val="visible"/>
                                      </p:to>
                                    </p:set>
                                    <p:anim calcmode="lin" valueType="num">
                                      <p:cBhvr>
                                        <p:cTn id="82" dur="2000" fill="hold"/>
                                        <p:tgtEl>
                                          <p:spTgt spid="5">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3" dur="2000" fill="hold"/>
                                        <p:tgtEl>
                                          <p:spTgt spid="5">
                                            <p:txEl>
                                              <p:pRg st="8" end="8"/>
                                            </p:txEl>
                                          </p:spTgt>
                                        </p:tgtEl>
                                        <p:attrNameLst>
                                          <p:attrName>ppt_y</p:attrName>
                                        </p:attrNameLst>
                                      </p:cBhvr>
                                      <p:tavLst>
                                        <p:tav tm="0">
                                          <p:val>
                                            <p:strVal val="#ppt_y"/>
                                          </p:val>
                                        </p:tav>
                                        <p:tav tm="100000">
                                          <p:val>
                                            <p:strVal val="#ppt_y"/>
                                          </p:val>
                                        </p:tav>
                                      </p:tavLst>
                                    </p:anim>
                                    <p:anim calcmode="lin" valueType="num">
                                      <p:cBhvr>
                                        <p:cTn id="84" dur="2000" fill="hold"/>
                                        <p:tgtEl>
                                          <p:spTgt spid="5">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5" dur="2000" fill="hold"/>
                                        <p:tgtEl>
                                          <p:spTgt spid="5">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6" dur="2000" tmFilter="0,0; .5, 1; 1, 1"/>
                                        <p:tgtEl>
                                          <p:spTgt spid="5">
                                            <p:txEl>
                                              <p:pRg st="8" end="8"/>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6">
                                            <p:graphicEl>
                                              <a:dgm id="{16F3AF95-FE91-4E38-8C30-48C45A048597}"/>
                                            </p:graphicEl>
                                          </p:spTgt>
                                        </p:tgtEl>
                                        <p:attrNameLst>
                                          <p:attrName>style.visibility</p:attrName>
                                        </p:attrNameLst>
                                      </p:cBhvr>
                                      <p:to>
                                        <p:strVal val="visible"/>
                                      </p:to>
                                    </p:set>
                                    <p:animEffect transition="in" filter="fade">
                                      <p:cBhvr>
                                        <p:cTn id="91" dur="2000"/>
                                        <p:tgtEl>
                                          <p:spTgt spid="6">
                                            <p:graphicEl>
                                              <a:dgm id="{16F3AF95-FE91-4E38-8C30-48C45A048597}"/>
                                            </p:graphicEl>
                                          </p:spTgt>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6">
                                            <p:graphicEl>
                                              <a:dgm id="{45E779D0-125E-499C-BD7D-FA1639382FEF}"/>
                                            </p:graphicEl>
                                          </p:spTgt>
                                        </p:tgtEl>
                                        <p:attrNameLst>
                                          <p:attrName>style.visibility</p:attrName>
                                        </p:attrNameLst>
                                      </p:cBhvr>
                                      <p:to>
                                        <p:strVal val="visible"/>
                                      </p:to>
                                    </p:set>
                                    <p:animEffect transition="in" filter="fade">
                                      <p:cBhvr>
                                        <p:cTn id="96" dur="2000"/>
                                        <p:tgtEl>
                                          <p:spTgt spid="6">
                                            <p:graphicEl>
                                              <a:dgm id="{45E779D0-125E-499C-BD7D-FA1639382FE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uiExpand="1" build="p"/>
      <p:bldGraphic spid="6" grpId="0" uiExpand="1">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graphicFrame>
        <p:nvGraphicFramePr>
          <p:cNvPr id="4" name="Diagram 3"/>
          <p:cNvGraphicFramePr/>
          <p:nvPr/>
        </p:nvGraphicFramePr>
        <p:xfrm>
          <a:off x="302931" y="1074777"/>
          <a:ext cx="8307669" cy="52498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2"/>
                                        </p:tgtEl>
                                        <p:attrNameLst>
                                          <p:attrName>ppt_y</p:attrName>
                                        </p:attrNameLst>
                                      </p:cBhvr>
                                      <p:tavLst>
                                        <p:tav tm="0">
                                          <p:val>
                                            <p:strVal val="#ppt_y"/>
                                          </p:val>
                                        </p:tav>
                                        <p:tav tm="100000">
                                          <p:val>
                                            <p:strVal val="#ppt_y"/>
                                          </p:val>
                                        </p:tav>
                                      </p:tavLst>
                                    </p:anim>
                                    <p:anim calcmode="lin" valueType="num">
                                      <p:cBhvr>
                                        <p:cTn id="9" dur="20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graphicEl>
                                              <a:dgm id="{5AC7B123-EC2B-4D06-8115-B55BCB52C845}"/>
                                            </p:graphicEl>
                                          </p:spTgt>
                                        </p:tgtEl>
                                        <p:attrNameLst>
                                          <p:attrName>style.visibility</p:attrName>
                                        </p:attrNameLst>
                                      </p:cBhvr>
                                      <p:to>
                                        <p:strVal val="visible"/>
                                      </p:to>
                                    </p:set>
                                    <p:animEffect transition="in" filter="fade">
                                      <p:cBhvr>
                                        <p:cTn id="16" dur="2000"/>
                                        <p:tgtEl>
                                          <p:spTgt spid="4">
                                            <p:graphicEl>
                                              <a:dgm id="{5AC7B123-EC2B-4D06-8115-B55BCB52C845}"/>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graphicEl>
                                              <a:dgm id="{2BD95C6C-79A6-4FEC-82EF-7F441452494A}"/>
                                            </p:graphicEl>
                                          </p:spTgt>
                                        </p:tgtEl>
                                        <p:attrNameLst>
                                          <p:attrName>style.visibility</p:attrName>
                                        </p:attrNameLst>
                                      </p:cBhvr>
                                      <p:to>
                                        <p:strVal val="visible"/>
                                      </p:to>
                                    </p:set>
                                    <p:animEffect transition="in" filter="fade">
                                      <p:cBhvr>
                                        <p:cTn id="21" dur="2000"/>
                                        <p:tgtEl>
                                          <p:spTgt spid="4">
                                            <p:graphicEl>
                                              <a:dgm id="{2BD95C6C-79A6-4FEC-82EF-7F441452494A}"/>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graphicEl>
                                              <a:dgm id="{3FCD4DE8-E2B3-48D9-B7CA-40AA7858478A}"/>
                                            </p:graphicEl>
                                          </p:spTgt>
                                        </p:tgtEl>
                                        <p:attrNameLst>
                                          <p:attrName>style.visibility</p:attrName>
                                        </p:attrNameLst>
                                      </p:cBhvr>
                                      <p:to>
                                        <p:strVal val="visible"/>
                                      </p:to>
                                    </p:set>
                                    <p:animEffect transition="in" filter="fade">
                                      <p:cBhvr>
                                        <p:cTn id="26" dur="2000"/>
                                        <p:tgtEl>
                                          <p:spTgt spid="4">
                                            <p:graphicEl>
                                              <a:dgm id="{3FCD4DE8-E2B3-48D9-B7CA-40AA7858478A}"/>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graphicEl>
                                              <a:dgm id="{C7A18E6A-F426-4682-9786-81AFC365BE10}"/>
                                            </p:graphicEl>
                                          </p:spTgt>
                                        </p:tgtEl>
                                        <p:attrNameLst>
                                          <p:attrName>style.visibility</p:attrName>
                                        </p:attrNameLst>
                                      </p:cBhvr>
                                      <p:to>
                                        <p:strVal val="visible"/>
                                      </p:to>
                                    </p:set>
                                    <p:animEffect transition="in" filter="fade">
                                      <p:cBhvr>
                                        <p:cTn id="31" dur="2000"/>
                                        <p:tgtEl>
                                          <p:spTgt spid="4">
                                            <p:graphicEl>
                                              <a:dgm id="{C7A18E6A-F426-4682-9786-81AFC365BE10}"/>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graphicEl>
                                              <a:dgm id="{00609E27-CDB5-4B1C-87B3-DE6497C9C205}"/>
                                            </p:graphicEl>
                                          </p:spTgt>
                                        </p:tgtEl>
                                        <p:attrNameLst>
                                          <p:attrName>style.visibility</p:attrName>
                                        </p:attrNameLst>
                                      </p:cBhvr>
                                      <p:to>
                                        <p:strVal val="visible"/>
                                      </p:to>
                                    </p:set>
                                    <p:animEffect transition="in" filter="fade">
                                      <p:cBhvr>
                                        <p:cTn id="36" dur="2000"/>
                                        <p:tgtEl>
                                          <p:spTgt spid="4">
                                            <p:graphicEl>
                                              <a:dgm id="{00609E27-CDB5-4B1C-87B3-DE6497C9C205}"/>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
                                            <p:graphicEl>
                                              <a:dgm id="{DC569394-65BC-4C69-84FB-A1A64B0115B3}"/>
                                            </p:graphicEl>
                                          </p:spTgt>
                                        </p:tgtEl>
                                        <p:attrNameLst>
                                          <p:attrName>style.visibility</p:attrName>
                                        </p:attrNameLst>
                                      </p:cBhvr>
                                      <p:to>
                                        <p:strVal val="visible"/>
                                      </p:to>
                                    </p:set>
                                    <p:animEffect transition="in" filter="fade">
                                      <p:cBhvr>
                                        <p:cTn id="41" dur="2000"/>
                                        <p:tgtEl>
                                          <p:spTgt spid="4">
                                            <p:graphicEl>
                                              <a:dgm id="{DC569394-65BC-4C69-84FB-A1A64B0115B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graphicFrame>
        <p:nvGraphicFramePr>
          <p:cNvPr id="4" name="Diagram 3"/>
          <p:cNvGraphicFramePr/>
          <p:nvPr/>
        </p:nvGraphicFramePr>
        <p:xfrm>
          <a:off x="302931" y="1066800"/>
          <a:ext cx="8383869"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2"/>
                                        </p:tgtEl>
                                        <p:attrNameLst>
                                          <p:attrName>ppt_y</p:attrName>
                                        </p:attrNameLst>
                                      </p:cBhvr>
                                      <p:tavLst>
                                        <p:tav tm="0">
                                          <p:val>
                                            <p:strVal val="#ppt_y"/>
                                          </p:val>
                                        </p:tav>
                                        <p:tav tm="100000">
                                          <p:val>
                                            <p:strVal val="#ppt_y"/>
                                          </p:val>
                                        </p:tav>
                                      </p:tavLst>
                                    </p:anim>
                                    <p:anim calcmode="lin" valueType="num">
                                      <p:cBhvr>
                                        <p:cTn id="9" dur="20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graphicEl>
                                              <a:dgm id="{650C334B-FF77-48BD-B653-7B68FB4DC50E}"/>
                                            </p:graphicEl>
                                          </p:spTgt>
                                        </p:tgtEl>
                                        <p:attrNameLst>
                                          <p:attrName>style.visibility</p:attrName>
                                        </p:attrNameLst>
                                      </p:cBhvr>
                                      <p:to>
                                        <p:strVal val="visible"/>
                                      </p:to>
                                    </p:set>
                                    <p:animEffect transition="in" filter="fade">
                                      <p:cBhvr>
                                        <p:cTn id="16" dur="2000"/>
                                        <p:tgtEl>
                                          <p:spTgt spid="4">
                                            <p:graphicEl>
                                              <a:dgm id="{650C334B-FF77-48BD-B653-7B68FB4DC50E}"/>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graphicEl>
                                              <a:dgm id="{7620CD4C-C7EC-4AF6-87F1-B0DD743739FA}"/>
                                            </p:graphicEl>
                                          </p:spTgt>
                                        </p:tgtEl>
                                        <p:attrNameLst>
                                          <p:attrName>style.visibility</p:attrName>
                                        </p:attrNameLst>
                                      </p:cBhvr>
                                      <p:to>
                                        <p:strVal val="visible"/>
                                      </p:to>
                                    </p:set>
                                    <p:animEffect transition="in" filter="fade">
                                      <p:cBhvr>
                                        <p:cTn id="21" dur="2000"/>
                                        <p:tgtEl>
                                          <p:spTgt spid="4">
                                            <p:graphicEl>
                                              <a:dgm id="{7620CD4C-C7EC-4AF6-87F1-B0DD743739FA}"/>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graphicEl>
                                              <a:dgm id="{E48CB5EC-87E0-4073-8391-9080E7B77F1C}"/>
                                            </p:graphicEl>
                                          </p:spTgt>
                                        </p:tgtEl>
                                        <p:attrNameLst>
                                          <p:attrName>style.visibility</p:attrName>
                                        </p:attrNameLst>
                                      </p:cBhvr>
                                      <p:to>
                                        <p:strVal val="visible"/>
                                      </p:to>
                                    </p:set>
                                    <p:animEffect transition="in" filter="fade">
                                      <p:cBhvr>
                                        <p:cTn id="26" dur="2000"/>
                                        <p:tgtEl>
                                          <p:spTgt spid="4">
                                            <p:graphicEl>
                                              <a:dgm id="{E48CB5EC-87E0-4073-8391-9080E7B77F1C}"/>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graphicEl>
                                              <a:dgm id="{22E3FE7E-57E5-4F71-8B8C-67C2116F35AE}"/>
                                            </p:graphicEl>
                                          </p:spTgt>
                                        </p:tgtEl>
                                        <p:attrNameLst>
                                          <p:attrName>style.visibility</p:attrName>
                                        </p:attrNameLst>
                                      </p:cBhvr>
                                      <p:to>
                                        <p:strVal val="visible"/>
                                      </p:to>
                                    </p:set>
                                    <p:animEffect transition="in" filter="fade">
                                      <p:cBhvr>
                                        <p:cTn id="31" dur="2000"/>
                                        <p:tgtEl>
                                          <p:spTgt spid="4">
                                            <p:graphicEl>
                                              <a:dgm id="{22E3FE7E-57E5-4F71-8B8C-67C2116F35A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in SDLC</a:t>
            </a:r>
            <a:endParaRPr lang="en-US" dirty="0"/>
          </a:p>
        </p:txBody>
      </p:sp>
      <p:sp>
        <p:nvSpPr>
          <p:cNvPr id="3" name="Text Placeholder 2"/>
          <p:cNvSpPr>
            <a:spLocks noGrp="1"/>
          </p:cNvSpPr>
          <p:nvPr>
            <p:ph type="body" sz="quarter" idx="10"/>
          </p:nvPr>
        </p:nvSpPr>
        <p:spPr>
          <a:xfrm>
            <a:off x="291356" y="1037245"/>
            <a:ext cx="8544207" cy="276999"/>
          </a:xfrm>
          <a:noFill/>
        </p:spPr>
        <p:txBody>
          <a:bodyPr/>
          <a:lstStyle/>
          <a:p>
            <a:pPr lvl="1">
              <a:buFont typeface="Wingdings" pitchFamily="2" charset="2"/>
              <a:buChar char="q"/>
            </a:pPr>
            <a:r>
              <a:rPr lang="en-US" dirty="0" smtClean="0">
                <a:solidFill>
                  <a:schemeClr val="tx1">
                    <a:lumMod val="75000"/>
                    <a:lumOff val="25000"/>
                  </a:schemeClr>
                </a:solidFill>
              </a:rPr>
              <a:t>When do defects arise? </a:t>
            </a:r>
            <a:endParaRPr lang="en-US" dirty="0"/>
          </a:p>
        </p:txBody>
      </p:sp>
      <p:graphicFrame>
        <p:nvGraphicFramePr>
          <p:cNvPr id="4" name="Diagram 3"/>
          <p:cNvGraphicFramePr/>
          <p:nvPr/>
        </p:nvGraphicFramePr>
        <p:xfrm>
          <a:off x="27284" y="1560773"/>
          <a:ext cx="2156346"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2167750" y="1549397"/>
          <a:ext cx="2226860" cy="4064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6" name="Diagram 5"/>
          <p:cNvGraphicFramePr/>
          <p:nvPr/>
        </p:nvGraphicFramePr>
        <p:xfrm>
          <a:off x="4476466" y="1524377"/>
          <a:ext cx="2333780" cy="40640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7" name="Diagram 6"/>
          <p:cNvGraphicFramePr/>
          <p:nvPr/>
        </p:nvGraphicFramePr>
        <p:xfrm>
          <a:off x="6826164" y="1526652"/>
          <a:ext cx="2263254" cy="40640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8" name="TextBox 7"/>
          <p:cNvSpPr txBox="1"/>
          <p:nvPr/>
        </p:nvSpPr>
        <p:spPr>
          <a:xfrm>
            <a:off x="2101739" y="5663817"/>
            <a:ext cx="2042226" cy="492443"/>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Font typeface="Arial" pitchFamily="34" charset="0"/>
            </a:pPr>
            <a:r>
              <a:rPr lang="en-US" sz="1600" dirty="0" smtClean="0">
                <a:latin typeface="+mj-lt"/>
              </a:rPr>
              <a:t>Defect correction easy</a:t>
            </a:r>
          </a:p>
          <a:p>
            <a:pPr fontAlgn="base">
              <a:buFont typeface="Arial" pitchFamily="34" charset="0"/>
            </a:pPr>
            <a:r>
              <a:rPr lang="en-US" sz="1600" dirty="0" smtClean="0">
                <a:latin typeface="+mj-lt"/>
              </a:rPr>
              <a:t> –tester will fix </a:t>
            </a:r>
          </a:p>
        </p:txBody>
      </p:sp>
      <p:sp>
        <p:nvSpPr>
          <p:cNvPr id="9" name="TextBox 8"/>
          <p:cNvSpPr txBox="1"/>
          <p:nvPr/>
        </p:nvSpPr>
        <p:spPr>
          <a:xfrm>
            <a:off x="4492372" y="5638796"/>
            <a:ext cx="1492396" cy="984885"/>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Font typeface="Arial" pitchFamily="34" charset="0"/>
            </a:pPr>
            <a:r>
              <a:rPr lang="en-US" sz="1600" dirty="0" smtClean="0">
                <a:latin typeface="+mj-lt"/>
              </a:rPr>
              <a:t>Hard to correct  </a:t>
            </a:r>
          </a:p>
          <a:p>
            <a:pPr fontAlgn="base">
              <a:buFont typeface="Arial" pitchFamily="34" charset="0"/>
            </a:pPr>
            <a:r>
              <a:rPr lang="en-US" sz="1600" dirty="0" smtClean="0">
                <a:latin typeface="+mj-lt"/>
              </a:rPr>
              <a:t>Because</a:t>
            </a:r>
          </a:p>
          <a:p>
            <a:pPr fontAlgn="base">
              <a:buFont typeface="Arial" pitchFamily="34" charset="0"/>
            </a:pPr>
            <a:r>
              <a:rPr lang="en-US" sz="1600" dirty="0" smtClean="0">
                <a:latin typeface="+mj-lt"/>
              </a:rPr>
              <a:t> design changes</a:t>
            </a:r>
          </a:p>
          <a:p>
            <a:pPr fontAlgn="base">
              <a:buFont typeface="Arial" pitchFamily="34" charset="0"/>
            </a:pPr>
            <a:r>
              <a:rPr lang="en-US" sz="1600" dirty="0" smtClean="0">
                <a:latin typeface="+mj-lt"/>
              </a:rPr>
              <a:t> required</a:t>
            </a:r>
            <a:endParaRPr lang="en-US" dirty="0" smtClean="0">
              <a:latin typeface="+mj-lt"/>
            </a:endParaRPr>
          </a:p>
        </p:txBody>
      </p:sp>
      <p:sp>
        <p:nvSpPr>
          <p:cNvPr id="10" name="TextBox 9"/>
          <p:cNvSpPr txBox="1"/>
          <p:nvPr/>
        </p:nvSpPr>
        <p:spPr>
          <a:xfrm>
            <a:off x="6732877" y="5627422"/>
            <a:ext cx="2362826" cy="492443"/>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Font typeface="Arial" pitchFamily="34" charset="0"/>
            </a:pPr>
            <a:r>
              <a:rPr lang="en-US" sz="1600" dirty="0" smtClean="0">
                <a:latin typeface="+mj-lt"/>
              </a:rPr>
              <a:t>Acceptance testing </a:t>
            </a:r>
          </a:p>
          <a:p>
            <a:pPr fontAlgn="base">
              <a:buFont typeface="Arial" pitchFamily="34" charset="0"/>
            </a:pPr>
            <a:r>
              <a:rPr lang="en-US" sz="1600" dirty="0" smtClean="0">
                <a:latin typeface="+mj-lt"/>
              </a:rPr>
              <a:t>failure; very costly defects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2"/>
                                        </p:tgtEl>
                                        <p:attrNameLst>
                                          <p:attrName>ppt_y</p:attrName>
                                        </p:attrNameLst>
                                      </p:cBhvr>
                                      <p:tavLst>
                                        <p:tav tm="0">
                                          <p:val>
                                            <p:strVal val="#ppt_y"/>
                                          </p:val>
                                        </p:tav>
                                        <p:tav tm="100000">
                                          <p:val>
                                            <p:strVal val="#ppt_y"/>
                                          </p:val>
                                        </p:tav>
                                      </p:tavLst>
                                    </p:anim>
                                    <p:anim calcmode="lin" valueType="num">
                                      <p:cBhvr>
                                        <p:cTn id="9" dur="20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graphicEl>
                                              <a:dgm id="{5B43EDD4-FA49-47C5-B9FC-A98F821C1E18}"/>
                                            </p:graphicEl>
                                          </p:spTgt>
                                        </p:tgtEl>
                                        <p:attrNameLst>
                                          <p:attrName>style.visibility</p:attrName>
                                        </p:attrNameLst>
                                      </p:cBhvr>
                                      <p:to>
                                        <p:strVal val="visible"/>
                                      </p:to>
                                    </p:set>
                                    <p:animEffect transition="in" filter="fade">
                                      <p:cBhvr>
                                        <p:cTn id="25" dur="2000"/>
                                        <p:tgtEl>
                                          <p:spTgt spid="4">
                                            <p:graphicEl>
                                              <a:dgm id="{5B43EDD4-FA49-47C5-B9FC-A98F821C1E18}"/>
                                            </p:graphic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graphicEl>
                                              <a:dgm id="{98286C5B-127E-4558-AD95-892907ADC045}"/>
                                            </p:graphicEl>
                                          </p:spTgt>
                                        </p:tgtEl>
                                        <p:attrNameLst>
                                          <p:attrName>style.visibility</p:attrName>
                                        </p:attrNameLst>
                                      </p:cBhvr>
                                      <p:to>
                                        <p:strVal val="visible"/>
                                      </p:to>
                                    </p:set>
                                    <p:animEffect transition="in" filter="fade">
                                      <p:cBhvr>
                                        <p:cTn id="30" dur="2000"/>
                                        <p:tgtEl>
                                          <p:spTgt spid="4">
                                            <p:graphicEl>
                                              <a:dgm id="{98286C5B-127E-4558-AD95-892907ADC045}"/>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graphicEl>
                                              <a:dgm id="{E9E39AAD-D7AF-406A-B9E0-E615C90BE4D5}"/>
                                            </p:graphicEl>
                                          </p:spTgt>
                                        </p:tgtEl>
                                        <p:attrNameLst>
                                          <p:attrName>style.visibility</p:attrName>
                                        </p:attrNameLst>
                                      </p:cBhvr>
                                      <p:to>
                                        <p:strVal val="visible"/>
                                      </p:to>
                                    </p:set>
                                    <p:animEffect transition="in" filter="fade">
                                      <p:cBhvr>
                                        <p:cTn id="35" dur="2000"/>
                                        <p:tgtEl>
                                          <p:spTgt spid="4">
                                            <p:graphicEl>
                                              <a:dgm id="{E9E39AAD-D7AF-406A-B9E0-E615C90BE4D5}"/>
                                            </p:graphic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
                                            <p:graphicEl>
                                              <a:dgm id="{C80E95E8-37CE-42D9-BAEC-8FAC382E6688}"/>
                                            </p:graphicEl>
                                          </p:spTgt>
                                        </p:tgtEl>
                                        <p:attrNameLst>
                                          <p:attrName>style.visibility</p:attrName>
                                        </p:attrNameLst>
                                      </p:cBhvr>
                                      <p:to>
                                        <p:strVal val="visible"/>
                                      </p:to>
                                    </p:set>
                                    <p:animEffect transition="in" filter="fade">
                                      <p:cBhvr>
                                        <p:cTn id="40" dur="2000"/>
                                        <p:tgtEl>
                                          <p:spTgt spid="4">
                                            <p:graphicEl>
                                              <a:dgm id="{C80E95E8-37CE-42D9-BAEC-8FAC382E6688}"/>
                                            </p:graphic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
                                            <p:graphicEl>
                                              <a:dgm id="{04E7E5CA-E4A2-48C9-BC12-60FE8E769DA1}"/>
                                            </p:graphicEl>
                                          </p:spTgt>
                                        </p:tgtEl>
                                        <p:attrNameLst>
                                          <p:attrName>style.visibility</p:attrName>
                                        </p:attrNameLst>
                                      </p:cBhvr>
                                      <p:to>
                                        <p:strVal val="visible"/>
                                      </p:to>
                                    </p:set>
                                    <p:animEffect transition="in" filter="fade">
                                      <p:cBhvr>
                                        <p:cTn id="45" dur="2000"/>
                                        <p:tgtEl>
                                          <p:spTgt spid="4">
                                            <p:graphicEl>
                                              <a:dgm id="{04E7E5CA-E4A2-48C9-BC12-60FE8E769DA1}"/>
                                            </p:graphic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
                                            <p:graphicEl>
                                              <a:dgm id="{5B43EDD4-FA49-47C5-B9FC-A98F821C1E18}"/>
                                            </p:graphicEl>
                                          </p:spTgt>
                                        </p:tgtEl>
                                        <p:attrNameLst>
                                          <p:attrName>style.visibility</p:attrName>
                                        </p:attrNameLst>
                                      </p:cBhvr>
                                      <p:to>
                                        <p:strVal val="visible"/>
                                      </p:to>
                                    </p:set>
                                    <p:animEffect transition="in" filter="fade">
                                      <p:cBhvr>
                                        <p:cTn id="50" dur="2000"/>
                                        <p:tgtEl>
                                          <p:spTgt spid="5">
                                            <p:graphicEl>
                                              <a:dgm id="{5B43EDD4-FA49-47C5-B9FC-A98F821C1E18}"/>
                                            </p:graphic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5">
                                            <p:graphicEl>
                                              <a:dgm id="{C8D20232-39D0-493F-BF2F-3004EB6B2CE0}"/>
                                            </p:graphicEl>
                                          </p:spTgt>
                                        </p:tgtEl>
                                        <p:attrNameLst>
                                          <p:attrName>style.visibility</p:attrName>
                                        </p:attrNameLst>
                                      </p:cBhvr>
                                      <p:to>
                                        <p:strVal val="visible"/>
                                      </p:to>
                                    </p:set>
                                    <p:animEffect transition="in" filter="fade">
                                      <p:cBhvr>
                                        <p:cTn id="55" dur="2000"/>
                                        <p:tgtEl>
                                          <p:spTgt spid="5">
                                            <p:graphicEl>
                                              <a:dgm id="{C8D20232-39D0-493F-BF2F-3004EB6B2CE0}"/>
                                            </p:graphic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
                                            <p:graphicEl>
                                              <a:dgm id="{CE80AC60-5547-4120-BFB9-CDCF597A87B4}"/>
                                            </p:graphicEl>
                                          </p:spTgt>
                                        </p:tgtEl>
                                        <p:attrNameLst>
                                          <p:attrName>style.visibility</p:attrName>
                                        </p:attrNameLst>
                                      </p:cBhvr>
                                      <p:to>
                                        <p:strVal val="visible"/>
                                      </p:to>
                                    </p:set>
                                    <p:animEffect transition="in" filter="fade">
                                      <p:cBhvr>
                                        <p:cTn id="60" dur="2000"/>
                                        <p:tgtEl>
                                          <p:spTgt spid="5">
                                            <p:graphicEl>
                                              <a:dgm id="{CE80AC60-5547-4120-BFB9-CDCF597A87B4}"/>
                                            </p:graphic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5">
                                            <p:graphicEl>
                                              <a:dgm id="{4EBF0FA8-B8F2-44D9-A66D-14BA49826FF8}"/>
                                            </p:graphicEl>
                                          </p:spTgt>
                                        </p:tgtEl>
                                        <p:attrNameLst>
                                          <p:attrName>style.visibility</p:attrName>
                                        </p:attrNameLst>
                                      </p:cBhvr>
                                      <p:to>
                                        <p:strVal val="visible"/>
                                      </p:to>
                                    </p:set>
                                    <p:animEffect transition="in" filter="fade">
                                      <p:cBhvr>
                                        <p:cTn id="65" dur="2000"/>
                                        <p:tgtEl>
                                          <p:spTgt spid="5">
                                            <p:graphicEl>
                                              <a:dgm id="{4EBF0FA8-B8F2-44D9-A66D-14BA49826FF8}"/>
                                            </p:graphic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5">
                                            <p:graphicEl>
                                              <a:dgm id="{60B13204-E130-4364-8D32-84FC5D2A7ED4}"/>
                                            </p:graphicEl>
                                          </p:spTgt>
                                        </p:tgtEl>
                                        <p:attrNameLst>
                                          <p:attrName>style.visibility</p:attrName>
                                        </p:attrNameLst>
                                      </p:cBhvr>
                                      <p:to>
                                        <p:strVal val="visible"/>
                                      </p:to>
                                    </p:set>
                                    <p:animEffect transition="in" filter="fade">
                                      <p:cBhvr>
                                        <p:cTn id="70" dur="2000"/>
                                        <p:tgtEl>
                                          <p:spTgt spid="5">
                                            <p:graphicEl>
                                              <a:dgm id="{60B13204-E130-4364-8D32-84FC5D2A7ED4}"/>
                                            </p:graphicEl>
                                          </p:spTgt>
                                        </p:tgtEl>
                                      </p:cBhvr>
                                    </p:animEffect>
                                  </p:childTnLst>
                                </p:cTn>
                              </p:par>
                            </p:childTnLst>
                          </p:cTn>
                        </p:par>
                        <p:par>
                          <p:cTn id="71" fill="hold">
                            <p:stCondLst>
                              <p:cond delay="2000"/>
                            </p:stCondLst>
                            <p:childTnLst>
                              <p:par>
                                <p:cTn id="72" presetID="41" presetClass="entr" presetSubtype="0" fill="hold" grpId="0" nodeType="afterEffect">
                                  <p:stCondLst>
                                    <p:cond delay="0"/>
                                  </p:stCondLst>
                                  <p:childTnLst>
                                    <p:set>
                                      <p:cBhvr>
                                        <p:cTn id="73" dur="1" fill="hold">
                                          <p:stCondLst>
                                            <p:cond delay="0"/>
                                          </p:stCondLst>
                                        </p:cTn>
                                        <p:tgtEl>
                                          <p:spTgt spid="8"/>
                                        </p:tgtEl>
                                        <p:attrNameLst>
                                          <p:attrName>style.visibility</p:attrName>
                                        </p:attrNameLst>
                                      </p:cBhvr>
                                      <p:to>
                                        <p:strVal val="visible"/>
                                      </p:to>
                                    </p:set>
                                    <p:anim calcmode="lin" valueType="num">
                                      <p:cBhvr>
                                        <p:cTn id="74" dur="20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75" dur="2000" fill="hold"/>
                                        <p:tgtEl>
                                          <p:spTgt spid="8"/>
                                        </p:tgtEl>
                                        <p:attrNameLst>
                                          <p:attrName>ppt_y</p:attrName>
                                        </p:attrNameLst>
                                      </p:cBhvr>
                                      <p:tavLst>
                                        <p:tav tm="0">
                                          <p:val>
                                            <p:strVal val="#ppt_y"/>
                                          </p:val>
                                        </p:tav>
                                        <p:tav tm="100000">
                                          <p:val>
                                            <p:strVal val="#ppt_y"/>
                                          </p:val>
                                        </p:tav>
                                      </p:tavLst>
                                    </p:anim>
                                    <p:anim calcmode="lin" valueType="num">
                                      <p:cBhvr>
                                        <p:cTn id="76" dur="20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77" dur="20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78" dur="2000" tmFilter="0,0; .5, 1; 1, 1"/>
                                        <p:tgtEl>
                                          <p:spTgt spid="8"/>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6">
                                            <p:graphicEl>
                                              <a:dgm id="{5B43EDD4-FA49-47C5-B9FC-A98F821C1E18}"/>
                                            </p:graphicEl>
                                          </p:spTgt>
                                        </p:tgtEl>
                                        <p:attrNameLst>
                                          <p:attrName>style.visibility</p:attrName>
                                        </p:attrNameLst>
                                      </p:cBhvr>
                                      <p:to>
                                        <p:strVal val="visible"/>
                                      </p:to>
                                    </p:set>
                                    <p:animEffect transition="in" filter="fade">
                                      <p:cBhvr>
                                        <p:cTn id="83" dur="2000"/>
                                        <p:tgtEl>
                                          <p:spTgt spid="6">
                                            <p:graphicEl>
                                              <a:dgm id="{5B43EDD4-FA49-47C5-B9FC-A98F821C1E18}"/>
                                            </p:graphic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6">
                                            <p:graphicEl>
                                              <a:dgm id="{81C94451-DE4D-4D0A-81F4-C56E3BF053D0}"/>
                                            </p:graphicEl>
                                          </p:spTgt>
                                        </p:tgtEl>
                                        <p:attrNameLst>
                                          <p:attrName>style.visibility</p:attrName>
                                        </p:attrNameLst>
                                      </p:cBhvr>
                                      <p:to>
                                        <p:strVal val="visible"/>
                                      </p:to>
                                    </p:set>
                                    <p:animEffect transition="in" filter="fade">
                                      <p:cBhvr>
                                        <p:cTn id="88" dur="2000"/>
                                        <p:tgtEl>
                                          <p:spTgt spid="6">
                                            <p:graphicEl>
                                              <a:dgm id="{81C94451-DE4D-4D0A-81F4-C56E3BF053D0}"/>
                                            </p:graphic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6">
                                            <p:graphicEl>
                                              <a:dgm id="{9BB24305-F595-4922-95E2-E6DE5F232BBB}"/>
                                            </p:graphicEl>
                                          </p:spTgt>
                                        </p:tgtEl>
                                        <p:attrNameLst>
                                          <p:attrName>style.visibility</p:attrName>
                                        </p:attrNameLst>
                                      </p:cBhvr>
                                      <p:to>
                                        <p:strVal val="visible"/>
                                      </p:to>
                                    </p:set>
                                    <p:animEffect transition="in" filter="fade">
                                      <p:cBhvr>
                                        <p:cTn id="93" dur="2000"/>
                                        <p:tgtEl>
                                          <p:spTgt spid="6">
                                            <p:graphicEl>
                                              <a:dgm id="{9BB24305-F595-4922-95E2-E6DE5F232BBB}"/>
                                            </p:graphicEl>
                                          </p:spTgt>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6">
                                            <p:graphicEl>
                                              <a:dgm id="{06F539AD-EE81-4A1A-809E-78B3145820D4}"/>
                                            </p:graphicEl>
                                          </p:spTgt>
                                        </p:tgtEl>
                                        <p:attrNameLst>
                                          <p:attrName>style.visibility</p:attrName>
                                        </p:attrNameLst>
                                      </p:cBhvr>
                                      <p:to>
                                        <p:strVal val="visible"/>
                                      </p:to>
                                    </p:set>
                                    <p:animEffect transition="in" filter="fade">
                                      <p:cBhvr>
                                        <p:cTn id="98" dur="2000"/>
                                        <p:tgtEl>
                                          <p:spTgt spid="6">
                                            <p:graphicEl>
                                              <a:dgm id="{06F539AD-EE81-4A1A-809E-78B3145820D4}"/>
                                            </p:graphicEl>
                                          </p:spTgt>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6">
                                            <p:graphicEl>
                                              <a:dgm id="{3C2CDBD2-FA69-45D7-A579-839D3D89DF0A}"/>
                                            </p:graphicEl>
                                          </p:spTgt>
                                        </p:tgtEl>
                                        <p:attrNameLst>
                                          <p:attrName>style.visibility</p:attrName>
                                        </p:attrNameLst>
                                      </p:cBhvr>
                                      <p:to>
                                        <p:strVal val="visible"/>
                                      </p:to>
                                    </p:set>
                                    <p:animEffect transition="in" filter="fade">
                                      <p:cBhvr>
                                        <p:cTn id="103" dur="2000"/>
                                        <p:tgtEl>
                                          <p:spTgt spid="6">
                                            <p:graphicEl>
                                              <a:dgm id="{3C2CDBD2-FA69-45D7-A579-839D3D89DF0A}"/>
                                            </p:graphicEl>
                                          </p:spTgt>
                                        </p:tgtEl>
                                      </p:cBhvr>
                                    </p:animEffect>
                                  </p:childTnLst>
                                </p:cTn>
                              </p:par>
                            </p:childTnLst>
                          </p:cTn>
                        </p:par>
                        <p:par>
                          <p:cTn id="104" fill="hold">
                            <p:stCondLst>
                              <p:cond delay="2000"/>
                            </p:stCondLst>
                            <p:childTnLst>
                              <p:par>
                                <p:cTn id="105" presetID="41" presetClass="entr" presetSubtype="0" fill="hold" grpId="0" nodeType="afterEffect">
                                  <p:stCondLst>
                                    <p:cond delay="0"/>
                                  </p:stCondLst>
                                  <p:childTnLst>
                                    <p:set>
                                      <p:cBhvr>
                                        <p:cTn id="106" dur="1" fill="hold">
                                          <p:stCondLst>
                                            <p:cond delay="0"/>
                                          </p:stCondLst>
                                        </p:cTn>
                                        <p:tgtEl>
                                          <p:spTgt spid="9"/>
                                        </p:tgtEl>
                                        <p:attrNameLst>
                                          <p:attrName>style.visibility</p:attrName>
                                        </p:attrNameLst>
                                      </p:cBhvr>
                                      <p:to>
                                        <p:strVal val="visible"/>
                                      </p:to>
                                    </p:set>
                                    <p:anim calcmode="lin" valueType="num">
                                      <p:cBhvr>
                                        <p:cTn id="107" dur="20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08" dur="2000" fill="hold"/>
                                        <p:tgtEl>
                                          <p:spTgt spid="9"/>
                                        </p:tgtEl>
                                        <p:attrNameLst>
                                          <p:attrName>ppt_y</p:attrName>
                                        </p:attrNameLst>
                                      </p:cBhvr>
                                      <p:tavLst>
                                        <p:tav tm="0">
                                          <p:val>
                                            <p:strVal val="#ppt_y"/>
                                          </p:val>
                                        </p:tav>
                                        <p:tav tm="100000">
                                          <p:val>
                                            <p:strVal val="#ppt_y"/>
                                          </p:val>
                                        </p:tav>
                                      </p:tavLst>
                                    </p:anim>
                                    <p:anim calcmode="lin" valueType="num">
                                      <p:cBhvr>
                                        <p:cTn id="109" dur="20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10" dur="20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11" dur="2000" tmFilter="0,0; .5, 1; 1, 1"/>
                                        <p:tgtEl>
                                          <p:spTgt spid="9"/>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7">
                                            <p:graphicEl>
                                              <a:dgm id="{5B43EDD4-FA49-47C5-B9FC-A98F821C1E18}"/>
                                            </p:graphicEl>
                                          </p:spTgt>
                                        </p:tgtEl>
                                        <p:attrNameLst>
                                          <p:attrName>style.visibility</p:attrName>
                                        </p:attrNameLst>
                                      </p:cBhvr>
                                      <p:to>
                                        <p:strVal val="visible"/>
                                      </p:to>
                                    </p:set>
                                    <p:animEffect transition="in" filter="fade">
                                      <p:cBhvr>
                                        <p:cTn id="116" dur="2000"/>
                                        <p:tgtEl>
                                          <p:spTgt spid="7">
                                            <p:graphicEl>
                                              <a:dgm id="{5B43EDD4-FA49-47C5-B9FC-A98F821C1E18}"/>
                                            </p:graphicEl>
                                          </p:spTgt>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7">
                                            <p:graphicEl>
                                              <a:dgm id="{D5A353AD-D462-4E57-BDC6-BD080EF1FB46}"/>
                                            </p:graphicEl>
                                          </p:spTgt>
                                        </p:tgtEl>
                                        <p:attrNameLst>
                                          <p:attrName>style.visibility</p:attrName>
                                        </p:attrNameLst>
                                      </p:cBhvr>
                                      <p:to>
                                        <p:strVal val="visible"/>
                                      </p:to>
                                    </p:set>
                                    <p:animEffect transition="in" filter="fade">
                                      <p:cBhvr>
                                        <p:cTn id="121" dur="2000"/>
                                        <p:tgtEl>
                                          <p:spTgt spid="7">
                                            <p:graphicEl>
                                              <a:dgm id="{D5A353AD-D462-4E57-BDC6-BD080EF1FB46}"/>
                                            </p:graphicEl>
                                          </p:spTgt>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7">
                                            <p:graphicEl>
                                              <a:dgm id="{B190EADF-7514-48CD-B164-C7C05729267D}"/>
                                            </p:graphicEl>
                                          </p:spTgt>
                                        </p:tgtEl>
                                        <p:attrNameLst>
                                          <p:attrName>style.visibility</p:attrName>
                                        </p:attrNameLst>
                                      </p:cBhvr>
                                      <p:to>
                                        <p:strVal val="visible"/>
                                      </p:to>
                                    </p:set>
                                    <p:animEffect transition="in" filter="fade">
                                      <p:cBhvr>
                                        <p:cTn id="126" dur="2000"/>
                                        <p:tgtEl>
                                          <p:spTgt spid="7">
                                            <p:graphicEl>
                                              <a:dgm id="{B190EADF-7514-48CD-B164-C7C05729267D}"/>
                                            </p:graphicEl>
                                          </p:spTgt>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7">
                                            <p:graphicEl>
                                              <a:dgm id="{F7BFCD9A-5CDE-4E72-A068-85C760773DEF}"/>
                                            </p:graphicEl>
                                          </p:spTgt>
                                        </p:tgtEl>
                                        <p:attrNameLst>
                                          <p:attrName>style.visibility</p:attrName>
                                        </p:attrNameLst>
                                      </p:cBhvr>
                                      <p:to>
                                        <p:strVal val="visible"/>
                                      </p:to>
                                    </p:set>
                                    <p:animEffect transition="in" filter="fade">
                                      <p:cBhvr>
                                        <p:cTn id="131" dur="2000"/>
                                        <p:tgtEl>
                                          <p:spTgt spid="7">
                                            <p:graphicEl>
                                              <a:dgm id="{F7BFCD9A-5CDE-4E72-A068-85C760773DEF}"/>
                                            </p:graphicEl>
                                          </p:spTgt>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7">
                                            <p:graphicEl>
                                              <a:dgm id="{3FC165C6-8BE8-41F9-A33D-902CA1F36733}"/>
                                            </p:graphicEl>
                                          </p:spTgt>
                                        </p:tgtEl>
                                        <p:attrNameLst>
                                          <p:attrName>style.visibility</p:attrName>
                                        </p:attrNameLst>
                                      </p:cBhvr>
                                      <p:to>
                                        <p:strVal val="visible"/>
                                      </p:to>
                                    </p:set>
                                    <p:animEffect transition="in" filter="fade">
                                      <p:cBhvr>
                                        <p:cTn id="136" dur="2000"/>
                                        <p:tgtEl>
                                          <p:spTgt spid="7">
                                            <p:graphicEl>
                                              <a:dgm id="{3FC165C6-8BE8-41F9-A33D-902CA1F36733}"/>
                                            </p:graphicEl>
                                          </p:spTgt>
                                        </p:tgtEl>
                                      </p:cBhvr>
                                    </p:animEffect>
                                  </p:childTnLst>
                                </p:cTn>
                              </p:par>
                            </p:childTnLst>
                          </p:cTn>
                        </p:par>
                        <p:par>
                          <p:cTn id="137" fill="hold">
                            <p:stCondLst>
                              <p:cond delay="2000"/>
                            </p:stCondLst>
                            <p:childTnLst>
                              <p:par>
                                <p:cTn id="138" presetID="41" presetClass="entr" presetSubtype="0" fill="hold" grpId="0" nodeType="afterEffect">
                                  <p:stCondLst>
                                    <p:cond delay="0"/>
                                  </p:stCondLst>
                                  <p:childTnLst>
                                    <p:set>
                                      <p:cBhvr>
                                        <p:cTn id="139" dur="1" fill="hold">
                                          <p:stCondLst>
                                            <p:cond delay="0"/>
                                          </p:stCondLst>
                                        </p:cTn>
                                        <p:tgtEl>
                                          <p:spTgt spid="10"/>
                                        </p:tgtEl>
                                        <p:attrNameLst>
                                          <p:attrName>style.visibility</p:attrName>
                                        </p:attrNameLst>
                                      </p:cBhvr>
                                      <p:to>
                                        <p:strVal val="visible"/>
                                      </p:to>
                                    </p:set>
                                    <p:anim calcmode="lin" valueType="num">
                                      <p:cBhvr>
                                        <p:cTn id="140" dur="20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41" dur="2000" fill="hold"/>
                                        <p:tgtEl>
                                          <p:spTgt spid="10"/>
                                        </p:tgtEl>
                                        <p:attrNameLst>
                                          <p:attrName>ppt_y</p:attrName>
                                        </p:attrNameLst>
                                      </p:cBhvr>
                                      <p:tavLst>
                                        <p:tav tm="0">
                                          <p:val>
                                            <p:strVal val="#ppt_y"/>
                                          </p:val>
                                        </p:tav>
                                        <p:tav tm="100000">
                                          <p:val>
                                            <p:strVal val="#ppt_y"/>
                                          </p:val>
                                        </p:tav>
                                      </p:tavLst>
                                    </p:anim>
                                    <p:anim calcmode="lin" valueType="num">
                                      <p:cBhvr>
                                        <p:cTn id="142" dur="20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43" dur="20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4" dur="20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4" grpId="0">
        <p:bldSub>
          <a:bldDgm bld="one"/>
        </p:bldSub>
      </p:bldGraphic>
      <p:bldGraphic spid="5" grpId="0">
        <p:bldSub>
          <a:bldDgm bld="one"/>
        </p:bldSub>
      </p:bldGraphic>
      <p:bldGraphic spid="6" grpId="0">
        <p:bldSub>
          <a:bldDgm bld="one"/>
        </p:bldSub>
      </p:bldGraphic>
      <p:bldGraphic spid="7" grpId="0">
        <p:bldSub>
          <a:bldDgm bld="one"/>
        </p:bldSub>
      </p:bldGraphic>
      <p:bldP spid="8"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Text Placeholder 2"/>
          <p:cNvSpPr>
            <a:spLocks noGrp="1"/>
          </p:cNvSpPr>
          <p:nvPr>
            <p:ph type="body" sz="quarter" idx="10"/>
          </p:nvPr>
        </p:nvSpPr>
        <p:spPr>
          <a:xfrm>
            <a:off x="291356" y="1037246"/>
            <a:ext cx="8544207" cy="830997"/>
          </a:xfrm>
          <a:noFill/>
        </p:spPr>
        <p:txBody>
          <a:bodyPr/>
          <a:lstStyle/>
          <a:p>
            <a:pPr lvl="1">
              <a:buFont typeface="Wingdings" pitchFamily="2" charset="2"/>
              <a:buChar char="q"/>
            </a:pPr>
            <a:r>
              <a:rPr lang="en-US" dirty="0" smtClean="0">
                <a:solidFill>
                  <a:schemeClr val="tx1">
                    <a:lumMod val="75000"/>
                    <a:lumOff val="25000"/>
                  </a:schemeClr>
                </a:solidFill>
              </a:rPr>
              <a:t>Impact of defects</a:t>
            </a:r>
          </a:p>
          <a:p>
            <a:pPr lvl="1">
              <a:buFont typeface="Wingdings" pitchFamily="2" charset="2"/>
              <a:buChar char="q"/>
            </a:pPr>
            <a:r>
              <a:rPr lang="en-US" dirty="0" smtClean="0">
                <a:solidFill>
                  <a:schemeClr val="tx1">
                    <a:lumMod val="75000"/>
                    <a:lumOff val="25000"/>
                  </a:schemeClr>
                </a:solidFill>
              </a:rPr>
              <a:t>A defect introduced during requirement specification and is not detected until acceptance testing –it will be more expensive to fix</a:t>
            </a:r>
            <a:endParaRPr lang="en-US" dirty="0"/>
          </a:p>
        </p:txBody>
      </p:sp>
      <p:cxnSp>
        <p:nvCxnSpPr>
          <p:cNvPr id="12" name="Straight Arrow Connector 11"/>
          <p:cNvCxnSpPr/>
          <p:nvPr/>
        </p:nvCxnSpPr>
        <p:spPr>
          <a:xfrm flipV="1">
            <a:off x="2675790" y="5261317"/>
            <a:ext cx="5033305" cy="2162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661313" y="2049265"/>
            <a:ext cx="0" cy="32481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Curved Connector 15"/>
          <p:cNvCxnSpPr/>
          <p:nvPr/>
        </p:nvCxnSpPr>
        <p:spPr>
          <a:xfrm flipV="1">
            <a:off x="2661313" y="1569493"/>
            <a:ext cx="5636526" cy="3685737"/>
          </a:xfrm>
          <a:prstGeom prst="curvedConnector3">
            <a:avLst>
              <a:gd name="adj1"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622657" y="3266217"/>
            <a:ext cx="2128788" cy="553998"/>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Font typeface="Arial" pitchFamily="34" charset="0"/>
            </a:pPr>
            <a:r>
              <a:rPr lang="en-US" dirty="0" smtClean="0">
                <a:latin typeface="+mj-lt"/>
              </a:rPr>
              <a:t>Cost in fixing defects</a:t>
            </a:r>
          </a:p>
          <a:p>
            <a:pPr fontAlgn="base">
              <a:buFont typeface="Arial" pitchFamily="34" charset="0"/>
            </a:pPr>
            <a:r>
              <a:rPr lang="en-US" dirty="0" smtClean="0">
                <a:latin typeface="+mj-lt"/>
              </a:rPr>
              <a:t> increases over time</a:t>
            </a:r>
          </a:p>
        </p:txBody>
      </p:sp>
      <p:sp>
        <p:nvSpPr>
          <p:cNvPr id="26" name="TextBox 25"/>
          <p:cNvSpPr txBox="1"/>
          <p:nvPr/>
        </p:nvSpPr>
        <p:spPr>
          <a:xfrm>
            <a:off x="4790343" y="5345889"/>
            <a:ext cx="504369" cy="276999"/>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Font typeface="Arial" pitchFamily="34" charset="0"/>
            </a:pPr>
            <a:r>
              <a:rPr lang="en-US" dirty="0" smtClean="0">
                <a:latin typeface="+mj-lt"/>
              </a:rPr>
              <a:t>Time</a:t>
            </a:r>
          </a:p>
        </p:txBody>
      </p:sp>
      <p:sp>
        <p:nvSpPr>
          <p:cNvPr id="27" name="TextBox 26"/>
          <p:cNvSpPr txBox="1"/>
          <p:nvPr/>
        </p:nvSpPr>
        <p:spPr>
          <a:xfrm rot="16200000">
            <a:off x="2143284" y="3388133"/>
            <a:ext cx="474489" cy="276999"/>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Font typeface="Arial" pitchFamily="34" charset="0"/>
            </a:pPr>
            <a:r>
              <a:rPr lang="en-US" dirty="0" smtClean="0">
                <a:latin typeface="+mj-lt"/>
              </a:rPr>
              <a:t>Cost</a:t>
            </a:r>
          </a:p>
        </p:txBody>
      </p:sp>
      <p:sp>
        <p:nvSpPr>
          <p:cNvPr id="28" name="TextBox 27"/>
          <p:cNvSpPr txBox="1"/>
          <p:nvPr/>
        </p:nvSpPr>
        <p:spPr>
          <a:xfrm>
            <a:off x="2635642" y="5638960"/>
            <a:ext cx="1436291" cy="276999"/>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Font typeface="Arial" pitchFamily="34" charset="0"/>
            </a:pPr>
            <a:r>
              <a:rPr lang="en-US" dirty="0" smtClean="0">
                <a:latin typeface="+mj-lt"/>
              </a:rPr>
              <a:t>Requirements</a:t>
            </a:r>
          </a:p>
        </p:txBody>
      </p:sp>
      <p:sp>
        <p:nvSpPr>
          <p:cNvPr id="29" name="TextBox 28"/>
          <p:cNvSpPr txBox="1"/>
          <p:nvPr/>
        </p:nvSpPr>
        <p:spPr>
          <a:xfrm>
            <a:off x="4363633" y="5664750"/>
            <a:ext cx="718145" cy="276999"/>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Font typeface="Arial" pitchFamily="34" charset="0"/>
            </a:pPr>
            <a:r>
              <a:rPr lang="en-US" dirty="0" smtClean="0">
                <a:latin typeface="+mj-lt"/>
              </a:rPr>
              <a:t>Design</a:t>
            </a:r>
          </a:p>
        </p:txBody>
      </p:sp>
      <p:sp>
        <p:nvSpPr>
          <p:cNvPr id="30" name="TextBox 29"/>
          <p:cNvSpPr txBox="1"/>
          <p:nvPr/>
        </p:nvSpPr>
        <p:spPr>
          <a:xfrm>
            <a:off x="5233475" y="5676473"/>
            <a:ext cx="512961" cy="276999"/>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Font typeface="Arial" pitchFamily="34" charset="0"/>
            </a:pPr>
            <a:r>
              <a:rPr lang="en-US" dirty="0" smtClean="0">
                <a:latin typeface="+mj-lt"/>
              </a:rPr>
              <a:t>Build</a:t>
            </a:r>
          </a:p>
        </p:txBody>
      </p:sp>
      <p:sp>
        <p:nvSpPr>
          <p:cNvPr id="31" name="TextBox 30"/>
          <p:cNvSpPr txBox="1"/>
          <p:nvPr/>
        </p:nvSpPr>
        <p:spPr>
          <a:xfrm>
            <a:off x="6061120" y="5702264"/>
            <a:ext cx="423257" cy="276999"/>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Font typeface="Arial" pitchFamily="34" charset="0"/>
            </a:pPr>
            <a:r>
              <a:rPr lang="en-US" dirty="0" smtClean="0">
                <a:latin typeface="+mj-lt"/>
              </a:rPr>
              <a:t>Test</a:t>
            </a:r>
          </a:p>
        </p:txBody>
      </p:sp>
      <p:sp>
        <p:nvSpPr>
          <p:cNvPr id="36" name="TextBox 35"/>
          <p:cNvSpPr txBox="1"/>
          <p:nvPr/>
        </p:nvSpPr>
        <p:spPr>
          <a:xfrm>
            <a:off x="6959107" y="5657716"/>
            <a:ext cx="410369" cy="276999"/>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Font typeface="Arial" pitchFamily="34" charset="0"/>
            </a:pPr>
            <a:r>
              <a:rPr lang="en-US" dirty="0" smtClean="0">
                <a:latin typeface="+mj-lt"/>
              </a:rPr>
              <a:t>Use</a:t>
            </a:r>
          </a:p>
        </p:txBody>
      </p:sp>
      <p:graphicFrame>
        <p:nvGraphicFramePr>
          <p:cNvPr id="15" name="Diagram 14"/>
          <p:cNvGraphicFramePr/>
          <p:nvPr/>
        </p:nvGraphicFramePr>
        <p:xfrm>
          <a:off x="2315584" y="6018681"/>
          <a:ext cx="6096000" cy="4659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graphicFrame>
        <p:nvGraphicFramePr>
          <p:cNvPr id="5" name="Table 4"/>
          <p:cNvGraphicFramePr>
            <a:graphicFrameLocks noGrp="1"/>
          </p:cNvGraphicFramePr>
          <p:nvPr/>
        </p:nvGraphicFramePr>
        <p:xfrm>
          <a:off x="322996" y="902677"/>
          <a:ext cx="6651010" cy="883920"/>
        </p:xfrm>
        <a:graphic>
          <a:graphicData uri="http://schemas.openxmlformats.org/drawingml/2006/table">
            <a:tbl>
              <a:tblPr firstRow="1" bandRow="1">
                <a:tableStyleId>{C4B1156A-380E-4F78-BDF5-A606A8083BF9}</a:tableStyleId>
              </a:tblPr>
              <a:tblGrid>
                <a:gridCol w="1041780"/>
                <a:gridCol w="1310185"/>
                <a:gridCol w="1501254"/>
                <a:gridCol w="1187355"/>
                <a:gridCol w="1610436"/>
              </a:tblGrid>
              <a:tr h="457198">
                <a:tc>
                  <a:txBody>
                    <a:bodyPr/>
                    <a:lstStyle/>
                    <a:p>
                      <a:pPr lvl="0"/>
                      <a:r>
                        <a:rPr lang="en-US" sz="1400" dirty="0" smtClean="0"/>
                        <a:t>Phase</a:t>
                      </a:r>
                      <a:endParaRPr lang="en-US" sz="1400" dirty="0"/>
                    </a:p>
                  </a:txBody>
                  <a:tcPr/>
                </a:tc>
                <a:tc>
                  <a:txBody>
                    <a:bodyPr/>
                    <a:lstStyle/>
                    <a:p>
                      <a:pPr lvl="0"/>
                      <a:r>
                        <a:rPr lang="en-US" sz="1400" dirty="0" smtClean="0"/>
                        <a:t>Errors</a:t>
                      </a:r>
                      <a:r>
                        <a:rPr lang="en-US" sz="1400" baseline="0" dirty="0" smtClean="0"/>
                        <a:t> passed in </a:t>
                      </a:r>
                      <a:endParaRPr lang="en-US" sz="1400" dirty="0"/>
                    </a:p>
                  </a:txBody>
                  <a:tcPr/>
                </a:tc>
                <a:tc>
                  <a:txBody>
                    <a:bodyPr/>
                    <a:lstStyle/>
                    <a:p>
                      <a:pPr lvl="0"/>
                      <a:r>
                        <a:rPr lang="en-US" sz="1400" dirty="0" smtClean="0"/>
                        <a:t>Errors amplified</a:t>
                      </a:r>
                      <a:endParaRPr lang="en-US" sz="1400" dirty="0"/>
                    </a:p>
                  </a:txBody>
                  <a:tcPr/>
                </a:tc>
                <a:tc>
                  <a:txBody>
                    <a:bodyPr/>
                    <a:lstStyle/>
                    <a:p>
                      <a:pPr lvl="0"/>
                      <a:r>
                        <a:rPr lang="en-US" sz="1400" dirty="0" smtClean="0"/>
                        <a:t>Errors introduced</a:t>
                      </a:r>
                      <a:endParaRPr lang="en-US" sz="1400" dirty="0"/>
                    </a:p>
                  </a:txBody>
                  <a:tcPr/>
                </a:tc>
                <a:tc>
                  <a:txBody>
                    <a:bodyPr/>
                    <a:lstStyle/>
                    <a:p>
                      <a:pPr lvl="0"/>
                      <a:r>
                        <a:rPr lang="en-US" sz="1400" dirty="0" smtClean="0"/>
                        <a:t>% of errors found in testing</a:t>
                      </a:r>
                      <a:endParaRPr lang="en-US" sz="1400" dirty="0"/>
                    </a:p>
                  </a:txBody>
                  <a:tcPr/>
                </a:tc>
              </a:tr>
              <a:tr h="313090">
                <a:tc>
                  <a:txBody>
                    <a:bodyPr/>
                    <a:lstStyle/>
                    <a:p>
                      <a:r>
                        <a:rPr lang="en-US" dirty="0" smtClean="0"/>
                        <a:t>Analysis</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b="1" dirty="0" smtClean="0">
                          <a:solidFill>
                            <a:srgbClr val="0070C0"/>
                          </a:solidFill>
                        </a:rPr>
                        <a:t>10</a:t>
                      </a:r>
                      <a:endParaRPr lang="en-US" b="1" dirty="0">
                        <a:solidFill>
                          <a:srgbClr val="0070C0"/>
                        </a:solidFill>
                      </a:endParaRPr>
                    </a:p>
                  </a:txBody>
                  <a:tcPr/>
                </a:tc>
                <a:tc>
                  <a:txBody>
                    <a:bodyPr/>
                    <a:lstStyle/>
                    <a:p>
                      <a:r>
                        <a:rPr lang="en-US" dirty="0" smtClean="0"/>
                        <a:t>0%</a:t>
                      </a:r>
                      <a:endParaRPr lang="en-US" dirty="0"/>
                    </a:p>
                  </a:txBody>
                  <a:tcPr/>
                </a:tc>
              </a:tr>
            </a:tbl>
          </a:graphicData>
        </a:graphic>
      </p:graphicFrame>
      <p:graphicFrame>
        <p:nvGraphicFramePr>
          <p:cNvPr id="8" name="Table 7"/>
          <p:cNvGraphicFramePr>
            <a:graphicFrameLocks noGrp="1"/>
          </p:cNvGraphicFramePr>
          <p:nvPr/>
        </p:nvGraphicFramePr>
        <p:xfrm>
          <a:off x="311623" y="2111791"/>
          <a:ext cx="7920251" cy="948814"/>
        </p:xfrm>
        <a:graphic>
          <a:graphicData uri="http://schemas.openxmlformats.org/drawingml/2006/table">
            <a:tbl>
              <a:tblPr firstRow="1" bandRow="1">
                <a:tableStyleId>{C4B1156A-380E-4F78-BDF5-A606A8083BF9}</a:tableStyleId>
              </a:tblPr>
              <a:tblGrid>
                <a:gridCol w="2397939"/>
                <a:gridCol w="1184863"/>
                <a:gridCol w="1169349"/>
                <a:gridCol w="1584050"/>
                <a:gridCol w="1584050"/>
              </a:tblGrid>
              <a:tr h="453969">
                <a:tc>
                  <a:txBody>
                    <a:bodyPr/>
                    <a:lstStyle/>
                    <a:p>
                      <a:pPr lvl="0"/>
                      <a:r>
                        <a:rPr lang="en-US" sz="1400" dirty="0" smtClean="0"/>
                        <a:t>Phase</a:t>
                      </a:r>
                      <a:endParaRPr lang="en-US" sz="1400" dirty="0"/>
                    </a:p>
                  </a:txBody>
                  <a:tcPr/>
                </a:tc>
                <a:tc>
                  <a:txBody>
                    <a:bodyPr/>
                    <a:lstStyle/>
                    <a:p>
                      <a:pPr lvl="0"/>
                      <a:r>
                        <a:rPr lang="en-US" sz="1400" dirty="0" smtClean="0"/>
                        <a:t>Errors</a:t>
                      </a:r>
                      <a:r>
                        <a:rPr lang="en-US" sz="1400" baseline="0" dirty="0" smtClean="0"/>
                        <a:t> passed in </a:t>
                      </a:r>
                      <a:endParaRPr lang="en-US" sz="1400" dirty="0"/>
                    </a:p>
                  </a:txBody>
                  <a:tcPr/>
                </a:tc>
                <a:tc>
                  <a:txBody>
                    <a:bodyPr/>
                    <a:lstStyle/>
                    <a:p>
                      <a:pPr lvl="0"/>
                      <a:r>
                        <a:rPr lang="en-US" sz="1400" dirty="0" smtClean="0"/>
                        <a:t>Errors amplified</a:t>
                      </a:r>
                      <a:endParaRPr lang="en-US" sz="1400" dirty="0"/>
                    </a:p>
                  </a:txBody>
                  <a:tcPr/>
                </a:tc>
                <a:tc>
                  <a:txBody>
                    <a:bodyPr/>
                    <a:lstStyle/>
                    <a:p>
                      <a:pPr lvl="0"/>
                      <a:r>
                        <a:rPr lang="en-US" sz="1400" dirty="0" smtClean="0"/>
                        <a:t>Errors introduced</a:t>
                      </a:r>
                      <a:endParaRPr lang="en-US" sz="1400" dirty="0"/>
                    </a:p>
                  </a:txBody>
                  <a:tcPr/>
                </a:tc>
                <a:tc>
                  <a:txBody>
                    <a:bodyPr/>
                    <a:lstStyle/>
                    <a:p>
                      <a:pPr lvl="0"/>
                      <a:r>
                        <a:rPr lang="en-US" sz="1400" dirty="0" smtClean="0"/>
                        <a:t>% of errors found in testing</a:t>
                      </a:r>
                      <a:endParaRPr lang="en-US" sz="1400" dirty="0"/>
                    </a:p>
                  </a:txBody>
                  <a:tcPr/>
                </a:tc>
              </a:tr>
              <a:tr h="430654">
                <a:tc>
                  <a:txBody>
                    <a:bodyPr/>
                    <a:lstStyle/>
                    <a:p>
                      <a:r>
                        <a:rPr lang="en-US" dirty="0" smtClean="0"/>
                        <a:t>Design</a:t>
                      </a:r>
                      <a:endParaRPr lang="en-US" dirty="0"/>
                    </a:p>
                  </a:txBody>
                  <a:tcPr/>
                </a:tc>
                <a:tc>
                  <a:txBody>
                    <a:bodyPr/>
                    <a:lstStyle/>
                    <a:p>
                      <a:r>
                        <a:rPr lang="en-US" dirty="0" smtClean="0"/>
                        <a:t>   </a:t>
                      </a:r>
                      <a:r>
                        <a:rPr lang="en-US" b="1" dirty="0" smtClean="0">
                          <a:solidFill>
                            <a:srgbClr val="FF0000"/>
                          </a:solidFill>
                        </a:rPr>
                        <a:t>6</a:t>
                      </a:r>
                      <a:endParaRPr lang="en-US" b="1" dirty="0">
                        <a:solidFill>
                          <a:srgbClr val="FF0000"/>
                        </a:solidFill>
                      </a:endParaRPr>
                    </a:p>
                  </a:txBody>
                  <a:tcPr/>
                </a:tc>
                <a:tc>
                  <a:txBody>
                    <a:bodyPr/>
                    <a:lstStyle/>
                    <a:p>
                      <a:r>
                        <a:rPr lang="en-US" b="1" dirty="0" smtClean="0"/>
                        <a:t>6</a:t>
                      </a:r>
                      <a:endParaRPr lang="en-US" b="1" dirty="0"/>
                    </a:p>
                  </a:txBody>
                  <a:tcPr/>
                </a:tc>
                <a:tc>
                  <a:txBody>
                    <a:bodyPr/>
                    <a:lstStyle/>
                    <a:p>
                      <a:r>
                        <a:rPr lang="en-US" b="1" dirty="0" smtClean="0">
                          <a:solidFill>
                            <a:srgbClr val="0070C0"/>
                          </a:solidFill>
                        </a:rPr>
                        <a:t>    25</a:t>
                      </a:r>
                      <a:endParaRPr lang="en-US" b="1" dirty="0">
                        <a:solidFill>
                          <a:srgbClr val="0070C0"/>
                        </a:solidFill>
                      </a:endParaRPr>
                    </a:p>
                  </a:txBody>
                  <a:tcPr/>
                </a:tc>
                <a:tc>
                  <a:txBody>
                    <a:bodyPr/>
                    <a:lstStyle/>
                    <a:p>
                      <a:r>
                        <a:rPr lang="en-US" dirty="0" smtClean="0"/>
                        <a:t>0%</a:t>
                      </a:r>
                      <a:endParaRPr lang="en-US" dirty="0"/>
                    </a:p>
                  </a:txBody>
                  <a:tcPr/>
                </a:tc>
              </a:tr>
            </a:tbl>
          </a:graphicData>
        </a:graphic>
      </p:graphicFrame>
      <p:graphicFrame>
        <p:nvGraphicFramePr>
          <p:cNvPr id="9" name="Table 8"/>
          <p:cNvGraphicFramePr>
            <a:graphicFrameLocks noGrp="1"/>
          </p:cNvGraphicFramePr>
          <p:nvPr/>
        </p:nvGraphicFramePr>
        <p:xfrm>
          <a:off x="270680" y="3357306"/>
          <a:ext cx="7920251" cy="901980"/>
        </p:xfrm>
        <a:graphic>
          <a:graphicData uri="http://schemas.openxmlformats.org/drawingml/2006/table">
            <a:tbl>
              <a:tblPr firstRow="1" bandRow="1">
                <a:tableStyleId>{C4B1156A-380E-4F78-BDF5-A606A8083BF9}</a:tableStyleId>
              </a:tblPr>
              <a:tblGrid>
                <a:gridCol w="2397939"/>
                <a:gridCol w="1184863"/>
                <a:gridCol w="1169349"/>
                <a:gridCol w="1584050"/>
                <a:gridCol w="1584050"/>
              </a:tblGrid>
              <a:tr h="465114">
                <a:tc>
                  <a:txBody>
                    <a:bodyPr/>
                    <a:lstStyle/>
                    <a:p>
                      <a:pPr lvl="0"/>
                      <a:r>
                        <a:rPr lang="en-US" sz="1400" dirty="0" smtClean="0"/>
                        <a:t>Phase</a:t>
                      </a:r>
                      <a:endParaRPr lang="en-US" sz="1400" dirty="0"/>
                    </a:p>
                  </a:txBody>
                  <a:tcPr/>
                </a:tc>
                <a:tc>
                  <a:txBody>
                    <a:bodyPr/>
                    <a:lstStyle/>
                    <a:p>
                      <a:pPr lvl="0"/>
                      <a:r>
                        <a:rPr lang="en-US" sz="1400" dirty="0" smtClean="0"/>
                        <a:t>Errors</a:t>
                      </a:r>
                      <a:r>
                        <a:rPr lang="en-US" sz="1400" baseline="0" dirty="0" smtClean="0"/>
                        <a:t> passed in </a:t>
                      </a:r>
                      <a:endParaRPr lang="en-US" sz="1400" dirty="0"/>
                    </a:p>
                  </a:txBody>
                  <a:tcPr/>
                </a:tc>
                <a:tc>
                  <a:txBody>
                    <a:bodyPr/>
                    <a:lstStyle/>
                    <a:p>
                      <a:pPr lvl="0"/>
                      <a:r>
                        <a:rPr lang="en-US" sz="1400" dirty="0" smtClean="0"/>
                        <a:t>Errors amplified</a:t>
                      </a:r>
                      <a:endParaRPr lang="en-US" sz="1400" dirty="0"/>
                    </a:p>
                  </a:txBody>
                  <a:tcPr/>
                </a:tc>
                <a:tc>
                  <a:txBody>
                    <a:bodyPr/>
                    <a:lstStyle/>
                    <a:p>
                      <a:pPr lvl="0"/>
                      <a:r>
                        <a:rPr lang="en-US" sz="1400" dirty="0" smtClean="0"/>
                        <a:t>Errors introduced</a:t>
                      </a:r>
                      <a:endParaRPr lang="en-US" sz="1400" dirty="0"/>
                    </a:p>
                  </a:txBody>
                  <a:tcPr/>
                </a:tc>
                <a:tc>
                  <a:txBody>
                    <a:bodyPr/>
                    <a:lstStyle/>
                    <a:p>
                      <a:pPr lvl="0"/>
                      <a:r>
                        <a:rPr lang="en-US" sz="1400" dirty="0" smtClean="0"/>
                        <a:t>% of errors found in testing</a:t>
                      </a:r>
                      <a:endParaRPr lang="en-US" sz="1400" dirty="0"/>
                    </a:p>
                  </a:txBody>
                  <a:tcPr/>
                </a:tc>
              </a:tr>
              <a:tr h="383820">
                <a:tc>
                  <a:txBody>
                    <a:bodyPr/>
                    <a:lstStyle/>
                    <a:p>
                      <a:r>
                        <a:rPr lang="en-US" dirty="0" smtClean="0"/>
                        <a:t>Coding</a:t>
                      </a:r>
                      <a:endParaRPr lang="en-US" dirty="0"/>
                    </a:p>
                  </a:txBody>
                  <a:tcPr/>
                </a:tc>
                <a:tc>
                  <a:txBody>
                    <a:bodyPr/>
                    <a:lstStyle/>
                    <a:p>
                      <a:r>
                        <a:rPr lang="en-US" b="1" dirty="0" smtClean="0">
                          <a:solidFill>
                            <a:srgbClr val="FF0000"/>
                          </a:solidFill>
                        </a:rPr>
                        <a:t>10</a:t>
                      </a:r>
                      <a:endParaRPr lang="en-US" dirty="0"/>
                    </a:p>
                  </a:txBody>
                  <a:tcPr/>
                </a:tc>
                <a:tc>
                  <a:txBody>
                    <a:bodyPr/>
                    <a:lstStyle/>
                    <a:p>
                      <a:r>
                        <a:rPr lang="en-US" b="1" dirty="0" smtClean="0"/>
                        <a:t>81</a:t>
                      </a:r>
                      <a:endParaRPr lang="en-US" b="1" dirty="0"/>
                    </a:p>
                  </a:txBody>
                  <a:tcPr/>
                </a:tc>
                <a:tc>
                  <a:txBody>
                    <a:bodyPr/>
                    <a:lstStyle/>
                    <a:p>
                      <a:r>
                        <a:rPr lang="en-US" b="1" dirty="0" smtClean="0">
                          <a:solidFill>
                            <a:srgbClr val="0070C0"/>
                          </a:solidFill>
                        </a:rPr>
                        <a:t>    25</a:t>
                      </a:r>
                      <a:endParaRPr lang="en-US" b="1" dirty="0">
                        <a:solidFill>
                          <a:srgbClr val="0070C0"/>
                        </a:solidFill>
                      </a:endParaRPr>
                    </a:p>
                  </a:txBody>
                  <a:tcPr/>
                </a:tc>
                <a:tc>
                  <a:txBody>
                    <a:bodyPr/>
                    <a:lstStyle/>
                    <a:p>
                      <a:r>
                        <a:rPr lang="en-US" b="1" dirty="0" smtClean="0">
                          <a:solidFill>
                            <a:schemeClr val="accent6"/>
                          </a:solidFill>
                        </a:rPr>
                        <a:t>20%</a:t>
                      </a:r>
                      <a:endParaRPr lang="en-US" b="1" dirty="0">
                        <a:solidFill>
                          <a:schemeClr val="accent6"/>
                        </a:solidFill>
                      </a:endParaRPr>
                    </a:p>
                  </a:txBody>
                  <a:tcPr/>
                </a:tc>
              </a:tr>
            </a:tbl>
          </a:graphicData>
        </a:graphic>
      </p:graphicFrame>
      <p:cxnSp>
        <p:nvCxnSpPr>
          <p:cNvPr id="7" name="Straight Arrow Connector 6"/>
          <p:cNvCxnSpPr/>
          <p:nvPr/>
        </p:nvCxnSpPr>
        <p:spPr>
          <a:xfrm flipH="1">
            <a:off x="3319975" y="1637730"/>
            <a:ext cx="1634158" cy="1330553"/>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0" y="1837399"/>
            <a:ext cx="9159559" cy="215444"/>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Font typeface="Arial" pitchFamily="34" charset="0"/>
            </a:pPr>
            <a:r>
              <a:rPr lang="en-US" sz="1400" dirty="0" smtClean="0">
                <a:latin typeface="+mj-lt"/>
              </a:rPr>
              <a:t>let 10 errors introduced in analysis phase; 6 are crept into design phase remaining 4 of them  get amplified by 50%. </a:t>
            </a:r>
          </a:p>
        </p:txBody>
      </p:sp>
      <p:sp>
        <p:nvSpPr>
          <p:cNvPr id="10" name="TextBox 9"/>
          <p:cNvSpPr txBox="1"/>
          <p:nvPr/>
        </p:nvSpPr>
        <p:spPr>
          <a:xfrm>
            <a:off x="211020" y="3085182"/>
            <a:ext cx="8215391" cy="215444"/>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Font typeface="Arial" pitchFamily="34" charset="0"/>
            </a:pPr>
            <a:r>
              <a:rPr lang="en-US" sz="1400" dirty="0" smtClean="0">
                <a:latin typeface="+mj-lt"/>
              </a:rPr>
              <a:t>out of 37 passed to coding phase, 10 are passed as it is;  remaining 27 of them  get amplified </a:t>
            </a:r>
            <a:r>
              <a:rPr lang="en-US" sz="1400" smtClean="0">
                <a:latin typeface="+mj-lt"/>
              </a:rPr>
              <a:t>by </a:t>
            </a:r>
            <a:r>
              <a:rPr lang="en-US" sz="1400" smtClean="0">
                <a:latin typeface="+mj-lt"/>
              </a:rPr>
              <a:t>200</a:t>
            </a:r>
            <a:r>
              <a:rPr lang="en-US" sz="1400" dirty="0" smtClean="0">
                <a:latin typeface="+mj-lt"/>
              </a:rPr>
              <a:t>%. </a:t>
            </a:r>
          </a:p>
        </p:txBody>
      </p:sp>
      <p:sp>
        <p:nvSpPr>
          <p:cNvPr id="13" name="TextBox 12"/>
          <p:cNvSpPr txBox="1"/>
          <p:nvPr/>
        </p:nvSpPr>
        <p:spPr>
          <a:xfrm>
            <a:off x="222743" y="4320785"/>
            <a:ext cx="7181453" cy="430887"/>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Font typeface="Arial" pitchFamily="34" charset="0"/>
            </a:pPr>
            <a:r>
              <a:rPr lang="en-US" sz="1400" dirty="0" smtClean="0">
                <a:latin typeface="+mj-lt"/>
              </a:rPr>
              <a:t>out of 116, 20% are detected by testing and rest of 93 passed to integration phase as is;</a:t>
            </a:r>
          </a:p>
          <a:p>
            <a:pPr fontAlgn="base">
              <a:buFont typeface="Arial" pitchFamily="34" charset="0"/>
            </a:pPr>
            <a:r>
              <a:rPr lang="en-US" sz="1400" dirty="0" smtClean="0">
                <a:latin typeface="+mj-lt"/>
              </a:rPr>
              <a:t>Integration phase will not have any amplification. </a:t>
            </a:r>
          </a:p>
        </p:txBody>
      </p:sp>
      <p:graphicFrame>
        <p:nvGraphicFramePr>
          <p:cNvPr id="14" name="Table 13"/>
          <p:cNvGraphicFramePr>
            <a:graphicFrameLocks noGrp="1"/>
          </p:cNvGraphicFramePr>
          <p:nvPr/>
        </p:nvGraphicFramePr>
        <p:xfrm>
          <a:off x="212065" y="4785360"/>
          <a:ext cx="7920251" cy="897988"/>
        </p:xfrm>
        <a:graphic>
          <a:graphicData uri="http://schemas.openxmlformats.org/drawingml/2006/table">
            <a:tbl>
              <a:tblPr firstRow="1" bandRow="1">
                <a:tableStyleId>{C4B1156A-380E-4F78-BDF5-A606A8083BF9}</a:tableStyleId>
              </a:tblPr>
              <a:tblGrid>
                <a:gridCol w="2397939"/>
                <a:gridCol w="1184863"/>
                <a:gridCol w="1169349"/>
                <a:gridCol w="1584050"/>
                <a:gridCol w="1584050"/>
              </a:tblGrid>
              <a:tr h="435401">
                <a:tc>
                  <a:txBody>
                    <a:bodyPr/>
                    <a:lstStyle/>
                    <a:p>
                      <a:pPr lvl="0"/>
                      <a:r>
                        <a:rPr lang="en-US" sz="1400" dirty="0" smtClean="0"/>
                        <a:t>Phase; </a:t>
                      </a:r>
                      <a:endParaRPr lang="en-US" sz="1400" dirty="0"/>
                    </a:p>
                  </a:txBody>
                  <a:tcPr/>
                </a:tc>
                <a:tc>
                  <a:txBody>
                    <a:bodyPr/>
                    <a:lstStyle/>
                    <a:p>
                      <a:pPr lvl="0"/>
                      <a:r>
                        <a:rPr lang="en-US" sz="1400" dirty="0" smtClean="0"/>
                        <a:t>Errors</a:t>
                      </a:r>
                      <a:r>
                        <a:rPr lang="en-US" sz="1400" baseline="0" dirty="0" smtClean="0"/>
                        <a:t> passed in </a:t>
                      </a:r>
                      <a:endParaRPr lang="en-US" sz="1400" dirty="0"/>
                    </a:p>
                  </a:txBody>
                  <a:tcPr/>
                </a:tc>
                <a:tc>
                  <a:txBody>
                    <a:bodyPr/>
                    <a:lstStyle/>
                    <a:p>
                      <a:pPr lvl="0"/>
                      <a:r>
                        <a:rPr lang="en-US" sz="1400" dirty="0" smtClean="0"/>
                        <a:t>Errors amplified</a:t>
                      </a:r>
                      <a:endParaRPr lang="en-US" sz="1400" dirty="0"/>
                    </a:p>
                  </a:txBody>
                  <a:tcPr/>
                </a:tc>
                <a:tc>
                  <a:txBody>
                    <a:bodyPr/>
                    <a:lstStyle/>
                    <a:p>
                      <a:pPr lvl="0"/>
                      <a:r>
                        <a:rPr lang="en-US" sz="1400" dirty="0" smtClean="0"/>
                        <a:t>Errors introduced</a:t>
                      </a:r>
                      <a:endParaRPr lang="en-US" sz="1400" dirty="0"/>
                    </a:p>
                  </a:txBody>
                  <a:tcPr/>
                </a:tc>
                <a:tc>
                  <a:txBody>
                    <a:bodyPr/>
                    <a:lstStyle/>
                    <a:p>
                      <a:pPr lvl="0"/>
                      <a:r>
                        <a:rPr lang="en-US" sz="1400" dirty="0" smtClean="0"/>
                        <a:t>% of errors found in testing</a:t>
                      </a:r>
                      <a:endParaRPr lang="en-US" sz="1400" dirty="0"/>
                    </a:p>
                  </a:txBody>
                  <a:tcPr/>
                </a:tc>
              </a:tr>
              <a:tr h="379828">
                <a:tc>
                  <a:txBody>
                    <a:bodyPr/>
                    <a:lstStyle/>
                    <a:p>
                      <a:r>
                        <a:rPr lang="en-US" dirty="0" smtClean="0"/>
                        <a:t>Integration</a:t>
                      </a:r>
                      <a:endParaRPr lang="en-US" dirty="0"/>
                    </a:p>
                  </a:txBody>
                  <a:tcPr/>
                </a:tc>
                <a:tc>
                  <a:txBody>
                    <a:bodyPr/>
                    <a:lstStyle/>
                    <a:p>
                      <a:r>
                        <a:rPr lang="en-US" b="1" dirty="0" smtClean="0">
                          <a:solidFill>
                            <a:srgbClr val="FF0000"/>
                          </a:solidFill>
                        </a:rPr>
                        <a:t>93</a:t>
                      </a:r>
                      <a:endParaRPr lang="en-US" dirty="0"/>
                    </a:p>
                  </a:txBody>
                  <a:tcPr/>
                </a:tc>
                <a:tc>
                  <a:txBody>
                    <a:bodyPr/>
                    <a:lstStyle/>
                    <a:p>
                      <a:r>
                        <a:rPr lang="en-US" b="1" dirty="0" smtClean="0"/>
                        <a:t>0</a:t>
                      </a:r>
                      <a:endParaRPr lang="en-US" b="1" dirty="0"/>
                    </a:p>
                  </a:txBody>
                  <a:tcPr/>
                </a:tc>
                <a:tc>
                  <a:txBody>
                    <a:bodyPr/>
                    <a:lstStyle/>
                    <a:p>
                      <a:r>
                        <a:rPr lang="en-US" b="1" dirty="0" smtClean="0">
                          <a:solidFill>
                            <a:srgbClr val="0070C0"/>
                          </a:solidFill>
                        </a:rPr>
                        <a:t>0</a:t>
                      </a:r>
                      <a:endParaRPr lang="en-US" b="1" dirty="0">
                        <a:solidFill>
                          <a:srgbClr val="0070C0"/>
                        </a:solidFill>
                      </a:endParaRPr>
                    </a:p>
                  </a:txBody>
                  <a:tcPr/>
                </a:tc>
                <a:tc>
                  <a:txBody>
                    <a:bodyPr/>
                    <a:lstStyle/>
                    <a:p>
                      <a:r>
                        <a:rPr lang="en-US" b="1" dirty="0" smtClean="0">
                          <a:solidFill>
                            <a:schemeClr val="accent6"/>
                          </a:solidFill>
                        </a:rPr>
                        <a:t>50%</a:t>
                      </a:r>
                      <a:endParaRPr lang="en-US" b="1" dirty="0">
                        <a:solidFill>
                          <a:schemeClr val="accent6"/>
                        </a:solidFill>
                      </a:endParaRPr>
                    </a:p>
                  </a:txBody>
                  <a:tcPr/>
                </a:tc>
              </a:tr>
            </a:tbl>
          </a:graphicData>
        </a:graphic>
      </p:graphicFrame>
      <p:cxnSp>
        <p:nvCxnSpPr>
          <p:cNvPr id="15" name="Straight Arrow Connector 14"/>
          <p:cNvCxnSpPr/>
          <p:nvPr/>
        </p:nvCxnSpPr>
        <p:spPr>
          <a:xfrm flipH="1">
            <a:off x="3641187" y="2788936"/>
            <a:ext cx="1634158" cy="1330553"/>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235570" y="4221494"/>
            <a:ext cx="1953025" cy="1307109"/>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689" y="5725209"/>
            <a:ext cx="9268563" cy="215444"/>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Font typeface="Arial" pitchFamily="34" charset="0"/>
            </a:pPr>
            <a:r>
              <a:rPr lang="en-US" sz="1400" dirty="0" smtClean="0">
                <a:latin typeface="+mj-lt"/>
              </a:rPr>
              <a:t>No of errors passed to system test phase are 50% of 93; no amplification of errors; 24 </a:t>
            </a:r>
            <a:r>
              <a:rPr lang="en-US" sz="1400" smtClean="0">
                <a:latin typeface="+mj-lt"/>
              </a:rPr>
              <a:t>defects delivered </a:t>
            </a:r>
            <a:r>
              <a:rPr lang="en-US" sz="1400" dirty="0" smtClean="0">
                <a:latin typeface="+mj-lt"/>
              </a:rPr>
              <a:t>to customer</a:t>
            </a:r>
          </a:p>
        </p:txBody>
      </p:sp>
      <p:graphicFrame>
        <p:nvGraphicFramePr>
          <p:cNvPr id="19" name="Table 18"/>
          <p:cNvGraphicFramePr>
            <a:graphicFrameLocks noGrp="1"/>
          </p:cNvGraphicFramePr>
          <p:nvPr/>
        </p:nvGraphicFramePr>
        <p:xfrm>
          <a:off x="237857" y="5945957"/>
          <a:ext cx="8407130" cy="792480"/>
        </p:xfrm>
        <a:graphic>
          <a:graphicData uri="http://schemas.openxmlformats.org/drawingml/2006/table">
            <a:tbl>
              <a:tblPr firstRow="1" bandRow="1">
                <a:tableStyleId>{C4B1156A-380E-4F78-BDF5-A606A8083BF9}</a:tableStyleId>
              </a:tblPr>
              <a:tblGrid>
                <a:gridCol w="873491"/>
                <a:gridCol w="1589649"/>
                <a:gridCol w="1547446"/>
                <a:gridCol w="1779954"/>
                <a:gridCol w="2616590"/>
              </a:tblGrid>
              <a:tr h="354530">
                <a:tc>
                  <a:txBody>
                    <a:bodyPr/>
                    <a:lstStyle/>
                    <a:p>
                      <a:pPr lvl="0"/>
                      <a:r>
                        <a:rPr lang="en-US" sz="1400" dirty="0" smtClean="0"/>
                        <a:t>Phase; </a:t>
                      </a:r>
                      <a:endParaRPr lang="en-US" sz="1400" dirty="0"/>
                    </a:p>
                  </a:txBody>
                  <a:tcPr/>
                </a:tc>
                <a:tc>
                  <a:txBody>
                    <a:bodyPr/>
                    <a:lstStyle/>
                    <a:p>
                      <a:pPr lvl="0"/>
                      <a:r>
                        <a:rPr lang="en-US" sz="1400" dirty="0" smtClean="0"/>
                        <a:t>Errors</a:t>
                      </a:r>
                      <a:r>
                        <a:rPr lang="en-US" sz="1400" baseline="0" dirty="0" smtClean="0"/>
                        <a:t> passed in </a:t>
                      </a:r>
                      <a:endParaRPr lang="en-US" sz="1400" dirty="0"/>
                    </a:p>
                  </a:txBody>
                  <a:tcPr/>
                </a:tc>
                <a:tc>
                  <a:txBody>
                    <a:bodyPr/>
                    <a:lstStyle/>
                    <a:p>
                      <a:pPr lvl="0"/>
                      <a:r>
                        <a:rPr lang="en-US" sz="1400" dirty="0" smtClean="0"/>
                        <a:t>Errors amplified</a:t>
                      </a:r>
                      <a:endParaRPr lang="en-US" sz="1400" dirty="0"/>
                    </a:p>
                  </a:txBody>
                  <a:tcPr/>
                </a:tc>
                <a:tc>
                  <a:txBody>
                    <a:bodyPr/>
                    <a:lstStyle/>
                    <a:p>
                      <a:pPr lvl="0"/>
                      <a:r>
                        <a:rPr lang="en-US" sz="1400" dirty="0" smtClean="0"/>
                        <a:t>Errors introduced</a:t>
                      </a:r>
                      <a:endParaRPr lang="en-US" sz="1400" dirty="0"/>
                    </a:p>
                  </a:txBody>
                  <a:tcPr/>
                </a:tc>
                <a:tc>
                  <a:txBody>
                    <a:bodyPr/>
                    <a:lstStyle/>
                    <a:p>
                      <a:pPr lvl="0"/>
                      <a:r>
                        <a:rPr lang="en-US" sz="1400" dirty="0" smtClean="0"/>
                        <a:t>% of errors found in testing</a:t>
                      </a:r>
                      <a:endParaRPr lang="en-US" sz="1400" dirty="0"/>
                    </a:p>
                  </a:txBody>
                  <a:tcPr/>
                </a:tc>
              </a:tr>
              <a:tr h="437950">
                <a:tc>
                  <a:txBody>
                    <a:bodyPr/>
                    <a:lstStyle/>
                    <a:p>
                      <a:r>
                        <a:rPr lang="en-US" dirty="0" err="1" smtClean="0"/>
                        <a:t>Systst</a:t>
                      </a:r>
                      <a:endParaRPr lang="en-US" dirty="0"/>
                    </a:p>
                  </a:txBody>
                  <a:tcPr/>
                </a:tc>
                <a:tc>
                  <a:txBody>
                    <a:bodyPr/>
                    <a:lstStyle/>
                    <a:p>
                      <a:r>
                        <a:rPr lang="en-US" b="1" dirty="0" smtClean="0">
                          <a:solidFill>
                            <a:srgbClr val="FF0000"/>
                          </a:solidFill>
                        </a:rPr>
                        <a:t>47</a:t>
                      </a:r>
                      <a:endParaRPr lang="en-US" dirty="0"/>
                    </a:p>
                  </a:txBody>
                  <a:tcPr/>
                </a:tc>
                <a:tc>
                  <a:txBody>
                    <a:bodyPr/>
                    <a:lstStyle/>
                    <a:p>
                      <a:r>
                        <a:rPr lang="en-US" b="1" dirty="0" smtClean="0"/>
                        <a:t>0</a:t>
                      </a:r>
                      <a:endParaRPr lang="en-US" b="1" dirty="0"/>
                    </a:p>
                  </a:txBody>
                  <a:tcPr/>
                </a:tc>
                <a:tc>
                  <a:txBody>
                    <a:bodyPr/>
                    <a:lstStyle/>
                    <a:p>
                      <a:r>
                        <a:rPr lang="en-US" b="1" dirty="0" smtClean="0">
                          <a:solidFill>
                            <a:srgbClr val="0070C0"/>
                          </a:solidFill>
                        </a:rPr>
                        <a:t>0</a:t>
                      </a:r>
                      <a:endParaRPr lang="en-US" b="1" dirty="0">
                        <a:solidFill>
                          <a:srgbClr val="0070C0"/>
                        </a:solidFill>
                      </a:endParaRPr>
                    </a:p>
                  </a:txBody>
                  <a:tcPr/>
                </a:tc>
                <a:tc>
                  <a:txBody>
                    <a:bodyPr/>
                    <a:lstStyle/>
                    <a:p>
                      <a:r>
                        <a:rPr lang="en-US" b="1" dirty="0" smtClean="0">
                          <a:solidFill>
                            <a:schemeClr val="accent6"/>
                          </a:solidFill>
                        </a:rPr>
                        <a:t>50%</a:t>
                      </a:r>
                      <a:endParaRPr lang="en-US" b="1" dirty="0">
                        <a:solidFill>
                          <a:schemeClr val="accent6"/>
                        </a:solidFill>
                      </a:endParaRPr>
                    </a:p>
                  </a:txBody>
                  <a:tcPr/>
                </a:tc>
              </a:tr>
            </a:tbl>
          </a:graphicData>
        </a:graphic>
      </p:graphicFrame>
      <p:cxnSp>
        <p:nvCxnSpPr>
          <p:cNvPr id="20" name="Straight Arrow Connector 19"/>
          <p:cNvCxnSpPr/>
          <p:nvPr/>
        </p:nvCxnSpPr>
        <p:spPr>
          <a:xfrm flipH="1">
            <a:off x="2107811" y="5627077"/>
            <a:ext cx="4602478" cy="926123"/>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Development Models – Waterfall model</a:t>
            </a:r>
            <a:endParaRPr lang="en-US" dirty="0"/>
          </a:p>
        </p:txBody>
      </p:sp>
      <p:sp>
        <p:nvSpPr>
          <p:cNvPr id="3" name="Text Placeholder 2"/>
          <p:cNvSpPr>
            <a:spLocks noGrp="1"/>
          </p:cNvSpPr>
          <p:nvPr>
            <p:ph type="body" sz="quarter" idx="10"/>
          </p:nvPr>
        </p:nvSpPr>
        <p:spPr/>
        <p:txBody>
          <a:bodyPr/>
          <a:lstStyle/>
          <a:p>
            <a:pPr lvl="1">
              <a:spcAft>
                <a:spcPts val="600"/>
              </a:spcAft>
              <a:defRPr/>
            </a:pPr>
            <a:r>
              <a:rPr lang="en-US" dirty="0" smtClean="0"/>
              <a:t>In "The Waterfall" approach, the whole process of software development is divided into separate process phases. </a:t>
            </a:r>
          </a:p>
          <a:p>
            <a:pPr lvl="1">
              <a:spcAft>
                <a:spcPts val="600"/>
              </a:spcAft>
              <a:defRPr/>
            </a:pPr>
            <a:r>
              <a:rPr lang="en-US" dirty="0" smtClean="0"/>
              <a:t>All these phases are </a:t>
            </a:r>
            <a:r>
              <a:rPr lang="en-US" dirty="0" smtClean="0">
                <a:solidFill>
                  <a:srgbClr val="FF0000"/>
                </a:solidFill>
              </a:rPr>
              <a:t>cascaded</a:t>
            </a:r>
            <a:r>
              <a:rPr lang="en-US" dirty="0" smtClean="0"/>
              <a:t> to each other so that second phase is started as and when defined set of goals are achieved for first phase and it is signed off, so the name "</a:t>
            </a:r>
            <a:r>
              <a:rPr lang="en-US" b="1" dirty="0" smtClean="0"/>
              <a:t>Waterfall Model</a:t>
            </a:r>
            <a:r>
              <a:rPr lang="en-US" dirty="0" smtClean="0"/>
              <a:t>". </a:t>
            </a:r>
          </a:p>
          <a:p>
            <a:pPr lvl="1">
              <a:spcAft>
                <a:spcPts val="600"/>
              </a:spcAft>
              <a:defRPr/>
            </a:pPr>
            <a:r>
              <a:rPr lang="en-US" dirty="0" smtClean="0"/>
              <a:t>All the methods and processes undertaken in Waterfall Model are more visible. </a:t>
            </a:r>
            <a:endParaRPr lang="en-US" dirty="0"/>
          </a:p>
        </p:txBody>
      </p:sp>
      <p:sp>
        <p:nvSpPr>
          <p:cNvPr id="5" name="Text Placeholder 4"/>
          <p:cNvSpPr>
            <a:spLocks noGrp="1"/>
          </p:cNvSpPr>
          <p:nvPr>
            <p:ph type="body" sz="quarter" idx="12"/>
          </p:nvPr>
        </p:nvSpPr>
        <p:spPr/>
        <p:txBody>
          <a:bodyPr/>
          <a:lstStyle/>
          <a:p>
            <a:r>
              <a:rPr lang="en-US" dirty="0" smtClean="0"/>
              <a:t>Waterfall Model</a:t>
            </a:r>
            <a:endParaRPr lang="en-US" dirty="0"/>
          </a:p>
        </p:txBody>
      </p:sp>
      <p:graphicFrame>
        <p:nvGraphicFramePr>
          <p:cNvPr id="7" name="Diagram 6"/>
          <p:cNvGraphicFramePr/>
          <p:nvPr/>
        </p:nvGraphicFramePr>
        <p:xfrm>
          <a:off x="4724400" y="990600"/>
          <a:ext cx="41910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Mahindra Satyam PPT Template_2011">
  <a:themeElements>
    <a:clrScheme name="Custom 1">
      <a:dk1>
        <a:sysClr val="windowText" lastClr="000000"/>
      </a:dk1>
      <a:lt1>
        <a:sysClr val="window" lastClr="FFFFFF"/>
      </a:lt1>
      <a:dk2>
        <a:srgbClr val="DC4128"/>
      </a:dk2>
      <a:lt2>
        <a:srgbClr val="625756"/>
      </a:lt2>
      <a:accent1>
        <a:srgbClr val="E6E3E2"/>
      </a:accent1>
      <a:accent2>
        <a:srgbClr val="A092B4"/>
      </a:accent2>
      <a:accent3>
        <a:srgbClr val="625753"/>
      </a:accent3>
      <a:accent4>
        <a:srgbClr val="DC4128"/>
      </a:accent4>
      <a:accent5>
        <a:srgbClr val="FFC000"/>
      </a:accent5>
      <a:accent6>
        <a:srgbClr val="00B050"/>
      </a:accent6>
      <a:hlink>
        <a:srgbClr val="625753"/>
      </a:hlink>
      <a:folHlink>
        <a:srgbClr val="DC412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9525">
          <a:noFill/>
          <a:miter lim="800000"/>
          <a:headEnd/>
          <a:tailEnd/>
        </a:ln>
      </a:spPr>
      <a:bodyPr vert="horz" wrap="square" lIns="0" tIns="0" rIns="0" bIns="0" numCol="1" anchor="t" anchorCtr="0" compatLnSpc="1">
        <a:prstTxWarp prst="textNoShape">
          <a:avLst/>
        </a:prstTxWarp>
        <a:spAutoFit/>
      </a:bodyPr>
      <a:lstStyle>
        <a:defPPr fontAlgn="base">
          <a:buFont typeface="Arial" pitchFamily="34" charset="0"/>
          <a:defRPr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1434</TotalTime>
  <Words>2521</Words>
  <Application>Microsoft Office PowerPoint</Application>
  <PresentationFormat>On-screen Show (4:3)</PresentationFormat>
  <Paragraphs>319</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Mahindra Satyam PPT Template_2011</vt:lpstr>
      <vt:lpstr>Testing Throughout SDLC</vt:lpstr>
      <vt:lpstr>Learning Objectives</vt:lpstr>
      <vt:lpstr>Software Development Life Cycle</vt:lpstr>
      <vt:lpstr>Contd..</vt:lpstr>
      <vt:lpstr>Contd..</vt:lpstr>
      <vt:lpstr>Testing in SDLC</vt:lpstr>
      <vt:lpstr>Contd..</vt:lpstr>
      <vt:lpstr>Contd..</vt:lpstr>
      <vt:lpstr>Software Development Models – Waterfall model</vt:lpstr>
      <vt:lpstr>Contd..</vt:lpstr>
      <vt:lpstr>V-Model</vt:lpstr>
      <vt:lpstr>Contd..</vt:lpstr>
      <vt:lpstr>Contd.. </vt:lpstr>
      <vt:lpstr>Contd..</vt:lpstr>
      <vt:lpstr>Iterative-Incremental Model</vt:lpstr>
      <vt:lpstr>Contd..</vt:lpstr>
      <vt:lpstr>Contd..</vt:lpstr>
      <vt:lpstr>Agile Testing</vt:lpstr>
      <vt:lpstr>What is Agile Testing ? –Agile values</vt:lpstr>
      <vt:lpstr>Water fall model –Success factors</vt:lpstr>
      <vt:lpstr>Agile – Success factors</vt:lpstr>
      <vt:lpstr>What is Agile Testing –Meaning whole Team approach</vt:lpstr>
      <vt:lpstr>Agile Testing –Roles and Activities</vt:lpstr>
      <vt:lpstr>How Agile Testing is different?</vt:lpstr>
      <vt:lpstr>Traditional Vs Agile Testing</vt:lpstr>
      <vt:lpstr>Ten Principles for  Agile Tester </vt:lpstr>
      <vt:lpstr>Thank you</vt:lpstr>
    </vt:vector>
  </TitlesOfParts>
  <Company>scsl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Throughout SDLC</dc:title>
  <dc:creator>ky99269</dc:creator>
  <cp:lastModifiedBy>nd15008</cp:lastModifiedBy>
  <cp:revision>235</cp:revision>
  <dcterms:created xsi:type="dcterms:W3CDTF">2011-12-13T08:48:45Z</dcterms:created>
  <dcterms:modified xsi:type="dcterms:W3CDTF">2012-03-02T09:03:15Z</dcterms:modified>
</cp:coreProperties>
</file>