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diagrams/layout1.xml" ContentType="application/vnd.openxmlformats-officedocument.drawingml.diagramLayout+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9"/>
  </p:notesMasterIdLst>
  <p:sldIdLst>
    <p:sldId id="273" r:id="rId2"/>
    <p:sldId id="257" r:id="rId3"/>
    <p:sldId id="258" r:id="rId4"/>
    <p:sldId id="276" r:id="rId5"/>
    <p:sldId id="277" r:id="rId6"/>
    <p:sldId id="259" r:id="rId7"/>
    <p:sldId id="281" r:id="rId8"/>
    <p:sldId id="279" r:id="rId9"/>
    <p:sldId id="264" r:id="rId10"/>
    <p:sldId id="282" r:id="rId11"/>
    <p:sldId id="265" r:id="rId12"/>
    <p:sldId id="266" r:id="rId13"/>
    <p:sldId id="269" r:id="rId14"/>
    <p:sldId id="275" r:id="rId15"/>
    <p:sldId id="271" r:id="rId16"/>
    <p:sldId id="272"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99269" initials="k" lastIdx="2"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varScale="1">
        <p:scale>
          <a:sx n="71" d="100"/>
          <a:sy n="71" d="100"/>
        </p:scale>
        <p:origin x="-492" y="-90"/>
      </p:cViewPr>
      <p:guideLst>
        <p:guide orient="horz" pos="2160"/>
        <p:guide pos="2880"/>
      </p:guideLst>
    </p:cSldViewPr>
  </p:slideViewPr>
  <p:outlineViewPr>
    <p:cViewPr>
      <p:scale>
        <a:sx n="33" d="100"/>
        <a:sy n="33" d="100"/>
      </p:scale>
      <p:origin x="0" y="478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50DEA-40B8-429D-B07B-F4A91FEAFE0A}"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5ECED11A-1159-4EF6-B50B-7AF2E8BF35E3}">
      <dgm:prSet phldrT="[Text]" custT="1"/>
      <dgm:spPr/>
      <dgm:t>
        <a:bodyPr/>
        <a:lstStyle/>
        <a:p>
          <a:r>
            <a:rPr lang="en-US" sz="3200" b="0" dirty="0" smtClean="0"/>
            <a:t>Identify Test Conditions</a:t>
          </a:r>
          <a:endParaRPr lang="en-US" sz="3200" b="0" dirty="0"/>
        </a:p>
      </dgm:t>
    </dgm:pt>
    <dgm:pt modelId="{1C258A04-F9DB-48B8-8D6F-2654F0187FFB}" type="parTrans" cxnId="{E30869F3-0228-44BA-BDCD-A5791A5DF94F}">
      <dgm:prSet/>
      <dgm:spPr/>
      <dgm:t>
        <a:bodyPr/>
        <a:lstStyle/>
        <a:p>
          <a:endParaRPr lang="en-US" sz="1600" b="0"/>
        </a:p>
      </dgm:t>
    </dgm:pt>
    <dgm:pt modelId="{A423321C-E184-44FD-92E5-ACE43F16FC3D}" type="sibTrans" cxnId="{E30869F3-0228-44BA-BDCD-A5791A5DF94F}">
      <dgm:prSet custT="1"/>
      <dgm:spPr/>
      <dgm:t>
        <a:bodyPr/>
        <a:lstStyle/>
        <a:p>
          <a:endParaRPr lang="en-US" sz="3200" b="0"/>
        </a:p>
      </dgm:t>
    </dgm:pt>
    <dgm:pt modelId="{1AD0AA7F-7F45-495F-B926-EB2F7B3461F6}">
      <dgm:prSet phldrT="[Text]" custT="1"/>
      <dgm:spPr/>
      <dgm:t>
        <a:bodyPr/>
        <a:lstStyle/>
        <a:p>
          <a:r>
            <a:rPr lang="en-US" sz="3200" b="0" dirty="0" smtClean="0"/>
            <a:t>Specify Test Cases</a:t>
          </a:r>
          <a:endParaRPr lang="en-US" sz="3200" b="0" dirty="0"/>
        </a:p>
      </dgm:t>
    </dgm:pt>
    <dgm:pt modelId="{CC0293BB-030D-4D08-807E-B34BBA1E5BC6}" type="parTrans" cxnId="{4C8EFE6F-6DDA-458D-9B7C-3091F9204386}">
      <dgm:prSet/>
      <dgm:spPr/>
      <dgm:t>
        <a:bodyPr/>
        <a:lstStyle/>
        <a:p>
          <a:endParaRPr lang="en-US" sz="1600" b="0"/>
        </a:p>
      </dgm:t>
    </dgm:pt>
    <dgm:pt modelId="{96F6A80B-D797-4426-A7B6-E1E99242CCBA}" type="sibTrans" cxnId="{4C8EFE6F-6DDA-458D-9B7C-3091F9204386}">
      <dgm:prSet custT="1"/>
      <dgm:spPr/>
      <dgm:t>
        <a:bodyPr/>
        <a:lstStyle/>
        <a:p>
          <a:endParaRPr lang="en-US" sz="3200" b="0"/>
        </a:p>
      </dgm:t>
    </dgm:pt>
    <dgm:pt modelId="{37AECFC2-F2AA-4A9F-97F3-128EDFA84805}">
      <dgm:prSet phldrT="[Text]" custT="1"/>
      <dgm:spPr/>
      <dgm:t>
        <a:bodyPr/>
        <a:lstStyle/>
        <a:p>
          <a:r>
            <a:rPr lang="en-US" sz="3200" b="0" dirty="0" smtClean="0"/>
            <a:t>Specify Test Procedure</a:t>
          </a:r>
          <a:endParaRPr lang="en-US" sz="3200" b="0" dirty="0"/>
        </a:p>
      </dgm:t>
    </dgm:pt>
    <dgm:pt modelId="{7EE3777C-5893-4A45-ABB9-8B013282BA87}" type="parTrans" cxnId="{2F9B1B0C-2F68-409D-9524-F71E953EE3F7}">
      <dgm:prSet/>
      <dgm:spPr/>
      <dgm:t>
        <a:bodyPr/>
        <a:lstStyle/>
        <a:p>
          <a:endParaRPr lang="en-US" sz="1600" b="0"/>
        </a:p>
      </dgm:t>
    </dgm:pt>
    <dgm:pt modelId="{57F83040-0582-4D1F-8220-84DA2873FAC2}" type="sibTrans" cxnId="{2F9B1B0C-2F68-409D-9524-F71E953EE3F7}">
      <dgm:prSet/>
      <dgm:spPr/>
      <dgm:t>
        <a:bodyPr/>
        <a:lstStyle/>
        <a:p>
          <a:endParaRPr lang="en-US" sz="1600" b="0"/>
        </a:p>
      </dgm:t>
    </dgm:pt>
    <dgm:pt modelId="{007F77A7-DECF-46A4-8CF4-FC1906CECA18}" type="pres">
      <dgm:prSet presAssocID="{71D50DEA-40B8-429D-B07B-F4A91FEAFE0A}" presName="outerComposite" presStyleCnt="0">
        <dgm:presLayoutVars>
          <dgm:chMax val="5"/>
          <dgm:dir/>
          <dgm:resizeHandles val="exact"/>
        </dgm:presLayoutVars>
      </dgm:prSet>
      <dgm:spPr/>
      <dgm:t>
        <a:bodyPr/>
        <a:lstStyle/>
        <a:p>
          <a:endParaRPr lang="en-US"/>
        </a:p>
      </dgm:t>
    </dgm:pt>
    <dgm:pt modelId="{1BF123E2-6757-4A76-8969-B24A595ADD95}" type="pres">
      <dgm:prSet presAssocID="{71D50DEA-40B8-429D-B07B-F4A91FEAFE0A}" presName="dummyMaxCanvas" presStyleCnt="0">
        <dgm:presLayoutVars/>
      </dgm:prSet>
      <dgm:spPr/>
      <dgm:t>
        <a:bodyPr/>
        <a:lstStyle/>
        <a:p>
          <a:endParaRPr lang="en-US"/>
        </a:p>
      </dgm:t>
    </dgm:pt>
    <dgm:pt modelId="{3D8ED949-F7B3-4DA7-9363-8FA911DF29A5}" type="pres">
      <dgm:prSet presAssocID="{71D50DEA-40B8-429D-B07B-F4A91FEAFE0A}" presName="ThreeNodes_1" presStyleLbl="node1" presStyleIdx="0" presStyleCnt="3">
        <dgm:presLayoutVars>
          <dgm:bulletEnabled val="1"/>
        </dgm:presLayoutVars>
      </dgm:prSet>
      <dgm:spPr/>
      <dgm:t>
        <a:bodyPr/>
        <a:lstStyle/>
        <a:p>
          <a:endParaRPr lang="en-US"/>
        </a:p>
      </dgm:t>
    </dgm:pt>
    <dgm:pt modelId="{BF1C8268-E259-4D67-9CF8-0A13FB5E18F3}" type="pres">
      <dgm:prSet presAssocID="{71D50DEA-40B8-429D-B07B-F4A91FEAFE0A}" presName="ThreeNodes_2" presStyleLbl="node1" presStyleIdx="1" presStyleCnt="3">
        <dgm:presLayoutVars>
          <dgm:bulletEnabled val="1"/>
        </dgm:presLayoutVars>
      </dgm:prSet>
      <dgm:spPr/>
      <dgm:t>
        <a:bodyPr/>
        <a:lstStyle/>
        <a:p>
          <a:endParaRPr lang="en-US"/>
        </a:p>
      </dgm:t>
    </dgm:pt>
    <dgm:pt modelId="{3E3C2814-8A54-4B9F-AF74-2ACC0255663A}" type="pres">
      <dgm:prSet presAssocID="{71D50DEA-40B8-429D-B07B-F4A91FEAFE0A}" presName="ThreeNodes_3" presStyleLbl="node1" presStyleIdx="2" presStyleCnt="3">
        <dgm:presLayoutVars>
          <dgm:bulletEnabled val="1"/>
        </dgm:presLayoutVars>
      </dgm:prSet>
      <dgm:spPr/>
      <dgm:t>
        <a:bodyPr/>
        <a:lstStyle/>
        <a:p>
          <a:endParaRPr lang="en-US"/>
        </a:p>
      </dgm:t>
    </dgm:pt>
    <dgm:pt modelId="{FFD2D785-6B77-4B8B-9F28-289B4B48211E}" type="pres">
      <dgm:prSet presAssocID="{71D50DEA-40B8-429D-B07B-F4A91FEAFE0A}" presName="ThreeConn_1-2" presStyleLbl="fgAccFollowNode1" presStyleIdx="0" presStyleCnt="2">
        <dgm:presLayoutVars>
          <dgm:bulletEnabled val="1"/>
        </dgm:presLayoutVars>
      </dgm:prSet>
      <dgm:spPr/>
      <dgm:t>
        <a:bodyPr/>
        <a:lstStyle/>
        <a:p>
          <a:endParaRPr lang="en-US"/>
        </a:p>
      </dgm:t>
    </dgm:pt>
    <dgm:pt modelId="{B20A61BF-B906-4C3A-8FDA-C90DC76CE897}" type="pres">
      <dgm:prSet presAssocID="{71D50DEA-40B8-429D-B07B-F4A91FEAFE0A}" presName="ThreeConn_2-3" presStyleLbl="fgAccFollowNode1" presStyleIdx="1" presStyleCnt="2">
        <dgm:presLayoutVars>
          <dgm:bulletEnabled val="1"/>
        </dgm:presLayoutVars>
      </dgm:prSet>
      <dgm:spPr/>
      <dgm:t>
        <a:bodyPr/>
        <a:lstStyle/>
        <a:p>
          <a:endParaRPr lang="en-US"/>
        </a:p>
      </dgm:t>
    </dgm:pt>
    <dgm:pt modelId="{294D472F-438E-47E9-B54A-C3E0674B293C}" type="pres">
      <dgm:prSet presAssocID="{71D50DEA-40B8-429D-B07B-F4A91FEAFE0A}" presName="ThreeNodes_1_text" presStyleLbl="node1" presStyleIdx="2" presStyleCnt="3">
        <dgm:presLayoutVars>
          <dgm:bulletEnabled val="1"/>
        </dgm:presLayoutVars>
      </dgm:prSet>
      <dgm:spPr/>
      <dgm:t>
        <a:bodyPr/>
        <a:lstStyle/>
        <a:p>
          <a:endParaRPr lang="en-US"/>
        </a:p>
      </dgm:t>
    </dgm:pt>
    <dgm:pt modelId="{67DFCAF3-FB1A-4381-A955-822BFFF79C9F}" type="pres">
      <dgm:prSet presAssocID="{71D50DEA-40B8-429D-B07B-F4A91FEAFE0A}" presName="ThreeNodes_2_text" presStyleLbl="node1" presStyleIdx="2" presStyleCnt="3">
        <dgm:presLayoutVars>
          <dgm:bulletEnabled val="1"/>
        </dgm:presLayoutVars>
      </dgm:prSet>
      <dgm:spPr/>
      <dgm:t>
        <a:bodyPr/>
        <a:lstStyle/>
        <a:p>
          <a:endParaRPr lang="en-US"/>
        </a:p>
      </dgm:t>
    </dgm:pt>
    <dgm:pt modelId="{CA39F5E9-70C4-4BCE-A8EF-21C467C08C94}" type="pres">
      <dgm:prSet presAssocID="{71D50DEA-40B8-429D-B07B-F4A91FEAFE0A}" presName="ThreeNodes_3_text" presStyleLbl="node1" presStyleIdx="2" presStyleCnt="3">
        <dgm:presLayoutVars>
          <dgm:bulletEnabled val="1"/>
        </dgm:presLayoutVars>
      </dgm:prSet>
      <dgm:spPr/>
      <dgm:t>
        <a:bodyPr/>
        <a:lstStyle/>
        <a:p>
          <a:endParaRPr lang="en-US"/>
        </a:p>
      </dgm:t>
    </dgm:pt>
  </dgm:ptLst>
  <dgm:cxnLst>
    <dgm:cxn modelId="{4BAA8E77-14C6-464C-9968-82D391D58BF9}" type="presOf" srcId="{37AECFC2-F2AA-4A9F-97F3-128EDFA84805}" destId="{3E3C2814-8A54-4B9F-AF74-2ACC0255663A}" srcOrd="0" destOrd="0" presId="urn:microsoft.com/office/officeart/2005/8/layout/vProcess5"/>
    <dgm:cxn modelId="{67C9179C-E1E4-49FD-AED4-97114CB247DF}" type="presOf" srcId="{5ECED11A-1159-4EF6-B50B-7AF2E8BF35E3}" destId="{294D472F-438E-47E9-B54A-C3E0674B293C}" srcOrd="1" destOrd="0" presId="urn:microsoft.com/office/officeart/2005/8/layout/vProcess5"/>
    <dgm:cxn modelId="{1179A5C7-682E-4EB7-9AE1-5F2CA7AC51B0}" type="presOf" srcId="{1AD0AA7F-7F45-495F-B926-EB2F7B3461F6}" destId="{BF1C8268-E259-4D67-9CF8-0A13FB5E18F3}" srcOrd="0" destOrd="0" presId="urn:microsoft.com/office/officeart/2005/8/layout/vProcess5"/>
    <dgm:cxn modelId="{4CFD1C11-8200-4E43-A7F4-86FC01628DB2}" type="presOf" srcId="{1AD0AA7F-7F45-495F-B926-EB2F7B3461F6}" destId="{67DFCAF3-FB1A-4381-A955-822BFFF79C9F}" srcOrd="1" destOrd="0" presId="urn:microsoft.com/office/officeart/2005/8/layout/vProcess5"/>
    <dgm:cxn modelId="{B0721DF5-C0AC-4A95-B443-3A7E0BEE31A1}" type="presOf" srcId="{71D50DEA-40B8-429D-B07B-F4A91FEAFE0A}" destId="{007F77A7-DECF-46A4-8CF4-FC1906CECA18}" srcOrd="0" destOrd="0" presId="urn:microsoft.com/office/officeart/2005/8/layout/vProcess5"/>
    <dgm:cxn modelId="{F0AB538F-B031-4C88-9851-375068D386ED}" type="presOf" srcId="{37AECFC2-F2AA-4A9F-97F3-128EDFA84805}" destId="{CA39F5E9-70C4-4BCE-A8EF-21C467C08C94}" srcOrd="1" destOrd="0" presId="urn:microsoft.com/office/officeart/2005/8/layout/vProcess5"/>
    <dgm:cxn modelId="{CF90A165-4920-45D7-A201-EA421CE2B54E}" type="presOf" srcId="{5ECED11A-1159-4EF6-B50B-7AF2E8BF35E3}" destId="{3D8ED949-F7B3-4DA7-9363-8FA911DF29A5}" srcOrd="0" destOrd="0" presId="urn:microsoft.com/office/officeart/2005/8/layout/vProcess5"/>
    <dgm:cxn modelId="{4C8EFE6F-6DDA-458D-9B7C-3091F9204386}" srcId="{71D50DEA-40B8-429D-B07B-F4A91FEAFE0A}" destId="{1AD0AA7F-7F45-495F-B926-EB2F7B3461F6}" srcOrd="1" destOrd="0" parTransId="{CC0293BB-030D-4D08-807E-B34BBA1E5BC6}" sibTransId="{96F6A80B-D797-4426-A7B6-E1E99242CCBA}"/>
    <dgm:cxn modelId="{0899B880-B401-456C-8B5A-8BF55183015A}" type="presOf" srcId="{96F6A80B-D797-4426-A7B6-E1E99242CCBA}" destId="{B20A61BF-B906-4C3A-8FDA-C90DC76CE897}" srcOrd="0" destOrd="0" presId="urn:microsoft.com/office/officeart/2005/8/layout/vProcess5"/>
    <dgm:cxn modelId="{2F9B1B0C-2F68-409D-9524-F71E953EE3F7}" srcId="{71D50DEA-40B8-429D-B07B-F4A91FEAFE0A}" destId="{37AECFC2-F2AA-4A9F-97F3-128EDFA84805}" srcOrd="2" destOrd="0" parTransId="{7EE3777C-5893-4A45-ABB9-8B013282BA87}" sibTransId="{57F83040-0582-4D1F-8220-84DA2873FAC2}"/>
    <dgm:cxn modelId="{E30869F3-0228-44BA-BDCD-A5791A5DF94F}" srcId="{71D50DEA-40B8-429D-B07B-F4A91FEAFE0A}" destId="{5ECED11A-1159-4EF6-B50B-7AF2E8BF35E3}" srcOrd="0" destOrd="0" parTransId="{1C258A04-F9DB-48B8-8D6F-2654F0187FFB}" sibTransId="{A423321C-E184-44FD-92E5-ACE43F16FC3D}"/>
    <dgm:cxn modelId="{2351E93F-B7DD-413A-8457-C04474ADEDD3}" type="presOf" srcId="{A423321C-E184-44FD-92E5-ACE43F16FC3D}" destId="{FFD2D785-6B77-4B8B-9F28-289B4B48211E}" srcOrd="0" destOrd="0" presId="urn:microsoft.com/office/officeart/2005/8/layout/vProcess5"/>
    <dgm:cxn modelId="{2483D88F-C473-4C48-B7C6-FCB00EF0501B}" type="presParOf" srcId="{007F77A7-DECF-46A4-8CF4-FC1906CECA18}" destId="{1BF123E2-6757-4A76-8969-B24A595ADD95}" srcOrd="0" destOrd="0" presId="urn:microsoft.com/office/officeart/2005/8/layout/vProcess5"/>
    <dgm:cxn modelId="{A0B5B230-8315-4576-8B58-17C5B6E7B19C}" type="presParOf" srcId="{007F77A7-DECF-46A4-8CF4-FC1906CECA18}" destId="{3D8ED949-F7B3-4DA7-9363-8FA911DF29A5}" srcOrd="1" destOrd="0" presId="urn:microsoft.com/office/officeart/2005/8/layout/vProcess5"/>
    <dgm:cxn modelId="{BA5EABDA-8924-4F5C-9A5E-FEE61B3E79B4}" type="presParOf" srcId="{007F77A7-DECF-46A4-8CF4-FC1906CECA18}" destId="{BF1C8268-E259-4D67-9CF8-0A13FB5E18F3}" srcOrd="2" destOrd="0" presId="urn:microsoft.com/office/officeart/2005/8/layout/vProcess5"/>
    <dgm:cxn modelId="{D728D0C9-5A87-44BF-96FF-32E817F6BB10}" type="presParOf" srcId="{007F77A7-DECF-46A4-8CF4-FC1906CECA18}" destId="{3E3C2814-8A54-4B9F-AF74-2ACC0255663A}" srcOrd="3" destOrd="0" presId="urn:microsoft.com/office/officeart/2005/8/layout/vProcess5"/>
    <dgm:cxn modelId="{C0F33704-E9E1-417E-8EFB-7A0E39B3B096}" type="presParOf" srcId="{007F77A7-DECF-46A4-8CF4-FC1906CECA18}" destId="{FFD2D785-6B77-4B8B-9F28-289B4B48211E}" srcOrd="4" destOrd="0" presId="urn:microsoft.com/office/officeart/2005/8/layout/vProcess5"/>
    <dgm:cxn modelId="{E15C88D3-8B8B-4501-AAB0-C697B727A62C}" type="presParOf" srcId="{007F77A7-DECF-46A4-8CF4-FC1906CECA18}" destId="{B20A61BF-B906-4C3A-8FDA-C90DC76CE897}" srcOrd="5" destOrd="0" presId="urn:microsoft.com/office/officeart/2005/8/layout/vProcess5"/>
    <dgm:cxn modelId="{AE6EA16D-23F9-4131-B688-D032D20783DC}" type="presParOf" srcId="{007F77A7-DECF-46A4-8CF4-FC1906CECA18}" destId="{294D472F-438E-47E9-B54A-C3E0674B293C}" srcOrd="6" destOrd="0" presId="urn:microsoft.com/office/officeart/2005/8/layout/vProcess5"/>
    <dgm:cxn modelId="{B5F25887-75BB-481D-AE74-C0814D93034E}" type="presParOf" srcId="{007F77A7-DECF-46A4-8CF4-FC1906CECA18}" destId="{67DFCAF3-FB1A-4381-A955-822BFFF79C9F}" srcOrd="7" destOrd="0" presId="urn:microsoft.com/office/officeart/2005/8/layout/vProcess5"/>
    <dgm:cxn modelId="{0DDC68C3-54C3-4964-BECA-720D7A3CCA8F}" type="presParOf" srcId="{007F77A7-DECF-46A4-8CF4-FC1906CECA18}" destId="{CA39F5E9-70C4-4BCE-A8EF-21C467C08C94}" srcOrd="8" destOrd="0" presId="urn:microsoft.com/office/officeart/2005/8/layout/vProcess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DFDA16-7E73-4E84-9C38-B7FBE73D12EC}"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1D207B55-6249-4CF4-9AFB-30E7B2D1DD53}">
      <dgm:prSet phldrT="[Text]"/>
      <dgm:spPr/>
      <dgm:t>
        <a:bodyPr/>
        <a:lstStyle/>
        <a:p>
          <a:pPr rtl="0"/>
          <a:r>
            <a:rPr lang="en-US" b="1" baseline="0" dirty="0" smtClean="0"/>
            <a:t>Identify Test Conditions</a:t>
          </a:r>
          <a:endParaRPr lang="en-US" b="1" dirty="0"/>
        </a:p>
      </dgm:t>
    </dgm:pt>
    <dgm:pt modelId="{E12FC259-8940-4306-9F8A-93F2A181AB0A}" type="parTrans" cxnId="{B59956A4-E03D-4280-A1E2-B77314DF9EF4}">
      <dgm:prSet/>
      <dgm:spPr/>
      <dgm:t>
        <a:bodyPr/>
        <a:lstStyle/>
        <a:p>
          <a:endParaRPr lang="en-US" b="0"/>
        </a:p>
      </dgm:t>
    </dgm:pt>
    <dgm:pt modelId="{2CDCB16E-F21D-4273-BCA8-741D308A02BA}" type="sibTrans" cxnId="{B59956A4-E03D-4280-A1E2-B77314DF9EF4}">
      <dgm:prSet/>
      <dgm:spPr/>
      <dgm:t>
        <a:bodyPr/>
        <a:lstStyle/>
        <a:p>
          <a:endParaRPr lang="en-US" b="0"/>
        </a:p>
      </dgm:t>
    </dgm:pt>
    <dgm:pt modelId="{769D64DB-8325-46B9-9D1A-58233910DB7C}">
      <dgm:prSet phldrT="[Text]"/>
      <dgm:spPr/>
      <dgm:t>
        <a:bodyPr/>
        <a:lstStyle/>
        <a:p>
          <a:pPr rtl="0"/>
          <a:r>
            <a:rPr lang="en-US" b="0" baseline="0" dirty="0" smtClean="0"/>
            <a:t>An item or event of a component or system that could be verified by one or more test cases. </a:t>
          </a:r>
          <a:endParaRPr lang="en-US" b="0" dirty="0"/>
        </a:p>
      </dgm:t>
    </dgm:pt>
    <dgm:pt modelId="{81623763-46C3-4317-8AEB-F75190E220E1}" type="parTrans" cxnId="{C696F45C-FCD5-4B25-838B-2A495A5E61D3}">
      <dgm:prSet/>
      <dgm:spPr/>
      <dgm:t>
        <a:bodyPr/>
        <a:lstStyle/>
        <a:p>
          <a:endParaRPr lang="en-US" b="0"/>
        </a:p>
      </dgm:t>
    </dgm:pt>
    <dgm:pt modelId="{EFF9BADC-AD60-4831-9CC1-63ADA34D6975}" type="sibTrans" cxnId="{C696F45C-FCD5-4B25-838B-2A495A5E61D3}">
      <dgm:prSet/>
      <dgm:spPr/>
      <dgm:t>
        <a:bodyPr/>
        <a:lstStyle/>
        <a:p>
          <a:endParaRPr lang="en-US" b="0"/>
        </a:p>
      </dgm:t>
    </dgm:pt>
    <dgm:pt modelId="{717BB0F7-85E6-4CC6-A850-0A7A72F5E03B}">
      <dgm:prSet/>
      <dgm:spPr/>
      <dgm:t>
        <a:bodyPr/>
        <a:lstStyle/>
        <a:p>
          <a:pPr rtl="0"/>
          <a:r>
            <a:rPr lang="en-US" b="0" baseline="0" smtClean="0"/>
            <a:t>e.g. a function, transaction, feature, quality attribute, or structural element.</a:t>
          </a:r>
          <a:endParaRPr lang="en-US" b="0" dirty="0"/>
        </a:p>
      </dgm:t>
    </dgm:pt>
    <dgm:pt modelId="{4F802A16-ADF8-4252-8DAE-CA09FF42F9A6}" type="parTrans" cxnId="{960412F8-D403-452E-B406-46FC3DD77C4D}">
      <dgm:prSet/>
      <dgm:spPr/>
      <dgm:t>
        <a:bodyPr/>
        <a:lstStyle/>
        <a:p>
          <a:endParaRPr lang="en-US" b="0"/>
        </a:p>
      </dgm:t>
    </dgm:pt>
    <dgm:pt modelId="{3A1B5D0A-0195-4A3C-AA2C-A365FBC4D03F}" type="sibTrans" cxnId="{960412F8-D403-452E-B406-46FC3DD77C4D}">
      <dgm:prSet/>
      <dgm:spPr/>
      <dgm:t>
        <a:bodyPr/>
        <a:lstStyle/>
        <a:p>
          <a:endParaRPr lang="en-US" b="0"/>
        </a:p>
      </dgm:t>
    </dgm:pt>
    <dgm:pt modelId="{B064F660-3402-4A46-9C72-0369DB93BA17}">
      <dgm:prSet/>
      <dgm:spPr/>
      <dgm:t>
        <a:bodyPr/>
        <a:lstStyle/>
        <a:p>
          <a:pPr rtl="0"/>
          <a:r>
            <a:rPr lang="en-US" b="0" baseline="0" dirty="0" smtClean="0"/>
            <a:t>Also known as Test Scenarios.</a:t>
          </a:r>
          <a:endParaRPr lang="en-US" b="0" dirty="0"/>
        </a:p>
      </dgm:t>
    </dgm:pt>
    <dgm:pt modelId="{B7860664-73EE-45F4-B99B-0AA5226A8306}" type="parTrans" cxnId="{45BD0506-FB6D-4D47-BCC6-14396A099902}">
      <dgm:prSet/>
      <dgm:spPr/>
      <dgm:t>
        <a:bodyPr/>
        <a:lstStyle/>
        <a:p>
          <a:endParaRPr lang="en-US" b="0"/>
        </a:p>
      </dgm:t>
    </dgm:pt>
    <dgm:pt modelId="{928DDB35-6429-46CE-A1E1-CBE545AE02FA}" type="sibTrans" cxnId="{45BD0506-FB6D-4D47-BCC6-14396A099902}">
      <dgm:prSet/>
      <dgm:spPr/>
      <dgm:t>
        <a:bodyPr/>
        <a:lstStyle/>
        <a:p>
          <a:endParaRPr lang="en-US" b="0"/>
        </a:p>
      </dgm:t>
    </dgm:pt>
    <dgm:pt modelId="{EB0A2872-3237-40E0-B483-AAE73DC96399}">
      <dgm:prSet/>
      <dgm:spPr/>
      <dgm:t>
        <a:bodyPr/>
        <a:lstStyle/>
        <a:p>
          <a:pPr rtl="0"/>
          <a:r>
            <a:rPr lang="en-US" b="1" dirty="0" smtClean="0"/>
            <a:t>Specify Test Cases </a:t>
          </a:r>
          <a:endParaRPr lang="en-US" b="1" dirty="0"/>
        </a:p>
      </dgm:t>
    </dgm:pt>
    <dgm:pt modelId="{12CACA48-DC03-4BA2-9332-5FCB872E8741}" type="parTrans" cxnId="{2AD006D6-1FAE-43F8-80EA-F1DE56A70FCF}">
      <dgm:prSet/>
      <dgm:spPr/>
      <dgm:t>
        <a:bodyPr/>
        <a:lstStyle/>
        <a:p>
          <a:endParaRPr lang="en-US" b="0"/>
        </a:p>
      </dgm:t>
    </dgm:pt>
    <dgm:pt modelId="{DB213077-2904-441C-BB00-A1E9DE0EC255}" type="sibTrans" cxnId="{2AD006D6-1FAE-43F8-80EA-F1DE56A70FCF}">
      <dgm:prSet/>
      <dgm:spPr/>
      <dgm:t>
        <a:bodyPr/>
        <a:lstStyle/>
        <a:p>
          <a:endParaRPr lang="en-US" b="0"/>
        </a:p>
      </dgm:t>
    </dgm:pt>
    <dgm:pt modelId="{20A740E7-1F76-4283-835D-D8465D7868EF}">
      <dgm:prSet/>
      <dgm:spPr/>
      <dgm:t>
        <a:bodyPr/>
        <a:lstStyle/>
        <a:p>
          <a:pPr rtl="0"/>
          <a:r>
            <a:rPr lang="en-US" b="0" dirty="0" smtClean="0"/>
            <a:t>A set of input values, execution pre-conditions, expected results and execution post-conditions, developed for a particular objective or test condition, such as to exercise a particular program path or to verify compliance with a specific requirement. [After IEEE 610]</a:t>
          </a:r>
          <a:endParaRPr lang="en-US" b="0" dirty="0"/>
        </a:p>
      </dgm:t>
    </dgm:pt>
    <dgm:pt modelId="{9B0693D5-062D-4C63-A766-A5CD7C802C76}" type="parTrans" cxnId="{49282062-E226-4100-86CA-187935ABE73A}">
      <dgm:prSet/>
      <dgm:spPr/>
      <dgm:t>
        <a:bodyPr/>
        <a:lstStyle/>
        <a:p>
          <a:endParaRPr lang="en-US" b="0"/>
        </a:p>
      </dgm:t>
    </dgm:pt>
    <dgm:pt modelId="{C9FC08CA-09F5-40CF-B3C2-6353BB521807}" type="sibTrans" cxnId="{49282062-E226-4100-86CA-187935ABE73A}">
      <dgm:prSet/>
      <dgm:spPr/>
      <dgm:t>
        <a:bodyPr/>
        <a:lstStyle/>
        <a:p>
          <a:endParaRPr lang="en-US" b="0"/>
        </a:p>
      </dgm:t>
    </dgm:pt>
    <dgm:pt modelId="{BBB9A511-DEDB-45DA-B371-1BA93CAC0833}">
      <dgm:prSet/>
      <dgm:spPr/>
      <dgm:t>
        <a:bodyPr/>
        <a:lstStyle/>
        <a:p>
          <a:pPr rtl="0"/>
          <a:r>
            <a:rPr lang="en-US" b="1" dirty="0" smtClean="0"/>
            <a:t>Specify Test Procedure</a:t>
          </a:r>
          <a:endParaRPr lang="en-US" b="1" dirty="0"/>
        </a:p>
      </dgm:t>
    </dgm:pt>
    <dgm:pt modelId="{2412183A-C7B2-47AA-8063-21BF8A5F86FE}" type="parTrans" cxnId="{7701B9EC-E515-45C3-858A-8C2D31790330}">
      <dgm:prSet/>
      <dgm:spPr/>
      <dgm:t>
        <a:bodyPr/>
        <a:lstStyle/>
        <a:p>
          <a:endParaRPr lang="en-US" b="0"/>
        </a:p>
      </dgm:t>
    </dgm:pt>
    <dgm:pt modelId="{76339C06-E15E-4828-9368-C73529009A63}" type="sibTrans" cxnId="{7701B9EC-E515-45C3-858A-8C2D31790330}">
      <dgm:prSet/>
      <dgm:spPr/>
      <dgm:t>
        <a:bodyPr/>
        <a:lstStyle/>
        <a:p>
          <a:endParaRPr lang="en-US" b="0"/>
        </a:p>
      </dgm:t>
    </dgm:pt>
    <dgm:pt modelId="{DB5B2EC1-99E6-42E9-9636-E30537190DC4}">
      <dgm:prSet/>
      <dgm:spPr/>
      <dgm:t>
        <a:bodyPr/>
        <a:lstStyle/>
        <a:p>
          <a:pPr rtl="0"/>
          <a:r>
            <a:rPr lang="en-US" b="0" dirty="0" smtClean="0"/>
            <a:t>A document specifying a sequence of actions for the execution of a test. </a:t>
          </a:r>
          <a:endParaRPr lang="en-US" b="0" dirty="0"/>
        </a:p>
      </dgm:t>
    </dgm:pt>
    <dgm:pt modelId="{6E39EAD6-D675-48E5-951E-64971AF07B3B}" type="parTrans" cxnId="{3FB76394-295B-4992-AD5F-5933BD6CBD12}">
      <dgm:prSet/>
      <dgm:spPr/>
      <dgm:t>
        <a:bodyPr/>
        <a:lstStyle/>
        <a:p>
          <a:endParaRPr lang="en-US" b="0"/>
        </a:p>
      </dgm:t>
    </dgm:pt>
    <dgm:pt modelId="{D0B040DF-F94A-4CE8-919C-AC47F7E461A0}" type="sibTrans" cxnId="{3FB76394-295B-4992-AD5F-5933BD6CBD12}">
      <dgm:prSet/>
      <dgm:spPr/>
      <dgm:t>
        <a:bodyPr/>
        <a:lstStyle/>
        <a:p>
          <a:endParaRPr lang="en-US" b="0"/>
        </a:p>
      </dgm:t>
    </dgm:pt>
    <dgm:pt modelId="{B5AA9B58-1C5E-47CA-B8A5-4932A05E2314}">
      <dgm:prSet/>
      <dgm:spPr/>
      <dgm:t>
        <a:bodyPr/>
        <a:lstStyle/>
        <a:p>
          <a:pPr rtl="0"/>
          <a:r>
            <a:rPr lang="en-US" b="0" smtClean="0"/>
            <a:t>Also known as test script or manual test script.</a:t>
          </a:r>
          <a:endParaRPr lang="en-US" b="0" dirty="0"/>
        </a:p>
      </dgm:t>
    </dgm:pt>
    <dgm:pt modelId="{E2CED299-B107-4AE0-9C42-4380D340D209}" type="parTrans" cxnId="{65FBA037-C6A4-4192-B98F-7C31C1338F3D}">
      <dgm:prSet/>
      <dgm:spPr/>
      <dgm:t>
        <a:bodyPr/>
        <a:lstStyle/>
        <a:p>
          <a:endParaRPr lang="en-US" b="0"/>
        </a:p>
      </dgm:t>
    </dgm:pt>
    <dgm:pt modelId="{B40CB003-0B31-4E03-A9AA-ED2A172CA54E}" type="sibTrans" cxnId="{65FBA037-C6A4-4192-B98F-7C31C1338F3D}">
      <dgm:prSet/>
      <dgm:spPr/>
      <dgm:t>
        <a:bodyPr/>
        <a:lstStyle/>
        <a:p>
          <a:endParaRPr lang="en-US" b="0"/>
        </a:p>
      </dgm:t>
    </dgm:pt>
    <dgm:pt modelId="{DA26EB86-E401-4519-8023-9CDDD3FF6008}" type="pres">
      <dgm:prSet presAssocID="{4BDFDA16-7E73-4E84-9C38-B7FBE73D12EC}" presName="linear" presStyleCnt="0">
        <dgm:presLayoutVars>
          <dgm:dir/>
          <dgm:animLvl val="lvl"/>
          <dgm:resizeHandles val="exact"/>
        </dgm:presLayoutVars>
      </dgm:prSet>
      <dgm:spPr/>
      <dgm:t>
        <a:bodyPr/>
        <a:lstStyle/>
        <a:p>
          <a:endParaRPr lang="en-US"/>
        </a:p>
      </dgm:t>
    </dgm:pt>
    <dgm:pt modelId="{5656ABB1-FAFE-4F8E-9A74-88CBB8F875A1}" type="pres">
      <dgm:prSet presAssocID="{1D207B55-6249-4CF4-9AFB-30E7B2D1DD53}" presName="parentLin" presStyleCnt="0"/>
      <dgm:spPr/>
      <dgm:t>
        <a:bodyPr/>
        <a:lstStyle/>
        <a:p>
          <a:endParaRPr lang="en-US"/>
        </a:p>
      </dgm:t>
    </dgm:pt>
    <dgm:pt modelId="{43B4313B-8E8B-4900-AD81-660A99EE9C7D}" type="pres">
      <dgm:prSet presAssocID="{1D207B55-6249-4CF4-9AFB-30E7B2D1DD53}" presName="parentLeftMargin" presStyleLbl="node1" presStyleIdx="0" presStyleCnt="3"/>
      <dgm:spPr/>
      <dgm:t>
        <a:bodyPr/>
        <a:lstStyle/>
        <a:p>
          <a:endParaRPr lang="en-US"/>
        </a:p>
      </dgm:t>
    </dgm:pt>
    <dgm:pt modelId="{C98B7DF6-9E72-4540-A5C4-474E088F7BB5}" type="pres">
      <dgm:prSet presAssocID="{1D207B55-6249-4CF4-9AFB-30E7B2D1DD53}" presName="parentText" presStyleLbl="node1" presStyleIdx="0" presStyleCnt="3">
        <dgm:presLayoutVars>
          <dgm:chMax val="0"/>
          <dgm:bulletEnabled val="1"/>
        </dgm:presLayoutVars>
      </dgm:prSet>
      <dgm:spPr/>
      <dgm:t>
        <a:bodyPr/>
        <a:lstStyle/>
        <a:p>
          <a:endParaRPr lang="en-US"/>
        </a:p>
      </dgm:t>
    </dgm:pt>
    <dgm:pt modelId="{B77B04CB-C6B5-4015-9313-E8D743004FAD}" type="pres">
      <dgm:prSet presAssocID="{1D207B55-6249-4CF4-9AFB-30E7B2D1DD53}" presName="negativeSpace" presStyleCnt="0"/>
      <dgm:spPr/>
      <dgm:t>
        <a:bodyPr/>
        <a:lstStyle/>
        <a:p>
          <a:endParaRPr lang="en-US"/>
        </a:p>
      </dgm:t>
    </dgm:pt>
    <dgm:pt modelId="{759A8A7A-263C-4718-937F-815881D092D1}" type="pres">
      <dgm:prSet presAssocID="{1D207B55-6249-4CF4-9AFB-30E7B2D1DD53}" presName="childText" presStyleLbl="conFgAcc1" presStyleIdx="0" presStyleCnt="3">
        <dgm:presLayoutVars>
          <dgm:bulletEnabled val="1"/>
        </dgm:presLayoutVars>
      </dgm:prSet>
      <dgm:spPr/>
      <dgm:t>
        <a:bodyPr/>
        <a:lstStyle/>
        <a:p>
          <a:endParaRPr lang="en-US"/>
        </a:p>
      </dgm:t>
    </dgm:pt>
    <dgm:pt modelId="{BB6191B3-D033-4B1B-8B97-5C5E473BE98F}" type="pres">
      <dgm:prSet presAssocID="{2CDCB16E-F21D-4273-BCA8-741D308A02BA}" presName="spaceBetweenRectangles" presStyleCnt="0"/>
      <dgm:spPr/>
      <dgm:t>
        <a:bodyPr/>
        <a:lstStyle/>
        <a:p>
          <a:endParaRPr lang="en-US"/>
        </a:p>
      </dgm:t>
    </dgm:pt>
    <dgm:pt modelId="{DADBC887-05D6-4233-8757-05A722385941}" type="pres">
      <dgm:prSet presAssocID="{EB0A2872-3237-40E0-B483-AAE73DC96399}" presName="parentLin" presStyleCnt="0"/>
      <dgm:spPr/>
      <dgm:t>
        <a:bodyPr/>
        <a:lstStyle/>
        <a:p>
          <a:endParaRPr lang="en-US"/>
        </a:p>
      </dgm:t>
    </dgm:pt>
    <dgm:pt modelId="{5C479F4A-A030-4B39-8827-4E4AEB51734B}" type="pres">
      <dgm:prSet presAssocID="{EB0A2872-3237-40E0-B483-AAE73DC96399}" presName="parentLeftMargin" presStyleLbl="node1" presStyleIdx="0" presStyleCnt="3"/>
      <dgm:spPr/>
      <dgm:t>
        <a:bodyPr/>
        <a:lstStyle/>
        <a:p>
          <a:endParaRPr lang="en-US"/>
        </a:p>
      </dgm:t>
    </dgm:pt>
    <dgm:pt modelId="{FBEB59FC-5BA9-4D01-A588-0FFF7924DEEA}" type="pres">
      <dgm:prSet presAssocID="{EB0A2872-3237-40E0-B483-AAE73DC96399}" presName="parentText" presStyleLbl="node1" presStyleIdx="1" presStyleCnt="3">
        <dgm:presLayoutVars>
          <dgm:chMax val="0"/>
          <dgm:bulletEnabled val="1"/>
        </dgm:presLayoutVars>
      </dgm:prSet>
      <dgm:spPr/>
      <dgm:t>
        <a:bodyPr/>
        <a:lstStyle/>
        <a:p>
          <a:endParaRPr lang="en-US"/>
        </a:p>
      </dgm:t>
    </dgm:pt>
    <dgm:pt modelId="{78CEB0F8-2FD6-494F-BF4E-35ED13C42789}" type="pres">
      <dgm:prSet presAssocID="{EB0A2872-3237-40E0-B483-AAE73DC96399}" presName="negativeSpace" presStyleCnt="0"/>
      <dgm:spPr/>
      <dgm:t>
        <a:bodyPr/>
        <a:lstStyle/>
        <a:p>
          <a:endParaRPr lang="en-US"/>
        </a:p>
      </dgm:t>
    </dgm:pt>
    <dgm:pt modelId="{9A71A4D5-C485-4434-B6F2-B17832AFDB47}" type="pres">
      <dgm:prSet presAssocID="{EB0A2872-3237-40E0-B483-AAE73DC96399}" presName="childText" presStyleLbl="conFgAcc1" presStyleIdx="1" presStyleCnt="3">
        <dgm:presLayoutVars>
          <dgm:bulletEnabled val="1"/>
        </dgm:presLayoutVars>
      </dgm:prSet>
      <dgm:spPr/>
      <dgm:t>
        <a:bodyPr/>
        <a:lstStyle/>
        <a:p>
          <a:endParaRPr lang="en-US"/>
        </a:p>
      </dgm:t>
    </dgm:pt>
    <dgm:pt modelId="{B66BF9CF-2059-44CC-A5B9-6AC3C9D8CFC1}" type="pres">
      <dgm:prSet presAssocID="{DB213077-2904-441C-BB00-A1E9DE0EC255}" presName="spaceBetweenRectangles" presStyleCnt="0"/>
      <dgm:spPr/>
      <dgm:t>
        <a:bodyPr/>
        <a:lstStyle/>
        <a:p>
          <a:endParaRPr lang="en-US"/>
        </a:p>
      </dgm:t>
    </dgm:pt>
    <dgm:pt modelId="{3B1849A8-7CED-437B-B4C5-4BE496C447C7}" type="pres">
      <dgm:prSet presAssocID="{BBB9A511-DEDB-45DA-B371-1BA93CAC0833}" presName="parentLin" presStyleCnt="0"/>
      <dgm:spPr/>
      <dgm:t>
        <a:bodyPr/>
        <a:lstStyle/>
        <a:p>
          <a:endParaRPr lang="en-US"/>
        </a:p>
      </dgm:t>
    </dgm:pt>
    <dgm:pt modelId="{CCDB8A66-3EB2-4997-B67F-BF7FCB502CD4}" type="pres">
      <dgm:prSet presAssocID="{BBB9A511-DEDB-45DA-B371-1BA93CAC0833}" presName="parentLeftMargin" presStyleLbl="node1" presStyleIdx="1" presStyleCnt="3"/>
      <dgm:spPr/>
      <dgm:t>
        <a:bodyPr/>
        <a:lstStyle/>
        <a:p>
          <a:endParaRPr lang="en-US"/>
        </a:p>
      </dgm:t>
    </dgm:pt>
    <dgm:pt modelId="{96BFD6EC-B72A-479B-B9D5-CFD148717995}" type="pres">
      <dgm:prSet presAssocID="{BBB9A511-DEDB-45DA-B371-1BA93CAC0833}" presName="parentText" presStyleLbl="node1" presStyleIdx="2" presStyleCnt="3">
        <dgm:presLayoutVars>
          <dgm:chMax val="0"/>
          <dgm:bulletEnabled val="1"/>
        </dgm:presLayoutVars>
      </dgm:prSet>
      <dgm:spPr/>
      <dgm:t>
        <a:bodyPr/>
        <a:lstStyle/>
        <a:p>
          <a:endParaRPr lang="en-US"/>
        </a:p>
      </dgm:t>
    </dgm:pt>
    <dgm:pt modelId="{0928E3DF-DF7C-4975-B05F-9108E062EE79}" type="pres">
      <dgm:prSet presAssocID="{BBB9A511-DEDB-45DA-B371-1BA93CAC0833}" presName="negativeSpace" presStyleCnt="0"/>
      <dgm:spPr/>
      <dgm:t>
        <a:bodyPr/>
        <a:lstStyle/>
        <a:p>
          <a:endParaRPr lang="en-US"/>
        </a:p>
      </dgm:t>
    </dgm:pt>
    <dgm:pt modelId="{86F84907-0041-4091-A415-9A821319CC7D}" type="pres">
      <dgm:prSet presAssocID="{BBB9A511-DEDB-45DA-B371-1BA93CAC0833}" presName="childText" presStyleLbl="conFgAcc1" presStyleIdx="2" presStyleCnt="3">
        <dgm:presLayoutVars>
          <dgm:bulletEnabled val="1"/>
        </dgm:presLayoutVars>
      </dgm:prSet>
      <dgm:spPr/>
      <dgm:t>
        <a:bodyPr/>
        <a:lstStyle/>
        <a:p>
          <a:endParaRPr lang="en-US"/>
        </a:p>
      </dgm:t>
    </dgm:pt>
  </dgm:ptLst>
  <dgm:cxnLst>
    <dgm:cxn modelId="{957C1B4C-8910-41CF-A9F5-6ED77F9575D3}" type="presOf" srcId="{B064F660-3402-4A46-9C72-0369DB93BA17}" destId="{759A8A7A-263C-4718-937F-815881D092D1}" srcOrd="0" destOrd="2" presId="urn:microsoft.com/office/officeart/2005/8/layout/list1"/>
    <dgm:cxn modelId="{2471721E-5276-4931-93D7-BA7DB75B807E}" type="presOf" srcId="{1D207B55-6249-4CF4-9AFB-30E7B2D1DD53}" destId="{43B4313B-8E8B-4900-AD81-660A99EE9C7D}" srcOrd="0" destOrd="0" presId="urn:microsoft.com/office/officeart/2005/8/layout/list1"/>
    <dgm:cxn modelId="{49282062-E226-4100-86CA-187935ABE73A}" srcId="{EB0A2872-3237-40E0-B483-AAE73DC96399}" destId="{20A740E7-1F76-4283-835D-D8465D7868EF}" srcOrd="0" destOrd="0" parTransId="{9B0693D5-062D-4C63-A766-A5CD7C802C76}" sibTransId="{C9FC08CA-09F5-40CF-B3C2-6353BB521807}"/>
    <dgm:cxn modelId="{45BD0506-FB6D-4D47-BCC6-14396A099902}" srcId="{1D207B55-6249-4CF4-9AFB-30E7B2D1DD53}" destId="{B064F660-3402-4A46-9C72-0369DB93BA17}" srcOrd="2" destOrd="0" parTransId="{B7860664-73EE-45F4-B99B-0AA5226A8306}" sibTransId="{928DDB35-6429-46CE-A1E1-CBE545AE02FA}"/>
    <dgm:cxn modelId="{BFA852A4-A7AA-4A18-948E-E249D800AD9E}" type="presOf" srcId="{BBB9A511-DEDB-45DA-B371-1BA93CAC0833}" destId="{96BFD6EC-B72A-479B-B9D5-CFD148717995}" srcOrd="1" destOrd="0" presId="urn:microsoft.com/office/officeart/2005/8/layout/list1"/>
    <dgm:cxn modelId="{16BD0F7F-215D-4090-87F6-D7A5E0986E8E}" type="presOf" srcId="{769D64DB-8325-46B9-9D1A-58233910DB7C}" destId="{759A8A7A-263C-4718-937F-815881D092D1}" srcOrd="0" destOrd="0" presId="urn:microsoft.com/office/officeart/2005/8/layout/list1"/>
    <dgm:cxn modelId="{2AD006D6-1FAE-43F8-80EA-F1DE56A70FCF}" srcId="{4BDFDA16-7E73-4E84-9C38-B7FBE73D12EC}" destId="{EB0A2872-3237-40E0-B483-AAE73DC96399}" srcOrd="1" destOrd="0" parTransId="{12CACA48-DC03-4BA2-9332-5FCB872E8741}" sibTransId="{DB213077-2904-441C-BB00-A1E9DE0EC255}"/>
    <dgm:cxn modelId="{DA6389E1-759C-44C3-9EE6-AFEDE9B9CEA9}" type="presOf" srcId="{B5AA9B58-1C5E-47CA-B8A5-4932A05E2314}" destId="{86F84907-0041-4091-A415-9A821319CC7D}" srcOrd="0" destOrd="1" presId="urn:microsoft.com/office/officeart/2005/8/layout/list1"/>
    <dgm:cxn modelId="{485DAFA0-2B1B-40DB-B1AF-AD555885A2AA}" type="presOf" srcId="{EB0A2872-3237-40E0-B483-AAE73DC96399}" destId="{FBEB59FC-5BA9-4D01-A588-0FFF7924DEEA}" srcOrd="1" destOrd="0" presId="urn:microsoft.com/office/officeart/2005/8/layout/list1"/>
    <dgm:cxn modelId="{3FB76394-295B-4992-AD5F-5933BD6CBD12}" srcId="{BBB9A511-DEDB-45DA-B371-1BA93CAC0833}" destId="{DB5B2EC1-99E6-42E9-9636-E30537190DC4}" srcOrd="0" destOrd="0" parTransId="{6E39EAD6-D675-48E5-951E-64971AF07B3B}" sibTransId="{D0B040DF-F94A-4CE8-919C-AC47F7E461A0}"/>
    <dgm:cxn modelId="{960412F8-D403-452E-B406-46FC3DD77C4D}" srcId="{1D207B55-6249-4CF4-9AFB-30E7B2D1DD53}" destId="{717BB0F7-85E6-4CC6-A850-0A7A72F5E03B}" srcOrd="1" destOrd="0" parTransId="{4F802A16-ADF8-4252-8DAE-CA09FF42F9A6}" sibTransId="{3A1B5D0A-0195-4A3C-AA2C-A365FBC4D03F}"/>
    <dgm:cxn modelId="{7701B9EC-E515-45C3-858A-8C2D31790330}" srcId="{4BDFDA16-7E73-4E84-9C38-B7FBE73D12EC}" destId="{BBB9A511-DEDB-45DA-B371-1BA93CAC0833}" srcOrd="2" destOrd="0" parTransId="{2412183A-C7B2-47AA-8063-21BF8A5F86FE}" sibTransId="{76339C06-E15E-4828-9368-C73529009A63}"/>
    <dgm:cxn modelId="{96CEC333-3CF4-42D4-A44E-27ADD0B6185C}" type="presOf" srcId="{4BDFDA16-7E73-4E84-9C38-B7FBE73D12EC}" destId="{DA26EB86-E401-4519-8023-9CDDD3FF6008}" srcOrd="0" destOrd="0" presId="urn:microsoft.com/office/officeart/2005/8/layout/list1"/>
    <dgm:cxn modelId="{B59956A4-E03D-4280-A1E2-B77314DF9EF4}" srcId="{4BDFDA16-7E73-4E84-9C38-B7FBE73D12EC}" destId="{1D207B55-6249-4CF4-9AFB-30E7B2D1DD53}" srcOrd="0" destOrd="0" parTransId="{E12FC259-8940-4306-9F8A-93F2A181AB0A}" sibTransId="{2CDCB16E-F21D-4273-BCA8-741D308A02BA}"/>
    <dgm:cxn modelId="{4FD2C70B-E3A7-4E22-A7EE-84622EBBD995}" type="presOf" srcId="{717BB0F7-85E6-4CC6-A850-0A7A72F5E03B}" destId="{759A8A7A-263C-4718-937F-815881D092D1}" srcOrd="0" destOrd="1" presId="urn:microsoft.com/office/officeart/2005/8/layout/list1"/>
    <dgm:cxn modelId="{3BACA40C-4236-4454-AC51-0ACEE96C1E39}" type="presOf" srcId="{EB0A2872-3237-40E0-B483-AAE73DC96399}" destId="{5C479F4A-A030-4B39-8827-4E4AEB51734B}" srcOrd="0" destOrd="0" presId="urn:microsoft.com/office/officeart/2005/8/layout/list1"/>
    <dgm:cxn modelId="{CAAE5D50-BBDA-408A-B615-7D4B64360838}" type="presOf" srcId="{20A740E7-1F76-4283-835D-D8465D7868EF}" destId="{9A71A4D5-C485-4434-B6F2-B17832AFDB47}" srcOrd="0" destOrd="0" presId="urn:microsoft.com/office/officeart/2005/8/layout/list1"/>
    <dgm:cxn modelId="{3CB60092-5A8F-449D-87A9-6BC0675C32E8}" type="presOf" srcId="{BBB9A511-DEDB-45DA-B371-1BA93CAC0833}" destId="{CCDB8A66-3EB2-4997-B67F-BF7FCB502CD4}" srcOrd="0" destOrd="0" presId="urn:microsoft.com/office/officeart/2005/8/layout/list1"/>
    <dgm:cxn modelId="{C696F45C-FCD5-4B25-838B-2A495A5E61D3}" srcId="{1D207B55-6249-4CF4-9AFB-30E7B2D1DD53}" destId="{769D64DB-8325-46B9-9D1A-58233910DB7C}" srcOrd="0" destOrd="0" parTransId="{81623763-46C3-4317-8AEB-F75190E220E1}" sibTransId="{EFF9BADC-AD60-4831-9CC1-63ADA34D6975}"/>
    <dgm:cxn modelId="{9760C9C4-6522-407B-BC0E-6747A4079A7B}" type="presOf" srcId="{DB5B2EC1-99E6-42E9-9636-E30537190DC4}" destId="{86F84907-0041-4091-A415-9A821319CC7D}" srcOrd="0" destOrd="0" presId="urn:microsoft.com/office/officeart/2005/8/layout/list1"/>
    <dgm:cxn modelId="{9AA09C40-E232-45D4-A6A2-B69BFD0F3378}" type="presOf" srcId="{1D207B55-6249-4CF4-9AFB-30E7B2D1DD53}" destId="{C98B7DF6-9E72-4540-A5C4-474E088F7BB5}" srcOrd="1" destOrd="0" presId="urn:microsoft.com/office/officeart/2005/8/layout/list1"/>
    <dgm:cxn modelId="{65FBA037-C6A4-4192-B98F-7C31C1338F3D}" srcId="{BBB9A511-DEDB-45DA-B371-1BA93CAC0833}" destId="{B5AA9B58-1C5E-47CA-B8A5-4932A05E2314}" srcOrd="1" destOrd="0" parTransId="{E2CED299-B107-4AE0-9C42-4380D340D209}" sibTransId="{B40CB003-0B31-4E03-A9AA-ED2A172CA54E}"/>
    <dgm:cxn modelId="{5F0A1EE3-B5E1-4E1F-A22C-8E4118B0EFFA}" type="presParOf" srcId="{DA26EB86-E401-4519-8023-9CDDD3FF6008}" destId="{5656ABB1-FAFE-4F8E-9A74-88CBB8F875A1}" srcOrd="0" destOrd="0" presId="urn:microsoft.com/office/officeart/2005/8/layout/list1"/>
    <dgm:cxn modelId="{5A2E1DF0-E73B-4042-9DC2-600D98774484}" type="presParOf" srcId="{5656ABB1-FAFE-4F8E-9A74-88CBB8F875A1}" destId="{43B4313B-8E8B-4900-AD81-660A99EE9C7D}" srcOrd="0" destOrd="0" presId="urn:microsoft.com/office/officeart/2005/8/layout/list1"/>
    <dgm:cxn modelId="{303EC36E-0CF8-486C-A6E0-125164F35B11}" type="presParOf" srcId="{5656ABB1-FAFE-4F8E-9A74-88CBB8F875A1}" destId="{C98B7DF6-9E72-4540-A5C4-474E088F7BB5}" srcOrd="1" destOrd="0" presId="urn:microsoft.com/office/officeart/2005/8/layout/list1"/>
    <dgm:cxn modelId="{8E99971B-CA4A-4E8F-8762-2121C7070031}" type="presParOf" srcId="{DA26EB86-E401-4519-8023-9CDDD3FF6008}" destId="{B77B04CB-C6B5-4015-9313-E8D743004FAD}" srcOrd="1" destOrd="0" presId="urn:microsoft.com/office/officeart/2005/8/layout/list1"/>
    <dgm:cxn modelId="{9342F5BC-FFE0-455C-B3FF-B54636901149}" type="presParOf" srcId="{DA26EB86-E401-4519-8023-9CDDD3FF6008}" destId="{759A8A7A-263C-4718-937F-815881D092D1}" srcOrd="2" destOrd="0" presId="urn:microsoft.com/office/officeart/2005/8/layout/list1"/>
    <dgm:cxn modelId="{D3A583AF-2988-4CB4-9E07-74B9598C8398}" type="presParOf" srcId="{DA26EB86-E401-4519-8023-9CDDD3FF6008}" destId="{BB6191B3-D033-4B1B-8B97-5C5E473BE98F}" srcOrd="3" destOrd="0" presId="urn:microsoft.com/office/officeart/2005/8/layout/list1"/>
    <dgm:cxn modelId="{7375BC59-0218-44DC-8C00-410930585FA0}" type="presParOf" srcId="{DA26EB86-E401-4519-8023-9CDDD3FF6008}" destId="{DADBC887-05D6-4233-8757-05A722385941}" srcOrd="4" destOrd="0" presId="urn:microsoft.com/office/officeart/2005/8/layout/list1"/>
    <dgm:cxn modelId="{072EFABC-8CAE-4E62-9C4E-C36D02DD2A32}" type="presParOf" srcId="{DADBC887-05D6-4233-8757-05A722385941}" destId="{5C479F4A-A030-4B39-8827-4E4AEB51734B}" srcOrd="0" destOrd="0" presId="urn:microsoft.com/office/officeart/2005/8/layout/list1"/>
    <dgm:cxn modelId="{95C52ED3-72D7-4294-9DB3-62DE8727B252}" type="presParOf" srcId="{DADBC887-05D6-4233-8757-05A722385941}" destId="{FBEB59FC-5BA9-4D01-A588-0FFF7924DEEA}" srcOrd="1" destOrd="0" presId="urn:microsoft.com/office/officeart/2005/8/layout/list1"/>
    <dgm:cxn modelId="{B287C6A1-ABD7-4361-AF3F-73F96F52078D}" type="presParOf" srcId="{DA26EB86-E401-4519-8023-9CDDD3FF6008}" destId="{78CEB0F8-2FD6-494F-BF4E-35ED13C42789}" srcOrd="5" destOrd="0" presId="urn:microsoft.com/office/officeart/2005/8/layout/list1"/>
    <dgm:cxn modelId="{4A41D3F0-5A39-4F2A-8109-3B9FF207BF97}" type="presParOf" srcId="{DA26EB86-E401-4519-8023-9CDDD3FF6008}" destId="{9A71A4D5-C485-4434-B6F2-B17832AFDB47}" srcOrd="6" destOrd="0" presId="urn:microsoft.com/office/officeart/2005/8/layout/list1"/>
    <dgm:cxn modelId="{E5566945-5FEB-477B-A654-362462119A51}" type="presParOf" srcId="{DA26EB86-E401-4519-8023-9CDDD3FF6008}" destId="{B66BF9CF-2059-44CC-A5B9-6AC3C9D8CFC1}" srcOrd="7" destOrd="0" presId="urn:microsoft.com/office/officeart/2005/8/layout/list1"/>
    <dgm:cxn modelId="{411ED232-3A16-40AE-8067-E8E41CAFF15A}" type="presParOf" srcId="{DA26EB86-E401-4519-8023-9CDDD3FF6008}" destId="{3B1849A8-7CED-437B-B4C5-4BE496C447C7}" srcOrd="8" destOrd="0" presId="urn:microsoft.com/office/officeart/2005/8/layout/list1"/>
    <dgm:cxn modelId="{4701C367-976E-4553-B018-F4CE7D104CB0}" type="presParOf" srcId="{3B1849A8-7CED-437B-B4C5-4BE496C447C7}" destId="{CCDB8A66-3EB2-4997-B67F-BF7FCB502CD4}" srcOrd="0" destOrd="0" presId="urn:microsoft.com/office/officeart/2005/8/layout/list1"/>
    <dgm:cxn modelId="{699996E4-35DF-4598-87D6-1EFEC577AF44}" type="presParOf" srcId="{3B1849A8-7CED-437B-B4C5-4BE496C447C7}" destId="{96BFD6EC-B72A-479B-B9D5-CFD148717995}" srcOrd="1" destOrd="0" presId="urn:microsoft.com/office/officeart/2005/8/layout/list1"/>
    <dgm:cxn modelId="{1837954B-5B8A-46F9-85F4-E65B6E3D2A51}" type="presParOf" srcId="{DA26EB86-E401-4519-8023-9CDDD3FF6008}" destId="{0928E3DF-DF7C-4975-B05F-9108E062EE79}" srcOrd="9" destOrd="0" presId="urn:microsoft.com/office/officeart/2005/8/layout/list1"/>
    <dgm:cxn modelId="{75E8EB27-348C-46FD-A065-571CA365EDC2}" type="presParOf" srcId="{DA26EB86-E401-4519-8023-9CDDD3FF6008}" destId="{86F84907-0041-4091-A415-9A821319CC7D}" srcOrd="10" destOrd="0" presId="urn:microsoft.com/office/officeart/2005/8/layout/list1"/>
  </dgm:cxnLst>
  <dgm:bg>
    <a:noFill/>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8ED949-F7B3-4DA7-9363-8FA911DF29A5}">
      <dsp:nvSpPr>
        <dsp:cNvPr id="0" name=""/>
        <dsp:cNvSpPr/>
      </dsp:nvSpPr>
      <dsp:spPr>
        <a:xfrm>
          <a:off x="0" y="0"/>
          <a:ext cx="6477000" cy="1310640"/>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kern="1200" dirty="0" smtClean="0"/>
            <a:t>Identify Test Conditions</a:t>
          </a:r>
          <a:endParaRPr lang="en-US" sz="3200" b="0" kern="1200" dirty="0"/>
        </a:p>
      </dsp:txBody>
      <dsp:txXfrm>
        <a:off x="0" y="0"/>
        <a:ext cx="5139491" cy="1310640"/>
      </dsp:txXfrm>
    </dsp:sp>
    <dsp:sp modelId="{BF1C8268-E259-4D67-9CF8-0A13FB5E18F3}">
      <dsp:nvSpPr>
        <dsp:cNvPr id="0" name=""/>
        <dsp:cNvSpPr/>
      </dsp:nvSpPr>
      <dsp:spPr>
        <a:xfrm>
          <a:off x="571499" y="1529080"/>
          <a:ext cx="6477000" cy="1310640"/>
        </a:xfrm>
        <a:prstGeom prst="roundRect">
          <a:avLst>
            <a:gd name="adj" fmla="val 10000"/>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kern="1200" dirty="0" smtClean="0"/>
            <a:t>Specify Test Cases</a:t>
          </a:r>
          <a:endParaRPr lang="en-US" sz="3200" b="0" kern="1200" dirty="0"/>
        </a:p>
      </dsp:txBody>
      <dsp:txXfrm>
        <a:off x="571499" y="1529080"/>
        <a:ext cx="5053584" cy="1310640"/>
      </dsp:txXfrm>
    </dsp:sp>
    <dsp:sp modelId="{3E3C2814-8A54-4B9F-AF74-2ACC0255663A}">
      <dsp:nvSpPr>
        <dsp:cNvPr id="0" name=""/>
        <dsp:cNvSpPr/>
      </dsp:nvSpPr>
      <dsp:spPr>
        <a:xfrm>
          <a:off x="1142999" y="3058160"/>
          <a:ext cx="6477000" cy="1310640"/>
        </a:xfrm>
        <a:prstGeom prst="roundRect">
          <a:avLst>
            <a:gd name="adj" fmla="val 10000"/>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0" kern="1200" dirty="0" smtClean="0"/>
            <a:t>Specify Test Procedure</a:t>
          </a:r>
          <a:endParaRPr lang="en-US" sz="3200" b="0" kern="1200" dirty="0"/>
        </a:p>
      </dsp:txBody>
      <dsp:txXfrm>
        <a:off x="1142999" y="3058160"/>
        <a:ext cx="5053584" cy="1310640"/>
      </dsp:txXfrm>
    </dsp:sp>
    <dsp:sp modelId="{FFD2D785-6B77-4B8B-9F28-289B4B48211E}">
      <dsp:nvSpPr>
        <dsp:cNvPr id="0" name=""/>
        <dsp:cNvSpPr/>
      </dsp:nvSpPr>
      <dsp:spPr>
        <a:xfrm>
          <a:off x="5625084" y="993902"/>
          <a:ext cx="851916" cy="851916"/>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b="0" kern="1200"/>
        </a:p>
      </dsp:txBody>
      <dsp:txXfrm>
        <a:off x="5625084" y="993902"/>
        <a:ext cx="851916" cy="851916"/>
      </dsp:txXfrm>
    </dsp:sp>
    <dsp:sp modelId="{B20A61BF-B906-4C3A-8FDA-C90DC76CE897}">
      <dsp:nvSpPr>
        <dsp:cNvPr id="0" name=""/>
        <dsp:cNvSpPr/>
      </dsp:nvSpPr>
      <dsp:spPr>
        <a:xfrm>
          <a:off x="6196584" y="2514244"/>
          <a:ext cx="851916" cy="851916"/>
        </a:xfrm>
        <a:prstGeom prst="downArrow">
          <a:avLst>
            <a:gd name="adj1" fmla="val 55000"/>
            <a:gd name="adj2" fmla="val 45000"/>
          </a:avLst>
        </a:prstGeom>
        <a:solidFill>
          <a:schemeClr val="accent2">
            <a:tint val="40000"/>
            <a:alpha val="90000"/>
            <a:hueOff val="-14894788"/>
            <a:satOff val="-12373"/>
            <a:lumOff val="-5800"/>
            <a:alphaOff val="0"/>
          </a:schemeClr>
        </a:solidFill>
        <a:ln w="9525" cap="flat" cmpd="sng" algn="ctr">
          <a:solidFill>
            <a:schemeClr val="accent2">
              <a:tint val="40000"/>
              <a:alpha val="90000"/>
              <a:hueOff val="-14894788"/>
              <a:satOff val="-12373"/>
              <a:lumOff val="-580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b="0" kern="1200"/>
        </a:p>
      </dsp:txBody>
      <dsp:txXfrm>
        <a:off x="6196584" y="2514244"/>
        <a:ext cx="851916" cy="85191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9A8A7A-263C-4718-937F-815881D092D1}">
      <dsp:nvSpPr>
        <dsp:cNvPr id="0" name=""/>
        <dsp:cNvSpPr/>
      </dsp:nvSpPr>
      <dsp:spPr>
        <a:xfrm>
          <a:off x="0" y="332219"/>
          <a:ext cx="7620000" cy="1587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1397" tIns="333248" rIns="591397"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baseline="0" dirty="0" smtClean="0"/>
            <a:t>An item or event of a component or system that could be verified by one or more test cases. </a:t>
          </a:r>
          <a:endParaRPr lang="en-US" sz="1600" b="0" kern="1200" dirty="0"/>
        </a:p>
        <a:p>
          <a:pPr marL="171450" lvl="1" indent="-171450" algn="l" defTabSz="711200" rtl="0">
            <a:lnSpc>
              <a:spcPct val="90000"/>
            </a:lnSpc>
            <a:spcBef>
              <a:spcPct val="0"/>
            </a:spcBef>
            <a:spcAft>
              <a:spcPct val="15000"/>
            </a:spcAft>
            <a:buChar char="••"/>
          </a:pPr>
          <a:r>
            <a:rPr lang="en-US" sz="1600" b="0" kern="1200" baseline="0" smtClean="0"/>
            <a:t>e.g. a function, transaction, feature, quality attribute, or structural element.</a:t>
          </a:r>
          <a:endParaRPr lang="en-US" sz="1600" b="0" kern="1200" dirty="0"/>
        </a:p>
        <a:p>
          <a:pPr marL="171450" lvl="1" indent="-171450" algn="l" defTabSz="711200" rtl="0">
            <a:lnSpc>
              <a:spcPct val="90000"/>
            </a:lnSpc>
            <a:spcBef>
              <a:spcPct val="0"/>
            </a:spcBef>
            <a:spcAft>
              <a:spcPct val="15000"/>
            </a:spcAft>
            <a:buChar char="••"/>
          </a:pPr>
          <a:r>
            <a:rPr lang="en-US" sz="1600" b="0" kern="1200" baseline="0" dirty="0" smtClean="0"/>
            <a:t>Also known as Test Scenarios.</a:t>
          </a:r>
          <a:endParaRPr lang="en-US" sz="1600" b="0" kern="1200" dirty="0"/>
        </a:p>
      </dsp:txBody>
      <dsp:txXfrm>
        <a:off x="0" y="332219"/>
        <a:ext cx="7620000" cy="1587600"/>
      </dsp:txXfrm>
    </dsp:sp>
    <dsp:sp modelId="{C98B7DF6-9E72-4540-A5C4-474E088F7BB5}">
      <dsp:nvSpPr>
        <dsp:cNvPr id="0" name=""/>
        <dsp:cNvSpPr/>
      </dsp:nvSpPr>
      <dsp:spPr>
        <a:xfrm>
          <a:off x="381000" y="96059"/>
          <a:ext cx="5334000" cy="47232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613" tIns="0" rIns="201613" bIns="0" numCol="1" spcCol="1270" anchor="ctr" anchorCtr="0">
          <a:noAutofit/>
        </a:bodyPr>
        <a:lstStyle/>
        <a:p>
          <a:pPr lvl="0" algn="l" defTabSz="711200" rtl="0">
            <a:lnSpc>
              <a:spcPct val="90000"/>
            </a:lnSpc>
            <a:spcBef>
              <a:spcPct val="0"/>
            </a:spcBef>
            <a:spcAft>
              <a:spcPct val="35000"/>
            </a:spcAft>
          </a:pPr>
          <a:r>
            <a:rPr lang="en-US" sz="1600" b="1" kern="1200" baseline="0" dirty="0" smtClean="0"/>
            <a:t>Identify Test Conditions</a:t>
          </a:r>
          <a:endParaRPr lang="en-US" sz="1600" b="1" kern="1200" dirty="0"/>
        </a:p>
      </dsp:txBody>
      <dsp:txXfrm>
        <a:off x="381000" y="96059"/>
        <a:ext cx="5334000" cy="472320"/>
      </dsp:txXfrm>
    </dsp:sp>
    <dsp:sp modelId="{9A71A4D5-C485-4434-B6F2-B17832AFDB47}">
      <dsp:nvSpPr>
        <dsp:cNvPr id="0" name=""/>
        <dsp:cNvSpPr/>
      </dsp:nvSpPr>
      <dsp:spPr>
        <a:xfrm>
          <a:off x="0" y="2242379"/>
          <a:ext cx="7620000" cy="1310400"/>
        </a:xfrm>
        <a:prstGeom prst="rect">
          <a:avLst/>
        </a:prstGeom>
        <a:solidFill>
          <a:schemeClr val="lt1">
            <a:alpha val="90000"/>
            <a:hueOff val="0"/>
            <a:satOff val="0"/>
            <a:lumOff val="0"/>
            <a:alphaOff val="0"/>
          </a:schemeClr>
        </a:solidFill>
        <a:ln w="9525" cap="flat" cmpd="sng" algn="ctr">
          <a:solidFill>
            <a:schemeClr val="accent2">
              <a:hueOff val="-7461019"/>
              <a:satOff val="-5095"/>
              <a:lumOff val="-142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1397" tIns="333248" rIns="591397"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t>A set of input values, execution pre-conditions, expected results and execution post-conditions, developed for a particular objective or test condition, such as to exercise a particular program path or to verify compliance with a specific requirement. [After IEEE 610]</a:t>
          </a:r>
          <a:endParaRPr lang="en-US" sz="1600" b="0" kern="1200" dirty="0"/>
        </a:p>
      </dsp:txBody>
      <dsp:txXfrm>
        <a:off x="0" y="2242379"/>
        <a:ext cx="7620000" cy="1310400"/>
      </dsp:txXfrm>
    </dsp:sp>
    <dsp:sp modelId="{FBEB59FC-5BA9-4D01-A588-0FFF7924DEEA}">
      <dsp:nvSpPr>
        <dsp:cNvPr id="0" name=""/>
        <dsp:cNvSpPr/>
      </dsp:nvSpPr>
      <dsp:spPr>
        <a:xfrm>
          <a:off x="381000" y="2006219"/>
          <a:ext cx="5334000" cy="472320"/>
        </a:xfrm>
        <a:prstGeom prst="roundRect">
          <a:avLst/>
        </a:prstGeom>
        <a:gradFill rotWithShape="0">
          <a:gsLst>
            <a:gs pos="0">
              <a:schemeClr val="accent2">
                <a:hueOff val="-7461019"/>
                <a:satOff val="-5095"/>
                <a:lumOff val="-14215"/>
                <a:alphaOff val="0"/>
                <a:shade val="51000"/>
                <a:satMod val="130000"/>
              </a:schemeClr>
            </a:gs>
            <a:gs pos="80000">
              <a:schemeClr val="accent2">
                <a:hueOff val="-7461019"/>
                <a:satOff val="-5095"/>
                <a:lumOff val="-14215"/>
                <a:alphaOff val="0"/>
                <a:shade val="93000"/>
                <a:satMod val="130000"/>
              </a:schemeClr>
            </a:gs>
            <a:gs pos="100000">
              <a:schemeClr val="accent2">
                <a:hueOff val="-7461019"/>
                <a:satOff val="-5095"/>
                <a:lumOff val="-142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613" tIns="0" rIns="201613" bIns="0" numCol="1" spcCol="1270" anchor="ctr" anchorCtr="0">
          <a:noAutofit/>
        </a:bodyPr>
        <a:lstStyle/>
        <a:p>
          <a:pPr lvl="0" algn="l" defTabSz="711200" rtl="0">
            <a:lnSpc>
              <a:spcPct val="90000"/>
            </a:lnSpc>
            <a:spcBef>
              <a:spcPct val="0"/>
            </a:spcBef>
            <a:spcAft>
              <a:spcPct val="35000"/>
            </a:spcAft>
          </a:pPr>
          <a:r>
            <a:rPr lang="en-US" sz="1600" b="1" kern="1200" dirty="0" smtClean="0"/>
            <a:t>Specify Test Cases </a:t>
          </a:r>
          <a:endParaRPr lang="en-US" sz="1600" b="1" kern="1200" dirty="0"/>
        </a:p>
      </dsp:txBody>
      <dsp:txXfrm>
        <a:off x="381000" y="2006219"/>
        <a:ext cx="5334000" cy="472320"/>
      </dsp:txXfrm>
    </dsp:sp>
    <dsp:sp modelId="{86F84907-0041-4091-A415-9A821319CC7D}">
      <dsp:nvSpPr>
        <dsp:cNvPr id="0" name=""/>
        <dsp:cNvSpPr/>
      </dsp:nvSpPr>
      <dsp:spPr>
        <a:xfrm>
          <a:off x="0" y="3875340"/>
          <a:ext cx="7620000" cy="1134000"/>
        </a:xfrm>
        <a:prstGeom prst="rect">
          <a:avLst/>
        </a:prstGeom>
        <a:solidFill>
          <a:schemeClr val="lt1">
            <a:alpha val="90000"/>
            <a:hueOff val="0"/>
            <a:satOff val="0"/>
            <a:lumOff val="0"/>
            <a:alphaOff val="0"/>
          </a:schemeClr>
        </a:solidFill>
        <a:ln w="9525" cap="flat" cmpd="sng" algn="ctr">
          <a:solidFill>
            <a:schemeClr val="accent2">
              <a:hueOff val="-14922038"/>
              <a:satOff val="-10190"/>
              <a:lumOff val="-2843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91397" tIns="333248" rIns="591397"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smtClean="0"/>
            <a:t>A document specifying a sequence of actions for the execution of a test. </a:t>
          </a:r>
          <a:endParaRPr lang="en-US" sz="1600" b="0" kern="1200" dirty="0"/>
        </a:p>
        <a:p>
          <a:pPr marL="171450" lvl="1" indent="-171450" algn="l" defTabSz="711200" rtl="0">
            <a:lnSpc>
              <a:spcPct val="90000"/>
            </a:lnSpc>
            <a:spcBef>
              <a:spcPct val="0"/>
            </a:spcBef>
            <a:spcAft>
              <a:spcPct val="15000"/>
            </a:spcAft>
            <a:buChar char="••"/>
          </a:pPr>
          <a:r>
            <a:rPr lang="en-US" sz="1600" b="0" kern="1200" smtClean="0"/>
            <a:t>Also known as test script or manual test script.</a:t>
          </a:r>
          <a:endParaRPr lang="en-US" sz="1600" b="0" kern="1200" dirty="0"/>
        </a:p>
      </dsp:txBody>
      <dsp:txXfrm>
        <a:off x="0" y="3875340"/>
        <a:ext cx="7620000" cy="1134000"/>
      </dsp:txXfrm>
    </dsp:sp>
    <dsp:sp modelId="{96BFD6EC-B72A-479B-B9D5-CFD148717995}">
      <dsp:nvSpPr>
        <dsp:cNvPr id="0" name=""/>
        <dsp:cNvSpPr/>
      </dsp:nvSpPr>
      <dsp:spPr>
        <a:xfrm>
          <a:off x="381000" y="3639180"/>
          <a:ext cx="5334000" cy="472320"/>
        </a:xfrm>
        <a:prstGeom prst="roundRect">
          <a:avLst/>
        </a:prstGeom>
        <a:gradFill rotWithShape="0">
          <a:gsLst>
            <a:gs pos="0">
              <a:schemeClr val="accent2">
                <a:hueOff val="-14922038"/>
                <a:satOff val="-10190"/>
                <a:lumOff val="-28431"/>
                <a:alphaOff val="0"/>
                <a:shade val="51000"/>
                <a:satMod val="130000"/>
              </a:schemeClr>
            </a:gs>
            <a:gs pos="80000">
              <a:schemeClr val="accent2">
                <a:hueOff val="-14922038"/>
                <a:satOff val="-10190"/>
                <a:lumOff val="-28431"/>
                <a:alphaOff val="0"/>
                <a:shade val="93000"/>
                <a:satMod val="130000"/>
              </a:schemeClr>
            </a:gs>
            <a:gs pos="100000">
              <a:schemeClr val="accent2">
                <a:hueOff val="-14922038"/>
                <a:satOff val="-10190"/>
                <a:lumOff val="-2843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613" tIns="0" rIns="201613" bIns="0" numCol="1" spcCol="1270" anchor="ctr" anchorCtr="0">
          <a:noAutofit/>
        </a:bodyPr>
        <a:lstStyle/>
        <a:p>
          <a:pPr lvl="0" algn="l" defTabSz="711200" rtl="0">
            <a:lnSpc>
              <a:spcPct val="90000"/>
            </a:lnSpc>
            <a:spcBef>
              <a:spcPct val="0"/>
            </a:spcBef>
            <a:spcAft>
              <a:spcPct val="35000"/>
            </a:spcAft>
          </a:pPr>
          <a:r>
            <a:rPr lang="en-US" sz="1600" b="1" kern="1200" dirty="0" smtClean="0"/>
            <a:t>Specify Test Procedure</a:t>
          </a:r>
          <a:endParaRPr lang="en-US" sz="1600" b="1" kern="1200" dirty="0"/>
        </a:p>
      </dsp:txBody>
      <dsp:txXfrm>
        <a:off x="381000" y="3639180"/>
        <a:ext cx="5334000" cy="4723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44310-7F8E-4E3D-9095-66A7FA97C3D1}" type="datetimeFigureOut">
              <a:rPr lang="en-US" smtClean="0"/>
              <a:pPr/>
              <a:t>6/17/2007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46386B-9C86-48E6-BB6C-1860E9530FF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jpe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3" name="Subtitle 2"/>
          <p:cNvSpPr>
            <a:spLocks noGrp="1"/>
          </p:cNvSpPr>
          <p:nvPr>
            <p:ph type="subTitle" idx="1" hasCustomPrompt="1"/>
          </p:nvPr>
        </p:nvSpPr>
        <p:spPr>
          <a:xfrm>
            <a:off x="1366839" y="4580751"/>
            <a:ext cx="5341936" cy="276999"/>
          </a:xfrm>
        </p:spPr>
        <p:txBody>
          <a:bodyPr anchor="b" anchorCtr="0">
            <a:noAutofit/>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a:xfrm>
            <a:off x="1366839" y="2214563"/>
            <a:ext cx="5341936" cy="1231106"/>
          </a:xfrm>
        </p:spPr>
        <p:txBody>
          <a:bodyPr wrap="square">
            <a:spAutoFit/>
          </a:bodyPr>
          <a:lstStyle>
            <a:lvl1pPr algn="l">
              <a:defRPr sz="4000">
                <a:solidFill>
                  <a:schemeClr val="tx2"/>
                </a:solidFill>
              </a:defRPr>
            </a:lvl1pPr>
          </a:lstStyle>
          <a:p>
            <a:r>
              <a:rPr lang="en-US" dirty="0" smtClean="0"/>
              <a:t>Click to Edit Master Title Style</a:t>
            </a:r>
            <a:endParaRPr lang="en-US" dirty="0"/>
          </a:p>
        </p:txBody>
      </p:sp>
      <p:pic>
        <p:nvPicPr>
          <p:cNvPr id="8" name="Picture 7" descr="small.png"/>
          <p:cNvPicPr>
            <a:picLocks noChangeAspect="1"/>
          </p:cNvPicPr>
          <p:nvPr userDrawn="1"/>
        </p:nvPicPr>
        <p:blipFill>
          <a:blip r:embed="rId2" cstate="print"/>
          <a:stretch>
            <a:fillRect/>
          </a:stretch>
        </p:blipFill>
        <p:spPr>
          <a:xfrm>
            <a:off x="5498630" y="404815"/>
            <a:ext cx="3048000" cy="246486"/>
          </a:xfrm>
          <a:prstGeom prst="rect">
            <a:avLst/>
          </a:prstGeom>
        </p:spPr>
      </p:pic>
      <p:sp>
        <p:nvSpPr>
          <p:cNvPr id="11" name="TextBox 20"/>
          <p:cNvSpPr txBox="1">
            <a:spLocks noChangeArrowheads="1"/>
          </p:cNvSpPr>
          <p:nvPr userDrawn="1"/>
        </p:nvSpPr>
        <p:spPr bwMode="auto">
          <a:xfrm>
            <a:off x="304799" y="6471273"/>
            <a:ext cx="2156461" cy="153888"/>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1000" kern="1200" dirty="0">
                <a:solidFill>
                  <a:schemeClr val="accent3"/>
                </a:solidFill>
                <a:latin typeface="+mn-lt"/>
                <a:ea typeface="+mn-ea"/>
                <a:cs typeface="+mn-cs"/>
              </a:rPr>
              <a:t>© </a:t>
            </a:r>
            <a:r>
              <a:rPr lang="en-US" sz="1000" kern="1200" dirty="0" smtClean="0">
                <a:solidFill>
                  <a:schemeClr val="accent3"/>
                </a:solidFill>
                <a:latin typeface="+mn-lt"/>
                <a:ea typeface="+mn-ea"/>
                <a:cs typeface="+mn-cs"/>
              </a:rPr>
              <a:t>Mahindra Satyam 2011</a:t>
            </a:r>
            <a:endParaRPr lang="en-US" sz="1000" kern="1200" dirty="0">
              <a:solidFill>
                <a:schemeClr val="accent3"/>
              </a:solidFill>
              <a:latin typeface="+mn-lt"/>
              <a:ea typeface="+mn-ea"/>
              <a:cs typeface="+mn-cs"/>
            </a:endParaRPr>
          </a:p>
        </p:txBody>
      </p:sp>
      <p:sp>
        <p:nvSpPr>
          <p:cNvPr id="12"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wo Content">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00037"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Rectangle 5"/>
          <p:cNvSpPr>
            <a:spLocks noChangeArrowheads="1"/>
          </p:cNvSpPr>
          <p:nvPr userDrawn="1"/>
        </p:nvSpPr>
        <p:spPr bwMode="auto">
          <a:xfrm>
            <a:off x="4631732" y="1143000"/>
            <a:ext cx="4218580" cy="962025"/>
          </a:xfrm>
          <a:prstGeom prst="rect">
            <a:avLst/>
          </a:prstGeom>
          <a:solidFill>
            <a:schemeClr val="bg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35" name="Text Placeholder 20"/>
          <p:cNvSpPr>
            <a:spLocks noGrp="1"/>
          </p:cNvSpPr>
          <p:nvPr>
            <p:ph type="body" sz="quarter" idx="13"/>
          </p:nvPr>
        </p:nvSpPr>
        <p:spPr>
          <a:xfrm>
            <a:off x="781182"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14" name="AutoShape 39"/>
          <p:cNvSpPr>
            <a:spLocks noChangeArrowheads="1"/>
          </p:cNvSpPr>
          <p:nvPr userDrawn="1"/>
        </p:nvSpPr>
        <p:spPr bwMode="auto">
          <a:xfrm>
            <a:off x="381000"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
        <p:nvSpPr>
          <p:cNvPr id="15" name="Title 14"/>
          <p:cNvSpPr>
            <a:spLocks noGrp="1"/>
          </p:cNvSpPr>
          <p:nvPr>
            <p:ph type="title"/>
          </p:nvPr>
        </p:nvSpPr>
        <p:spPr/>
        <p:txBody>
          <a:bodyPr/>
          <a:lstStyle/>
          <a:p>
            <a:r>
              <a:rPr lang="en-US" smtClean="0"/>
              <a:t>Click to edit Master title style</a:t>
            </a:r>
            <a:endParaRPr lang="en-US"/>
          </a:p>
        </p:txBody>
      </p:sp>
      <p:sp>
        <p:nvSpPr>
          <p:cNvPr id="13" name="Rectangle 5"/>
          <p:cNvSpPr>
            <a:spLocks noChangeArrowheads="1"/>
          </p:cNvSpPr>
          <p:nvPr userDrawn="1"/>
        </p:nvSpPr>
        <p:spPr bwMode="auto">
          <a:xfrm>
            <a:off x="300037"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6" name="Rectangle 5"/>
          <p:cNvSpPr>
            <a:spLocks noChangeArrowheads="1"/>
          </p:cNvSpPr>
          <p:nvPr userDrawn="1"/>
        </p:nvSpPr>
        <p:spPr bwMode="auto">
          <a:xfrm>
            <a:off x="4631732" y="2095500"/>
            <a:ext cx="4218580" cy="4006850"/>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7" name="Text Placeholder 10"/>
          <p:cNvSpPr>
            <a:spLocks noGrp="1"/>
          </p:cNvSpPr>
          <p:nvPr>
            <p:ph type="body" sz="quarter" idx="15"/>
          </p:nvPr>
        </p:nvSpPr>
        <p:spPr>
          <a:xfrm>
            <a:off x="456072" y="2257425"/>
            <a:ext cx="3906510" cy="3665631"/>
          </a:xfrm>
        </p:spPr>
        <p:txBody>
          <a:bodyPr/>
          <a:lstStyle/>
          <a:p>
            <a:pPr lvl="0"/>
            <a:r>
              <a:rPr lang="en-US" dirty="0" smtClean="0"/>
              <a:t>Click to edit Master text styles</a:t>
            </a:r>
          </a:p>
        </p:txBody>
      </p:sp>
      <p:sp>
        <p:nvSpPr>
          <p:cNvPr id="18" name="Text Placeholder 10"/>
          <p:cNvSpPr>
            <a:spLocks noGrp="1"/>
          </p:cNvSpPr>
          <p:nvPr>
            <p:ph type="body" sz="quarter" idx="17"/>
          </p:nvPr>
        </p:nvSpPr>
        <p:spPr>
          <a:xfrm>
            <a:off x="4787767" y="2257425"/>
            <a:ext cx="3906510" cy="3665631"/>
          </a:xfrm>
        </p:spPr>
        <p:txBody>
          <a:bodyPr/>
          <a:lstStyle/>
          <a:p>
            <a:pPr lvl="0"/>
            <a:r>
              <a:rPr lang="en-US" dirty="0" smtClean="0"/>
              <a:t>Click to edit Master text styles</a:t>
            </a:r>
          </a:p>
        </p:txBody>
      </p:sp>
      <p:sp>
        <p:nvSpPr>
          <p:cNvPr id="22" name="Text Placeholder 20"/>
          <p:cNvSpPr>
            <a:spLocks noGrp="1"/>
          </p:cNvSpPr>
          <p:nvPr>
            <p:ph type="body" sz="quarter" idx="18"/>
          </p:nvPr>
        </p:nvSpPr>
        <p:spPr>
          <a:xfrm>
            <a:off x="5112877" y="1312346"/>
            <a:ext cx="3581400" cy="623332"/>
          </a:xfrm>
        </p:spPr>
        <p:txBody>
          <a:bodyPr anchor="ctr">
            <a:noAutofit/>
          </a:bodyPr>
          <a:lstStyle>
            <a:lvl1pPr marL="0">
              <a:spcBef>
                <a:spcPts val="0"/>
              </a:spcBef>
              <a:buFontTx/>
              <a:buNone/>
              <a:defRPr sz="1800" b="1">
                <a:solidFill>
                  <a:schemeClr val="bg1"/>
                </a:solidFill>
                <a:latin typeface="Arial" pitchFamily="34" charset="0"/>
                <a:cs typeface="Arial" pitchFamily="34" charset="0"/>
              </a:defRPr>
            </a:lvl1pPr>
          </a:lstStyle>
          <a:p>
            <a:pPr lvl="0"/>
            <a:r>
              <a:rPr lang="en-US" dirty="0" smtClean="0"/>
              <a:t>Click to edit Master text styles</a:t>
            </a:r>
          </a:p>
        </p:txBody>
      </p:sp>
      <p:sp>
        <p:nvSpPr>
          <p:cNvPr id="23" name="AutoShape 39"/>
          <p:cNvSpPr>
            <a:spLocks noChangeArrowheads="1"/>
          </p:cNvSpPr>
          <p:nvPr userDrawn="1"/>
        </p:nvSpPr>
        <p:spPr bwMode="auto">
          <a:xfrm>
            <a:off x="4714743" y="1285081"/>
            <a:ext cx="298450" cy="677862"/>
          </a:xfrm>
          <a:prstGeom prst="flowChartProcess">
            <a:avLst/>
          </a:prstGeom>
          <a:noFill/>
          <a:ln w="12700" algn="ctr">
            <a:solidFill>
              <a:schemeClr val="bg1"/>
            </a:solidFill>
            <a:miter lim="800000"/>
            <a:headEnd/>
            <a:tailEnd/>
          </a:ln>
        </p:spPr>
        <p:txBody>
          <a:bodyPr wrap="none" lIns="0" tIns="0" rIns="0" bIns="0" anchor="ctr"/>
          <a:lstStyle/>
          <a:p>
            <a:pPr algn="ctr" fontAlgn="auto">
              <a:spcBef>
                <a:spcPts val="0"/>
              </a:spcBef>
              <a:spcAft>
                <a:spcPts val="0"/>
              </a:spcAft>
              <a:defRPr/>
            </a:pPr>
            <a:endParaRPr lang="en-US" sz="3200" dirty="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wo Content">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0037" y="1157288"/>
            <a:ext cx="4218580"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57288"/>
            <a:ext cx="4218580"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1" name="Text Placeholder 9"/>
          <p:cNvSpPr>
            <a:spLocks noGrp="1"/>
          </p:cNvSpPr>
          <p:nvPr>
            <p:ph type="body" sz="quarter" idx="11"/>
          </p:nvPr>
        </p:nvSpPr>
        <p:spPr>
          <a:xfrm>
            <a:off x="465819" y="1330324"/>
            <a:ext cx="3849006"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7"/>
          </p:nvPr>
        </p:nvSpPr>
        <p:spPr>
          <a:xfrm>
            <a:off x="4787767" y="1330324"/>
            <a:ext cx="3906510" cy="4581526"/>
          </a:xfrm>
        </p:spPr>
        <p:txBody>
          <a:body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wo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6" y="1157288"/>
            <a:ext cx="4621587" cy="494506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Rectangle 5"/>
          <p:cNvSpPr>
            <a:spLocks noChangeArrowheads="1"/>
          </p:cNvSpPr>
          <p:nvPr userDrawn="1"/>
        </p:nvSpPr>
        <p:spPr bwMode="auto">
          <a:xfrm>
            <a:off x="5047128" y="1157288"/>
            <a:ext cx="3803183" cy="49450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Text Placeholder 9"/>
          <p:cNvSpPr>
            <a:spLocks noGrp="1"/>
          </p:cNvSpPr>
          <p:nvPr>
            <p:ph type="body" sz="quarter" idx="11" hasCustomPrompt="1"/>
          </p:nvPr>
        </p:nvSpPr>
        <p:spPr>
          <a:xfrm>
            <a:off x="465819" y="1330091"/>
            <a:ext cx="4294440" cy="4575175"/>
          </a:xfrm>
        </p:spPr>
        <p:txBody>
          <a:bodyPr>
            <a:normAutofit/>
          </a:bodyPr>
          <a:lstStyle>
            <a:lvl1pPr marL="0" indent="0" algn="l">
              <a:lnSpc>
                <a:spcPct val="100000"/>
              </a:lnSpc>
              <a:spcBef>
                <a:spcPts val="0"/>
              </a:spcBef>
              <a:buFontTx/>
              <a:buNone/>
              <a:defRPr sz="3200">
                <a:solidFill>
                  <a:schemeClr val="bg1"/>
                </a:solidFill>
              </a:defRPr>
            </a:lvl1pPr>
            <a:lvl2pPr>
              <a:buFontTx/>
              <a:buNone/>
              <a:defRPr/>
            </a:lvl2pPr>
          </a:lstStyle>
          <a:p>
            <a:pPr lvl="0"/>
            <a:r>
              <a:rPr lang="en-US" dirty="0" smtClean="0"/>
              <a:t>Click to edit Master </a:t>
            </a:r>
            <a:br>
              <a:rPr lang="en-US" dirty="0" smtClean="0"/>
            </a:br>
            <a:r>
              <a:rPr lang="en-US" dirty="0" smtClean="0"/>
              <a:t>text styles</a:t>
            </a:r>
          </a:p>
        </p:txBody>
      </p:sp>
      <p:sp>
        <p:nvSpPr>
          <p:cNvPr id="14" name="Text Placeholder 10"/>
          <p:cNvSpPr>
            <a:spLocks noGrp="1"/>
          </p:cNvSpPr>
          <p:nvPr>
            <p:ph type="body" sz="quarter" idx="17"/>
          </p:nvPr>
        </p:nvSpPr>
        <p:spPr>
          <a:xfrm>
            <a:off x="5219275" y="1330091"/>
            <a:ext cx="3458889" cy="4581526"/>
          </a:xfrm>
        </p:spPr>
        <p:txBody>
          <a:body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6" name="Text Placeholder 7"/>
          <p:cNvSpPr>
            <a:spLocks noGrp="1"/>
          </p:cNvSpPr>
          <p:nvPr>
            <p:ph type="body" sz="quarter" idx="11"/>
          </p:nvPr>
        </p:nvSpPr>
        <p:spPr>
          <a:xfrm>
            <a:off x="428602" y="1278124"/>
            <a:ext cx="8297909" cy="1313610"/>
          </a:xfrm>
        </p:spPr>
        <p:txBody>
          <a:body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1" name="Rectangle 5"/>
          <p:cNvSpPr>
            <a:spLocks noChangeArrowheads="1"/>
          </p:cNvSpPr>
          <p:nvPr userDrawn="1"/>
        </p:nvSpPr>
        <p:spPr bwMode="auto">
          <a:xfrm>
            <a:off x="300037" y="2829159"/>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7"/>
          <p:cNvSpPr>
            <a:spLocks noGrp="1"/>
          </p:cNvSpPr>
          <p:nvPr>
            <p:ph type="body" sz="quarter" idx="12"/>
          </p:nvPr>
        </p:nvSpPr>
        <p:spPr>
          <a:xfrm>
            <a:off x="428602" y="2962695"/>
            <a:ext cx="8297909" cy="1313610"/>
          </a:xfrm>
        </p:spPr>
        <p:txBody>
          <a:bodyPr/>
          <a:lstStyle/>
          <a:p>
            <a:pPr lvl="0"/>
            <a:r>
              <a:rPr lang="en-US" dirty="0" smtClean="0"/>
              <a:t>Click to edit Master text styles</a:t>
            </a:r>
          </a:p>
        </p:txBody>
      </p:sp>
      <p:sp>
        <p:nvSpPr>
          <p:cNvPr id="13" name="Rectangle 5"/>
          <p:cNvSpPr>
            <a:spLocks noChangeArrowheads="1"/>
          </p:cNvSpPr>
          <p:nvPr userDrawn="1"/>
        </p:nvSpPr>
        <p:spPr bwMode="auto">
          <a:xfrm>
            <a:off x="300037" y="4513730"/>
            <a:ext cx="8555038" cy="1580683"/>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4" name="Text Placeholder 7"/>
          <p:cNvSpPr>
            <a:spLocks noGrp="1"/>
          </p:cNvSpPr>
          <p:nvPr>
            <p:ph type="body" sz="quarter" idx="13"/>
          </p:nvPr>
        </p:nvSpPr>
        <p:spPr>
          <a:xfrm>
            <a:off x="428602" y="4647266"/>
            <a:ext cx="8297909" cy="1313610"/>
          </a:xfrm>
        </p:spPr>
        <p:txBody>
          <a:bodyPr/>
          <a:lstStyle/>
          <a:p>
            <a:pPr lvl="0"/>
            <a:r>
              <a:rPr lang="en-US" dirty="0"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wo Content">
    <p:spTree>
      <p:nvGrpSpPr>
        <p:cNvPr id="1" name=""/>
        <p:cNvGrpSpPr/>
        <p:nvPr/>
      </p:nvGrpSpPr>
      <p:grpSpPr>
        <a:xfrm>
          <a:off x="0" y="0"/>
          <a:ext cx="0" cy="0"/>
          <a:chOff x="0" y="0"/>
          <a:chExt cx="0" cy="0"/>
        </a:xfrm>
      </p:grpSpPr>
      <p:sp>
        <p:nvSpPr>
          <p:cNvPr id="20" name="Rectangle 5"/>
          <p:cNvSpPr>
            <a:spLocks noChangeArrowheads="1"/>
          </p:cNvSpPr>
          <p:nvPr userDrawn="1"/>
        </p:nvSpPr>
        <p:spPr bwMode="auto">
          <a:xfrm>
            <a:off x="300038"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Rectangle 5"/>
          <p:cNvSpPr>
            <a:spLocks noChangeArrowheads="1"/>
          </p:cNvSpPr>
          <p:nvPr userDrawn="1"/>
        </p:nvSpPr>
        <p:spPr bwMode="auto">
          <a:xfrm>
            <a:off x="300038"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47" name="Text Placeholder 15"/>
          <p:cNvSpPr>
            <a:spLocks noGrp="1"/>
          </p:cNvSpPr>
          <p:nvPr>
            <p:ph type="body" sz="quarter" idx="16"/>
          </p:nvPr>
        </p:nvSpPr>
        <p:spPr>
          <a:xfrm>
            <a:off x="425684"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19" name="Title 18"/>
          <p:cNvSpPr>
            <a:spLocks noGrp="1"/>
          </p:cNvSpPr>
          <p:nvPr>
            <p:ph type="title"/>
          </p:nvPr>
        </p:nvSpPr>
        <p:spPr/>
        <p:txBody>
          <a:bodyPr/>
          <a:lstStyle/>
          <a:p>
            <a:r>
              <a:rPr lang="en-US" smtClean="0"/>
              <a:t>Click to edit Master title style</a:t>
            </a:r>
            <a:endParaRPr lang="en-US"/>
          </a:p>
        </p:txBody>
      </p:sp>
      <p:sp>
        <p:nvSpPr>
          <p:cNvPr id="21" name="Text Placeholder 15"/>
          <p:cNvSpPr>
            <a:spLocks noGrp="1"/>
          </p:cNvSpPr>
          <p:nvPr>
            <p:ph type="body" sz="quarter" idx="20"/>
          </p:nvPr>
        </p:nvSpPr>
        <p:spPr>
          <a:xfrm>
            <a:off x="425684"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0" name="Rectangle 5"/>
          <p:cNvSpPr>
            <a:spLocks noChangeArrowheads="1"/>
          </p:cNvSpPr>
          <p:nvPr userDrawn="1"/>
        </p:nvSpPr>
        <p:spPr bwMode="auto">
          <a:xfrm>
            <a:off x="3189335"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1" name="Rectangle 5"/>
          <p:cNvSpPr>
            <a:spLocks noChangeArrowheads="1"/>
          </p:cNvSpPr>
          <p:nvPr userDrawn="1"/>
        </p:nvSpPr>
        <p:spPr bwMode="auto">
          <a:xfrm>
            <a:off x="3189335"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2" name="Text Placeholder 15"/>
          <p:cNvSpPr>
            <a:spLocks noGrp="1"/>
          </p:cNvSpPr>
          <p:nvPr>
            <p:ph type="body" sz="quarter" idx="21"/>
          </p:nvPr>
        </p:nvSpPr>
        <p:spPr>
          <a:xfrm>
            <a:off x="3308806"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3" name="Text Placeholder 15"/>
          <p:cNvSpPr>
            <a:spLocks noGrp="1"/>
          </p:cNvSpPr>
          <p:nvPr>
            <p:ph type="body" sz="quarter" idx="22"/>
          </p:nvPr>
        </p:nvSpPr>
        <p:spPr>
          <a:xfrm>
            <a:off x="3308806"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
        <p:nvSpPr>
          <p:cNvPr id="64" name="Rectangle 5"/>
          <p:cNvSpPr>
            <a:spLocks noChangeArrowheads="1"/>
          </p:cNvSpPr>
          <p:nvPr userDrawn="1"/>
        </p:nvSpPr>
        <p:spPr bwMode="auto">
          <a:xfrm>
            <a:off x="6078632" y="1954304"/>
            <a:ext cx="2774856" cy="4148045"/>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5" name="Rectangle 5"/>
          <p:cNvSpPr>
            <a:spLocks noChangeArrowheads="1"/>
          </p:cNvSpPr>
          <p:nvPr userDrawn="1"/>
        </p:nvSpPr>
        <p:spPr bwMode="auto">
          <a:xfrm>
            <a:off x="6078632" y="1144589"/>
            <a:ext cx="2774856" cy="800752"/>
          </a:xfrm>
          <a:prstGeom prst="rect">
            <a:avLst/>
          </a:prstGeom>
          <a:solidFill>
            <a:schemeClr val="accent3"/>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66" name="Text Placeholder 15"/>
          <p:cNvSpPr>
            <a:spLocks noGrp="1"/>
          </p:cNvSpPr>
          <p:nvPr>
            <p:ph type="body" sz="quarter" idx="23"/>
          </p:nvPr>
        </p:nvSpPr>
        <p:spPr>
          <a:xfrm>
            <a:off x="6204278" y="1252865"/>
            <a:ext cx="2535915" cy="584200"/>
          </a:xfrm>
        </p:spPr>
        <p:txBody>
          <a:bodyPr anchor="ctr">
            <a:noAutofit/>
          </a:bodyPr>
          <a:lstStyle>
            <a:lvl1pPr marL="0" algn="l">
              <a:lnSpc>
                <a:spcPct val="100000"/>
              </a:lnSpc>
              <a:spcBef>
                <a:spcPts val="0"/>
              </a:spcBef>
              <a:buFontTx/>
              <a:buNone/>
              <a:defRPr sz="1800" b="1">
                <a:solidFill>
                  <a:schemeClr val="bg1"/>
                </a:solidFill>
                <a:latin typeface="+mn-lt"/>
                <a:cs typeface="Arial" pitchFamily="34" charset="0"/>
              </a:defRPr>
            </a:lvl1pPr>
          </a:lstStyle>
          <a:p>
            <a:pPr lvl="0"/>
            <a:r>
              <a:rPr lang="en-US" dirty="0" smtClean="0"/>
              <a:t>Click to edit Master text styles</a:t>
            </a:r>
          </a:p>
        </p:txBody>
      </p:sp>
      <p:sp>
        <p:nvSpPr>
          <p:cNvPr id="67" name="Text Placeholder 15"/>
          <p:cNvSpPr>
            <a:spLocks noGrp="1"/>
          </p:cNvSpPr>
          <p:nvPr>
            <p:ph type="body" sz="quarter" idx="24"/>
          </p:nvPr>
        </p:nvSpPr>
        <p:spPr>
          <a:xfrm>
            <a:off x="6204278" y="2057399"/>
            <a:ext cx="2535915" cy="3935413"/>
          </a:xfrm>
        </p:spPr>
        <p:txBody>
          <a:bodyPr anchor="t" anchorCtr="0">
            <a:noAutofit/>
          </a:bodyPr>
          <a:lstStyle>
            <a:lvl1pPr marL="0" algn="l">
              <a:lnSpc>
                <a:spcPct val="100000"/>
              </a:lnSpc>
              <a:spcBef>
                <a:spcPts val="0"/>
              </a:spcBef>
              <a:buFontTx/>
              <a:buNone/>
              <a:defRPr sz="1800" b="0">
                <a:solidFill>
                  <a:schemeClr val="tx1"/>
                </a:solidFill>
                <a:latin typeface="+mn-lt"/>
                <a:cs typeface="Arial" pitchFamily="34" charset="0"/>
              </a:defRPr>
            </a:lvl1pPr>
          </a:lstStyle>
          <a:p>
            <a:pPr lvl="0"/>
            <a:r>
              <a:rPr lang="en-US" dirty="0"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Two Content">
    <p:spTree>
      <p:nvGrpSpPr>
        <p:cNvPr id="1" name=""/>
        <p:cNvGrpSpPr/>
        <p:nvPr/>
      </p:nvGrpSpPr>
      <p:grpSpPr>
        <a:xfrm>
          <a:off x="0" y="0"/>
          <a:ext cx="0" cy="0"/>
          <a:chOff x="0" y="0"/>
          <a:chExt cx="0" cy="0"/>
        </a:xfrm>
      </p:grpSpPr>
      <p:grpSp>
        <p:nvGrpSpPr>
          <p:cNvPr id="2" name="Group 215"/>
          <p:cNvGrpSpPr>
            <a:grpSpLocks/>
          </p:cNvGrpSpPr>
          <p:nvPr userDrawn="1"/>
        </p:nvGrpSpPr>
        <p:grpSpPr bwMode="auto">
          <a:xfrm>
            <a:off x="134938" y="1244600"/>
            <a:ext cx="9009062" cy="4775200"/>
            <a:chOff x="107950" y="1074738"/>
            <a:chExt cx="9009063" cy="4775200"/>
          </a:xfrm>
        </p:grpSpPr>
        <p:pic>
          <p:nvPicPr>
            <p:cNvPr id="4" name="Picture 36" descr="FADE-WORLD"/>
            <p:cNvPicPr>
              <a:picLocks noChangeAspect="1" noChangeArrowheads="1"/>
            </p:cNvPicPr>
            <p:nvPr userDrawn="1"/>
          </p:nvPicPr>
          <p:blipFill>
            <a:blip r:embed="rId2" cstate="print">
              <a:clrChange>
                <a:clrFrom>
                  <a:srgbClr val="FFFFFF"/>
                </a:clrFrom>
                <a:clrTo>
                  <a:srgbClr val="FFFFFF">
                    <a:alpha val="0"/>
                  </a:srgbClr>
                </a:clrTo>
              </a:clrChange>
              <a:grayscl/>
            </a:blip>
            <a:srcRect b="20403"/>
            <a:stretch>
              <a:fillRect/>
            </a:stretch>
          </p:blipFill>
          <p:spPr bwMode="auto">
            <a:xfrm>
              <a:off x="107950" y="1074738"/>
              <a:ext cx="8928100" cy="4775200"/>
            </a:xfrm>
            <a:prstGeom prst="rect">
              <a:avLst/>
            </a:prstGeom>
            <a:noFill/>
            <a:ln w="9525">
              <a:noFill/>
              <a:miter lim="800000"/>
              <a:headEnd/>
              <a:tailEnd/>
            </a:ln>
          </p:spPr>
        </p:pic>
        <p:grpSp>
          <p:nvGrpSpPr>
            <p:cNvPr id="3" name="Group 71"/>
            <p:cNvGrpSpPr>
              <a:grpSpLocks/>
            </p:cNvGrpSpPr>
            <p:nvPr userDrawn="1"/>
          </p:nvGrpSpPr>
          <p:grpSpPr bwMode="auto">
            <a:xfrm>
              <a:off x="1506537" y="1731963"/>
              <a:ext cx="7610476" cy="3762375"/>
              <a:chOff x="1506537" y="1731963"/>
              <a:chExt cx="7610476" cy="3762375"/>
            </a:xfrm>
          </p:grpSpPr>
          <p:pic>
            <p:nvPicPr>
              <p:cNvPr id="6" name="Picture 37" descr="ireland"/>
              <p:cNvPicPr>
                <a:picLocks noChangeAspect="1" noChangeArrowheads="1"/>
              </p:cNvPicPr>
              <p:nvPr userDrawn="1"/>
            </p:nvPicPr>
            <p:blipFill>
              <a:blip r:embed="rId3" cstate="print"/>
              <a:srcRect/>
              <a:stretch>
                <a:fillRect/>
              </a:stretch>
            </p:blipFill>
            <p:spPr bwMode="auto">
              <a:xfrm>
                <a:off x="3841750" y="2205038"/>
                <a:ext cx="201613" cy="204787"/>
              </a:xfrm>
              <a:prstGeom prst="rect">
                <a:avLst/>
              </a:prstGeom>
              <a:noFill/>
              <a:ln w="9525">
                <a:noFill/>
                <a:miter lim="800000"/>
                <a:headEnd/>
                <a:tailEnd/>
              </a:ln>
            </p:spPr>
          </p:pic>
          <p:pic>
            <p:nvPicPr>
              <p:cNvPr id="7" name="Picture 38" descr="germany"/>
              <p:cNvPicPr>
                <a:picLocks noChangeAspect="1" noChangeArrowheads="1"/>
              </p:cNvPicPr>
              <p:nvPr userDrawn="1"/>
            </p:nvPicPr>
            <p:blipFill>
              <a:blip r:embed="rId4" cstate="print"/>
              <a:srcRect/>
              <a:stretch>
                <a:fillRect/>
              </a:stretch>
            </p:blipFill>
            <p:spPr bwMode="auto">
              <a:xfrm>
                <a:off x="4397375" y="2473325"/>
                <a:ext cx="201613" cy="204788"/>
              </a:xfrm>
              <a:prstGeom prst="rect">
                <a:avLst/>
              </a:prstGeom>
              <a:noFill/>
              <a:ln w="9525">
                <a:noFill/>
                <a:miter lim="800000"/>
                <a:headEnd/>
                <a:tailEnd/>
              </a:ln>
            </p:spPr>
          </p:pic>
          <p:sp>
            <p:nvSpPr>
              <p:cNvPr id="8" name="Text Box 6"/>
              <p:cNvSpPr txBox="1">
                <a:spLocks noChangeArrowheads="1"/>
              </p:cNvSpPr>
              <p:nvPr userDrawn="1"/>
            </p:nvSpPr>
            <p:spPr bwMode="auto">
              <a:xfrm>
                <a:off x="3865562" y="2511426"/>
                <a:ext cx="114458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England</a:t>
                </a:r>
              </a:p>
            </p:txBody>
          </p:sp>
          <p:sp>
            <p:nvSpPr>
              <p:cNvPr id="9" name="Text Box 7"/>
              <p:cNvSpPr txBox="1">
                <a:spLocks noChangeArrowheads="1"/>
              </p:cNvSpPr>
              <p:nvPr userDrawn="1"/>
            </p:nvSpPr>
            <p:spPr bwMode="auto">
              <a:xfrm>
                <a:off x="3509962" y="2262188"/>
                <a:ext cx="4016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Ireland</a:t>
                </a:r>
                <a:endParaRPr lang="en-US" sz="600" dirty="0">
                  <a:latin typeface="Verdana" pitchFamily="34" charset="0"/>
                </a:endParaRPr>
              </a:p>
            </p:txBody>
          </p:sp>
          <p:sp>
            <p:nvSpPr>
              <p:cNvPr id="10" name="Text Box 8"/>
              <p:cNvSpPr txBox="1">
                <a:spLocks noChangeArrowheads="1"/>
              </p:cNvSpPr>
              <p:nvPr userDrawn="1"/>
            </p:nvSpPr>
            <p:spPr bwMode="auto">
              <a:xfrm>
                <a:off x="3752850" y="2397126"/>
                <a:ext cx="371475"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Wales</a:t>
                </a:r>
              </a:p>
            </p:txBody>
          </p:sp>
          <p:sp>
            <p:nvSpPr>
              <p:cNvPr id="11" name="Text Box 9"/>
              <p:cNvSpPr txBox="1">
                <a:spLocks noChangeArrowheads="1"/>
              </p:cNvSpPr>
              <p:nvPr userDrawn="1"/>
            </p:nvSpPr>
            <p:spPr bwMode="auto">
              <a:xfrm>
                <a:off x="3692525" y="2112963"/>
                <a:ext cx="515937"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Scotland</a:t>
                </a:r>
                <a:endParaRPr lang="en-US" sz="600" dirty="0">
                  <a:latin typeface="Verdana" pitchFamily="34" charset="0"/>
                </a:endParaRPr>
              </a:p>
            </p:txBody>
          </p:sp>
          <p:sp>
            <p:nvSpPr>
              <p:cNvPr id="12" name="Text Box 10"/>
              <p:cNvSpPr txBox="1">
                <a:spLocks noChangeArrowheads="1"/>
              </p:cNvSpPr>
              <p:nvPr userDrawn="1"/>
            </p:nvSpPr>
            <p:spPr bwMode="auto">
              <a:xfrm>
                <a:off x="4418012" y="1731963"/>
                <a:ext cx="5143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Norway</a:t>
                </a:r>
                <a:endParaRPr lang="en-GB" sz="600" dirty="0">
                  <a:latin typeface="Verdana" pitchFamily="34" charset="0"/>
                </a:endParaRPr>
              </a:p>
            </p:txBody>
          </p:sp>
          <p:sp>
            <p:nvSpPr>
              <p:cNvPr id="13" name="Text Box 11"/>
              <p:cNvSpPr txBox="1">
                <a:spLocks noChangeArrowheads="1"/>
              </p:cNvSpPr>
              <p:nvPr userDrawn="1"/>
            </p:nvSpPr>
            <p:spPr bwMode="auto">
              <a:xfrm>
                <a:off x="3883025" y="2530476"/>
                <a:ext cx="5699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Germany</a:t>
                </a:r>
                <a:endParaRPr lang="en-GB" sz="600" dirty="0">
                  <a:latin typeface="Verdana" pitchFamily="34" charset="0"/>
                </a:endParaRPr>
              </a:p>
            </p:txBody>
          </p:sp>
          <p:sp>
            <p:nvSpPr>
              <p:cNvPr id="14" name="Text Box 12"/>
              <p:cNvSpPr txBox="1">
                <a:spLocks noChangeArrowheads="1"/>
              </p:cNvSpPr>
              <p:nvPr userDrawn="1"/>
            </p:nvSpPr>
            <p:spPr bwMode="auto">
              <a:xfrm>
                <a:off x="4262437" y="2165351"/>
                <a:ext cx="706438"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Netherlands</a:t>
                </a:r>
              </a:p>
            </p:txBody>
          </p:sp>
          <p:sp>
            <p:nvSpPr>
              <p:cNvPr id="15" name="Text Box 13"/>
              <p:cNvSpPr txBox="1">
                <a:spLocks noChangeArrowheads="1"/>
              </p:cNvSpPr>
              <p:nvPr userDrawn="1"/>
            </p:nvSpPr>
            <p:spPr bwMode="auto">
              <a:xfrm>
                <a:off x="3656012" y="2643188"/>
                <a:ext cx="6921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Switzerland</a:t>
                </a:r>
              </a:p>
            </p:txBody>
          </p:sp>
          <p:sp>
            <p:nvSpPr>
              <p:cNvPr id="16" name="Text Box 14"/>
              <p:cNvSpPr txBox="1">
                <a:spLocks noChangeArrowheads="1"/>
              </p:cNvSpPr>
              <p:nvPr userDrawn="1"/>
            </p:nvSpPr>
            <p:spPr bwMode="auto">
              <a:xfrm>
                <a:off x="1506537" y="24733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Canada</a:t>
                </a:r>
              </a:p>
            </p:txBody>
          </p:sp>
          <p:sp>
            <p:nvSpPr>
              <p:cNvPr id="17" name="Text Box 15"/>
              <p:cNvSpPr txBox="1">
                <a:spLocks noChangeArrowheads="1"/>
              </p:cNvSpPr>
              <p:nvPr userDrawn="1"/>
            </p:nvSpPr>
            <p:spPr bwMode="auto">
              <a:xfrm>
                <a:off x="6910388" y="3548063"/>
                <a:ext cx="468313"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Hong Kong</a:t>
                </a:r>
                <a:endParaRPr lang="en-GB" sz="600" dirty="0">
                  <a:latin typeface="Verdana" pitchFamily="34" charset="0"/>
                </a:endParaRPr>
              </a:p>
            </p:txBody>
          </p:sp>
          <p:sp>
            <p:nvSpPr>
              <p:cNvPr id="18" name="Text Box 16"/>
              <p:cNvSpPr txBox="1">
                <a:spLocks noChangeArrowheads="1"/>
              </p:cNvSpPr>
              <p:nvPr userDrawn="1"/>
            </p:nvSpPr>
            <p:spPr bwMode="auto">
              <a:xfrm>
                <a:off x="7412038" y="4859338"/>
                <a:ext cx="1192213"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Australia</a:t>
                </a:r>
                <a:endParaRPr lang="en-GB" sz="600" dirty="0">
                  <a:latin typeface="Verdana" pitchFamily="34" charset="0"/>
                </a:endParaRPr>
              </a:p>
            </p:txBody>
          </p:sp>
          <p:sp>
            <p:nvSpPr>
              <p:cNvPr id="19" name="Text Box 17"/>
              <p:cNvSpPr txBox="1">
                <a:spLocks noChangeArrowheads="1"/>
              </p:cNvSpPr>
              <p:nvPr userDrawn="1"/>
            </p:nvSpPr>
            <p:spPr bwMode="auto">
              <a:xfrm>
                <a:off x="7924801" y="5402263"/>
                <a:ext cx="1192212"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New Zealand</a:t>
                </a:r>
                <a:endParaRPr lang="en-US" sz="600" dirty="0">
                  <a:latin typeface="Verdana" pitchFamily="34" charset="0"/>
                </a:endParaRPr>
              </a:p>
            </p:txBody>
          </p:sp>
          <p:sp>
            <p:nvSpPr>
              <p:cNvPr id="20" name="Text Box 18"/>
              <p:cNvSpPr txBox="1">
                <a:spLocks noChangeArrowheads="1"/>
              </p:cNvSpPr>
              <p:nvPr userDrawn="1"/>
            </p:nvSpPr>
            <p:spPr bwMode="auto">
              <a:xfrm>
                <a:off x="6699251" y="4067176"/>
                <a:ext cx="433387" cy="92075"/>
              </a:xfrm>
              <a:prstGeom prst="rect">
                <a:avLst/>
              </a:prstGeom>
              <a:noFill/>
              <a:ln w="12700">
                <a:noFill/>
                <a:miter lim="800000"/>
                <a:headEnd type="none" w="sm" len="sm"/>
                <a:tailEnd type="none" w="sm" len="sm"/>
              </a:ln>
            </p:spPr>
            <p:txBody>
              <a:bodyPr wrap="none" lIns="0" tIns="0" rIns="0" bIns="0">
                <a:spAutoFit/>
              </a:bodyPr>
              <a:lstStyle/>
              <a:p>
                <a:pPr algn="ctr" fontAlgn="auto">
                  <a:spcAft>
                    <a:spcPts val="0"/>
                  </a:spcAft>
                  <a:buClr>
                    <a:srgbClr val="336699"/>
                  </a:buClr>
                  <a:defRPr/>
                </a:pPr>
                <a:r>
                  <a:rPr lang="en-GB" sz="600" b="1" dirty="0">
                    <a:latin typeface="Verdana" pitchFamily="34" charset="0"/>
                  </a:rPr>
                  <a:t>Singapore</a:t>
                </a:r>
                <a:endParaRPr lang="en-GB" sz="600" dirty="0">
                  <a:latin typeface="Verdana" pitchFamily="34" charset="0"/>
                </a:endParaRPr>
              </a:p>
            </p:txBody>
          </p:sp>
          <p:sp>
            <p:nvSpPr>
              <p:cNvPr id="21" name="Text Box 19"/>
              <p:cNvSpPr txBox="1">
                <a:spLocks noChangeArrowheads="1"/>
              </p:cNvSpPr>
              <p:nvPr userDrawn="1"/>
            </p:nvSpPr>
            <p:spPr bwMode="auto">
              <a:xfrm>
                <a:off x="4310062" y="3074988"/>
                <a:ext cx="417513"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Malta</a:t>
                </a:r>
                <a:endParaRPr lang="en-US" sz="600" dirty="0">
                  <a:latin typeface="Verdana" pitchFamily="34" charset="0"/>
                </a:endParaRPr>
              </a:p>
            </p:txBody>
          </p:sp>
          <p:sp>
            <p:nvSpPr>
              <p:cNvPr id="22" name="Text Box 20"/>
              <p:cNvSpPr txBox="1">
                <a:spLocks noChangeArrowheads="1"/>
              </p:cNvSpPr>
              <p:nvPr userDrawn="1"/>
            </p:nvSpPr>
            <p:spPr bwMode="auto">
              <a:xfrm>
                <a:off x="6588126" y="3243263"/>
                <a:ext cx="42386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China</a:t>
                </a:r>
              </a:p>
            </p:txBody>
          </p:sp>
          <p:sp>
            <p:nvSpPr>
              <p:cNvPr id="23" name="Text Box 21"/>
              <p:cNvSpPr txBox="1">
                <a:spLocks noChangeArrowheads="1"/>
              </p:cNvSpPr>
              <p:nvPr userDrawn="1"/>
            </p:nvSpPr>
            <p:spPr bwMode="auto">
              <a:xfrm>
                <a:off x="4572000" y="4908551"/>
                <a:ext cx="70802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South Africa</a:t>
                </a:r>
                <a:endParaRPr lang="en-US" sz="600" dirty="0">
                  <a:latin typeface="Verdana" pitchFamily="34" charset="0"/>
                </a:endParaRPr>
              </a:p>
            </p:txBody>
          </p:sp>
          <p:pic>
            <p:nvPicPr>
              <p:cNvPr id="24" name="Picture 55" descr="australia"/>
              <p:cNvPicPr>
                <a:picLocks noChangeAspect="1" noChangeArrowheads="1"/>
              </p:cNvPicPr>
              <p:nvPr userDrawn="1"/>
            </p:nvPicPr>
            <p:blipFill>
              <a:blip r:embed="rId5" cstate="print"/>
              <a:srcRect/>
              <a:stretch>
                <a:fillRect/>
              </a:stretch>
            </p:blipFill>
            <p:spPr bwMode="auto">
              <a:xfrm>
                <a:off x="7524750" y="4652963"/>
                <a:ext cx="201613" cy="204787"/>
              </a:xfrm>
              <a:prstGeom prst="rect">
                <a:avLst/>
              </a:prstGeom>
              <a:noFill/>
              <a:ln w="9525">
                <a:noFill/>
                <a:miter lim="800000"/>
                <a:headEnd/>
                <a:tailEnd/>
              </a:ln>
            </p:spPr>
          </p:pic>
          <p:pic>
            <p:nvPicPr>
              <p:cNvPr id="25" name="Picture 56" descr="austria"/>
              <p:cNvPicPr>
                <a:picLocks noChangeAspect="1" noChangeArrowheads="1"/>
              </p:cNvPicPr>
              <p:nvPr userDrawn="1"/>
            </p:nvPicPr>
            <p:blipFill>
              <a:blip r:embed="rId6" cstate="print"/>
              <a:srcRect/>
              <a:stretch>
                <a:fillRect/>
              </a:stretch>
            </p:blipFill>
            <p:spPr bwMode="auto">
              <a:xfrm rot="-1003870">
                <a:off x="4532313" y="2622550"/>
                <a:ext cx="201612" cy="204788"/>
              </a:xfrm>
              <a:prstGeom prst="rect">
                <a:avLst/>
              </a:prstGeom>
              <a:noFill/>
              <a:ln w="9525">
                <a:noFill/>
                <a:miter lim="800000"/>
                <a:headEnd/>
                <a:tailEnd/>
              </a:ln>
            </p:spPr>
          </p:pic>
          <p:sp>
            <p:nvSpPr>
              <p:cNvPr id="26" name="Text Box 24"/>
              <p:cNvSpPr txBox="1">
                <a:spLocks noChangeArrowheads="1"/>
              </p:cNvSpPr>
              <p:nvPr userDrawn="1"/>
            </p:nvSpPr>
            <p:spPr bwMode="auto">
              <a:xfrm>
                <a:off x="4384675" y="2762251"/>
                <a:ext cx="49053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Austria</a:t>
                </a:r>
                <a:endParaRPr lang="en-US" sz="600" dirty="0">
                  <a:latin typeface="Verdana" pitchFamily="34" charset="0"/>
                </a:endParaRPr>
              </a:p>
            </p:txBody>
          </p:sp>
          <p:pic>
            <p:nvPicPr>
              <p:cNvPr id="27" name="Picture 58" descr="canada"/>
              <p:cNvPicPr>
                <a:picLocks noChangeAspect="1" noChangeArrowheads="1"/>
              </p:cNvPicPr>
              <p:nvPr userDrawn="1"/>
            </p:nvPicPr>
            <p:blipFill>
              <a:blip r:embed="rId7" cstate="print"/>
              <a:srcRect/>
              <a:stretch>
                <a:fillRect/>
              </a:stretch>
            </p:blipFill>
            <p:spPr bwMode="auto">
              <a:xfrm>
                <a:off x="1563688" y="2265363"/>
                <a:ext cx="201612" cy="204787"/>
              </a:xfrm>
              <a:prstGeom prst="rect">
                <a:avLst/>
              </a:prstGeom>
              <a:noFill/>
              <a:ln w="9525">
                <a:noFill/>
                <a:miter lim="800000"/>
                <a:headEnd/>
                <a:tailEnd/>
              </a:ln>
            </p:spPr>
          </p:pic>
          <p:pic>
            <p:nvPicPr>
              <p:cNvPr id="28" name="Picture 59" descr="china"/>
              <p:cNvPicPr>
                <a:picLocks noChangeAspect="1" noChangeArrowheads="1"/>
              </p:cNvPicPr>
              <p:nvPr userDrawn="1"/>
            </p:nvPicPr>
            <p:blipFill>
              <a:blip r:embed="rId8" cstate="print"/>
              <a:srcRect/>
              <a:stretch>
                <a:fillRect/>
              </a:stretch>
            </p:blipFill>
            <p:spPr bwMode="auto">
              <a:xfrm>
                <a:off x="6707188" y="3068638"/>
                <a:ext cx="201612" cy="204787"/>
              </a:xfrm>
              <a:prstGeom prst="rect">
                <a:avLst/>
              </a:prstGeom>
              <a:noFill/>
              <a:ln w="9525">
                <a:noFill/>
                <a:miter lim="800000"/>
                <a:headEnd/>
                <a:tailEnd/>
              </a:ln>
            </p:spPr>
          </p:pic>
          <p:pic>
            <p:nvPicPr>
              <p:cNvPr id="29" name="Picture 60" descr="england"/>
              <p:cNvPicPr>
                <a:picLocks noChangeAspect="1" noChangeArrowheads="1"/>
              </p:cNvPicPr>
              <p:nvPr userDrawn="1"/>
            </p:nvPicPr>
            <p:blipFill>
              <a:blip r:embed="rId9" cstate="print"/>
              <a:srcRect/>
              <a:stretch>
                <a:fillRect/>
              </a:stretch>
            </p:blipFill>
            <p:spPr bwMode="auto">
              <a:xfrm>
                <a:off x="4187825" y="2393950"/>
                <a:ext cx="201613" cy="204788"/>
              </a:xfrm>
              <a:prstGeom prst="rect">
                <a:avLst/>
              </a:prstGeom>
              <a:noFill/>
              <a:ln w="9525">
                <a:noFill/>
                <a:miter lim="800000"/>
                <a:headEnd/>
                <a:tailEnd/>
              </a:ln>
            </p:spPr>
          </p:pic>
          <p:pic>
            <p:nvPicPr>
              <p:cNvPr id="30" name="Picture 61" descr="hongkong"/>
              <p:cNvPicPr>
                <a:picLocks noChangeAspect="1" noChangeArrowheads="1"/>
              </p:cNvPicPr>
              <p:nvPr userDrawn="1"/>
            </p:nvPicPr>
            <p:blipFill>
              <a:blip r:embed="rId10" cstate="print"/>
              <a:srcRect/>
              <a:stretch>
                <a:fillRect/>
              </a:stretch>
            </p:blipFill>
            <p:spPr bwMode="auto">
              <a:xfrm>
                <a:off x="7019925" y="3325813"/>
                <a:ext cx="201613" cy="204787"/>
              </a:xfrm>
              <a:prstGeom prst="rect">
                <a:avLst/>
              </a:prstGeom>
              <a:noFill/>
              <a:ln w="9525">
                <a:noFill/>
                <a:miter lim="800000"/>
                <a:headEnd/>
                <a:tailEnd/>
              </a:ln>
            </p:spPr>
          </p:pic>
          <p:pic>
            <p:nvPicPr>
              <p:cNvPr id="31" name="Picture 62" descr="Malta"/>
              <p:cNvPicPr>
                <a:picLocks noChangeAspect="1" noChangeArrowheads="1"/>
              </p:cNvPicPr>
              <p:nvPr userDrawn="1"/>
            </p:nvPicPr>
            <p:blipFill>
              <a:blip r:embed="rId11" cstate="print"/>
              <a:srcRect/>
              <a:stretch>
                <a:fillRect/>
              </a:stretch>
            </p:blipFill>
            <p:spPr bwMode="auto">
              <a:xfrm>
                <a:off x="4460875" y="2914650"/>
                <a:ext cx="201613" cy="204788"/>
              </a:xfrm>
              <a:prstGeom prst="rect">
                <a:avLst/>
              </a:prstGeom>
              <a:noFill/>
              <a:ln w="9525">
                <a:noFill/>
                <a:miter lim="800000"/>
                <a:headEnd/>
                <a:tailEnd/>
              </a:ln>
            </p:spPr>
          </p:pic>
          <p:pic>
            <p:nvPicPr>
              <p:cNvPr id="32" name="Picture 63" descr="netherlands"/>
              <p:cNvPicPr>
                <a:picLocks noChangeAspect="1" noChangeArrowheads="1"/>
              </p:cNvPicPr>
              <p:nvPr userDrawn="1"/>
            </p:nvPicPr>
            <p:blipFill>
              <a:blip r:embed="rId12" cstate="print"/>
              <a:srcRect/>
              <a:stretch>
                <a:fillRect/>
              </a:stretch>
            </p:blipFill>
            <p:spPr bwMode="auto">
              <a:xfrm>
                <a:off x="4356100" y="2301875"/>
                <a:ext cx="201613" cy="204788"/>
              </a:xfrm>
              <a:prstGeom prst="rect">
                <a:avLst/>
              </a:prstGeom>
              <a:noFill/>
              <a:ln w="9525">
                <a:noFill/>
                <a:miter lim="800000"/>
                <a:headEnd/>
                <a:tailEnd/>
              </a:ln>
            </p:spPr>
          </p:pic>
          <p:pic>
            <p:nvPicPr>
              <p:cNvPr id="33" name="Picture 64" descr="norway"/>
              <p:cNvPicPr>
                <a:picLocks noChangeAspect="1" noChangeArrowheads="1"/>
              </p:cNvPicPr>
              <p:nvPr userDrawn="1"/>
            </p:nvPicPr>
            <p:blipFill>
              <a:blip r:embed="rId13" cstate="print"/>
              <a:srcRect/>
              <a:stretch>
                <a:fillRect/>
              </a:stretch>
            </p:blipFill>
            <p:spPr bwMode="auto">
              <a:xfrm>
                <a:off x="4454525" y="1954213"/>
                <a:ext cx="201613" cy="204787"/>
              </a:xfrm>
              <a:prstGeom prst="rect">
                <a:avLst/>
              </a:prstGeom>
              <a:noFill/>
              <a:ln w="9525">
                <a:noFill/>
                <a:miter lim="800000"/>
                <a:headEnd/>
                <a:tailEnd/>
              </a:ln>
            </p:spPr>
          </p:pic>
          <p:pic>
            <p:nvPicPr>
              <p:cNvPr id="34" name="Picture 65" descr="nzealand"/>
              <p:cNvPicPr>
                <a:picLocks noChangeAspect="1" noChangeArrowheads="1"/>
              </p:cNvPicPr>
              <p:nvPr userDrawn="1"/>
            </p:nvPicPr>
            <p:blipFill>
              <a:blip r:embed="rId14" cstate="print"/>
              <a:srcRect/>
              <a:stretch>
                <a:fillRect/>
              </a:stretch>
            </p:blipFill>
            <p:spPr bwMode="auto">
              <a:xfrm>
                <a:off x="8532813" y="5216525"/>
                <a:ext cx="201612" cy="204788"/>
              </a:xfrm>
              <a:prstGeom prst="rect">
                <a:avLst/>
              </a:prstGeom>
              <a:noFill/>
              <a:ln w="9525">
                <a:noFill/>
                <a:miter lim="800000"/>
                <a:headEnd/>
                <a:tailEnd/>
              </a:ln>
            </p:spPr>
          </p:pic>
          <p:pic>
            <p:nvPicPr>
              <p:cNvPr id="35" name="Picture 66" descr="sco"/>
              <p:cNvPicPr>
                <a:picLocks noChangeAspect="1" noChangeArrowheads="1"/>
              </p:cNvPicPr>
              <p:nvPr userDrawn="1"/>
            </p:nvPicPr>
            <p:blipFill>
              <a:blip r:embed="rId15" cstate="print"/>
              <a:srcRect/>
              <a:stretch>
                <a:fillRect/>
              </a:stretch>
            </p:blipFill>
            <p:spPr bwMode="auto">
              <a:xfrm>
                <a:off x="4083050" y="2071688"/>
                <a:ext cx="201613" cy="204787"/>
              </a:xfrm>
              <a:prstGeom prst="rect">
                <a:avLst/>
              </a:prstGeom>
              <a:noFill/>
              <a:ln w="9525">
                <a:noFill/>
                <a:miter lim="800000"/>
                <a:headEnd/>
                <a:tailEnd/>
              </a:ln>
            </p:spPr>
          </p:pic>
          <p:pic>
            <p:nvPicPr>
              <p:cNvPr id="36" name="Picture 67" descr="sing"/>
              <p:cNvPicPr>
                <a:picLocks noChangeAspect="1" noChangeArrowheads="1"/>
              </p:cNvPicPr>
              <p:nvPr userDrawn="1"/>
            </p:nvPicPr>
            <p:blipFill>
              <a:blip r:embed="rId16" cstate="print"/>
              <a:srcRect/>
              <a:stretch>
                <a:fillRect/>
              </a:stretch>
            </p:blipFill>
            <p:spPr bwMode="auto">
              <a:xfrm>
                <a:off x="6800850" y="3854450"/>
                <a:ext cx="201613" cy="204788"/>
              </a:xfrm>
              <a:prstGeom prst="rect">
                <a:avLst/>
              </a:prstGeom>
              <a:noFill/>
              <a:ln w="9525">
                <a:noFill/>
                <a:miter lim="800000"/>
                <a:headEnd/>
                <a:tailEnd/>
              </a:ln>
            </p:spPr>
          </p:pic>
          <p:pic>
            <p:nvPicPr>
              <p:cNvPr id="37" name="Picture 68" descr="southafrica"/>
              <p:cNvPicPr>
                <a:picLocks noChangeAspect="1" noChangeArrowheads="1"/>
              </p:cNvPicPr>
              <p:nvPr userDrawn="1"/>
            </p:nvPicPr>
            <p:blipFill>
              <a:blip r:embed="rId17" cstate="print"/>
              <a:srcRect/>
              <a:stretch>
                <a:fillRect/>
              </a:stretch>
            </p:blipFill>
            <p:spPr bwMode="auto">
              <a:xfrm>
                <a:off x="4805363" y="4724400"/>
                <a:ext cx="201612" cy="204788"/>
              </a:xfrm>
              <a:prstGeom prst="rect">
                <a:avLst/>
              </a:prstGeom>
              <a:noFill/>
              <a:ln w="9525">
                <a:noFill/>
                <a:miter lim="800000"/>
                <a:headEnd/>
                <a:tailEnd/>
              </a:ln>
            </p:spPr>
          </p:pic>
          <p:pic>
            <p:nvPicPr>
              <p:cNvPr id="38" name="Picture 69" descr="switzerland"/>
              <p:cNvPicPr>
                <a:picLocks noChangeAspect="1" noChangeArrowheads="1"/>
              </p:cNvPicPr>
              <p:nvPr userDrawn="1"/>
            </p:nvPicPr>
            <p:blipFill>
              <a:blip r:embed="rId18" cstate="print"/>
              <a:srcRect/>
              <a:stretch>
                <a:fillRect/>
              </a:stretch>
            </p:blipFill>
            <p:spPr bwMode="auto">
              <a:xfrm>
                <a:off x="4344988" y="2627313"/>
                <a:ext cx="201612" cy="204787"/>
              </a:xfrm>
              <a:prstGeom prst="rect">
                <a:avLst/>
              </a:prstGeom>
              <a:noFill/>
              <a:ln w="9525">
                <a:noFill/>
                <a:miter lim="800000"/>
                <a:headEnd/>
                <a:tailEnd/>
              </a:ln>
            </p:spPr>
          </p:pic>
          <p:pic>
            <p:nvPicPr>
              <p:cNvPr id="39" name="Picture 70" descr="wales"/>
              <p:cNvPicPr>
                <a:picLocks noChangeAspect="1" noChangeArrowheads="1"/>
              </p:cNvPicPr>
              <p:nvPr userDrawn="1"/>
            </p:nvPicPr>
            <p:blipFill>
              <a:blip r:embed="rId19" cstate="print"/>
              <a:srcRect/>
              <a:stretch>
                <a:fillRect/>
              </a:stretch>
            </p:blipFill>
            <p:spPr bwMode="auto">
              <a:xfrm>
                <a:off x="4024313" y="2292350"/>
                <a:ext cx="201612" cy="204788"/>
              </a:xfrm>
              <a:prstGeom prst="rect">
                <a:avLst/>
              </a:prstGeom>
              <a:noFill/>
              <a:ln w="9525">
                <a:noFill/>
                <a:miter lim="800000"/>
                <a:headEnd/>
                <a:tailEnd/>
              </a:ln>
            </p:spPr>
          </p:pic>
          <p:pic>
            <p:nvPicPr>
              <p:cNvPr id="40" name="Picture 71" descr="HUNGARY"/>
              <p:cNvPicPr>
                <a:picLocks noChangeAspect="1" noChangeArrowheads="1"/>
              </p:cNvPicPr>
              <p:nvPr userDrawn="1"/>
            </p:nvPicPr>
            <p:blipFill>
              <a:blip r:embed="rId20" cstate="print"/>
              <a:srcRect/>
              <a:stretch>
                <a:fillRect/>
              </a:stretch>
            </p:blipFill>
            <p:spPr bwMode="auto">
              <a:xfrm rot="-903839">
                <a:off x="4676775" y="2606675"/>
                <a:ext cx="201613" cy="204788"/>
              </a:xfrm>
              <a:prstGeom prst="rect">
                <a:avLst/>
              </a:prstGeom>
              <a:noFill/>
              <a:ln w="9525">
                <a:noFill/>
                <a:miter lim="800000"/>
                <a:headEnd/>
                <a:tailEnd/>
              </a:ln>
            </p:spPr>
          </p:pic>
          <p:sp>
            <p:nvSpPr>
              <p:cNvPr id="41" name="Text Box 39"/>
              <p:cNvSpPr txBox="1">
                <a:spLocks noChangeArrowheads="1"/>
              </p:cNvSpPr>
              <p:nvPr userDrawn="1"/>
            </p:nvSpPr>
            <p:spPr bwMode="auto">
              <a:xfrm>
                <a:off x="4816475" y="2546351"/>
                <a:ext cx="547687"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Hungary</a:t>
                </a:r>
              </a:p>
            </p:txBody>
          </p:sp>
          <p:pic>
            <p:nvPicPr>
              <p:cNvPr id="42" name="Picture 73" descr="poland"/>
              <p:cNvPicPr>
                <a:picLocks noChangeAspect="1" noChangeArrowheads="1"/>
              </p:cNvPicPr>
              <p:nvPr userDrawn="1"/>
            </p:nvPicPr>
            <p:blipFill>
              <a:blip r:embed="rId21" cstate="print"/>
              <a:srcRect/>
              <a:stretch>
                <a:fillRect/>
              </a:stretch>
            </p:blipFill>
            <p:spPr bwMode="auto">
              <a:xfrm rot="-789290">
                <a:off x="4572000" y="2349500"/>
                <a:ext cx="201613" cy="204788"/>
              </a:xfrm>
              <a:prstGeom prst="rect">
                <a:avLst/>
              </a:prstGeom>
              <a:noFill/>
              <a:ln w="9525">
                <a:noFill/>
                <a:miter lim="800000"/>
                <a:headEnd/>
                <a:tailEnd/>
              </a:ln>
            </p:spPr>
          </p:pic>
          <p:sp>
            <p:nvSpPr>
              <p:cNvPr id="43" name="Text Box 41"/>
              <p:cNvSpPr txBox="1">
                <a:spLocks noChangeArrowheads="1"/>
              </p:cNvSpPr>
              <p:nvPr userDrawn="1"/>
            </p:nvSpPr>
            <p:spPr bwMode="auto">
              <a:xfrm>
                <a:off x="4691062" y="2349501"/>
                <a:ext cx="4762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Poland</a:t>
                </a:r>
              </a:p>
            </p:txBody>
          </p:sp>
          <p:pic>
            <p:nvPicPr>
              <p:cNvPr id="44" name="Picture 75" descr="russia"/>
              <p:cNvPicPr>
                <a:picLocks noChangeAspect="1" noChangeArrowheads="1"/>
              </p:cNvPicPr>
              <p:nvPr userDrawn="1"/>
            </p:nvPicPr>
            <p:blipFill>
              <a:blip r:embed="rId22" cstate="print"/>
              <a:srcRect/>
              <a:stretch>
                <a:fillRect/>
              </a:stretch>
            </p:blipFill>
            <p:spPr bwMode="auto">
              <a:xfrm rot="-853182">
                <a:off x="5724525" y="2133600"/>
                <a:ext cx="201613" cy="204788"/>
              </a:xfrm>
              <a:prstGeom prst="rect">
                <a:avLst/>
              </a:prstGeom>
              <a:noFill/>
              <a:ln w="9525">
                <a:noFill/>
                <a:miter lim="800000"/>
                <a:headEnd/>
                <a:tailEnd/>
              </a:ln>
            </p:spPr>
          </p:pic>
          <p:sp>
            <p:nvSpPr>
              <p:cNvPr id="45" name="Text Box 43"/>
              <p:cNvSpPr txBox="1">
                <a:spLocks noChangeArrowheads="1"/>
              </p:cNvSpPr>
              <p:nvPr userDrawn="1"/>
            </p:nvSpPr>
            <p:spPr bwMode="auto">
              <a:xfrm>
                <a:off x="5605463" y="2293938"/>
                <a:ext cx="463550"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Russia</a:t>
                </a:r>
              </a:p>
            </p:txBody>
          </p:sp>
          <p:pic>
            <p:nvPicPr>
              <p:cNvPr id="46" name="Picture 77" descr="ROMANIA"/>
              <p:cNvPicPr>
                <a:picLocks noChangeAspect="1" noChangeArrowheads="1"/>
              </p:cNvPicPr>
              <p:nvPr userDrawn="1"/>
            </p:nvPicPr>
            <p:blipFill>
              <a:blip r:embed="rId23" cstate="print"/>
              <a:srcRect/>
              <a:stretch>
                <a:fillRect/>
              </a:stretch>
            </p:blipFill>
            <p:spPr bwMode="auto">
              <a:xfrm rot="-1010783">
                <a:off x="4827588" y="2687638"/>
                <a:ext cx="201612" cy="204787"/>
              </a:xfrm>
              <a:prstGeom prst="rect">
                <a:avLst/>
              </a:prstGeom>
              <a:noFill/>
              <a:ln w="9525">
                <a:noFill/>
                <a:miter lim="800000"/>
                <a:headEnd/>
                <a:tailEnd/>
              </a:ln>
            </p:spPr>
          </p:pic>
          <p:sp>
            <p:nvSpPr>
              <p:cNvPr id="47" name="Text Box 45"/>
              <p:cNvSpPr txBox="1">
                <a:spLocks noChangeArrowheads="1"/>
              </p:cNvSpPr>
              <p:nvPr userDrawn="1"/>
            </p:nvSpPr>
            <p:spPr bwMode="auto">
              <a:xfrm>
                <a:off x="5043487" y="2747963"/>
                <a:ext cx="515938"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Romania</a:t>
                </a:r>
                <a:endParaRPr lang="en-US" sz="600" b="1" dirty="0">
                  <a:latin typeface="Verdana" pitchFamily="34" charset="0"/>
                </a:endParaRPr>
              </a:p>
            </p:txBody>
          </p:sp>
          <p:pic>
            <p:nvPicPr>
              <p:cNvPr id="48" name="Picture 79" descr="GREECE"/>
              <p:cNvPicPr>
                <a:picLocks noChangeAspect="1" noChangeArrowheads="1"/>
              </p:cNvPicPr>
              <p:nvPr userDrawn="1"/>
            </p:nvPicPr>
            <p:blipFill>
              <a:blip r:embed="rId24" cstate="print"/>
              <a:srcRect/>
              <a:stretch>
                <a:fillRect/>
              </a:stretch>
            </p:blipFill>
            <p:spPr bwMode="auto">
              <a:xfrm rot="-1003870">
                <a:off x="4787900" y="2924175"/>
                <a:ext cx="201613" cy="204788"/>
              </a:xfrm>
              <a:prstGeom prst="rect">
                <a:avLst/>
              </a:prstGeom>
              <a:noFill/>
              <a:ln w="9525">
                <a:noFill/>
                <a:miter lim="800000"/>
                <a:headEnd/>
                <a:tailEnd/>
              </a:ln>
            </p:spPr>
          </p:pic>
          <p:sp>
            <p:nvSpPr>
              <p:cNvPr id="49" name="Text Box 47"/>
              <p:cNvSpPr txBox="1">
                <a:spLocks noChangeArrowheads="1"/>
              </p:cNvSpPr>
              <p:nvPr userDrawn="1"/>
            </p:nvSpPr>
            <p:spPr bwMode="auto">
              <a:xfrm>
                <a:off x="4883150" y="2960688"/>
                <a:ext cx="481012"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Greece</a:t>
                </a:r>
                <a:endParaRPr lang="en-US" sz="600" dirty="0">
                  <a:latin typeface="Verdana" pitchFamily="34" charset="0"/>
                </a:endParaRPr>
              </a:p>
            </p:txBody>
          </p:sp>
          <p:pic>
            <p:nvPicPr>
              <p:cNvPr id="50" name="Picture 81" descr="esp"/>
              <p:cNvPicPr>
                <a:picLocks noChangeAspect="1" noChangeArrowheads="1"/>
              </p:cNvPicPr>
              <p:nvPr userDrawn="1"/>
            </p:nvPicPr>
            <p:blipFill>
              <a:blip r:embed="rId25" cstate="print"/>
              <a:srcRect/>
              <a:stretch>
                <a:fillRect/>
              </a:stretch>
            </p:blipFill>
            <p:spPr bwMode="auto">
              <a:xfrm>
                <a:off x="4105275" y="2820988"/>
                <a:ext cx="201613" cy="204787"/>
              </a:xfrm>
              <a:prstGeom prst="rect">
                <a:avLst/>
              </a:prstGeom>
              <a:noFill/>
              <a:ln w="9525">
                <a:noFill/>
                <a:miter lim="800000"/>
                <a:headEnd/>
                <a:tailEnd/>
              </a:ln>
            </p:spPr>
          </p:pic>
          <p:sp>
            <p:nvSpPr>
              <p:cNvPr id="51" name="Text Box 49"/>
              <p:cNvSpPr txBox="1">
                <a:spLocks noChangeArrowheads="1"/>
              </p:cNvSpPr>
              <p:nvPr userDrawn="1"/>
            </p:nvSpPr>
            <p:spPr bwMode="auto">
              <a:xfrm>
                <a:off x="3995737" y="2944813"/>
                <a:ext cx="422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Spain</a:t>
                </a:r>
              </a:p>
            </p:txBody>
          </p:sp>
          <p:pic>
            <p:nvPicPr>
              <p:cNvPr id="52" name="Picture 83" descr="MEXICO"/>
              <p:cNvPicPr>
                <a:picLocks noChangeAspect="1" noChangeArrowheads="1"/>
              </p:cNvPicPr>
              <p:nvPr userDrawn="1"/>
            </p:nvPicPr>
            <p:blipFill>
              <a:blip r:embed="rId26" cstate="print"/>
              <a:srcRect/>
              <a:stretch>
                <a:fillRect/>
              </a:stretch>
            </p:blipFill>
            <p:spPr bwMode="auto">
              <a:xfrm>
                <a:off x="1673225" y="3394075"/>
                <a:ext cx="201613" cy="204788"/>
              </a:xfrm>
              <a:prstGeom prst="rect">
                <a:avLst/>
              </a:prstGeom>
              <a:noFill/>
              <a:ln w="9525">
                <a:noFill/>
                <a:miter lim="800000"/>
                <a:headEnd/>
                <a:tailEnd/>
              </a:ln>
            </p:spPr>
          </p:pic>
          <p:sp>
            <p:nvSpPr>
              <p:cNvPr id="53" name="Text Box 51"/>
              <p:cNvSpPr txBox="1">
                <a:spLocks noChangeArrowheads="1"/>
              </p:cNvSpPr>
              <p:nvPr userDrawn="1"/>
            </p:nvSpPr>
            <p:spPr bwMode="auto">
              <a:xfrm>
                <a:off x="1624012" y="3590926"/>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Mexico</a:t>
                </a:r>
              </a:p>
            </p:txBody>
          </p:sp>
          <p:pic>
            <p:nvPicPr>
              <p:cNvPr id="54" name="Picture 85" descr="PORTUGAL"/>
              <p:cNvPicPr>
                <a:picLocks noChangeAspect="1" noChangeArrowheads="1"/>
              </p:cNvPicPr>
              <p:nvPr userDrawn="1"/>
            </p:nvPicPr>
            <p:blipFill>
              <a:blip r:embed="rId27" cstate="print"/>
              <a:srcRect/>
              <a:stretch>
                <a:fillRect/>
              </a:stretch>
            </p:blipFill>
            <p:spPr bwMode="auto">
              <a:xfrm>
                <a:off x="3917950" y="2773363"/>
                <a:ext cx="201613" cy="204787"/>
              </a:xfrm>
              <a:prstGeom prst="rect">
                <a:avLst/>
              </a:prstGeom>
              <a:noFill/>
              <a:ln w="9525">
                <a:noFill/>
                <a:miter lim="800000"/>
                <a:headEnd/>
                <a:tailEnd/>
              </a:ln>
            </p:spPr>
          </p:pic>
          <p:sp>
            <p:nvSpPr>
              <p:cNvPr id="55" name="Text Box 53"/>
              <p:cNvSpPr txBox="1">
                <a:spLocks noChangeArrowheads="1"/>
              </p:cNvSpPr>
              <p:nvPr userDrawn="1"/>
            </p:nvSpPr>
            <p:spPr bwMode="auto">
              <a:xfrm>
                <a:off x="3446462" y="2814638"/>
                <a:ext cx="549275" cy="184150"/>
              </a:xfrm>
              <a:prstGeom prst="rect">
                <a:avLst/>
              </a:prstGeom>
              <a:noFill/>
              <a:ln w="12700">
                <a:noFill/>
                <a:miter lim="800000"/>
                <a:headEnd type="none" w="sm" len="sm"/>
                <a:tailEnd type="none" w="sm" len="sm"/>
              </a:ln>
            </p:spPr>
            <p:txBody>
              <a:bodyPr wrap="none">
                <a:spAutoFit/>
              </a:bodyPr>
              <a:lstStyle/>
              <a:p>
                <a:pPr algn="ctr" fontAlgn="auto">
                  <a:spcAft>
                    <a:spcPts val="0"/>
                  </a:spcAft>
                  <a:buClr>
                    <a:srgbClr val="336699"/>
                  </a:buClr>
                  <a:defRPr/>
                </a:pPr>
                <a:r>
                  <a:rPr lang="en-GB" sz="600" b="1" dirty="0">
                    <a:latin typeface="Verdana" pitchFamily="34" charset="0"/>
                  </a:rPr>
                  <a:t>Portugal</a:t>
                </a:r>
              </a:p>
            </p:txBody>
          </p:sp>
          <p:pic>
            <p:nvPicPr>
              <p:cNvPr id="56" name="Picture 87" descr="CHILE"/>
              <p:cNvPicPr>
                <a:picLocks noChangeAspect="1" noChangeArrowheads="1"/>
              </p:cNvPicPr>
              <p:nvPr userDrawn="1"/>
            </p:nvPicPr>
            <p:blipFill>
              <a:blip r:embed="rId28" cstate="print"/>
              <a:srcRect/>
              <a:stretch>
                <a:fillRect/>
              </a:stretch>
            </p:blipFill>
            <p:spPr bwMode="auto">
              <a:xfrm>
                <a:off x="2365375" y="5037138"/>
                <a:ext cx="201613" cy="204787"/>
              </a:xfrm>
              <a:prstGeom prst="rect">
                <a:avLst/>
              </a:prstGeom>
              <a:noFill/>
              <a:ln w="9525">
                <a:noFill/>
                <a:miter lim="800000"/>
                <a:headEnd/>
                <a:tailEnd/>
              </a:ln>
            </p:spPr>
          </p:pic>
          <p:sp>
            <p:nvSpPr>
              <p:cNvPr id="57" name="Text Box 55"/>
              <p:cNvSpPr txBox="1">
                <a:spLocks noChangeArrowheads="1"/>
              </p:cNvSpPr>
              <p:nvPr userDrawn="1"/>
            </p:nvSpPr>
            <p:spPr bwMode="auto">
              <a:xfrm>
                <a:off x="2336800" y="5310188"/>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Chile</a:t>
                </a:r>
              </a:p>
            </p:txBody>
          </p:sp>
          <p:pic>
            <p:nvPicPr>
              <p:cNvPr id="58" name="Picture 89" descr="ARGENTINA"/>
              <p:cNvPicPr>
                <a:picLocks noChangeAspect="1" noChangeArrowheads="1"/>
              </p:cNvPicPr>
              <p:nvPr userDrawn="1"/>
            </p:nvPicPr>
            <p:blipFill>
              <a:blip r:embed="rId29" cstate="print"/>
              <a:srcRect/>
              <a:stretch>
                <a:fillRect/>
              </a:stretch>
            </p:blipFill>
            <p:spPr bwMode="auto">
              <a:xfrm>
                <a:off x="2668588" y="4973638"/>
                <a:ext cx="201612" cy="204787"/>
              </a:xfrm>
              <a:prstGeom prst="rect">
                <a:avLst/>
              </a:prstGeom>
              <a:noFill/>
              <a:ln w="9525">
                <a:noFill/>
                <a:miter lim="800000"/>
                <a:headEnd/>
                <a:tailEnd/>
              </a:ln>
            </p:spPr>
          </p:pic>
          <p:sp>
            <p:nvSpPr>
              <p:cNvPr id="59" name="Text Box 57"/>
              <p:cNvSpPr txBox="1">
                <a:spLocks noChangeArrowheads="1"/>
              </p:cNvSpPr>
              <p:nvPr userDrawn="1"/>
            </p:nvSpPr>
            <p:spPr bwMode="auto">
              <a:xfrm>
                <a:off x="2692400" y="4883151"/>
                <a:ext cx="1193800" cy="92075"/>
              </a:xfrm>
              <a:prstGeom prst="rect">
                <a:avLst/>
              </a:prstGeom>
              <a:noFill/>
              <a:ln w="12700">
                <a:noFill/>
                <a:miter lim="800000"/>
                <a:headEnd type="none" w="sm" len="sm"/>
                <a:tailEnd type="none" w="sm" len="sm"/>
              </a:ln>
            </p:spPr>
            <p:txBody>
              <a:bodyPr lIns="0" tIns="0" rIns="0" bIns="0">
                <a:spAutoFit/>
              </a:bodyPr>
              <a:lstStyle/>
              <a:p>
                <a:pPr algn="ctr" fontAlgn="auto">
                  <a:spcAft>
                    <a:spcPts val="0"/>
                  </a:spcAft>
                  <a:buClr>
                    <a:srgbClr val="336699"/>
                  </a:buClr>
                  <a:defRPr/>
                </a:pPr>
                <a:r>
                  <a:rPr lang="en-GB" sz="600" b="1" dirty="0">
                    <a:latin typeface="Verdana" pitchFamily="34" charset="0"/>
                  </a:rPr>
                  <a:t>Argentina</a:t>
                </a:r>
              </a:p>
            </p:txBody>
          </p:sp>
        </p:grpSp>
      </p:grpSp>
      <p:sp>
        <p:nvSpPr>
          <p:cNvPr id="61" name="Title 60"/>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Two Content">
    <p:spTree>
      <p:nvGrpSpPr>
        <p:cNvPr id="1" name=""/>
        <p:cNvGrpSpPr/>
        <p:nvPr/>
      </p:nvGrpSpPr>
      <p:grpSpPr>
        <a:xfrm>
          <a:off x="0" y="0"/>
          <a:ext cx="0" cy="0"/>
          <a:chOff x="0" y="0"/>
          <a:chExt cx="0" cy="0"/>
        </a:xfrm>
      </p:grpSpPr>
      <p:sp>
        <p:nvSpPr>
          <p:cNvPr id="5" name="Rectangle 4"/>
          <p:cNvSpPr/>
          <p:nvPr userDrawn="1"/>
        </p:nvSpPr>
        <p:spPr>
          <a:xfrm>
            <a:off x="5867400" y="1420813"/>
            <a:ext cx="2971800" cy="1689940"/>
          </a:xfrm>
          <a:prstGeom prst="rect">
            <a:avLst/>
          </a:prstGeom>
          <a:solidFill>
            <a:srgbClr val="6257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a:spLocks noChangeArrowheads="1"/>
          </p:cNvSpPr>
          <p:nvPr userDrawn="1"/>
        </p:nvSpPr>
        <p:spPr bwMode="auto">
          <a:xfrm>
            <a:off x="292100" y="1157288"/>
            <a:ext cx="5359400" cy="4945062"/>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7" name="Line 5"/>
          <p:cNvSpPr>
            <a:spLocks noChangeShapeType="1"/>
          </p:cNvSpPr>
          <p:nvPr userDrawn="1"/>
        </p:nvSpPr>
        <p:spPr bwMode="auto">
          <a:xfrm flipV="1">
            <a:off x="4343400" y="1839913"/>
            <a:ext cx="1562100" cy="1790700"/>
          </a:xfrm>
          <a:prstGeom prst="line">
            <a:avLst/>
          </a:prstGeom>
          <a:noFill/>
          <a:ln w="19050">
            <a:solidFill>
              <a:schemeClr val="bg2">
                <a:lumMod val="65000"/>
              </a:schemeClr>
            </a:solidFill>
            <a:prstDash val="dash"/>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9" name="Picture Placeholder 8"/>
          <p:cNvSpPr>
            <a:spLocks noGrp="1"/>
          </p:cNvSpPr>
          <p:nvPr>
            <p:ph type="pic" sz="quarter" idx="16"/>
          </p:nvPr>
        </p:nvSpPr>
        <p:spPr>
          <a:xfrm>
            <a:off x="457200" y="1313023"/>
            <a:ext cx="5029200" cy="4633593"/>
          </a:xfrm>
        </p:spPr>
        <p:txBody>
          <a:bodyPr rtlCol="0">
            <a:normAutofit/>
          </a:bodyPr>
          <a:lstStyle/>
          <a:p>
            <a:pPr lvl="0"/>
            <a:endParaRPr lang="en-US" noProof="0" dirty="0"/>
          </a:p>
        </p:txBody>
      </p:sp>
      <p:sp>
        <p:nvSpPr>
          <p:cNvPr id="20" name="Text Placeholder 10"/>
          <p:cNvSpPr>
            <a:spLocks noGrp="1"/>
          </p:cNvSpPr>
          <p:nvPr>
            <p:ph type="body" sz="quarter" idx="17"/>
          </p:nvPr>
        </p:nvSpPr>
        <p:spPr>
          <a:xfrm>
            <a:off x="5945606" y="1541883"/>
            <a:ext cx="2815389" cy="1447800"/>
          </a:xfrm>
        </p:spPr>
        <p:txBody>
          <a:bodyPr anchor="ctr"/>
          <a:lstStyle>
            <a:lvl1pPr algn="ctr">
              <a:buNone/>
              <a:defRPr sz="300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wo Content">
    <p:spTree>
      <p:nvGrpSpPr>
        <p:cNvPr id="1" name=""/>
        <p:cNvGrpSpPr/>
        <p:nvPr/>
      </p:nvGrpSpPr>
      <p:grpSpPr>
        <a:xfrm>
          <a:off x="0" y="0"/>
          <a:ext cx="0" cy="0"/>
          <a:chOff x="0" y="0"/>
          <a:chExt cx="0" cy="0"/>
        </a:xfrm>
      </p:grpSpPr>
      <p:sp>
        <p:nvSpPr>
          <p:cNvPr id="9" name="Title 8"/>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2"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3" name="Rectangle 12"/>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4" name="Rectangle 13"/>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Two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mtClean="0"/>
              <a:t>Click to edit Master title style</a:t>
            </a:r>
            <a:endParaRPr lang="en-US"/>
          </a:p>
        </p:txBody>
      </p:sp>
      <p:sp>
        <p:nvSpPr>
          <p:cNvPr id="15"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18" name="Rectangle 17"/>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9" name="Rectangle 18"/>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1"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2"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23"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4" name="Rectangle 23"/>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5" name="Rectangle 24"/>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6"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27"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Two Content">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mtClean="0"/>
              <a:t>Click to edit Master title style</a:t>
            </a:r>
            <a:endParaRPr lang="en-US"/>
          </a:p>
        </p:txBody>
      </p:sp>
      <p:sp>
        <p:nvSpPr>
          <p:cNvPr id="24" name="Line 6"/>
          <p:cNvSpPr>
            <a:spLocks noChangeShapeType="1"/>
          </p:cNvSpPr>
          <p:nvPr userDrawn="1"/>
        </p:nvSpPr>
        <p:spPr bwMode="auto">
          <a:xfrm>
            <a:off x="5552330" y="1963691"/>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26" name="Rectangle 25"/>
          <p:cNvSpPr>
            <a:spLocks noChangeArrowheads="1"/>
          </p:cNvSpPr>
          <p:nvPr userDrawn="1"/>
        </p:nvSpPr>
        <p:spPr bwMode="auto">
          <a:xfrm>
            <a:off x="6033246" y="1157288"/>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7" name="Rectangle 26"/>
          <p:cNvSpPr>
            <a:spLocks noChangeArrowheads="1"/>
          </p:cNvSpPr>
          <p:nvPr userDrawn="1"/>
        </p:nvSpPr>
        <p:spPr bwMode="auto">
          <a:xfrm>
            <a:off x="292100" y="1157288"/>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28" name="Text Placeholder 8"/>
          <p:cNvSpPr>
            <a:spLocks noGrp="1"/>
          </p:cNvSpPr>
          <p:nvPr>
            <p:ph type="body" sz="quarter" idx="16"/>
          </p:nvPr>
        </p:nvSpPr>
        <p:spPr>
          <a:xfrm>
            <a:off x="424703" y="1307236"/>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0" name="Text Placeholder 8"/>
          <p:cNvSpPr>
            <a:spLocks noGrp="1"/>
          </p:cNvSpPr>
          <p:nvPr>
            <p:ph type="body" sz="quarter" idx="17"/>
          </p:nvPr>
        </p:nvSpPr>
        <p:spPr>
          <a:xfrm>
            <a:off x="6172200" y="1307236"/>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1" name="Line 6"/>
          <p:cNvSpPr>
            <a:spLocks noChangeShapeType="1"/>
          </p:cNvSpPr>
          <p:nvPr userDrawn="1"/>
        </p:nvSpPr>
        <p:spPr bwMode="auto">
          <a:xfrm>
            <a:off x="5552330" y="3626223"/>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2" name="Rectangle 41"/>
          <p:cNvSpPr>
            <a:spLocks noChangeArrowheads="1"/>
          </p:cNvSpPr>
          <p:nvPr userDrawn="1"/>
        </p:nvSpPr>
        <p:spPr bwMode="auto">
          <a:xfrm>
            <a:off x="6033246" y="2851197"/>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3" name="Rectangle 42"/>
          <p:cNvSpPr>
            <a:spLocks noChangeArrowheads="1"/>
          </p:cNvSpPr>
          <p:nvPr userDrawn="1"/>
        </p:nvSpPr>
        <p:spPr bwMode="auto">
          <a:xfrm>
            <a:off x="292100" y="2851197"/>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4" name="Text Placeholder 8"/>
          <p:cNvSpPr>
            <a:spLocks noGrp="1"/>
          </p:cNvSpPr>
          <p:nvPr>
            <p:ph type="body" sz="quarter" idx="18"/>
          </p:nvPr>
        </p:nvSpPr>
        <p:spPr>
          <a:xfrm>
            <a:off x="424703" y="3001145"/>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45" name="Text Placeholder 8"/>
          <p:cNvSpPr>
            <a:spLocks noGrp="1"/>
          </p:cNvSpPr>
          <p:nvPr>
            <p:ph type="body" sz="quarter" idx="19"/>
          </p:nvPr>
        </p:nvSpPr>
        <p:spPr>
          <a:xfrm>
            <a:off x="6172200" y="3001145"/>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
        <p:nvSpPr>
          <p:cNvPr id="46" name="Line 6"/>
          <p:cNvSpPr>
            <a:spLocks noChangeShapeType="1"/>
          </p:cNvSpPr>
          <p:nvPr userDrawn="1"/>
        </p:nvSpPr>
        <p:spPr bwMode="auto">
          <a:xfrm>
            <a:off x="5552330" y="5351508"/>
            <a:ext cx="528638" cy="0"/>
          </a:xfrm>
          <a:prstGeom prst="line">
            <a:avLst/>
          </a:prstGeom>
          <a:noFill/>
          <a:ln w="38100" cap="rnd">
            <a:solidFill>
              <a:schemeClr val="tx1">
                <a:lumMod val="50000"/>
                <a:lumOff val="50000"/>
              </a:schemeClr>
            </a:solidFill>
            <a:prstDash val="sysDot"/>
            <a:round/>
            <a:headEnd/>
            <a:tailEnd/>
          </a:ln>
        </p:spPr>
        <p:txBody>
          <a:bodyPr lIns="0" tIns="0" rIns="0" bIns="0"/>
          <a:lstStyle/>
          <a:p>
            <a:pPr algn="ctr" fontAlgn="auto">
              <a:spcBef>
                <a:spcPts val="0"/>
              </a:spcBef>
              <a:spcAft>
                <a:spcPts val="0"/>
              </a:spcAft>
              <a:defRPr/>
            </a:pPr>
            <a:endParaRPr lang="en-US" dirty="0">
              <a:latin typeface="+mn-lt"/>
            </a:endParaRPr>
          </a:p>
        </p:txBody>
      </p:sp>
      <p:sp>
        <p:nvSpPr>
          <p:cNvPr id="47" name="Rectangle 46"/>
          <p:cNvSpPr>
            <a:spLocks noChangeArrowheads="1"/>
          </p:cNvSpPr>
          <p:nvPr userDrawn="1"/>
        </p:nvSpPr>
        <p:spPr bwMode="auto">
          <a:xfrm>
            <a:off x="6033246" y="4545105"/>
            <a:ext cx="2810715" cy="1550053"/>
          </a:xfrm>
          <a:prstGeom prst="rect">
            <a:avLst/>
          </a:prstGeom>
          <a:solidFill>
            <a:schemeClr val="accent3"/>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8" name="Rectangle 47"/>
          <p:cNvSpPr>
            <a:spLocks noChangeArrowheads="1"/>
          </p:cNvSpPr>
          <p:nvPr userDrawn="1"/>
        </p:nvSpPr>
        <p:spPr bwMode="auto">
          <a:xfrm>
            <a:off x="292100" y="4545105"/>
            <a:ext cx="5359400"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49" name="Text Placeholder 8"/>
          <p:cNvSpPr>
            <a:spLocks noGrp="1"/>
          </p:cNvSpPr>
          <p:nvPr>
            <p:ph type="body" sz="quarter" idx="20"/>
          </p:nvPr>
        </p:nvSpPr>
        <p:spPr>
          <a:xfrm>
            <a:off x="424703" y="4695053"/>
            <a:ext cx="5094194"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50" name="Text Placeholder 8"/>
          <p:cNvSpPr>
            <a:spLocks noGrp="1"/>
          </p:cNvSpPr>
          <p:nvPr>
            <p:ph type="body" sz="quarter" idx="21"/>
          </p:nvPr>
        </p:nvSpPr>
        <p:spPr>
          <a:xfrm>
            <a:off x="6172200" y="4695053"/>
            <a:ext cx="2532806" cy="1250156"/>
          </a:xfrm>
        </p:spPr>
        <p:txBody>
          <a:bodyPr anchor="ctr">
            <a:noAutofit/>
          </a:bodyPr>
          <a:lstStyle>
            <a:lvl1pPr algn="ctr">
              <a:buNone/>
              <a:defRPr b="1">
                <a:solidFill>
                  <a:schemeClr val="bg1"/>
                </a:solidFill>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1465507"/>
            <a:ext cx="8544207" cy="1938992"/>
          </a:xfrm>
        </p:spPr>
        <p:txBody>
          <a:bodyPr wrap="square">
            <a:sp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435100" indent="-285750">
              <a:spcBef>
                <a:spcPts val="0"/>
              </a:spcBef>
              <a:spcAft>
                <a:spcPts val="0"/>
              </a:spcAft>
              <a:buClr>
                <a:schemeClr val="tx2"/>
              </a:buClr>
              <a:buSzPct val="70000"/>
              <a:buFont typeface="Wingdings" pitchFamily="2" charset="2"/>
              <a:buChar char="§"/>
              <a:defRPr sz="1800">
                <a:latin typeface="Arial" pitchFamily="34" charset="0"/>
                <a:cs typeface="Arial" pitchFamily="34" charset="0"/>
              </a:defRPr>
            </a:lvl6pPr>
            <a:lvl7pPr marL="1714500" indent="-273050">
              <a:spcBef>
                <a:spcPts val="0"/>
              </a:spcBef>
              <a:spcAft>
                <a:spcPts val="0"/>
              </a:spcAft>
              <a:buClr>
                <a:srgbClr val="C00000"/>
              </a:buClr>
              <a:buSzPct val="70000"/>
              <a:buFont typeface="Arial" pitchFamily="34" charset="0"/>
              <a:buChar char="–"/>
              <a:defRPr sz="1800" baseline="0">
                <a:latin typeface="Arial" pitchFamily="34" charset="0"/>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Two Content">
    <p:spTree>
      <p:nvGrpSpPr>
        <p:cNvPr id="1" name=""/>
        <p:cNvGrpSpPr/>
        <p:nvPr/>
      </p:nvGrpSpPr>
      <p:grpSpPr>
        <a:xfrm>
          <a:off x="0" y="0"/>
          <a:ext cx="0" cy="0"/>
          <a:chOff x="0" y="0"/>
          <a:chExt cx="0" cy="0"/>
        </a:xfrm>
      </p:grpSpPr>
      <p:sp>
        <p:nvSpPr>
          <p:cNvPr id="23" name="Text Placeholder 11"/>
          <p:cNvSpPr>
            <a:spLocks noGrp="1"/>
          </p:cNvSpPr>
          <p:nvPr>
            <p:ph type="body" sz="quarter" idx="12"/>
          </p:nvPr>
        </p:nvSpPr>
        <p:spPr>
          <a:xfrm>
            <a:off x="5593977" y="1143000"/>
            <a:ext cx="3249986" cy="4959350"/>
          </a:xfrm>
        </p:spPr>
        <p:txBody>
          <a:bodyPr tIns="0" rIns="0" bIns="0" anchor="ctr"/>
          <a:lstStyle>
            <a:lvl1pPr marL="0" indent="-173736" algn="ctr">
              <a:lnSpc>
                <a:spcPct val="100000"/>
              </a:lnSpc>
              <a:spcBef>
                <a:spcPts val="0"/>
              </a:spcBef>
              <a:spcAft>
                <a:spcPts val="0"/>
              </a:spcAft>
              <a:buNone/>
              <a:defRPr sz="3200" b="0"/>
            </a:lvl1pPr>
          </a:lstStyle>
          <a:p>
            <a:pPr lvl="0"/>
            <a:r>
              <a:rPr lang="en-US" dirty="0" smtClean="0"/>
              <a:t>Click to edit Master text styles</a:t>
            </a:r>
          </a:p>
        </p:txBody>
      </p:sp>
      <p:sp>
        <p:nvSpPr>
          <p:cNvPr id="12" name="Title 11"/>
          <p:cNvSpPr>
            <a:spLocks noGrp="1"/>
          </p:cNvSpPr>
          <p:nvPr>
            <p:ph type="title"/>
          </p:nvPr>
        </p:nvSpPr>
        <p:spPr>
          <a:xfrm>
            <a:off x="304799" y="469484"/>
            <a:ext cx="8539163" cy="338554"/>
          </a:xfrm>
        </p:spPr>
        <p:txBody>
          <a:bodyPr/>
          <a:lstStyle/>
          <a:p>
            <a:r>
              <a:rPr lang="en-US" smtClean="0"/>
              <a:t>Click to edit Master title style</a:t>
            </a:r>
            <a:endParaRPr lang="en-US"/>
          </a:p>
        </p:txBody>
      </p:sp>
      <p:sp>
        <p:nvSpPr>
          <p:cNvPr id="10" name="Rectangle 9"/>
          <p:cNvSpPr>
            <a:spLocks noChangeArrowheads="1"/>
          </p:cNvSpPr>
          <p:nvPr userDrawn="1"/>
        </p:nvSpPr>
        <p:spPr bwMode="auto">
          <a:xfrm>
            <a:off x="292100" y="1157288"/>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3" name="Text Placeholder 8"/>
          <p:cNvSpPr>
            <a:spLocks noGrp="1"/>
          </p:cNvSpPr>
          <p:nvPr>
            <p:ph type="body" sz="quarter" idx="16"/>
          </p:nvPr>
        </p:nvSpPr>
        <p:spPr>
          <a:xfrm>
            <a:off x="424702" y="1307236"/>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4" name="Rectangle 13"/>
          <p:cNvSpPr>
            <a:spLocks noChangeArrowheads="1"/>
          </p:cNvSpPr>
          <p:nvPr userDrawn="1"/>
        </p:nvSpPr>
        <p:spPr bwMode="auto">
          <a:xfrm>
            <a:off x="292100" y="2851197"/>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5" name="Text Placeholder 8"/>
          <p:cNvSpPr>
            <a:spLocks noGrp="1"/>
          </p:cNvSpPr>
          <p:nvPr>
            <p:ph type="body" sz="quarter" idx="18"/>
          </p:nvPr>
        </p:nvSpPr>
        <p:spPr>
          <a:xfrm>
            <a:off x="424702" y="3001145"/>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
        <p:nvSpPr>
          <p:cNvPr id="16" name="Rectangle 15"/>
          <p:cNvSpPr>
            <a:spLocks noChangeArrowheads="1"/>
          </p:cNvSpPr>
          <p:nvPr userDrawn="1"/>
        </p:nvSpPr>
        <p:spPr bwMode="auto">
          <a:xfrm>
            <a:off x="292100" y="4545105"/>
            <a:ext cx="5122582" cy="1550053"/>
          </a:xfrm>
          <a:prstGeom prst="rect">
            <a:avLst/>
          </a:prstGeom>
          <a:solidFill>
            <a:schemeClr val="accent1"/>
          </a:solidFill>
          <a:ln w="9525" algn="ctr">
            <a:noFill/>
            <a:miter lim="800000"/>
            <a:headEnd/>
            <a:tailEnd/>
          </a:ln>
        </p:spPr>
        <p:txBody>
          <a:bodyPr wrap="none" lIns="0" tIns="0" rIns="0" bIns="0" anchor="ctr"/>
          <a:lstStyle/>
          <a:p>
            <a:pPr algn="ctr" fontAlgn="auto">
              <a:spcBef>
                <a:spcPts val="0"/>
              </a:spcBef>
              <a:spcAft>
                <a:spcPts val="0"/>
              </a:spcAft>
              <a:defRPr/>
            </a:pPr>
            <a:endParaRPr lang="en-US" dirty="0">
              <a:latin typeface="+mn-lt"/>
            </a:endParaRPr>
          </a:p>
        </p:txBody>
      </p:sp>
      <p:sp>
        <p:nvSpPr>
          <p:cNvPr id="18" name="Text Placeholder 8"/>
          <p:cNvSpPr>
            <a:spLocks noGrp="1"/>
          </p:cNvSpPr>
          <p:nvPr>
            <p:ph type="body" sz="quarter" idx="20"/>
          </p:nvPr>
        </p:nvSpPr>
        <p:spPr>
          <a:xfrm>
            <a:off x="424702" y="4695053"/>
            <a:ext cx="4869095" cy="1250156"/>
          </a:xfrm>
        </p:spPr>
        <p:txBody>
          <a:bodyPr anchor="ctr">
            <a:noAutofit/>
          </a:bodyPr>
          <a:lstStyle>
            <a:lvl1pPr algn="ctr">
              <a:buNone/>
              <a:defRPr>
                <a:solidFill>
                  <a:schemeClr val="tx1"/>
                </a:solidFill>
              </a:defRPr>
            </a:lvl1pPr>
          </a:lstStyle>
          <a:p>
            <a:pPr lvl="0"/>
            <a:r>
              <a:rPr lang="en-US" dirty="0"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Text Placeholder 4"/>
          <p:cNvSpPr>
            <a:spLocks noGrp="1"/>
          </p:cNvSpPr>
          <p:nvPr>
            <p:ph type="body" sz="quarter" idx="10" hasCustomPrompt="1"/>
          </p:nvPr>
        </p:nvSpPr>
        <p:spPr>
          <a:xfrm>
            <a:off x="302931"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ext Placeholder 4"/>
          <p:cNvSpPr>
            <a:spLocks noGrp="1"/>
          </p:cNvSpPr>
          <p:nvPr>
            <p:ph type="body" sz="quarter" idx="11" hasCustomPrompt="1"/>
          </p:nvPr>
        </p:nvSpPr>
        <p:spPr>
          <a:xfrm>
            <a:off x="4648200" y="960438"/>
            <a:ext cx="4170595" cy="5303838"/>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4"/>
          <p:cNvSpPr>
            <a:spLocks noGrp="1"/>
          </p:cNvSpPr>
          <p:nvPr>
            <p:ph type="body" sz="quarter" idx="12" hasCustomPrompt="1"/>
          </p:nvPr>
        </p:nvSpPr>
        <p:spPr>
          <a:xfrm>
            <a:off x="302931"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6" name="Text Placeholder 4"/>
          <p:cNvSpPr>
            <a:spLocks noGrp="1"/>
          </p:cNvSpPr>
          <p:nvPr>
            <p:ph type="body" sz="quarter" idx="13" hasCustomPrompt="1"/>
          </p:nvPr>
        </p:nvSpPr>
        <p:spPr>
          <a:xfrm>
            <a:off x="4648200" y="960437"/>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9" name="Title 1"/>
          <p:cNvSpPr>
            <a:spLocks noGrp="1"/>
          </p:cNvSpPr>
          <p:nvPr>
            <p:ph type="title"/>
          </p:nvPr>
        </p:nvSpPr>
        <p:spPr>
          <a:xfrm>
            <a:off x="304799" y="469484"/>
            <a:ext cx="8539163" cy="338554"/>
          </a:xfrm>
        </p:spPr>
        <p:txBody>
          <a:bodyPr/>
          <a:lstStyle>
            <a:lvl1pPr algn="l">
              <a:defRPr/>
            </a:lvl1pPr>
          </a:lstStyle>
          <a:p>
            <a:r>
              <a:rPr lang="en-US" dirty="0" smtClean="0"/>
              <a:t>Click to edit Master title style</a:t>
            </a:r>
            <a:endParaRPr lang="en-US" dirty="0"/>
          </a:p>
        </p:txBody>
      </p:sp>
      <p:sp>
        <p:nvSpPr>
          <p:cNvPr id="11" name="Text Placeholder 4"/>
          <p:cNvSpPr>
            <a:spLocks noGrp="1"/>
          </p:cNvSpPr>
          <p:nvPr>
            <p:ph type="body" sz="quarter" idx="10" hasCustomPrompt="1"/>
          </p:nvPr>
        </p:nvSpPr>
        <p:spPr>
          <a:xfrm>
            <a:off x="302931"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Text Placeholder 4"/>
          <p:cNvSpPr>
            <a:spLocks noGrp="1"/>
          </p:cNvSpPr>
          <p:nvPr>
            <p:ph type="body" sz="quarter" idx="11" hasCustomPrompt="1"/>
          </p:nvPr>
        </p:nvSpPr>
        <p:spPr>
          <a:xfrm>
            <a:off x="4648200" y="961415"/>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Text Placeholder 4"/>
          <p:cNvSpPr>
            <a:spLocks noGrp="1"/>
          </p:cNvSpPr>
          <p:nvPr>
            <p:ph type="body" sz="quarter" idx="12" hasCustomPrompt="1"/>
          </p:nvPr>
        </p:nvSpPr>
        <p:spPr>
          <a:xfrm>
            <a:off x="302931"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1</a:t>
            </a:r>
          </a:p>
        </p:txBody>
      </p:sp>
      <p:sp>
        <p:nvSpPr>
          <p:cNvPr id="14" name="Text Placeholder 4"/>
          <p:cNvSpPr>
            <a:spLocks noGrp="1"/>
          </p:cNvSpPr>
          <p:nvPr>
            <p:ph type="body" sz="quarter" idx="13" hasCustomPrompt="1"/>
          </p:nvPr>
        </p:nvSpPr>
        <p:spPr>
          <a:xfrm>
            <a:off x="4648200" y="961415"/>
            <a:ext cx="4170595" cy="461665"/>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2</a:t>
            </a:r>
          </a:p>
        </p:txBody>
      </p:sp>
      <p:sp>
        <p:nvSpPr>
          <p:cNvPr id="15" name="Text Placeholder 4"/>
          <p:cNvSpPr>
            <a:spLocks noGrp="1"/>
          </p:cNvSpPr>
          <p:nvPr>
            <p:ph type="body" sz="quarter" idx="14" hasCustomPrompt="1"/>
          </p:nvPr>
        </p:nvSpPr>
        <p:spPr>
          <a:xfrm>
            <a:off x="302931"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6" name="Text Placeholder 4"/>
          <p:cNvSpPr>
            <a:spLocks noGrp="1"/>
          </p:cNvSpPr>
          <p:nvPr>
            <p:ph type="body" sz="quarter" idx="15" hasCustomPrompt="1"/>
          </p:nvPr>
        </p:nvSpPr>
        <p:spPr>
          <a:xfrm>
            <a:off x="4648200" y="3702856"/>
            <a:ext cx="4170595" cy="2561419"/>
          </a:xfrm>
          <a:ln>
            <a:solidFill>
              <a:schemeClr val="bg2"/>
            </a:solidFill>
          </a:ln>
        </p:spPr>
        <p:txBody>
          <a:bodyPr wrap="square" lIns="91440" tIns="548640" rIns="91440" bIns="91440">
            <a:noAutofit/>
          </a:bodyPr>
          <a:lstStyle>
            <a:lvl1pPr>
              <a:spcBef>
                <a:spcPts val="0"/>
              </a:spcBef>
              <a:spcAft>
                <a:spcPts val="0"/>
              </a:spcAft>
              <a:defRPr sz="1800">
                <a:latin typeface="Arial" pitchFamily="34" charset="0"/>
                <a:cs typeface="Arial" pitchFamily="34" charset="0"/>
              </a:defRPr>
            </a:lvl1pPr>
            <a:lvl2pPr>
              <a:spcBef>
                <a:spcPts val="0"/>
              </a:spcBef>
              <a:spcAft>
                <a:spcPts val="0"/>
              </a:spcAft>
              <a:defRPr sz="1800">
                <a:latin typeface="Arial" pitchFamily="34" charset="0"/>
                <a:cs typeface="Arial" pitchFamily="34" charset="0"/>
              </a:defRPr>
            </a:lvl2pPr>
            <a:lvl3pPr>
              <a:spcBef>
                <a:spcPts val="0"/>
              </a:spcBef>
              <a:spcAft>
                <a:spcPts val="0"/>
              </a:spcAft>
              <a:defRPr sz="1800">
                <a:latin typeface="Arial" pitchFamily="34" charset="0"/>
                <a:cs typeface="Arial" pitchFamily="34" charset="0"/>
              </a:defRPr>
            </a:lvl3pPr>
            <a:lvl4pPr>
              <a:spcBef>
                <a:spcPts val="0"/>
              </a:spcBef>
              <a:spcAft>
                <a:spcPts val="0"/>
              </a:spcAft>
              <a:defRPr sz="1800">
                <a:latin typeface="Arial" pitchFamily="34" charset="0"/>
                <a:cs typeface="Arial" pitchFamily="34" charset="0"/>
              </a:defRPr>
            </a:lvl4pPr>
            <a:lvl5pPr>
              <a:spcBef>
                <a:spcPts val="0"/>
              </a:spcBef>
              <a:spcAft>
                <a:spcPts val="0"/>
              </a:spcAft>
              <a:defRPr sz="18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7" name="Text Placeholder 4"/>
          <p:cNvSpPr>
            <a:spLocks noGrp="1"/>
          </p:cNvSpPr>
          <p:nvPr>
            <p:ph type="body" sz="quarter" idx="16" hasCustomPrompt="1"/>
          </p:nvPr>
        </p:nvSpPr>
        <p:spPr>
          <a:xfrm>
            <a:off x="302931"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3</a:t>
            </a:r>
          </a:p>
        </p:txBody>
      </p:sp>
      <p:sp>
        <p:nvSpPr>
          <p:cNvPr id="18" name="Text Placeholder 4"/>
          <p:cNvSpPr>
            <a:spLocks noGrp="1"/>
          </p:cNvSpPr>
          <p:nvPr>
            <p:ph type="body" sz="quarter" idx="17" hasCustomPrompt="1"/>
          </p:nvPr>
        </p:nvSpPr>
        <p:spPr>
          <a:xfrm>
            <a:off x="4648200" y="3702856"/>
            <a:ext cx="4170595" cy="471520"/>
          </a:xfrm>
          <a:solidFill>
            <a:schemeClr val="bg2"/>
          </a:solidFill>
          <a:ln>
            <a:noFill/>
          </a:ln>
        </p:spPr>
        <p:txBody>
          <a:bodyPr wrap="square" lIns="91440" tIns="91440" rIns="91440" bIns="91440">
            <a:spAutoFit/>
          </a:bodyPr>
          <a:lstStyle>
            <a:lvl1pPr>
              <a:spcBef>
                <a:spcPts val="0"/>
              </a:spcBef>
              <a:spcAft>
                <a:spcPts val="0"/>
              </a:spcAft>
              <a:defRPr sz="1800" b="1">
                <a:solidFill>
                  <a:schemeClr val="bg1"/>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dirty="0" smtClean="0"/>
              <a:t>Heading 4</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6838" y="1367641"/>
            <a:ext cx="6729984" cy="338554"/>
          </a:xfrm>
        </p:spPr>
        <p:txBody>
          <a:bodyPr/>
          <a:lstStyle>
            <a:lvl1pPr algn="l">
              <a:defRPr/>
            </a:lvl1pPr>
          </a:lstStyle>
          <a:p>
            <a:r>
              <a:rPr lang="en-US" dirty="0" smtClean="0"/>
              <a:t>Click to edit master title style</a:t>
            </a:r>
            <a:endParaRPr lang="en-US" dirty="0"/>
          </a:p>
        </p:txBody>
      </p:sp>
      <p:sp>
        <p:nvSpPr>
          <p:cNvPr id="8" name="TextBox 7"/>
          <p:cNvSpPr txBox="1">
            <a:spLocks noChangeArrowheads="1"/>
          </p:cNvSpPr>
          <p:nvPr userDrawn="1"/>
        </p:nvSpPr>
        <p:spPr bwMode="gray">
          <a:xfrm>
            <a:off x="1366839" y="3517604"/>
            <a:ext cx="2244204" cy="276999"/>
          </a:xfrm>
          <a:prstGeom prst="rect">
            <a:avLst/>
          </a:prstGeom>
          <a:noFill/>
          <a:ln w="9525">
            <a:noFill/>
            <a:miter lim="800000"/>
            <a:headEnd/>
            <a:tailEnd/>
          </a:ln>
        </p:spPr>
        <p:txBody>
          <a:bodyPr wrap="none" lIns="0" tIns="0" rIns="0" bIns="0" anchor="b" anchorCtr="0">
            <a:spAutoFit/>
          </a:bodyPr>
          <a:lstStyle/>
          <a:p>
            <a:pPr algn="l"/>
            <a:r>
              <a:rPr lang="en-US" b="1" dirty="0" smtClean="0">
                <a:solidFill>
                  <a:schemeClr val="bg2"/>
                </a:solidFill>
                <a:latin typeface="Arial" pitchFamily="34" charset="0"/>
                <a:cs typeface="Arial" pitchFamily="34" charset="0"/>
              </a:rPr>
              <a:t>mahindrasatyam.net</a:t>
            </a:r>
            <a:endParaRPr lang="en-US" b="1" dirty="0">
              <a:solidFill>
                <a:schemeClr val="bg2"/>
              </a:solidFill>
              <a:latin typeface="Arial" pitchFamily="34" charset="0"/>
              <a:cs typeface="Arial" pitchFamily="34" charset="0"/>
            </a:endParaRPr>
          </a:p>
        </p:txBody>
      </p:sp>
      <p:sp>
        <p:nvSpPr>
          <p:cNvPr id="9" name="TextBox 8"/>
          <p:cNvSpPr txBox="1">
            <a:spLocks noChangeArrowheads="1"/>
          </p:cNvSpPr>
          <p:nvPr userDrawn="1"/>
        </p:nvSpPr>
        <p:spPr bwMode="gray">
          <a:xfrm>
            <a:off x="1366839" y="4233113"/>
            <a:ext cx="6729412" cy="1184940"/>
          </a:xfrm>
          <a:prstGeom prst="rect">
            <a:avLst/>
          </a:prstGeom>
          <a:noFill/>
          <a:ln w="9525">
            <a:noFill/>
            <a:miter lim="800000"/>
            <a:headEnd/>
            <a:tailEnd/>
          </a:ln>
        </p:spPr>
        <p:txBody>
          <a:bodyPr wrap="square" lIns="0" tIns="0" rIns="0" bIns="0">
            <a:spAutoFit/>
          </a:bodyPr>
          <a:lstStyle/>
          <a:p>
            <a:pPr algn="just">
              <a:spcBef>
                <a:spcPts val="600"/>
              </a:spcBef>
            </a:pPr>
            <a:r>
              <a:rPr lang="en-US" sz="900" b="1" dirty="0" smtClean="0">
                <a:solidFill>
                  <a:schemeClr val="bg2"/>
                </a:solidFill>
              </a:rPr>
              <a:t>Safe Harbor</a:t>
            </a:r>
          </a:p>
          <a:p>
            <a:pPr algn="just">
              <a:spcBef>
                <a:spcPts val="600"/>
              </a:spcBef>
            </a:pPr>
            <a:r>
              <a:rPr lang="en-US" sz="900" dirty="0" smtClean="0">
                <a:solidFill>
                  <a:schemeClr val="bg2"/>
                </a:solidFill>
              </a:rPr>
              <a:t>This document contains forward-looking statements within the meaning of section 27A of Securities Act of 1933, as amended, and section 21E of the Securities Exchange Act of 1934, as amended. The forward-looking statements contained herein are subject to certain risks and uncertainties that could cause actual results to differ materially from those reflected in the forward-looking statements. Satyam undertakes no duty to update any forward-looking statements. For a discussion of the risks associated with our business, please see the discussions under the heading “Risk Factors” in our report on Form 6-K concerning the quarter ended September 30, 2008, furnished to the Securities and Exchange Commission on 07 November, 2008, and the other reports filed with the Securities and Exchange Commission from time to time. These filings are available at http://www.sec.gov</a:t>
            </a:r>
            <a:endParaRPr lang="en-US" sz="900" b="1" dirty="0">
              <a:solidFill>
                <a:schemeClr val="bg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304800" y="3325904"/>
            <a:ext cx="8556626" cy="2779059"/>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5" name="Rectangle 4"/>
          <p:cNvSpPr>
            <a:spLocks noChangeArrowheads="1"/>
          </p:cNvSpPr>
          <p:nvPr userDrawn="1"/>
        </p:nvSpPr>
        <p:spPr bwMode="auto">
          <a:xfrm>
            <a:off x="304800" y="1157288"/>
            <a:ext cx="8556626" cy="2052077"/>
          </a:xfrm>
          <a:prstGeom prst="rect">
            <a:avLst/>
          </a:prstGeom>
          <a:solidFill>
            <a:schemeClr val="accent1"/>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5"/>
          <p:cNvSpPr>
            <a:spLocks noGrp="1"/>
          </p:cNvSpPr>
          <p:nvPr>
            <p:ph type="body" sz="quarter" idx="10"/>
          </p:nvPr>
        </p:nvSpPr>
        <p:spPr>
          <a:xfrm>
            <a:off x="424656" y="1287134"/>
            <a:ext cx="8293100" cy="1796725"/>
          </a:xfrm>
        </p:spPr>
        <p:txBody>
          <a:bodyPr/>
          <a:lstStyle/>
          <a:p>
            <a:pPr lvl="0"/>
            <a:r>
              <a:rPr lang="en-US" dirty="0" smtClean="0"/>
              <a:t>Click to edit Master text styles</a:t>
            </a:r>
          </a:p>
        </p:txBody>
      </p:sp>
      <p:sp>
        <p:nvSpPr>
          <p:cNvPr id="13" name="Text Placeholder 7"/>
          <p:cNvSpPr>
            <a:spLocks noGrp="1"/>
          </p:cNvSpPr>
          <p:nvPr>
            <p:ph type="body" sz="quarter" idx="11"/>
          </p:nvPr>
        </p:nvSpPr>
        <p:spPr>
          <a:xfrm>
            <a:off x="414338" y="3427458"/>
            <a:ext cx="8293100" cy="2534071"/>
          </a:xfrm>
        </p:spPr>
        <p:txBody>
          <a:bodyPr/>
          <a:lstStyle/>
          <a:p>
            <a:pPr lvl="0"/>
            <a:r>
              <a:rPr lang="en-US" dirty="0" smtClean="0"/>
              <a:t>Click to edit Master text styles</a:t>
            </a:r>
          </a:p>
        </p:txBody>
      </p:sp>
      <p:sp>
        <p:nvSpPr>
          <p:cNvPr id="10" name="Title 9"/>
          <p:cNvSpPr>
            <a:spLocks noGrp="1"/>
          </p:cNvSpPr>
          <p:nvPr>
            <p:ph type="title"/>
          </p:nvPr>
        </p:nvSpPr>
        <p:spPr>
          <a:xfrm>
            <a:off x="304799" y="469484"/>
            <a:ext cx="8539163" cy="338554"/>
          </a:xfrm>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04763" y="1146137"/>
            <a:ext cx="8535986" cy="1500187"/>
          </a:xfrm>
          <a:prstGeom prst="rect">
            <a:avLst/>
          </a:prstGeom>
          <a:solidFill>
            <a:schemeClr val="accent1"/>
          </a:solidFill>
          <a:ln w="9525" algn="ctr">
            <a:noFill/>
            <a:miter lim="800000"/>
            <a:headEnd/>
            <a:tailEnd/>
          </a:ln>
        </p:spPr>
        <p:txBody>
          <a:bodyPr lIns="0" tIns="0" rIns="0" bIns="0" anchor="ctr"/>
          <a:lstStyle/>
          <a:p>
            <a:pPr algn="ctr" fontAlgn="auto">
              <a:spcBef>
                <a:spcPct val="42000"/>
              </a:spcBef>
              <a:spcAft>
                <a:spcPts val="0"/>
              </a:spcAft>
              <a:defRPr/>
            </a:pPr>
            <a:endParaRPr lang="en-US" sz="2400" dirty="0">
              <a:solidFill>
                <a:schemeClr val="bg1"/>
              </a:solidFill>
              <a:latin typeface="+mn-lt"/>
            </a:endParaRPr>
          </a:p>
        </p:txBody>
      </p:sp>
      <p:sp>
        <p:nvSpPr>
          <p:cNvPr id="6" name="Rectangle 5"/>
          <p:cNvSpPr>
            <a:spLocks noChangeArrowheads="1"/>
          </p:cNvSpPr>
          <p:nvPr userDrawn="1"/>
        </p:nvSpPr>
        <p:spPr bwMode="auto">
          <a:xfrm>
            <a:off x="304763" y="2632075"/>
            <a:ext cx="8535986" cy="347980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8" name="Text Placeholder 13"/>
          <p:cNvSpPr>
            <a:spLocks noGrp="1"/>
          </p:cNvSpPr>
          <p:nvPr>
            <p:ph type="body" sz="quarter" idx="13"/>
          </p:nvPr>
        </p:nvSpPr>
        <p:spPr>
          <a:xfrm>
            <a:off x="399144" y="1286330"/>
            <a:ext cx="8305800" cy="1219200"/>
          </a:xfrm>
        </p:spPr>
        <p:txBody>
          <a:bodyPr anchor="ctr">
            <a:normAutofit/>
          </a:bodyPr>
          <a:lstStyle>
            <a:lvl1pPr algn="ctr">
              <a:buFontTx/>
              <a:buNone/>
              <a:defRPr sz="3600" b="1">
                <a:solidFill>
                  <a:schemeClr val="tx1"/>
                </a:solidFill>
              </a:defRPr>
            </a:lvl1pPr>
          </a:lstStyle>
          <a:p>
            <a:pPr lvl="0"/>
            <a:r>
              <a:rPr lang="en-US" dirty="0" smtClean="0"/>
              <a:t>Click to edit Master text styles</a:t>
            </a:r>
          </a:p>
        </p:txBody>
      </p:sp>
      <p:sp>
        <p:nvSpPr>
          <p:cNvPr id="20" name="Text Placeholder 15"/>
          <p:cNvSpPr>
            <a:spLocks noGrp="1"/>
          </p:cNvSpPr>
          <p:nvPr>
            <p:ph type="body" sz="quarter" idx="14"/>
          </p:nvPr>
        </p:nvSpPr>
        <p:spPr>
          <a:xfrm>
            <a:off x="399144" y="2810330"/>
            <a:ext cx="8305800" cy="3124200"/>
          </a:xfrm>
        </p:spPr>
        <p:txBody>
          <a:bodyPr anchor="ctr">
            <a:normAutofit/>
          </a:bodyPr>
          <a:lstStyle>
            <a:lvl1pPr algn="ctr">
              <a:buFontTx/>
              <a:buNone/>
              <a:defRPr sz="3600" b="0">
                <a:solidFill>
                  <a:schemeClr val="bg1"/>
                </a:solidFill>
              </a:defRPr>
            </a:lvl1pPr>
          </a:lstStyle>
          <a:p>
            <a:pPr lvl="0"/>
            <a:r>
              <a:rPr lang="en-US" dirty="0" smtClean="0"/>
              <a:t>Click to edit Master text styles</a:t>
            </a:r>
          </a:p>
        </p:txBody>
      </p:sp>
      <p:sp>
        <p:nvSpPr>
          <p:cNvPr id="9" name="Title 8"/>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7"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1" name="Text Placeholder 10"/>
          <p:cNvSpPr>
            <a:spLocks noGrp="1"/>
          </p:cNvSpPr>
          <p:nvPr userDrawn="1">
            <p:ph type="body" sz="quarter" idx="15"/>
          </p:nvPr>
        </p:nvSpPr>
        <p:spPr>
          <a:xfrm>
            <a:off x="456072" y="1320799"/>
            <a:ext cx="3906510" cy="4613835"/>
          </a:xfrm>
        </p:spPr>
        <p:txBody>
          <a:bodyPr/>
          <a:lstStyle/>
          <a:p>
            <a:pPr lvl="0"/>
            <a:r>
              <a:rPr lang="en-US" dirty="0" smtClean="0"/>
              <a:t>Click to edit Master text styles</a:t>
            </a:r>
          </a:p>
        </p:txBody>
      </p:sp>
      <p:sp>
        <p:nvSpPr>
          <p:cNvPr id="22" name="Picture Placeholder 9"/>
          <p:cNvSpPr>
            <a:spLocks noGrp="1"/>
          </p:cNvSpPr>
          <p:nvPr userDrawn="1">
            <p:ph type="pic" sz="quarter" idx="16"/>
          </p:nvPr>
        </p:nvSpPr>
        <p:spPr>
          <a:xfrm>
            <a:off x="4789159" y="1320799"/>
            <a:ext cx="3903726" cy="4613835"/>
          </a:xfrm>
        </p:spPr>
        <p:txBody>
          <a:bodyPr rtlCol="0">
            <a:normAutofit/>
          </a:bodyPr>
          <a:lstStyle/>
          <a:p>
            <a:pPr lvl="0"/>
            <a:endParaRPr lang="en-US" noProof="0" dirty="0"/>
          </a:p>
        </p:txBody>
      </p:sp>
      <p:sp>
        <p:nvSpPr>
          <p:cNvPr id="8" name="Title 7"/>
          <p:cNvSpPr>
            <a:spLocks noGrp="1"/>
          </p:cNvSpPr>
          <p:nvPr userDrawn="1">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300037"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0" name="Rectangle 5"/>
          <p:cNvSpPr>
            <a:spLocks noChangeArrowheads="1"/>
          </p:cNvSpPr>
          <p:nvPr userDrawn="1"/>
        </p:nvSpPr>
        <p:spPr bwMode="auto">
          <a:xfrm>
            <a:off x="4631732" y="1144588"/>
            <a:ext cx="4218580"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8" name="Title 7"/>
          <p:cNvSpPr>
            <a:spLocks noGrp="1"/>
          </p:cNvSpPr>
          <p:nvPr>
            <p:ph type="title"/>
          </p:nvPr>
        </p:nvSpPr>
        <p:spPr/>
        <p:txBody>
          <a:bodyPr/>
          <a:lstStyle/>
          <a:p>
            <a:r>
              <a:rPr lang="en-US" smtClean="0"/>
              <a:t>Click to edit Master title style</a:t>
            </a:r>
            <a:endParaRPr lang="en-US"/>
          </a:p>
        </p:txBody>
      </p:sp>
      <p:sp>
        <p:nvSpPr>
          <p:cNvPr id="11" name="Text Placeholder 10"/>
          <p:cNvSpPr>
            <a:spLocks noGrp="1"/>
          </p:cNvSpPr>
          <p:nvPr>
            <p:ph type="body" sz="quarter" idx="15"/>
          </p:nvPr>
        </p:nvSpPr>
        <p:spPr>
          <a:xfrm>
            <a:off x="456072" y="1320799"/>
            <a:ext cx="3906510" cy="4613835"/>
          </a:xfrm>
        </p:spPr>
        <p:txBody>
          <a:bodyPr/>
          <a:lstStyle/>
          <a:p>
            <a:pPr lvl="0"/>
            <a:r>
              <a:rPr lang="en-US" dirty="0" smtClean="0"/>
              <a:t>Click to edit Master text styles</a:t>
            </a:r>
          </a:p>
        </p:txBody>
      </p:sp>
      <p:sp>
        <p:nvSpPr>
          <p:cNvPr id="12" name="Text Placeholder 10"/>
          <p:cNvSpPr>
            <a:spLocks noGrp="1"/>
          </p:cNvSpPr>
          <p:nvPr>
            <p:ph type="body" sz="quarter" idx="16"/>
          </p:nvPr>
        </p:nvSpPr>
        <p:spPr>
          <a:xfrm>
            <a:off x="4787767" y="1320799"/>
            <a:ext cx="3906510" cy="4613835"/>
          </a:xfrm>
        </p:spPr>
        <p:txBody>
          <a:body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5"/>
          <p:cNvSpPr>
            <a:spLocks noChangeArrowheads="1"/>
          </p:cNvSpPr>
          <p:nvPr userDrawn="1"/>
        </p:nvSpPr>
        <p:spPr bwMode="auto">
          <a:xfrm>
            <a:off x="300037"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1144588"/>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2" name="Text Placeholder 10"/>
          <p:cNvSpPr>
            <a:spLocks noGrp="1"/>
          </p:cNvSpPr>
          <p:nvPr>
            <p:ph type="body" sz="quarter" idx="15"/>
          </p:nvPr>
        </p:nvSpPr>
        <p:spPr>
          <a:xfrm>
            <a:off x="456072" y="1320800"/>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1320800"/>
            <a:ext cx="3906510" cy="2946400"/>
          </a:xfrm>
        </p:spPr>
        <p:txBody>
          <a:bodyPr/>
          <a:lstStyle/>
          <a:p>
            <a:pPr lvl="0"/>
            <a:r>
              <a:rPr lang="en-US" dirty="0" smtClean="0"/>
              <a:t>Click to edit Master text styles</a:t>
            </a:r>
          </a:p>
        </p:txBody>
      </p:sp>
      <p:sp>
        <p:nvSpPr>
          <p:cNvPr id="8" name="Rectangle 7"/>
          <p:cNvSpPr/>
          <p:nvPr userDrawn="1"/>
        </p:nvSpPr>
        <p:spPr>
          <a:xfrm>
            <a:off x="300037" y="4400550"/>
            <a:ext cx="8555038" cy="1701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7" name="Text Placeholder 13"/>
          <p:cNvSpPr>
            <a:spLocks noGrp="1"/>
          </p:cNvSpPr>
          <p:nvPr>
            <p:ph type="body" sz="quarter" idx="17"/>
          </p:nvPr>
        </p:nvSpPr>
        <p:spPr>
          <a:xfrm>
            <a:off x="443937" y="4527550"/>
            <a:ext cx="8252953" cy="1447800"/>
          </a:xfrm>
        </p:spPr>
        <p:txBody>
          <a:bodyPr anchor="ctr">
            <a:normAutofit/>
          </a:bodyPr>
          <a:lstStyle>
            <a:lvl1pPr algn="ctr">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300037" y="1144588"/>
            <a:ext cx="8555038" cy="4957762"/>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3" name="Picture Placeholder 11"/>
          <p:cNvSpPr>
            <a:spLocks noGrp="1"/>
          </p:cNvSpPr>
          <p:nvPr>
            <p:ph type="pic" sz="quarter" idx="18"/>
          </p:nvPr>
        </p:nvSpPr>
        <p:spPr>
          <a:xfrm>
            <a:off x="504020" y="1343818"/>
            <a:ext cx="8175649" cy="4572000"/>
          </a:xfrm>
        </p:spPr>
        <p:txBody>
          <a:bodyPr rtlCol="0">
            <a:normAutofit/>
          </a:bodyPr>
          <a:lstStyle>
            <a:lvl1pPr>
              <a:buFontTx/>
              <a:buNone/>
              <a:defRPr/>
            </a:lvl1pPr>
          </a:lstStyle>
          <a:p>
            <a:pPr lvl="0"/>
            <a:endParaRPr lang="en-US" noProof="0" dirty="0"/>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14" name="Rectangle 5"/>
          <p:cNvSpPr>
            <a:spLocks noChangeArrowheads="1"/>
          </p:cNvSpPr>
          <p:nvPr userDrawn="1"/>
        </p:nvSpPr>
        <p:spPr bwMode="auto">
          <a:xfrm>
            <a:off x="300037" y="1143000"/>
            <a:ext cx="8555038" cy="1657350"/>
          </a:xfrm>
          <a:prstGeom prst="rect">
            <a:avLst/>
          </a:prstGeom>
          <a:solidFill>
            <a:schemeClr val="tx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9" name="Rectangle 5"/>
          <p:cNvSpPr>
            <a:spLocks noChangeArrowheads="1"/>
          </p:cNvSpPr>
          <p:nvPr userDrawn="1"/>
        </p:nvSpPr>
        <p:spPr bwMode="auto">
          <a:xfrm>
            <a:off x="300037"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11" name="Rectangle 5"/>
          <p:cNvSpPr>
            <a:spLocks noChangeArrowheads="1"/>
          </p:cNvSpPr>
          <p:nvPr userDrawn="1"/>
        </p:nvSpPr>
        <p:spPr bwMode="auto">
          <a:xfrm>
            <a:off x="4631732" y="2800444"/>
            <a:ext cx="4218580" cy="3301906"/>
          </a:xfrm>
          <a:prstGeom prst="rect">
            <a:avLst/>
          </a:prstGeom>
          <a:solidFill>
            <a:srgbClr val="E6E3E2"/>
          </a:solidFill>
          <a:ln w="9525" algn="ctr">
            <a:noFill/>
            <a:round/>
            <a:headEnd/>
            <a:tailEnd/>
          </a:ln>
        </p:spPr>
        <p:txBody>
          <a:bodyPr lIns="0" tIns="0" rIns="0" bIns="0"/>
          <a:lstStyle/>
          <a:p>
            <a:pPr algn="ctr" fontAlgn="t">
              <a:spcBef>
                <a:spcPts val="0"/>
              </a:spcBef>
              <a:spcAft>
                <a:spcPts val="0"/>
              </a:spcAft>
              <a:defRPr/>
            </a:pPr>
            <a:endParaRPr lang="en-US" dirty="0">
              <a:latin typeface="+mn-lt"/>
            </a:endParaRPr>
          </a:p>
        </p:txBody>
      </p:sp>
      <p:sp>
        <p:nvSpPr>
          <p:cNvPr id="20" name="Text Placeholder 9"/>
          <p:cNvSpPr>
            <a:spLocks noGrp="1"/>
          </p:cNvSpPr>
          <p:nvPr>
            <p:ph type="body" sz="quarter" idx="12"/>
          </p:nvPr>
        </p:nvSpPr>
        <p:spPr>
          <a:xfrm>
            <a:off x="462756" y="1302204"/>
            <a:ext cx="8229600" cy="1338942"/>
          </a:xfrm>
        </p:spPr>
        <p:txBody>
          <a:bodyPr anchor="ctr">
            <a:normAutofit/>
          </a:bodyPr>
          <a:lstStyle>
            <a:lvl1pPr algn="ctr">
              <a:lnSpc>
                <a:spcPct val="100000"/>
              </a:lnSpc>
              <a:spcBef>
                <a:spcPts val="528"/>
              </a:spcBef>
              <a:spcAft>
                <a:spcPts val="528"/>
              </a:spcAft>
              <a:buFontTx/>
              <a:buNone/>
              <a:defRPr sz="3600" b="1">
                <a:solidFill>
                  <a:schemeClr val="bg1"/>
                </a:solidFill>
              </a:defRPr>
            </a:lvl1pPr>
          </a:lstStyle>
          <a:p>
            <a:pPr lvl="0"/>
            <a:r>
              <a:rPr lang="en-US" dirty="0" smtClean="0"/>
              <a:t>Click to edit Master text styles</a:t>
            </a:r>
          </a:p>
        </p:txBody>
      </p:sp>
      <p:sp>
        <p:nvSpPr>
          <p:cNvPr id="10" name="Title 9"/>
          <p:cNvSpPr>
            <a:spLocks noGrp="1"/>
          </p:cNvSpPr>
          <p:nvPr>
            <p:ph type="title"/>
          </p:nvPr>
        </p:nvSpPr>
        <p:spPr/>
        <p:txBody>
          <a:bodyPr/>
          <a:lstStyle/>
          <a:p>
            <a:r>
              <a:rPr lang="en-US" smtClean="0"/>
              <a:t>Click to edit Master title style</a:t>
            </a:r>
            <a:endParaRPr lang="en-US"/>
          </a:p>
        </p:txBody>
      </p:sp>
      <p:sp>
        <p:nvSpPr>
          <p:cNvPr id="12" name="Text Placeholder 10"/>
          <p:cNvSpPr>
            <a:spLocks noGrp="1"/>
          </p:cNvSpPr>
          <p:nvPr>
            <p:ph type="body" sz="quarter" idx="15"/>
          </p:nvPr>
        </p:nvSpPr>
        <p:spPr>
          <a:xfrm>
            <a:off x="456072" y="2949575"/>
            <a:ext cx="3906510" cy="2946400"/>
          </a:xfrm>
        </p:spPr>
        <p:txBody>
          <a:bodyPr/>
          <a:lstStyle/>
          <a:p>
            <a:pPr lvl="0"/>
            <a:r>
              <a:rPr lang="en-US" dirty="0" smtClean="0"/>
              <a:t>Click to edit Master text styles</a:t>
            </a:r>
          </a:p>
        </p:txBody>
      </p:sp>
      <p:sp>
        <p:nvSpPr>
          <p:cNvPr id="13" name="Text Placeholder 10"/>
          <p:cNvSpPr>
            <a:spLocks noGrp="1"/>
          </p:cNvSpPr>
          <p:nvPr>
            <p:ph type="body" sz="quarter" idx="16"/>
          </p:nvPr>
        </p:nvSpPr>
        <p:spPr>
          <a:xfrm>
            <a:off x="4787767" y="2949575"/>
            <a:ext cx="3906510" cy="2946400"/>
          </a:xfrm>
        </p:spPr>
        <p:txBody>
          <a:body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small.png"/>
          <p:cNvPicPr>
            <a:picLocks noChangeAspect="1"/>
          </p:cNvPicPr>
          <p:nvPr userDrawn="1"/>
        </p:nvPicPr>
        <p:blipFill>
          <a:blip r:embed="rId25" cstate="print"/>
          <a:stretch>
            <a:fillRect/>
          </a:stretch>
        </p:blipFill>
        <p:spPr>
          <a:xfrm>
            <a:off x="6749430" y="153990"/>
            <a:ext cx="2061195" cy="166685"/>
          </a:xfrm>
          <a:prstGeom prst="rect">
            <a:avLst/>
          </a:prstGeom>
        </p:spPr>
      </p:pic>
      <p:sp>
        <p:nvSpPr>
          <p:cNvPr id="9" name="Rectangle 8"/>
          <p:cNvSpPr/>
          <p:nvPr userDrawn="1"/>
        </p:nvSpPr>
        <p:spPr>
          <a:xfrm>
            <a:off x="0" y="6675120"/>
            <a:ext cx="7315200" cy="182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Placeholder 1"/>
          <p:cNvSpPr>
            <a:spLocks noGrp="1"/>
          </p:cNvSpPr>
          <p:nvPr>
            <p:ph type="title"/>
          </p:nvPr>
        </p:nvSpPr>
        <p:spPr>
          <a:xfrm>
            <a:off x="304799" y="469484"/>
            <a:ext cx="8539163" cy="3385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lgn="l" rtl="0" eaLnBrk="1" fontAlgn="base" hangingPunct="1">
              <a:spcBef>
                <a:spcPct val="0"/>
              </a:spcBef>
              <a:spcAft>
                <a:spcPct val="0"/>
              </a:spcAft>
            </a:pPr>
            <a:r>
              <a:rPr lang="en-US" dirty="0" smtClean="0"/>
              <a:t>Click to edit master title style</a:t>
            </a:r>
            <a:endParaRPr lang="en-US" dirty="0"/>
          </a:p>
        </p:txBody>
      </p:sp>
      <p:sp>
        <p:nvSpPr>
          <p:cNvPr id="3" name="Text Placeholder 2"/>
          <p:cNvSpPr>
            <a:spLocks noGrp="1"/>
          </p:cNvSpPr>
          <p:nvPr>
            <p:ph type="body" idx="1"/>
          </p:nvPr>
        </p:nvSpPr>
        <p:spPr>
          <a:xfrm>
            <a:off x="304799" y="1262568"/>
            <a:ext cx="8539164" cy="13849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First level</a:t>
            </a:r>
          </a:p>
          <a:p>
            <a:pPr lvl="2"/>
            <a:r>
              <a:rPr lang="en-US" dirty="0" smtClean="0"/>
              <a:t>Second level</a:t>
            </a:r>
          </a:p>
          <a:p>
            <a:pPr lvl="3"/>
            <a:r>
              <a:rPr lang="en-US" dirty="0" smtClean="0"/>
              <a:t>Third level</a:t>
            </a:r>
          </a:p>
          <a:p>
            <a:pPr lvl="4"/>
            <a:r>
              <a:rPr lang="en-US" dirty="0" smtClean="0"/>
              <a:t>Fifth level</a:t>
            </a:r>
            <a:endParaRPr lang="en-US" dirty="0"/>
          </a:p>
        </p:txBody>
      </p:sp>
      <p:sp>
        <p:nvSpPr>
          <p:cNvPr id="10" name="Slide Number Placeholder 5"/>
          <p:cNvSpPr txBox="1">
            <a:spLocks/>
          </p:cNvSpPr>
          <p:nvPr userDrawn="1"/>
        </p:nvSpPr>
        <p:spPr bwMode="auto">
          <a:xfrm>
            <a:off x="8718928" y="6705005"/>
            <a:ext cx="125034" cy="123111"/>
          </a:xfrm>
          <a:prstGeom prst="rect">
            <a:avLst/>
          </a:prstGeom>
          <a:noFill/>
          <a:ln w="9525">
            <a:noFill/>
            <a:miter lim="800000"/>
            <a:headEnd/>
            <a:tailEnd/>
          </a:ln>
        </p:spPr>
        <p:txBody>
          <a:bodyPr wrap="none" lIns="0" tIns="0" rIns="0" bIns="0" anchor="ctr">
            <a:spAutoFit/>
          </a:bodyPr>
          <a:lstStyle/>
          <a:p>
            <a:pPr algn="r">
              <a:defRPr/>
            </a:pPr>
            <a:fld id="{6856ECDB-1CEE-4F69-ADCA-557460F2116E}" type="slidenum">
              <a:rPr lang="en-US" sz="800">
                <a:solidFill>
                  <a:schemeClr val="accent3"/>
                </a:solidFill>
              </a:rPr>
              <a:pPr algn="r">
                <a:defRPr/>
              </a:pPr>
              <a:t>‹#›</a:t>
            </a:fld>
            <a:endParaRPr lang="en-US" sz="800" dirty="0">
              <a:solidFill>
                <a:schemeClr val="accent3"/>
              </a:solidFill>
            </a:endParaRPr>
          </a:p>
        </p:txBody>
      </p:sp>
      <p:sp>
        <p:nvSpPr>
          <p:cNvPr id="8" name="TextBox 20"/>
          <p:cNvSpPr txBox="1">
            <a:spLocks noChangeArrowheads="1"/>
          </p:cNvSpPr>
          <p:nvPr userDrawn="1"/>
        </p:nvSpPr>
        <p:spPr bwMode="auto">
          <a:xfrm>
            <a:off x="304799" y="6516993"/>
            <a:ext cx="1412489" cy="123111"/>
          </a:xfrm>
          <a:prstGeom prst="rect">
            <a:avLst/>
          </a:prstGeom>
          <a:noFill/>
          <a:ln w="9525">
            <a:noFill/>
            <a:miter lim="800000"/>
            <a:headEnd/>
            <a:tailEnd/>
          </a:ln>
        </p:spPr>
        <p:txBody>
          <a:bodyPr wrap="square" lIns="0" tIns="0" rIns="0" bIns="0">
            <a:spAutoFit/>
          </a:bodyPr>
          <a:lstStyle/>
          <a:p>
            <a:pPr marL="0" algn="l" defTabSz="914400" rtl="0" eaLnBrk="1" latinLnBrk="0" hangingPunct="1">
              <a:defRPr/>
            </a:pPr>
            <a:r>
              <a:rPr lang="en-US" sz="800" kern="1200" dirty="0">
                <a:solidFill>
                  <a:schemeClr val="accent3"/>
                </a:solidFill>
                <a:latin typeface="+mn-lt"/>
                <a:ea typeface="+mn-ea"/>
                <a:cs typeface="+mn-cs"/>
              </a:rPr>
              <a:t>© </a:t>
            </a:r>
            <a:r>
              <a:rPr lang="en-US" sz="800" kern="1200" dirty="0" smtClean="0">
                <a:solidFill>
                  <a:schemeClr val="accent3"/>
                </a:solidFill>
                <a:latin typeface="+mn-lt"/>
                <a:ea typeface="+mn-ea"/>
                <a:cs typeface="+mn-cs"/>
              </a:rPr>
              <a:t>Mahindra Satyam 2011</a:t>
            </a:r>
            <a:endParaRPr lang="en-US" sz="800" kern="1200" dirty="0">
              <a:solidFill>
                <a:schemeClr val="accent3"/>
              </a:solidFill>
              <a:latin typeface="+mn-lt"/>
              <a:ea typeface="+mn-ea"/>
              <a:cs typeface="+mn-cs"/>
            </a:endParaRPr>
          </a:p>
        </p:txBody>
      </p:sp>
      <p:sp>
        <p:nvSpPr>
          <p:cNvPr id="13" name="TextBox 20"/>
          <p:cNvSpPr txBox="1">
            <a:spLocks noChangeArrowheads="1"/>
          </p:cNvSpPr>
          <p:nvPr userDrawn="1"/>
        </p:nvSpPr>
        <p:spPr bwMode="auto">
          <a:xfrm>
            <a:off x="2415787" y="6471273"/>
            <a:ext cx="3946914" cy="153888"/>
          </a:xfrm>
          <a:prstGeom prst="rect">
            <a:avLst/>
          </a:prstGeom>
          <a:noFill/>
          <a:ln w="9525">
            <a:noFill/>
            <a:miter lim="800000"/>
            <a:headEnd/>
            <a:tailEnd/>
          </a:ln>
        </p:spPr>
        <p:txBody>
          <a:bodyPr wrap="square" lIns="0" tIns="0" rIns="0" bIns="0">
            <a:spAutoFit/>
          </a:bodyPr>
          <a:lstStyle/>
          <a:p>
            <a:pPr marL="0" algn="ctr" defTabSz="914400" rtl="0" eaLnBrk="1" latinLnBrk="0" hangingPunct="1">
              <a:defRPr/>
            </a:pPr>
            <a:r>
              <a:rPr lang="en-US" sz="1000" kern="1200" dirty="0" smtClean="0">
                <a:solidFill>
                  <a:schemeClr val="accent3"/>
                </a:solidFill>
                <a:latin typeface="+mn-lt"/>
                <a:ea typeface="+mn-ea"/>
                <a:cs typeface="+mn-cs"/>
              </a:rPr>
              <a:t>Mahindra Satyam Learning World 2011</a:t>
            </a:r>
            <a:endParaRPr lang="en-US" sz="1000" kern="1200" dirty="0">
              <a:solidFill>
                <a:schemeClr val="accent3"/>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Lst>
  <p:txStyles>
    <p:titleStyle>
      <a:lvl1pPr algn="l" defTabSz="914400" rtl="0" eaLnBrk="1" latinLnBrk="0" hangingPunct="1">
        <a:spcBef>
          <a:spcPct val="0"/>
        </a:spcBef>
        <a:buNone/>
        <a:defRPr lang="en-US" sz="2200" b="1" kern="1200" dirty="0" smtClean="0">
          <a:solidFill>
            <a:schemeClr val="tx2"/>
          </a:solidFill>
          <a:latin typeface="Arial" pitchFamily="34" charset="0"/>
          <a:ea typeface="+mj-ea"/>
          <a:cs typeface="+mj-cs"/>
        </a:defRPr>
      </a:lvl1pPr>
    </p:titleStyle>
    <p:bodyStyle>
      <a:lvl1pPr marL="0" indent="0" algn="l" defTabSz="914400" rtl="0" eaLnBrk="1" fontAlgn="base" latinLnBrk="0" hangingPunct="1">
        <a:spcBef>
          <a:spcPts val="0"/>
        </a:spcBef>
        <a:spcAft>
          <a:spcPct val="0"/>
        </a:spcAft>
        <a:buFont typeface="Arial" pitchFamily="34" charset="0"/>
        <a:buNone/>
        <a:defRPr lang="en-US" sz="1800" b="0" kern="1200" baseline="0" dirty="0" smtClean="0">
          <a:solidFill>
            <a:schemeClr val="tx1"/>
          </a:solidFill>
          <a:latin typeface="Arial" pitchFamily="34" charset="0"/>
          <a:ea typeface="+mn-ea"/>
          <a:cs typeface="+mn-cs"/>
        </a:defRPr>
      </a:lvl1pPr>
      <a:lvl2pPr marL="285750" indent="-285750" algn="l" defTabSz="914400" rtl="0" eaLnBrk="1" fontAlgn="base" latinLnBrk="0" hangingPunct="1">
        <a:spcBef>
          <a:spcPts val="0"/>
        </a:spcBef>
        <a:spcAft>
          <a:spcPct val="0"/>
        </a:spcAft>
        <a:buClr>
          <a:schemeClr val="tx2"/>
        </a:buClr>
        <a:buSzPct val="120000"/>
        <a:buFont typeface="Wingdings" pitchFamily="2" charset="2"/>
        <a:buChar char="§"/>
        <a:defRPr lang="en-US" sz="1800" b="0" kern="1200" baseline="0" dirty="0" smtClean="0">
          <a:solidFill>
            <a:schemeClr val="tx1"/>
          </a:solidFill>
          <a:latin typeface="Arial" pitchFamily="34" charset="0"/>
          <a:ea typeface="+mn-ea"/>
          <a:cs typeface="+mn-cs"/>
        </a:defRPr>
      </a:lvl2pPr>
      <a:lvl3pPr marL="571500" indent="-279400" algn="l" defTabSz="914400" rtl="0" eaLnBrk="1" fontAlgn="base" latinLnBrk="0" hangingPunct="1">
        <a:spcBef>
          <a:spcPts val="0"/>
        </a:spcBef>
        <a:spcAft>
          <a:spcPct val="0"/>
        </a:spcAft>
        <a:buClr>
          <a:schemeClr val="tx2"/>
        </a:buClr>
        <a:buSzPct val="110000"/>
        <a:buFont typeface="Arial" pitchFamily="34" charset="0"/>
        <a:buChar char="–"/>
        <a:defRPr lang="en-US" sz="1800" b="0" kern="1200" baseline="0" dirty="0" smtClean="0">
          <a:solidFill>
            <a:schemeClr val="tx1"/>
          </a:solidFill>
          <a:latin typeface="Arial" pitchFamily="34" charset="0"/>
          <a:ea typeface="+mn-ea"/>
          <a:cs typeface="+mn-cs"/>
        </a:defRPr>
      </a:lvl3pPr>
      <a:lvl4pPr marL="850900" indent="-279400" algn="l" defTabSz="914400" rtl="0" eaLnBrk="1" fontAlgn="base" latinLnBrk="0" hangingPunct="1">
        <a:spcBef>
          <a:spcPts val="0"/>
        </a:spcBef>
        <a:spcAft>
          <a:spcPct val="0"/>
        </a:spcAft>
        <a:buClr>
          <a:schemeClr val="tx2"/>
        </a:buClr>
        <a:buSzPct val="80000"/>
        <a:buFont typeface="Wingdings" pitchFamily="2" charset="2"/>
        <a:buChar char="§"/>
        <a:defRPr lang="en-US" sz="1800" b="0" kern="1200" baseline="0" dirty="0" smtClean="0">
          <a:solidFill>
            <a:schemeClr val="tx1"/>
          </a:solidFill>
          <a:latin typeface="Arial" pitchFamily="34" charset="0"/>
          <a:ea typeface="+mn-ea"/>
          <a:cs typeface="+mn-cs"/>
        </a:defRPr>
      </a:lvl4pPr>
      <a:lvl5pPr marL="1136650" indent="-285750" algn="l" defTabSz="933450" rtl="0" eaLnBrk="1" fontAlgn="base" latinLnBrk="0" hangingPunct="1">
        <a:spcBef>
          <a:spcPts val="0"/>
        </a:spcBef>
        <a:spcAft>
          <a:spcPct val="0"/>
        </a:spcAft>
        <a:buClr>
          <a:schemeClr val="tx2"/>
        </a:buClr>
        <a:buSzPct val="80000"/>
        <a:buFont typeface="Arial" pitchFamily="34" charset="0"/>
        <a:buChar char="–"/>
        <a:defRPr lang="en-US" sz="1800" b="0" kern="1200" baseline="0" dirty="0" smtClean="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14.xml"/><Relationship Id="rId1" Type="http://schemas.openxmlformats.org/officeDocument/2006/relationships/vmlDrawing" Target="../drawings/vmlDrawing2.vml"/><Relationship Id="rId5" Type="http://schemas.openxmlformats.org/officeDocument/2006/relationships/package" Target="../embeddings/Microsoft_Office_Excel_Worksheet4.xlsx"/><Relationship Id="rId4" Type="http://schemas.openxmlformats.org/officeDocument/2006/relationships/package" Target="../embeddings/Microsoft_Office_Excel_Worksheet3.xls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dirty="0" smtClean="0"/>
              <a:t>Black-box Test Design Techniques</a:t>
            </a:r>
            <a:endParaRPr lang="en-US" dirty="0"/>
          </a:p>
        </p:txBody>
      </p:sp>
      <p:sp>
        <p:nvSpPr>
          <p:cNvPr id="4" name="Title 3"/>
          <p:cNvSpPr>
            <a:spLocks noGrp="1"/>
          </p:cNvSpPr>
          <p:nvPr>
            <p:ph type="title"/>
          </p:nvPr>
        </p:nvSpPr>
        <p:spPr>
          <a:xfrm>
            <a:off x="1366838" y="2214563"/>
            <a:ext cx="5948362" cy="615553"/>
          </a:xfrm>
        </p:spPr>
        <p:txBody>
          <a:bodyPr/>
          <a:lstStyle/>
          <a:p>
            <a:r>
              <a:rPr lang="en-US" dirty="0" smtClean="0"/>
              <a:t>Test Design Techniques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repeatCount="indefinite" fill="hold" grpId="0" nodeType="withEffect">
                                  <p:stCondLst>
                                    <p:cond delay="1000"/>
                                  </p:stCondLst>
                                  <p:endCondLst>
                                    <p:cond evt="onNext" delay="0">
                                      <p:tgtEl>
                                        <p:sldTgt/>
                                      </p:tgtEl>
                                    </p:cond>
                                  </p:endCondLst>
                                  <p:iterate type="wd">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0" fill="hold"/>
                                        <p:tgtEl>
                                          <p:spTgt spid="4"/>
                                        </p:tgtEl>
                                        <p:attrNameLst>
                                          <p:attrName>ppt_y</p:attrName>
                                        </p:attrNameLst>
                                      </p:cBhvr>
                                      <p:tavLst>
                                        <p:tav tm="0">
                                          <p:val>
                                            <p:strVal val="#ppt_y"/>
                                          </p:val>
                                        </p:tav>
                                        <p:tav tm="100000">
                                          <p:val>
                                            <p:strVal val="#ppt_y"/>
                                          </p:val>
                                        </p:tav>
                                      </p:tavLst>
                                    </p:anim>
                                    <p:anim calcmode="lin" valueType="num">
                                      <p:cBhvr>
                                        <p:cTn id="9" dur="5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0" tmFilter="0,0; .5, 1; 1, 1"/>
                                        <p:tgtEl>
                                          <p:spTgt spid="4"/>
                                        </p:tgtEl>
                                      </p:cBhvr>
                                    </p:animEffect>
                                  </p:childTnLst>
                                </p:cTn>
                              </p:par>
                              <p:par>
                                <p:cTn id="12" presetID="27" presetClass="entr" presetSubtype="0" fill="hold" grpId="2" nodeType="withEffect">
                                  <p:stCondLst>
                                    <p:cond delay="1000"/>
                                  </p:stCondLst>
                                  <p:iterate type="lt">
                                    <p:tmPct val="50000"/>
                                  </p:iterate>
                                  <p:childTnLst>
                                    <p:set>
                                      <p:cBhvr>
                                        <p:cTn id="13" dur="1" fill="hold">
                                          <p:stCondLst>
                                            <p:cond delay="0"/>
                                          </p:stCondLst>
                                        </p:cTn>
                                        <p:tgtEl>
                                          <p:spTgt spid="6">
                                            <p:txEl>
                                              <p:pRg st="0" end="0"/>
                                            </p:txEl>
                                          </p:spTgt>
                                        </p:tgtEl>
                                        <p:attrNameLst>
                                          <p:attrName>style.visibility</p:attrName>
                                        </p:attrNameLst>
                                      </p:cBhvr>
                                      <p:to>
                                        <p:strVal val="visible"/>
                                      </p:to>
                                    </p:set>
                                    <p:anim calcmode="discrete" valueType="clr">
                                      <p:cBhvr override="childStyle">
                                        <p:cTn id="14" dur="500"/>
                                        <p:tgtEl>
                                          <p:spTgt spid="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500"/>
                                        <p:tgtEl>
                                          <p:spTgt spid="6">
                                            <p:txEl>
                                              <p:pRg st="0" end="0"/>
                                            </p:txEl>
                                          </p:spTgt>
                                        </p:tgtEl>
                                        <p:attrNameLst>
                                          <p:attrName>fillcolor</p:attrName>
                                        </p:attrNameLst>
                                      </p:cBhvr>
                                      <p:tavLst>
                                        <p:tav tm="0">
                                          <p:val>
                                            <p:clrVal>
                                              <a:schemeClr val="accent2"/>
                                            </p:clrVal>
                                          </p:val>
                                        </p:tav>
                                        <p:tav tm="50000">
                                          <p:val>
                                            <p:clrVal>
                                              <a:schemeClr val="hlink"/>
                                            </p:clrVal>
                                          </p:val>
                                        </p:tav>
                                      </p:tavLst>
                                    </p:anim>
                                    <p:set>
                                      <p:cBhvr>
                                        <p:cTn id="16" dur="500"/>
                                        <p:tgtEl>
                                          <p:spTgt spid="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2"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Text Placeholder 2"/>
          <p:cNvSpPr>
            <a:spLocks noGrp="1"/>
          </p:cNvSpPr>
          <p:nvPr>
            <p:ph type="body" sz="quarter" idx="10"/>
          </p:nvPr>
        </p:nvSpPr>
        <p:spPr>
          <a:xfrm>
            <a:off x="302931" y="1066800"/>
            <a:ext cx="8307669" cy="5170646"/>
          </a:xfrm>
        </p:spPr>
        <p:txBody>
          <a:bodyPr/>
          <a:lstStyle/>
          <a:p>
            <a:pPr lvl="1">
              <a:spcAft>
                <a:spcPts val="600"/>
              </a:spcAft>
            </a:pPr>
            <a:r>
              <a:rPr lang="en-US" b="1" dirty="0" smtClean="0"/>
              <a:t>Example 2: Valid input: Names with up to 20 alphabetic characters.</a:t>
            </a:r>
            <a:endParaRPr lang="en-US" dirty="0" smtClean="0"/>
          </a:p>
          <a:p>
            <a:pPr lvl="2">
              <a:spcAft>
                <a:spcPts val="600"/>
              </a:spcAft>
            </a:pPr>
            <a:r>
              <a:rPr lang="en-US" b="1" dirty="0" smtClean="0"/>
              <a:t># Valid partition:</a:t>
            </a:r>
            <a:r>
              <a:rPr lang="en-US" dirty="0" smtClean="0"/>
              <a:t> strings of up to 20 alphabetic characters.</a:t>
            </a:r>
          </a:p>
          <a:p>
            <a:pPr lvl="2">
              <a:spcAft>
                <a:spcPts val="600"/>
              </a:spcAft>
            </a:pPr>
            <a:r>
              <a:rPr lang="en-US" b="1" dirty="0" smtClean="0"/>
              <a:t># Invalid partitions:</a:t>
            </a:r>
            <a:r>
              <a:rPr lang="en-US" dirty="0" smtClean="0"/>
              <a:t> strings of more than 20 alphabetic characters, strings containing non-alphabetic characters.</a:t>
            </a:r>
          </a:p>
          <a:p>
            <a:pPr lvl="1">
              <a:spcAft>
                <a:spcPts val="600"/>
              </a:spcAft>
              <a:buFont typeface="Wingdings" pitchFamily="2" charset="2"/>
              <a:buChar char="v"/>
            </a:pPr>
            <a:r>
              <a:rPr lang="en-US" b="1" dirty="0" smtClean="0"/>
              <a:t>Exercise 1:</a:t>
            </a:r>
            <a:r>
              <a:rPr lang="en-US" dirty="0" smtClean="0"/>
              <a:t> </a:t>
            </a:r>
          </a:p>
          <a:p>
            <a:pPr lvl="2">
              <a:spcAft>
                <a:spcPts val="600"/>
              </a:spcAft>
              <a:buFont typeface="Wingdings" pitchFamily="2" charset="2"/>
              <a:buChar char="Ø"/>
            </a:pPr>
            <a:r>
              <a:rPr lang="en-US" dirty="0" smtClean="0"/>
              <a:t>A thermometer measures temperature in whole degrees only. If the temperature falls below 18 degrees, the heating is switched off. It is switched on again when the temperature reaches 21 degrees. What are the best values in degrees to cover all equivalence partitions?</a:t>
            </a:r>
          </a:p>
          <a:p>
            <a:pPr lvl="1">
              <a:spcAft>
                <a:spcPts val="600"/>
              </a:spcAft>
              <a:buFont typeface="Wingdings" pitchFamily="2" charset="2"/>
              <a:buChar char="v"/>
            </a:pPr>
            <a:r>
              <a:rPr lang="en-US" b="1" dirty="0" smtClean="0"/>
              <a:t>Exercise 2: </a:t>
            </a:r>
          </a:p>
          <a:p>
            <a:pPr lvl="2">
              <a:spcAft>
                <a:spcPts val="600"/>
              </a:spcAft>
              <a:buFont typeface="Wingdings" pitchFamily="2" charset="2"/>
              <a:buChar char="Ø"/>
            </a:pPr>
            <a:r>
              <a:rPr lang="en-US" dirty="0" smtClean="0"/>
              <a:t>An employee’s bonus is to be calculated. It cannot become negative, but it can be calculated to zero. The bonus is based on the duration of the employment. An employee can be employed for less than or equal to 2 years, more than 2 years but less than 5 years, 5 to 10 years, or longer than 10 years. Depending on this period of employment, an employee will get either no bonus or a bonus of 10%, 25% or 35%. How many equivalence partitions are needed to test the calculation of the bonus?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Boundary Value Analysis</a:t>
            </a:r>
            <a:endParaRPr lang="en-US" dirty="0"/>
          </a:p>
        </p:txBody>
      </p:sp>
      <p:sp>
        <p:nvSpPr>
          <p:cNvPr id="5" name="Text Placeholder 4"/>
          <p:cNvSpPr>
            <a:spLocks noGrp="1"/>
          </p:cNvSpPr>
          <p:nvPr>
            <p:ph type="body" sz="quarter" idx="10"/>
          </p:nvPr>
        </p:nvSpPr>
        <p:spPr>
          <a:xfrm>
            <a:off x="302931" y="1066800"/>
            <a:ext cx="8544207" cy="5201424"/>
          </a:xfrm>
        </p:spPr>
        <p:txBody>
          <a:bodyPr/>
          <a:lstStyle/>
          <a:p>
            <a:pPr lvl="1">
              <a:spcAft>
                <a:spcPts val="600"/>
              </a:spcAft>
              <a:buFont typeface="Wingdings" pitchFamily="2" charset="2"/>
              <a:buChar char="q"/>
            </a:pPr>
            <a:r>
              <a:rPr lang="en-US" b="1" dirty="0" smtClean="0">
                <a:solidFill>
                  <a:srgbClr val="0070C0"/>
                </a:solidFill>
              </a:rPr>
              <a:t>Boundary Value: </a:t>
            </a:r>
          </a:p>
          <a:p>
            <a:pPr lvl="2">
              <a:spcAft>
                <a:spcPts val="600"/>
              </a:spcAft>
              <a:buFont typeface="Wingdings" pitchFamily="2" charset="2"/>
              <a:buChar char="Ø"/>
            </a:pPr>
            <a:r>
              <a:rPr lang="en-US" dirty="0" smtClean="0"/>
              <a:t>An input value or output value which is on the edge of an equivalence partition or at the smallest incremental distance on either side of an edge, for example the minimum or maximum value of a range.</a:t>
            </a:r>
          </a:p>
          <a:p>
            <a:pPr lvl="1">
              <a:spcAft>
                <a:spcPts val="600"/>
              </a:spcAft>
              <a:buFont typeface="Wingdings" pitchFamily="2" charset="2"/>
              <a:buChar char="q"/>
            </a:pPr>
            <a:r>
              <a:rPr lang="en-US" b="1" dirty="0" smtClean="0">
                <a:solidFill>
                  <a:srgbClr val="0070C0"/>
                </a:solidFill>
              </a:rPr>
              <a:t>Boundary Value Analysis: </a:t>
            </a:r>
          </a:p>
          <a:p>
            <a:pPr lvl="2">
              <a:spcAft>
                <a:spcPts val="600"/>
              </a:spcAft>
              <a:buFont typeface="Wingdings" pitchFamily="2" charset="2"/>
              <a:buChar char="Ø"/>
            </a:pPr>
            <a:r>
              <a:rPr lang="en-US" dirty="0" smtClean="0"/>
              <a:t>A black box test design technique in which test cases are designed based on boundary values.</a:t>
            </a:r>
          </a:p>
          <a:p>
            <a:pPr lvl="1">
              <a:spcAft>
                <a:spcPts val="600"/>
              </a:spcAft>
              <a:buFont typeface="Wingdings" pitchFamily="2" charset="2"/>
              <a:buChar char="q"/>
            </a:pPr>
            <a:r>
              <a:rPr lang="en-US" dirty="0" smtClean="0"/>
              <a:t>This technique is often considered as an extension of equivalence partitioning.</a:t>
            </a:r>
          </a:p>
          <a:p>
            <a:pPr lvl="1">
              <a:spcAft>
                <a:spcPts val="600"/>
              </a:spcAft>
              <a:buFont typeface="Wingdings" pitchFamily="2" charset="2"/>
              <a:buChar char="q"/>
            </a:pPr>
            <a:r>
              <a:rPr lang="en-US" dirty="0" smtClean="0"/>
              <a:t>This technique is used to test the behavior at the edge of each equivalence partition because boundaries are an area where testing is likely to yield defects.</a:t>
            </a:r>
          </a:p>
          <a:p>
            <a:pPr lvl="1">
              <a:spcAft>
                <a:spcPts val="600"/>
              </a:spcAft>
              <a:buFont typeface="Wingdings" pitchFamily="2" charset="2"/>
              <a:buChar char="q"/>
            </a:pPr>
            <a:r>
              <a:rPr lang="en-US" dirty="0" smtClean="0"/>
              <a:t>The maximum and minimum values of a partition are its boundary values.</a:t>
            </a:r>
          </a:p>
          <a:p>
            <a:pPr lvl="1">
              <a:spcAft>
                <a:spcPts val="600"/>
              </a:spcAft>
              <a:buFont typeface="Wingdings" pitchFamily="2" charset="2"/>
              <a:buChar char="q"/>
            </a:pPr>
            <a:r>
              <a:rPr lang="en-US" dirty="0" smtClean="0"/>
              <a:t>A boundary value for a valid partition is a valid boundary value; the boundary of an invalid partition is an invalid boundary value.</a:t>
            </a:r>
          </a:p>
          <a:p>
            <a:pPr lvl="1">
              <a:spcAft>
                <a:spcPts val="600"/>
              </a:spcAft>
              <a:buFont typeface="Wingdings" pitchFamily="2" charset="2"/>
              <a:buChar char="q"/>
            </a:pPr>
            <a:r>
              <a:rPr lang="en-US" dirty="0" smtClean="0"/>
              <a:t>Test can be designed to cover both valid and invalid boundary values.</a:t>
            </a:r>
          </a:p>
          <a:p>
            <a:pPr lvl="1">
              <a:spcAft>
                <a:spcPts val="600"/>
              </a:spcAft>
              <a:buFont typeface="Wingdings" pitchFamily="2" charset="2"/>
              <a:buChar char="q"/>
            </a:pPr>
            <a:r>
              <a:rPr lang="en-US" dirty="0" smtClean="0"/>
              <a:t>Boundary Value Analysis can be applied at all test levels.</a:t>
            </a:r>
          </a:p>
          <a:p>
            <a:pPr lvl="1">
              <a:spcAft>
                <a:spcPts val="600"/>
              </a:spcAft>
              <a:buFont typeface="Wingdings" pitchFamily="2" charset="2"/>
              <a:buChar char="q"/>
            </a:pPr>
            <a:r>
              <a:rPr lang="en-US" dirty="0" smtClean="0"/>
              <a:t>It is easy to apply and its defect finding capacity is high.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grpId="0"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anim calcmode="lin" valueType="num">
                                      <p:cBhvr>
                                        <p:cTn id="97" dur="2000" fill="hold"/>
                                        <p:tgtEl>
                                          <p:spTgt spid="5">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2000" fill="hold"/>
                                        <p:tgtEl>
                                          <p:spTgt spid="5">
                                            <p:txEl>
                                              <p:pRg st="10" end="10"/>
                                            </p:txEl>
                                          </p:spTgt>
                                        </p:tgtEl>
                                        <p:attrNameLst>
                                          <p:attrName>ppt_y</p:attrName>
                                        </p:attrNameLst>
                                      </p:cBhvr>
                                      <p:tavLst>
                                        <p:tav tm="0">
                                          <p:val>
                                            <p:strVal val="#ppt_y"/>
                                          </p:val>
                                        </p:tav>
                                        <p:tav tm="100000">
                                          <p:val>
                                            <p:strVal val="#ppt_y"/>
                                          </p:val>
                                        </p:tav>
                                      </p:tavLst>
                                    </p:anim>
                                    <p:anim calcmode="lin" valueType="num">
                                      <p:cBhvr>
                                        <p:cTn id="99" dur="2000" fill="hold"/>
                                        <p:tgtEl>
                                          <p:spTgt spid="5">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2000" fill="hold"/>
                                        <p:tgtEl>
                                          <p:spTgt spid="5">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2000" tmFilter="0,0; .5, 1; 1, 1"/>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Text Placeholder 4"/>
          <p:cNvSpPr>
            <a:spLocks noGrp="1"/>
          </p:cNvSpPr>
          <p:nvPr>
            <p:ph type="body" sz="quarter" idx="10"/>
          </p:nvPr>
        </p:nvSpPr>
        <p:spPr>
          <a:xfrm>
            <a:off x="302931" y="1144518"/>
            <a:ext cx="8544207" cy="4370427"/>
          </a:xfrm>
        </p:spPr>
        <p:txBody>
          <a:bodyPr/>
          <a:lstStyle/>
          <a:p>
            <a:pPr lvl="1">
              <a:spcBef>
                <a:spcPts val="600"/>
              </a:spcBef>
              <a:spcAft>
                <a:spcPts val="600"/>
              </a:spcAft>
              <a:buFont typeface="Wingdings" pitchFamily="2" charset="2"/>
              <a:buChar char="v"/>
            </a:pPr>
            <a:r>
              <a:rPr lang="en-US" b="1" dirty="0" smtClean="0"/>
              <a:t>Example 1: </a:t>
            </a:r>
          </a:p>
          <a:p>
            <a:pPr lvl="2">
              <a:spcBef>
                <a:spcPts val="600"/>
              </a:spcBef>
              <a:spcAft>
                <a:spcPts val="600"/>
              </a:spcAft>
              <a:buFont typeface="Wingdings" pitchFamily="2" charset="2"/>
              <a:buChar char="§"/>
            </a:pPr>
            <a:r>
              <a:rPr lang="en-US" dirty="0" smtClean="0"/>
              <a:t>If an exam has a pass boundary at 40 percent, merit at 60 percent and distinction at 80 percent. </a:t>
            </a:r>
          </a:p>
          <a:p>
            <a:pPr lvl="3">
              <a:spcBef>
                <a:spcPts val="600"/>
              </a:spcBef>
              <a:spcAft>
                <a:spcPts val="600"/>
              </a:spcAft>
              <a:buFont typeface="Courier New" pitchFamily="49" charset="0"/>
              <a:buChar char="o"/>
            </a:pPr>
            <a:r>
              <a:rPr lang="en-US" dirty="0" smtClean="0"/>
              <a:t>The 3 value boundaries would be 39, 40, 41 for pass, 59, 60, 61 for merit, 79, 80, 81 for distinction. </a:t>
            </a:r>
          </a:p>
          <a:p>
            <a:pPr lvl="3">
              <a:spcBef>
                <a:spcPts val="600"/>
              </a:spcBef>
              <a:spcAft>
                <a:spcPts val="600"/>
              </a:spcAft>
              <a:buFont typeface="Courier New" pitchFamily="49" charset="0"/>
              <a:buChar char="o"/>
            </a:pPr>
            <a:r>
              <a:rPr lang="en-US" dirty="0" smtClean="0"/>
              <a:t>The 2 value equivalents would be 39 and 40, 59 and 60, 79 and 80 respectively.</a:t>
            </a:r>
          </a:p>
          <a:p>
            <a:pPr lvl="1">
              <a:spcBef>
                <a:spcPts val="600"/>
              </a:spcBef>
              <a:spcAft>
                <a:spcPts val="600"/>
              </a:spcAft>
              <a:buFont typeface="Wingdings" pitchFamily="2" charset="2"/>
              <a:buChar char="v"/>
            </a:pPr>
            <a:r>
              <a:rPr lang="en-US" b="1" dirty="0" smtClean="0"/>
              <a:t>Example 2: </a:t>
            </a:r>
          </a:p>
          <a:p>
            <a:pPr lvl="2">
              <a:spcBef>
                <a:spcPts val="600"/>
              </a:spcBef>
              <a:spcAft>
                <a:spcPts val="600"/>
              </a:spcAft>
              <a:buFont typeface="Wingdings" pitchFamily="2" charset="2"/>
              <a:buChar char="§"/>
            </a:pPr>
            <a:r>
              <a:rPr lang="en-US" dirty="0" smtClean="0"/>
              <a:t>A wholesaler sells printer cartridges. The minimum order quantity is 5. There is a 20% discount for orders of 100 or more printer cartridges. You have been asked to prepare test cases using various values for the number of printer cartridges ordered. Which of the following groups contain three test inputs that would be generated using Boundary Value Analysis?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Testing</a:t>
            </a:r>
            <a:endParaRPr lang="en-US" dirty="0"/>
          </a:p>
        </p:txBody>
      </p:sp>
      <p:sp>
        <p:nvSpPr>
          <p:cNvPr id="6" name="Text Placeholder 5"/>
          <p:cNvSpPr>
            <a:spLocks noGrp="1"/>
          </p:cNvSpPr>
          <p:nvPr>
            <p:ph type="body" sz="quarter" idx="10"/>
          </p:nvPr>
        </p:nvSpPr>
        <p:spPr>
          <a:xfrm>
            <a:off x="302931" y="1066800"/>
            <a:ext cx="8544207" cy="3477875"/>
          </a:xfrm>
        </p:spPr>
        <p:txBody>
          <a:bodyPr/>
          <a:lstStyle/>
          <a:p>
            <a:pPr lvl="1">
              <a:spcAft>
                <a:spcPts val="600"/>
              </a:spcAft>
              <a:buFont typeface="Wingdings" pitchFamily="2" charset="2"/>
              <a:buChar char="q"/>
            </a:pPr>
            <a:r>
              <a:rPr lang="en-US" b="1" dirty="0" smtClean="0"/>
              <a:t>State Transition: </a:t>
            </a:r>
          </a:p>
          <a:p>
            <a:pPr lvl="2">
              <a:spcAft>
                <a:spcPts val="600"/>
              </a:spcAft>
              <a:buFont typeface="Wingdings" pitchFamily="2" charset="2"/>
              <a:buChar char="Ø"/>
            </a:pPr>
            <a:r>
              <a:rPr lang="en-US" dirty="0" smtClean="0"/>
              <a:t>A transition between two states of a component or system.</a:t>
            </a:r>
          </a:p>
          <a:p>
            <a:pPr lvl="1">
              <a:spcAft>
                <a:spcPts val="600"/>
              </a:spcAft>
              <a:buFont typeface="Wingdings" pitchFamily="2" charset="2"/>
              <a:buChar char="q"/>
            </a:pPr>
            <a:r>
              <a:rPr lang="en-US" b="1" dirty="0" smtClean="0"/>
              <a:t>State Transition Testing: </a:t>
            </a:r>
          </a:p>
          <a:p>
            <a:pPr lvl="2">
              <a:spcAft>
                <a:spcPts val="600"/>
              </a:spcAft>
              <a:buFont typeface="Wingdings" pitchFamily="2" charset="2"/>
              <a:buChar char="Ø"/>
            </a:pPr>
            <a:r>
              <a:rPr lang="en-US" dirty="0" smtClean="0"/>
              <a:t>A black box test design technique in which test cases are designed to execute valid and invalid state transitions.</a:t>
            </a:r>
          </a:p>
          <a:p>
            <a:pPr lvl="1">
              <a:spcAft>
                <a:spcPts val="600"/>
              </a:spcAft>
              <a:buFont typeface="Wingdings" pitchFamily="2" charset="2"/>
              <a:buChar char="q"/>
            </a:pPr>
            <a:r>
              <a:rPr lang="en-US" dirty="0" smtClean="0"/>
              <a:t>A state table shows the relationship between the states and inputs, and can highlight possible transactions that are invalid.</a:t>
            </a:r>
          </a:p>
          <a:p>
            <a:pPr lvl="1">
              <a:spcAft>
                <a:spcPts val="600"/>
              </a:spcAft>
              <a:buFont typeface="Wingdings" pitchFamily="2" charset="2"/>
              <a:buChar char="q"/>
            </a:pPr>
            <a:r>
              <a:rPr lang="en-US" dirty="0" smtClean="0"/>
              <a:t>Tests can be designed to cover a typical sequence of states, to cover every state, to exercise every transition, to exercise specific sequences of transitions or to test invalid transitions.</a:t>
            </a:r>
          </a:p>
          <a:p>
            <a:pPr lvl="1">
              <a:spcAft>
                <a:spcPts val="600"/>
              </a:spcAft>
              <a:buFont typeface="Courier New" pitchFamily="49" charset="0"/>
              <a:buChar char="o"/>
            </a:pPr>
            <a:r>
              <a:rPr lang="en-US" sz="1600" b="1" dirty="0" smtClean="0"/>
              <a:t>Example </a:t>
            </a:r>
            <a:endParaRPr lang="en-US" dirty="0"/>
          </a:p>
        </p:txBody>
      </p:sp>
      <p:pic>
        <p:nvPicPr>
          <p:cNvPr id="39937" name="Picture 6" descr="http://www.softwaretestinggenius.com/photos/ISTQB13.JP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a:off x="304800" y="4724400"/>
            <a:ext cx="7888448"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2000" fill="hold"/>
                                        <p:tgtEl>
                                          <p:spTgt spid="6">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6">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6">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6">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 calcmode="lin" valueType="num">
                                      <p:cBhvr>
                                        <p:cTn id="16" dur="2000" fill="hold"/>
                                        <p:tgtEl>
                                          <p:spTgt spid="6">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6">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6">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6">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p:cTn id="25" dur="2000" fill="hold"/>
                                        <p:tgtEl>
                                          <p:spTgt spid="6">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6">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6">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6">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 calcmode="lin" valueType="num">
                                      <p:cBhvr>
                                        <p:cTn id="34" dur="2000" fill="hold"/>
                                        <p:tgtEl>
                                          <p:spTgt spid="6">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6">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6">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6">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2000" fill="hold"/>
                                        <p:tgtEl>
                                          <p:spTgt spid="6">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6">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6">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6">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 calcmode="lin" valueType="num">
                                      <p:cBhvr>
                                        <p:cTn id="52" dur="2000" fill="hold"/>
                                        <p:tgtEl>
                                          <p:spTgt spid="6">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6">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6">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6">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6">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p:cTn id="61" dur="2000" fill="hold"/>
                                        <p:tgtEl>
                                          <p:spTgt spid="6">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6">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6">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6">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Contd</a:t>
            </a:r>
            <a:r>
              <a:rPr lang="en-US" dirty="0"/>
              <a:t>.. </a:t>
            </a:r>
            <a:r>
              <a:rPr lang="en-US" sz="1800" dirty="0" smtClean="0"/>
              <a:t>(Examples)</a:t>
            </a:r>
            <a:endParaRPr lang="en-US" sz="1800" dirty="0"/>
          </a:p>
        </p:txBody>
      </p:sp>
      <p:graphicFrame>
        <p:nvGraphicFramePr>
          <p:cNvPr id="11" name="Object 10"/>
          <p:cNvGraphicFramePr>
            <a:graphicFrameLocks noChangeAspect="1"/>
          </p:cNvGraphicFramePr>
          <p:nvPr/>
        </p:nvGraphicFramePr>
        <p:xfrm>
          <a:off x="609600" y="1674019"/>
          <a:ext cx="2743200" cy="1831181"/>
        </p:xfrm>
        <a:graphic>
          <a:graphicData uri="http://schemas.openxmlformats.org/presentationml/2006/ole">
            <p:oleObj spid="_x0000_s37891" name="Package" showAsIcon="1" r:id="rId3" imgW="914400" imgH="714240" progId="Package">
              <p:embed/>
            </p:oleObj>
          </a:graphicData>
        </a:graphic>
      </p:graphicFrame>
      <p:graphicFrame>
        <p:nvGraphicFramePr>
          <p:cNvPr id="12" name="Object 11"/>
          <p:cNvGraphicFramePr>
            <a:graphicFrameLocks noChangeAspect="1"/>
          </p:cNvGraphicFramePr>
          <p:nvPr/>
        </p:nvGraphicFramePr>
        <p:xfrm>
          <a:off x="3886200" y="3200400"/>
          <a:ext cx="3048000" cy="1981200"/>
        </p:xfrm>
        <a:graphic>
          <a:graphicData uri="http://schemas.openxmlformats.org/presentationml/2006/ole">
            <p:oleObj spid="_x0000_s37892" name="Package" showAsIcon="1" r:id="rId4" imgW="914400" imgH="714240" progId="Package">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Testing</a:t>
            </a:r>
            <a:endParaRPr lang="en-US" dirty="0"/>
          </a:p>
        </p:txBody>
      </p:sp>
      <p:sp>
        <p:nvSpPr>
          <p:cNvPr id="5" name="Text Placeholder 4"/>
          <p:cNvSpPr>
            <a:spLocks noGrp="1"/>
          </p:cNvSpPr>
          <p:nvPr>
            <p:ph type="body" sz="quarter" idx="10"/>
          </p:nvPr>
        </p:nvSpPr>
        <p:spPr>
          <a:xfrm>
            <a:off x="302931" y="1173063"/>
            <a:ext cx="8544207" cy="4770537"/>
          </a:xfrm>
        </p:spPr>
        <p:txBody>
          <a:bodyPr/>
          <a:lstStyle/>
          <a:p>
            <a:pPr lvl="1">
              <a:spcAft>
                <a:spcPts val="600"/>
              </a:spcAft>
              <a:buFont typeface="Wingdings" pitchFamily="2" charset="2"/>
              <a:buChar char="q"/>
            </a:pPr>
            <a:r>
              <a:rPr lang="en-US" b="1" dirty="0" smtClean="0"/>
              <a:t>Use Case: </a:t>
            </a:r>
          </a:p>
          <a:p>
            <a:pPr lvl="2">
              <a:spcAft>
                <a:spcPts val="600"/>
              </a:spcAft>
              <a:buFont typeface="Wingdings" pitchFamily="2" charset="2"/>
              <a:buChar char="Ø"/>
            </a:pPr>
            <a:r>
              <a:rPr lang="en-US" dirty="0" smtClean="0"/>
              <a:t>A sequence of transactions in a dialogue between an actor and a component or system with a tangible result, where an actor can be a user or anything that can exchange information with the system.</a:t>
            </a:r>
          </a:p>
          <a:p>
            <a:pPr lvl="1">
              <a:spcAft>
                <a:spcPts val="600"/>
              </a:spcAft>
              <a:buFont typeface="Wingdings" pitchFamily="2" charset="2"/>
              <a:buChar char="q"/>
            </a:pPr>
            <a:r>
              <a:rPr lang="en-US" b="1" dirty="0" smtClean="0"/>
              <a:t>Use Case Testing: </a:t>
            </a:r>
          </a:p>
          <a:p>
            <a:pPr lvl="2">
              <a:spcAft>
                <a:spcPts val="600"/>
              </a:spcAft>
              <a:buFont typeface="Wingdings" pitchFamily="2" charset="2"/>
              <a:buChar char="Ø"/>
            </a:pPr>
            <a:r>
              <a:rPr lang="en-US" dirty="0" smtClean="0"/>
              <a:t>A black box test design technique in which test cases are designed to execute scenarios of use cases.</a:t>
            </a:r>
          </a:p>
          <a:p>
            <a:pPr lvl="1">
              <a:spcAft>
                <a:spcPts val="600"/>
              </a:spcAft>
              <a:buFont typeface="Wingdings" pitchFamily="2" charset="2"/>
              <a:buChar char="q"/>
            </a:pPr>
            <a:r>
              <a:rPr lang="en-US" dirty="0" smtClean="0"/>
              <a:t>Test cases derived from use cases are most useful in uncovering defects.</a:t>
            </a:r>
          </a:p>
          <a:p>
            <a:pPr lvl="1">
              <a:spcAft>
                <a:spcPts val="600"/>
              </a:spcAft>
              <a:buFont typeface="Wingdings" pitchFamily="2" charset="2"/>
              <a:buChar char="q"/>
            </a:pPr>
            <a:r>
              <a:rPr lang="en-US" dirty="0" smtClean="0"/>
              <a:t>Each Use case has preconditions which need to be met for the use case to work successfully.</a:t>
            </a:r>
          </a:p>
          <a:p>
            <a:pPr lvl="1">
              <a:spcAft>
                <a:spcPts val="600"/>
              </a:spcAft>
              <a:buFont typeface="Wingdings" pitchFamily="2" charset="2"/>
              <a:buChar char="q"/>
            </a:pPr>
            <a:r>
              <a:rPr lang="en-US" dirty="0" smtClean="0"/>
              <a:t>Each Use case terminates with post conditions which are the observable results and final state of the system after the use case has been completed.</a:t>
            </a:r>
          </a:p>
          <a:p>
            <a:pPr lvl="1">
              <a:spcAft>
                <a:spcPts val="600"/>
              </a:spcAft>
              <a:buFont typeface="Wingdings" pitchFamily="2" charset="2"/>
              <a:buChar char="q"/>
            </a:pPr>
            <a:r>
              <a:rPr lang="en-US" dirty="0" smtClean="0"/>
              <a:t>Use cases are very useful for designing acceptance tests with Customer/user participation.</a:t>
            </a:r>
          </a:p>
          <a:p>
            <a:pPr lvl="1">
              <a:spcAft>
                <a:spcPts val="600"/>
              </a:spcAft>
              <a:buFont typeface="Wingdings" pitchFamily="2" charset="2"/>
              <a:buChar char="q"/>
            </a:pPr>
            <a:r>
              <a:rPr lang="en-US" dirty="0" smtClean="0"/>
              <a:t>They also help to uncover integration defects.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r>
              <a:rPr lang="en-US" dirty="0"/>
              <a:t>.. </a:t>
            </a:r>
            <a:r>
              <a:rPr lang="en-US" sz="1600" dirty="0" smtClean="0"/>
              <a:t>(Examples)</a:t>
            </a:r>
            <a:endParaRPr lang="en-US" dirty="0"/>
          </a:p>
        </p:txBody>
      </p:sp>
      <p:graphicFrame>
        <p:nvGraphicFramePr>
          <p:cNvPr id="7" name="Object 6"/>
          <p:cNvGraphicFramePr>
            <a:graphicFrameLocks noChangeAspect="1"/>
          </p:cNvGraphicFramePr>
          <p:nvPr/>
        </p:nvGraphicFramePr>
        <p:xfrm>
          <a:off x="990600" y="1752600"/>
          <a:ext cx="2048256" cy="1600200"/>
        </p:xfrm>
        <a:graphic>
          <a:graphicData uri="http://schemas.openxmlformats.org/presentationml/2006/ole">
            <p:oleObj spid="_x0000_s35843" name="Package" showAsIcon="1" r:id="rId3" imgW="914400" imgH="714240" progId="Package">
              <p:embed/>
            </p:oleObj>
          </a:graphicData>
        </a:graphic>
      </p:graphicFrame>
      <p:graphicFrame>
        <p:nvGraphicFramePr>
          <p:cNvPr id="9" name="Object 8"/>
          <p:cNvGraphicFramePr>
            <a:graphicFrameLocks noChangeAspect="1"/>
          </p:cNvGraphicFramePr>
          <p:nvPr/>
        </p:nvGraphicFramePr>
        <p:xfrm>
          <a:off x="4230625" y="3224213"/>
          <a:ext cx="2017775" cy="1576387"/>
        </p:xfrm>
        <a:graphic>
          <a:graphicData uri="http://schemas.openxmlformats.org/presentationml/2006/ole">
            <p:oleObj spid="_x0000_s35844" name="Package" showAsIcon="1" r:id="rId4" imgW="914400" imgH="714240" progId="Package">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p>
        </p:txBody>
      </p:sp>
      <p:sp>
        <p:nvSpPr>
          <p:cNvPr id="3" name="Text Placeholder 2"/>
          <p:cNvSpPr>
            <a:spLocks noGrp="1"/>
          </p:cNvSpPr>
          <p:nvPr>
            <p:ph type="body" sz="quarter" idx="10"/>
          </p:nvPr>
        </p:nvSpPr>
        <p:spPr>
          <a:xfrm>
            <a:off x="302931" y="1066800"/>
            <a:ext cx="8544207" cy="3323987"/>
          </a:xfrm>
        </p:spPr>
        <p:txBody>
          <a:bodyPr/>
          <a:lstStyle/>
          <a:p>
            <a:pPr lvl="1">
              <a:lnSpc>
                <a:spcPct val="150000"/>
              </a:lnSpc>
            </a:pPr>
            <a:r>
              <a:rPr lang="en-US" dirty="0" smtClean="0"/>
              <a:t>The Test Development Process</a:t>
            </a:r>
          </a:p>
          <a:p>
            <a:pPr lvl="1">
              <a:lnSpc>
                <a:spcPct val="150000"/>
              </a:lnSpc>
            </a:pPr>
            <a:r>
              <a:rPr lang="en-US" dirty="0" smtClean="0"/>
              <a:t>Test Design Techniques</a:t>
            </a:r>
          </a:p>
          <a:p>
            <a:pPr lvl="1">
              <a:lnSpc>
                <a:spcPct val="150000"/>
              </a:lnSpc>
            </a:pPr>
            <a:r>
              <a:rPr lang="en-US" dirty="0" smtClean="0"/>
              <a:t>Specification-based or Black-box test design techniques</a:t>
            </a:r>
          </a:p>
          <a:p>
            <a:pPr lvl="2">
              <a:lnSpc>
                <a:spcPct val="150000"/>
              </a:lnSpc>
              <a:buFont typeface="Courier New" pitchFamily="49" charset="0"/>
              <a:buChar char="o"/>
            </a:pPr>
            <a:r>
              <a:rPr lang="en-US" dirty="0" smtClean="0"/>
              <a:t>Test Case Designing</a:t>
            </a:r>
          </a:p>
          <a:p>
            <a:pPr lvl="2">
              <a:lnSpc>
                <a:spcPct val="150000"/>
              </a:lnSpc>
              <a:buFont typeface="Courier New" pitchFamily="49" charset="0"/>
              <a:buChar char="o"/>
            </a:pPr>
            <a:r>
              <a:rPr lang="en-US" dirty="0" smtClean="0"/>
              <a:t>Equivalence Partitioning</a:t>
            </a:r>
          </a:p>
          <a:p>
            <a:pPr lvl="2">
              <a:lnSpc>
                <a:spcPct val="150000"/>
              </a:lnSpc>
              <a:buFont typeface="Courier New" pitchFamily="49" charset="0"/>
              <a:buChar char="o"/>
            </a:pPr>
            <a:r>
              <a:rPr lang="en-US" dirty="0" smtClean="0"/>
              <a:t>Boundary Value Analysis</a:t>
            </a:r>
          </a:p>
          <a:p>
            <a:pPr lvl="2">
              <a:lnSpc>
                <a:spcPct val="150000"/>
              </a:lnSpc>
              <a:buFont typeface="Courier New" pitchFamily="49" charset="0"/>
              <a:buChar char="o"/>
            </a:pPr>
            <a:r>
              <a:rPr lang="en-US" dirty="0" smtClean="0"/>
              <a:t>State Transition Testing</a:t>
            </a:r>
          </a:p>
          <a:p>
            <a:pPr lvl="2">
              <a:lnSpc>
                <a:spcPct val="150000"/>
              </a:lnSpc>
              <a:buFont typeface="Courier New" pitchFamily="49" charset="0"/>
              <a:buChar char="o"/>
            </a:pPr>
            <a:r>
              <a:rPr lang="en-US" dirty="0" smtClean="0"/>
              <a:t>Use Case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20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20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20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20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200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 calcmode="lin" valueType="num">
                                      <p:cBhvr>
                                        <p:cTn id="61" dur="200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3">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calcmode="lin" valueType="num">
                                      <p:cBhvr>
                                        <p:cTn id="70" dur="200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Development Process</a:t>
            </a:r>
            <a:endParaRPr lang="en-US" dirty="0"/>
          </a:p>
        </p:txBody>
      </p:sp>
      <p:sp>
        <p:nvSpPr>
          <p:cNvPr id="3" name="Text Placeholder 2"/>
          <p:cNvSpPr>
            <a:spLocks noGrp="1"/>
          </p:cNvSpPr>
          <p:nvPr>
            <p:ph type="body" sz="quarter" idx="10"/>
          </p:nvPr>
        </p:nvSpPr>
        <p:spPr>
          <a:xfrm>
            <a:off x="302933" y="990600"/>
            <a:ext cx="8544207" cy="364202"/>
          </a:xfrm>
        </p:spPr>
        <p:txBody>
          <a:bodyPr/>
          <a:lstStyle/>
          <a:p>
            <a:pPr lvl="1">
              <a:lnSpc>
                <a:spcPct val="150000"/>
              </a:lnSpc>
              <a:buNone/>
            </a:pPr>
            <a:r>
              <a:rPr lang="en-US" dirty="0" smtClean="0"/>
              <a:t>The design of tests comprises of three main steps:</a:t>
            </a:r>
          </a:p>
        </p:txBody>
      </p:sp>
      <p:graphicFrame>
        <p:nvGraphicFramePr>
          <p:cNvPr id="6" name="Diagram 5"/>
          <p:cNvGraphicFramePr/>
          <p:nvPr/>
        </p:nvGraphicFramePr>
        <p:xfrm>
          <a:off x="533400" y="1651000"/>
          <a:ext cx="7620000"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3D8ED949-F7B3-4DA7-9363-8FA911DF29A5}"/>
                                            </p:graphicEl>
                                          </p:spTgt>
                                        </p:tgtEl>
                                        <p:attrNameLst>
                                          <p:attrName>style.visibility</p:attrName>
                                        </p:attrNameLst>
                                      </p:cBhvr>
                                      <p:to>
                                        <p:strVal val="visible"/>
                                      </p:to>
                                    </p:set>
                                    <p:animEffect transition="in" filter="fade">
                                      <p:cBhvr>
                                        <p:cTn id="7" dur="2000"/>
                                        <p:tgtEl>
                                          <p:spTgt spid="6">
                                            <p:graphicEl>
                                              <a:dgm id="{3D8ED949-F7B3-4DA7-9363-8FA911DF29A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FFD2D785-6B77-4B8B-9F28-289B4B48211E}"/>
                                            </p:graphicEl>
                                          </p:spTgt>
                                        </p:tgtEl>
                                        <p:attrNameLst>
                                          <p:attrName>style.visibility</p:attrName>
                                        </p:attrNameLst>
                                      </p:cBhvr>
                                      <p:to>
                                        <p:strVal val="visible"/>
                                      </p:to>
                                    </p:set>
                                    <p:animEffect transition="in" filter="fade">
                                      <p:cBhvr>
                                        <p:cTn id="12" dur="2000"/>
                                        <p:tgtEl>
                                          <p:spTgt spid="6">
                                            <p:graphicEl>
                                              <a:dgm id="{FFD2D785-6B77-4B8B-9F28-289B4B48211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graphicEl>
                                              <a:dgm id="{BF1C8268-E259-4D67-9CF8-0A13FB5E18F3}"/>
                                            </p:graphicEl>
                                          </p:spTgt>
                                        </p:tgtEl>
                                        <p:attrNameLst>
                                          <p:attrName>style.visibility</p:attrName>
                                        </p:attrNameLst>
                                      </p:cBhvr>
                                      <p:to>
                                        <p:strVal val="visible"/>
                                      </p:to>
                                    </p:set>
                                    <p:animEffect transition="in" filter="fade">
                                      <p:cBhvr>
                                        <p:cTn id="15" dur="2000"/>
                                        <p:tgtEl>
                                          <p:spTgt spid="6">
                                            <p:graphicEl>
                                              <a:dgm id="{BF1C8268-E259-4D67-9CF8-0A13FB5E18F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B20A61BF-B906-4C3A-8FDA-C90DC76CE897}"/>
                                            </p:graphicEl>
                                          </p:spTgt>
                                        </p:tgtEl>
                                        <p:attrNameLst>
                                          <p:attrName>style.visibility</p:attrName>
                                        </p:attrNameLst>
                                      </p:cBhvr>
                                      <p:to>
                                        <p:strVal val="visible"/>
                                      </p:to>
                                    </p:set>
                                    <p:animEffect transition="in" filter="fade">
                                      <p:cBhvr>
                                        <p:cTn id="20" dur="2000"/>
                                        <p:tgtEl>
                                          <p:spTgt spid="6">
                                            <p:graphicEl>
                                              <a:dgm id="{B20A61BF-B906-4C3A-8FDA-C90DC76CE897}"/>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graphicEl>
                                              <a:dgm id="{3E3C2814-8A54-4B9F-AF74-2ACC0255663A}"/>
                                            </p:graphicEl>
                                          </p:spTgt>
                                        </p:tgtEl>
                                        <p:attrNameLst>
                                          <p:attrName>style.visibility</p:attrName>
                                        </p:attrNameLst>
                                      </p:cBhvr>
                                      <p:to>
                                        <p:strVal val="visible"/>
                                      </p:to>
                                    </p:set>
                                    <p:animEffect transition="in" filter="fade">
                                      <p:cBhvr>
                                        <p:cTn id="23" dur="2000"/>
                                        <p:tgtEl>
                                          <p:spTgt spid="6">
                                            <p:graphicEl>
                                              <a:dgm id="{3E3C2814-8A54-4B9F-AF74-2ACC0255663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graphicFrame>
        <p:nvGraphicFramePr>
          <p:cNvPr id="5" name="Diagram 4"/>
          <p:cNvGraphicFramePr/>
          <p:nvPr/>
        </p:nvGraphicFramePr>
        <p:xfrm>
          <a:off x="533400" y="1066800"/>
          <a:ext cx="76200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98B7DF6-9E72-4540-A5C4-474E088F7BB5}"/>
                                            </p:graphicEl>
                                          </p:spTgt>
                                        </p:tgtEl>
                                        <p:attrNameLst>
                                          <p:attrName>style.visibility</p:attrName>
                                        </p:attrNameLst>
                                      </p:cBhvr>
                                      <p:to>
                                        <p:strVal val="visible"/>
                                      </p:to>
                                    </p:set>
                                    <p:animEffect transition="in" filter="fade">
                                      <p:cBhvr>
                                        <p:cTn id="7" dur="2000"/>
                                        <p:tgtEl>
                                          <p:spTgt spid="5">
                                            <p:graphicEl>
                                              <a:dgm id="{C98B7DF6-9E72-4540-A5C4-474E088F7BB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759A8A7A-263C-4718-937F-815881D092D1}"/>
                                            </p:graphicEl>
                                          </p:spTgt>
                                        </p:tgtEl>
                                        <p:attrNameLst>
                                          <p:attrName>style.visibility</p:attrName>
                                        </p:attrNameLst>
                                      </p:cBhvr>
                                      <p:to>
                                        <p:strVal val="visible"/>
                                      </p:to>
                                    </p:set>
                                    <p:animEffect transition="in" filter="fade">
                                      <p:cBhvr>
                                        <p:cTn id="12" dur="2000"/>
                                        <p:tgtEl>
                                          <p:spTgt spid="5">
                                            <p:graphicEl>
                                              <a:dgm id="{759A8A7A-263C-4718-937F-815881D092D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FBEB59FC-5BA9-4D01-A588-0FFF7924DEEA}"/>
                                            </p:graphicEl>
                                          </p:spTgt>
                                        </p:tgtEl>
                                        <p:attrNameLst>
                                          <p:attrName>style.visibility</p:attrName>
                                        </p:attrNameLst>
                                      </p:cBhvr>
                                      <p:to>
                                        <p:strVal val="visible"/>
                                      </p:to>
                                    </p:set>
                                    <p:animEffect transition="in" filter="fade">
                                      <p:cBhvr>
                                        <p:cTn id="17" dur="2000"/>
                                        <p:tgtEl>
                                          <p:spTgt spid="5">
                                            <p:graphicEl>
                                              <a:dgm id="{FBEB59FC-5BA9-4D01-A588-0FFF7924DEE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9A71A4D5-C485-4434-B6F2-B17832AFDB47}"/>
                                            </p:graphicEl>
                                          </p:spTgt>
                                        </p:tgtEl>
                                        <p:attrNameLst>
                                          <p:attrName>style.visibility</p:attrName>
                                        </p:attrNameLst>
                                      </p:cBhvr>
                                      <p:to>
                                        <p:strVal val="visible"/>
                                      </p:to>
                                    </p:set>
                                    <p:animEffect transition="in" filter="fade">
                                      <p:cBhvr>
                                        <p:cTn id="22" dur="2000"/>
                                        <p:tgtEl>
                                          <p:spTgt spid="5">
                                            <p:graphicEl>
                                              <a:dgm id="{9A71A4D5-C485-4434-B6F2-B17832AFDB47}"/>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graphicEl>
                                              <a:dgm id="{96BFD6EC-B72A-479B-B9D5-CFD148717995}"/>
                                            </p:graphicEl>
                                          </p:spTgt>
                                        </p:tgtEl>
                                        <p:attrNameLst>
                                          <p:attrName>style.visibility</p:attrName>
                                        </p:attrNameLst>
                                      </p:cBhvr>
                                      <p:to>
                                        <p:strVal val="visible"/>
                                      </p:to>
                                    </p:set>
                                    <p:animEffect transition="in" filter="fade">
                                      <p:cBhvr>
                                        <p:cTn id="27" dur="2000"/>
                                        <p:tgtEl>
                                          <p:spTgt spid="5">
                                            <p:graphicEl>
                                              <a:dgm id="{96BFD6EC-B72A-479B-B9D5-CFD14871799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graphicEl>
                                              <a:dgm id="{86F84907-0041-4091-A415-9A821319CC7D}"/>
                                            </p:graphicEl>
                                          </p:spTgt>
                                        </p:tgtEl>
                                        <p:attrNameLst>
                                          <p:attrName>style.visibility</p:attrName>
                                        </p:attrNameLst>
                                      </p:cBhvr>
                                      <p:to>
                                        <p:strVal val="visible"/>
                                      </p:to>
                                    </p:set>
                                    <p:animEffect transition="in" filter="fade">
                                      <p:cBhvr>
                                        <p:cTn id="32" dur="2000"/>
                                        <p:tgtEl>
                                          <p:spTgt spid="5">
                                            <p:graphicEl>
                                              <a:dgm id="{86F84907-0041-4091-A415-9A821319CC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 Techniques</a:t>
            </a:r>
            <a:endParaRPr lang="en-US" dirty="0"/>
          </a:p>
        </p:txBody>
      </p:sp>
      <p:sp>
        <p:nvSpPr>
          <p:cNvPr id="5" name="Text Placeholder 4"/>
          <p:cNvSpPr>
            <a:spLocks noGrp="1"/>
          </p:cNvSpPr>
          <p:nvPr>
            <p:ph type="body" sz="quarter" idx="10"/>
          </p:nvPr>
        </p:nvSpPr>
        <p:spPr>
          <a:xfrm>
            <a:off x="302931" y="1219200"/>
            <a:ext cx="8544207" cy="2616101"/>
          </a:xfrm>
        </p:spPr>
        <p:txBody>
          <a:bodyPr/>
          <a:lstStyle/>
          <a:p>
            <a:pPr lvl="1">
              <a:spcBef>
                <a:spcPts val="600"/>
              </a:spcBef>
              <a:spcAft>
                <a:spcPts val="600"/>
              </a:spcAft>
              <a:buFont typeface="Wingdings" pitchFamily="2" charset="2"/>
              <a:buChar char="q"/>
            </a:pPr>
            <a:r>
              <a:rPr lang="en-US" sz="2000" dirty="0" smtClean="0"/>
              <a:t>Test design technique is a procedure used to derive and/or select test cases.</a:t>
            </a:r>
          </a:p>
          <a:p>
            <a:pPr lvl="1">
              <a:spcBef>
                <a:spcPts val="600"/>
              </a:spcBef>
              <a:spcAft>
                <a:spcPts val="600"/>
              </a:spcAft>
              <a:buFont typeface="Wingdings" pitchFamily="2" charset="2"/>
              <a:buChar char="Ø"/>
            </a:pPr>
            <a:r>
              <a:rPr lang="en-US" dirty="0" smtClean="0"/>
              <a:t>Based on deriving test cases the test design techniques are grouped into three categories:</a:t>
            </a:r>
          </a:p>
          <a:p>
            <a:pPr lvl="3">
              <a:spcBef>
                <a:spcPts val="600"/>
              </a:spcBef>
              <a:spcAft>
                <a:spcPts val="600"/>
              </a:spcAft>
              <a:buFont typeface="Wingdings" pitchFamily="2" charset="2"/>
              <a:buChar char="ü"/>
            </a:pPr>
            <a:r>
              <a:rPr lang="en-US" b="1" dirty="0" smtClean="0">
                <a:solidFill>
                  <a:srgbClr val="0070C0"/>
                </a:solidFill>
              </a:rPr>
              <a:t>Specification-based or Black-box techniques</a:t>
            </a:r>
          </a:p>
          <a:p>
            <a:pPr lvl="3">
              <a:spcBef>
                <a:spcPts val="600"/>
              </a:spcBef>
              <a:spcAft>
                <a:spcPts val="600"/>
              </a:spcAft>
              <a:buFont typeface="Wingdings" pitchFamily="2" charset="2"/>
              <a:buChar char="ü"/>
            </a:pPr>
            <a:r>
              <a:rPr lang="en-US" b="1" dirty="0" smtClean="0">
                <a:solidFill>
                  <a:srgbClr val="0070C0"/>
                </a:solidFill>
              </a:rPr>
              <a:t>Structure-based or White-box techniques</a:t>
            </a:r>
          </a:p>
          <a:p>
            <a:pPr lvl="3">
              <a:spcBef>
                <a:spcPts val="600"/>
              </a:spcBef>
              <a:spcAft>
                <a:spcPts val="600"/>
              </a:spcAft>
              <a:buFont typeface="Wingdings" pitchFamily="2" charset="2"/>
              <a:buChar char="ü"/>
            </a:pPr>
            <a:r>
              <a:rPr lang="en-US" b="1" dirty="0" smtClean="0">
                <a:solidFill>
                  <a:srgbClr val="0070C0"/>
                </a:solidFill>
              </a:rPr>
              <a:t>Experience-based techniques</a:t>
            </a: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Aft>
                <a:spcPts val="600"/>
              </a:spcAft>
            </a:pPr>
            <a:r>
              <a:rPr lang="en-US" dirty="0" smtClean="0"/>
              <a:t>Specification-based or Black-box Techniques</a:t>
            </a:r>
            <a:endParaRPr lang="en-US" dirty="0"/>
          </a:p>
        </p:txBody>
      </p:sp>
      <p:sp>
        <p:nvSpPr>
          <p:cNvPr id="5" name="Text Placeholder 4"/>
          <p:cNvSpPr>
            <a:spLocks noGrp="1"/>
          </p:cNvSpPr>
          <p:nvPr>
            <p:ph type="body" sz="quarter" idx="10"/>
          </p:nvPr>
        </p:nvSpPr>
        <p:spPr>
          <a:xfrm>
            <a:off x="294993" y="1192917"/>
            <a:ext cx="8544207" cy="4985980"/>
          </a:xfrm>
        </p:spPr>
        <p:txBody>
          <a:bodyPr/>
          <a:lstStyle/>
          <a:p>
            <a:pPr lvl="1">
              <a:spcBef>
                <a:spcPts val="600"/>
              </a:spcBef>
              <a:spcAft>
                <a:spcPts val="600"/>
              </a:spcAft>
              <a:buFont typeface="Wingdings" pitchFamily="2" charset="2"/>
              <a:buChar char="q"/>
            </a:pPr>
            <a:r>
              <a:rPr lang="en-US" dirty="0" smtClean="0"/>
              <a:t>Procedure to derive and/or select test cases based on an analysis of the specification, either functional or non-functional, of a component or system without reference to its internal structure.</a:t>
            </a:r>
          </a:p>
          <a:p>
            <a:pPr lvl="1">
              <a:spcBef>
                <a:spcPts val="600"/>
              </a:spcBef>
              <a:spcAft>
                <a:spcPts val="600"/>
              </a:spcAft>
              <a:buFont typeface="Wingdings" pitchFamily="2" charset="2"/>
              <a:buChar char="q"/>
            </a:pPr>
            <a:r>
              <a:rPr lang="en-US" b="1" dirty="0" smtClean="0"/>
              <a:t>Common Characteristics of specification-based test design techniques:</a:t>
            </a:r>
          </a:p>
          <a:p>
            <a:pPr lvl="2">
              <a:spcBef>
                <a:spcPts val="600"/>
              </a:spcBef>
              <a:spcAft>
                <a:spcPts val="600"/>
              </a:spcAft>
              <a:buFont typeface="Wingdings" pitchFamily="2" charset="2"/>
              <a:buChar char="ü"/>
            </a:pPr>
            <a:r>
              <a:rPr lang="en-US" dirty="0" smtClean="0"/>
              <a:t>Models, either formal or informal, are used for the specification of the problem to be solved, the s/w or its component.</a:t>
            </a:r>
          </a:p>
          <a:p>
            <a:pPr lvl="2">
              <a:spcBef>
                <a:spcPts val="600"/>
              </a:spcBef>
              <a:spcAft>
                <a:spcPts val="600"/>
              </a:spcAft>
              <a:buFont typeface="Wingdings" pitchFamily="2" charset="2"/>
              <a:buChar char="ü"/>
            </a:pPr>
            <a:r>
              <a:rPr lang="en-US" dirty="0" smtClean="0"/>
              <a:t>Test cases can be derived systematically from these models.</a:t>
            </a:r>
          </a:p>
          <a:p>
            <a:pPr lvl="1">
              <a:spcBef>
                <a:spcPts val="600"/>
              </a:spcBef>
              <a:spcAft>
                <a:spcPts val="600"/>
              </a:spcAft>
              <a:buFont typeface="Wingdings" pitchFamily="2" charset="2"/>
              <a:buChar char="q"/>
            </a:pPr>
            <a:r>
              <a:rPr lang="en-US" b="1" dirty="0" smtClean="0"/>
              <a:t>There are different types of specification-based techniques, those are:</a:t>
            </a:r>
          </a:p>
          <a:p>
            <a:pPr lvl="2">
              <a:spcBef>
                <a:spcPts val="600"/>
              </a:spcBef>
              <a:spcAft>
                <a:spcPts val="600"/>
              </a:spcAft>
              <a:buFont typeface="Wingdings" pitchFamily="2" charset="2"/>
              <a:buChar char="ü"/>
            </a:pPr>
            <a:r>
              <a:rPr lang="en-US" b="1" dirty="0" smtClean="0">
                <a:solidFill>
                  <a:srgbClr val="0070C0"/>
                </a:solidFill>
              </a:rPr>
              <a:t>Boundary Value Analysis</a:t>
            </a:r>
          </a:p>
          <a:p>
            <a:pPr lvl="2">
              <a:spcBef>
                <a:spcPts val="600"/>
              </a:spcBef>
              <a:spcAft>
                <a:spcPts val="600"/>
              </a:spcAft>
              <a:buFont typeface="Wingdings" pitchFamily="2" charset="2"/>
              <a:buChar char="ü"/>
            </a:pPr>
            <a:r>
              <a:rPr lang="en-US" b="1" dirty="0" smtClean="0">
                <a:solidFill>
                  <a:srgbClr val="0070C0"/>
                </a:solidFill>
              </a:rPr>
              <a:t>Equivalence Partitioning</a:t>
            </a:r>
          </a:p>
          <a:p>
            <a:pPr lvl="2">
              <a:spcBef>
                <a:spcPts val="600"/>
              </a:spcBef>
              <a:spcAft>
                <a:spcPts val="600"/>
              </a:spcAft>
              <a:buFont typeface="Wingdings" pitchFamily="2" charset="2"/>
              <a:buChar char="ü"/>
            </a:pPr>
            <a:r>
              <a:rPr lang="en-US" b="1" dirty="0" smtClean="0">
                <a:solidFill>
                  <a:srgbClr val="0070C0"/>
                </a:solidFill>
              </a:rPr>
              <a:t>Decision Table Testing</a:t>
            </a:r>
          </a:p>
          <a:p>
            <a:pPr lvl="2">
              <a:spcBef>
                <a:spcPts val="600"/>
              </a:spcBef>
              <a:spcAft>
                <a:spcPts val="600"/>
              </a:spcAft>
              <a:buFont typeface="Wingdings" pitchFamily="2" charset="2"/>
              <a:buChar char="ü"/>
            </a:pPr>
            <a:r>
              <a:rPr lang="en-US" b="1" dirty="0" smtClean="0">
                <a:solidFill>
                  <a:srgbClr val="0070C0"/>
                </a:solidFill>
              </a:rPr>
              <a:t>State Transition Testing</a:t>
            </a:r>
          </a:p>
          <a:p>
            <a:pPr lvl="2">
              <a:spcBef>
                <a:spcPts val="600"/>
              </a:spcBef>
              <a:spcAft>
                <a:spcPts val="600"/>
              </a:spcAft>
              <a:buFont typeface="Wingdings" pitchFamily="2" charset="2"/>
              <a:buChar char="ü"/>
            </a:pPr>
            <a:r>
              <a:rPr lang="en-US" b="1" dirty="0" smtClean="0">
                <a:solidFill>
                  <a:srgbClr val="0070C0"/>
                </a:solidFill>
              </a:rPr>
              <a:t>Use Case Testing</a:t>
            </a:r>
            <a:endParaRPr lang="en-US" b="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Test Cases in General</a:t>
            </a:r>
            <a:endParaRPr lang="en-US" dirty="0"/>
          </a:p>
        </p:txBody>
      </p:sp>
      <p:graphicFrame>
        <p:nvGraphicFramePr>
          <p:cNvPr id="4" name="Object 3"/>
          <p:cNvGraphicFramePr>
            <a:graphicFrameLocks noChangeAspect="1"/>
          </p:cNvGraphicFramePr>
          <p:nvPr/>
        </p:nvGraphicFramePr>
        <p:xfrm>
          <a:off x="1828800" y="1600200"/>
          <a:ext cx="3657600" cy="2857500"/>
        </p:xfrm>
        <a:graphic>
          <a:graphicData uri="http://schemas.openxmlformats.org/presentationml/2006/ole">
            <p:oleObj spid="_x0000_s47106" name="Document" showAsIcon="1" r:id="rId3" imgW="914400" imgH="714240" progId="Word.Document.12">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6"/>
          </p:nvPr>
        </p:nvSpPr>
        <p:spPr/>
        <p:txBody>
          <a:bodyPr/>
          <a:lstStyle/>
          <a:p>
            <a:r>
              <a:rPr lang="en-US" dirty="0" smtClean="0"/>
              <a:t>Test Conditions/ Scenarios</a:t>
            </a:r>
            <a:endParaRPr lang="en-US" dirty="0"/>
          </a:p>
        </p:txBody>
      </p:sp>
      <p:sp>
        <p:nvSpPr>
          <p:cNvPr id="2" name="Title 1"/>
          <p:cNvSpPr>
            <a:spLocks noGrp="1"/>
          </p:cNvSpPr>
          <p:nvPr>
            <p:ph type="title"/>
          </p:nvPr>
        </p:nvSpPr>
        <p:spPr/>
        <p:txBody>
          <a:bodyPr/>
          <a:lstStyle/>
          <a:p>
            <a:r>
              <a:rPr lang="en-US" dirty="0" smtClean="0"/>
              <a:t>Designing Test Cases</a:t>
            </a:r>
            <a:endParaRPr lang="en-US" dirty="0"/>
          </a:p>
        </p:txBody>
      </p:sp>
      <p:sp>
        <p:nvSpPr>
          <p:cNvPr id="15" name="Text Placeholder 14"/>
          <p:cNvSpPr>
            <a:spLocks noGrp="1"/>
          </p:cNvSpPr>
          <p:nvPr>
            <p:ph type="body" sz="quarter" idx="21"/>
          </p:nvPr>
        </p:nvSpPr>
        <p:spPr/>
        <p:txBody>
          <a:bodyPr/>
          <a:lstStyle/>
          <a:p>
            <a:r>
              <a:rPr lang="en-US" dirty="0" smtClean="0"/>
              <a:t>Test Cases</a:t>
            </a:r>
          </a:p>
        </p:txBody>
      </p:sp>
      <p:sp>
        <p:nvSpPr>
          <p:cNvPr id="17" name="Text Placeholder 16"/>
          <p:cNvSpPr>
            <a:spLocks noGrp="1"/>
          </p:cNvSpPr>
          <p:nvPr>
            <p:ph type="body" sz="quarter" idx="23"/>
          </p:nvPr>
        </p:nvSpPr>
        <p:spPr/>
        <p:txBody>
          <a:bodyPr/>
          <a:lstStyle/>
          <a:p>
            <a:r>
              <a:rPr lang="en-US" dirty="0" smtClean="0"/>
              <a:t>Traceability</a:t>
            </a:r>
          </a:p>
          <a:p>
            <a:endParaRPr lang="en-US" dirty="0"/>
          </a:p>
        </p:txBody>
      </p:sp>
      <p:graphicFrame>
        <p:nvGraphicFramePr>
          <p:cNvPr id="5" name="Object 4"/>
          <p:cNvGraphicFramePr>
            <a:graphicFrameLocks noChangeAspect="1"/>
          </p:cNvGraphicFramePr>
          <p:nvPr/>
        </p:nvGraphicFramePr>
        <p:xfrm>
          <a:off x="6553200" y="2940844"/>
          <a:ext cx="1600200" cy="1250156"/>
        </p:xfrm>
        <a:graphic>
          <a:graphicData uri="http://schemas.openxmlformats.org/presentationml/2006/ole">
            <p:oleObj spid="_x0000_s1027" name="Worksheet" showAsIcon="1" r:id="rId3" imgW="914400" imgH="714240" progId="Excel.Sheet.12">
              <p:embed/>
            </p:oleObj>
          </a:graphicData>
        </a:graphic>
      </p:graphicFrame>
      <p:graphicFrame>
        <p:nvGraphicFramePr>
          <p:cNvPr id="1029" name="Object 5"/>
          <p:cNvGraphicFramePr>
            <a:graphicFrameLocks noChangeAspect="1"/>
          </p:cNvGraphicFramePr>
          <p:nvPr/>
        </p:nvGraphicFramePr>
        <p:xfrm>
          <a:off x="838200" y="2895600"/>
          <a:ext cx="1600200" cy="1249363"/>
        </p:xfrm>
        <a:graphic>
          <a:graphicData uri="http://schemas.openxmlformats.org/presentationml/2006/ole">
            <p:oleObj spid="_x0000_s1029" name="Worksheet" showAsIcon="1" r:id="rId4" imgW="914400" imgH="714240" progId="Excel.Sheet.12">
              <p:embed/>
            </p:oleObj>
          </a:graphicData>
        </a:graphic>
      </p:graphicFrame>
      <p:graphicFrame>
        <p:nvGraphicFramePr>
          <p:cNvPr id="1030" name="Object 6"/>
          <p:cNvGraphicFramePr>
            <a:graphicFrameLocks noChangeAspect="1"/>
          </p:cNvGraphicFramePr>
          <p:nvPr/>
        </p:nvGraphicFramePr>
        <p:xfrm>
          <a:off x="3581400" y="3000375"/>
          <a:ext cx="1828800" cy="1190625"/>
        </p:xfrm>
        <a:graphic>
          <a:graphicData uri="http://schemas.openxmlformats.org/presentationml/2006/ole">
            <p:oleObj spid="_x0000_s1030" name="Worksheet" showAsIcon="1" r:id="rId5" imgW="914400" imgH="714240" progId="Excel.Sheet.12">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Partitioning</a:t>
            </a:r>
            <a:endParaRPr lang="en-US" dirty="0"/>
          </a:p>
        </p:txBody>
      </p:sp>
      <p:sp>
        <p:nvSpPr>
          <p:cNvPr id="5" name="Text Placeholder 4"/>
          <p:cNvSpPr>
            <a:spLocks noGrp="1"/>
          </p:cNvSpPr>
          <p:nvPr>
            <p:ph type="body" sz="quarter" idx="10"/>
          </p:nvPr>
        </p:nvSpPr>
        <p:spPr>
          <a:xfrm>
            <a:off x="302931" y="1143000"/>
            <a:ext cx="8544207" cy="5124480"/>
          </a:xfrm>
        </p:spPr>
        <p:txBody>
          <a:bodyPr/>
          <a:lstStyle/>
          <a:p>
            <a:pPr lvl="1">
              <a:spcAft>
                <a:spcPts val="600"/>
              </a:spcAft>
              <a:buFont typeface="Wingdings" pitchFamily="2" charset="2"/>
              <a:buChar char="q"/>
            </a:pPr>
            <a:r>
              <a:rPr lang="en-US" b="1" dirty="0" smtClean="0">
                <a:solidFill>
                  <a:srgbClr val="0070C0"/>
                </a:solidFill>
              </a:rPr>
              <a:t>Equivalence Partition:</a:t>
            </a:r>
            <a:r>
              <a:rPr lang="en-US" dirty="0" smtClean="0">
                <a:solidFill>
                  <a:srgbClr val="0070C0"/>
                </a:solidFill>
              </a:rPr>
              <a:t> </a:t>
            </a:r>
          </a:p>
          <a:p>
            <a:pPr lvl="2">
              <a:spcAft>
                <a:spcPts val="600"/>
              </a:spcAft>
              <a:buFont typeface="Wingdings" pitchFamily="2" charset="2"/>
              <a:buChar char="Ø"/>
            </a:pPr>
            <a:r>
              <a:rPr lang="en-US" dirty="0" smtClean="0"/>
              <a:t>A portion of an input or output domain for which the behavior of a component or system is assumed to be the same, based on the specification.</a:t>
            </a:r>
          </a:p>
          <a:p>
            <a:pPr lvl="1">
              <a:spcAft>
                <a:spcPts val="600"/>
              </a:spcAft>
              <a:buFont typeface="Wingdings" pitchFamily="2" charset="2"/>
              <a:buChar char="q"/>
            </a:pPr>
            <a:r>
              <a:rPr lang="en-US" b="1" dirty="0" smtClean="0">
                <a:solidFill>
                  <a:srgbClr val="0070C0"/>
                </a:solidFill>
              </a:rPr>
              <a:t>Equivalence Partitioning: </a:t>
            </a:r>
          </a:p>
          <a:p>
            <a:pPr lvl="2">
              <a:spcAft>
                <a:spcPts val="600"/>
              </a:spcAft>
              <a:buFont typeface="Wingdings" pitchFamily="2" charset="2"/>
              <a:buChar char="Ø"/>
            </a:pPr>
            <a:r>
              <a:rPr lang="en-US" dirty="0" smtClean="0"/>
              <a:t>A black box test design technique in which test cases are designed to execute representatives from equivalence partitions. In principle test cases are designed to cover each partition at least once.</a:t>
            </a:r>
          </a:p>
          <a:p>
            <a:pPr lvl="1">
              <a:spcAft>
                <a:spcPts val="600"/>
              </a:spcAft>
              <a:buFont typeface="Wingdings" pitchFamily="2" charset="2"/>
              <a:buChar char="q"/>
            </a:pPr>
            <a:r>
              <a:rPr lang="en-US" dirty="0" smtClean="0"/>
              <a:t>It can be used to achieve input and output coverage goals.</a:t>
            </a:r>
          </a:p>
          <a:p>
            <a:pPr lvl="1">
              <a:spcAft>
                <a:spcPts val="600"/>
              </a:spcAft>
              <a:buFont typeface="Wingdings" pitchFamily="2" charset="2"/>
              <a:buChar char="q"/>
            </a:pPr>
            <a:r>
              <a:rPr lang="en-US" dirty="0" smtClean="0"/>
              <a:t>It can be found for both valid data i.e., values that should be accepted and invalid data, i.e., values that should be rejected.</a:t>
            </a:r>
          </a:p>
          <a:p>
            <a:pPr lvl="1">
              <a:spcAft>
                <a:spcPts val="600"/>
              </a:spcAft>
              <a:buFont typeface="Wingdings" pitchFamily="2" charset="2"/>
              <a:buChar char="q"/>
            </a:pPr>
            <a:r>
              <a:rPr lang="en-US" dirty="0" smtClean="0"/>
              <a:t>Tests can be designed to cover all valid and invalid partitions and it is applicable at all levels of testing.</a:t>
            </a:r>
          </a:p>
          <a:p>
            <a:pPr lvl="2">
              <a:spcAft>
                <a:spcPts val="600"/>
              </a:spcAft>
              <a:buFont typeface="Wingdings" pitchFamily="2" charset="2"/>
              <a:buChar char="§"/>
            </a:pPr>
            <a:r>
              <a:rPr lang="en-US" b="1" dirty="0" smtClean="0"/>
              <a:t>Example 1: Valid input: Integers in the range 1 to 10.</a:t>
            </a:r>
          </a:p>
          <a:p>
            <a:pPr lvl="3">
              <a:spcAft>
                <a:spcPts val="600"/>
              </a:spcAft>
            </a:pPr>
            <a:r>
              <a:rPr lang="en-US" b="1" dirty="0" smtClean="0"/>
              <a:t># Valid partition: </a:t>
            </a:r>
            <a:r>
              <a:rPr lang="en-US" dirty="0" smtClean="0"/>
              <a:t>1 to 10 inclusive.</a:t>
            </a:r>
          </a:p>
          <a:p>
            <a:pPr lvl="3">
              <a:spcAft>
                <a:spcPts val="600"/>
              </a:spcAft>
            </a:pPr>
            <a:r>
              <a:rPr lang="en-US" b="1" dirty="0" smtClean="0"/>
              <a:t># Invalid partitions:</a:t>
            </a:r>
            <a:r>
              <a:rPr lang="en-US" dirty="0" smtClean="0"/>
              <a:t> less than 1(blank or zero), more than 10, real (decimal) numbers and non-numeric characters.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2000" fill="hold"/>
                                        <p:tgtEl>
                                          <p:spTgt spid="5">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5">
                                            <p:txEl>
                                              <p:pRg st="0" end="0"/>
                                            </p:txEl>
                                          </p:spTgt>
                                        </p:tgtEl>
                                        <p:attrNameLst>
                                          <p:attrName>ppt_y</p:attrName>
                                        </p:attrNameLst>
                                      </p:cBhvr>
                                      <p:tavLst>
                                        <p:tav tm="0">
                                          <p:val>
                                            <p:strVal val="#ppt_y"/>
                                          </p:val>
                                        </p:tav>
                                        <p:tav tm="100000">
                                          <p:val>
                                            <p:strVal val="#ppt_y"/>
                                          </p:val>
                                        </p:tav>
                                      </p:tavLst>
                                    </p:anim>
                                    <p:anim calcmode="lin" valueType="num">
                                      <p:cBhvr>
                                        <p:cTn id="9" dur="2000" fill="hold"/>
                                        <p:tgtEl>
                                          <p:spTgt spid="5">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5">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 calcmode="lin" valueType="num">
                                      <p:cBhvr>
                                        <p:cTn id="16" dur="2000" fill="hold"/>
                                        <p:tgtEl>
                                          <p:spTgt spid="5">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2000" fill="hold"/>
                                        <p:tgtEl>
                                          <p:spTgt spid="5">
                                            <p:txEl>
                                              <p:pRg st="1" end="1"/>
                                            </p:txEl>
                                          </p:spTgt>
                                        </p:tgtEl>
                                        <p:attrNameLst>
                                          <p:attrName>ppt_y</p:attrName>
                                        </p:attrNameLst>
                                      </p:cBhvr>
                                      <p:tavLst>
                                        <p:tav tm="0">
                                          <p:val>
                                            <p:strVal val="#ppt_y"/>
                                          </p:val>
                                        </p:tav>
                                        <p:tav tm="100000">
                                          <p:val>
                                            <p:strVal val="#ppt_y"/>
                                          </p:val>
                                        </p:tav>
                                      </p:tavLst>
                                    </p:anim>
                                    <p:anim calcmode="lin" valueType="num">
                                      <p:cBhvr>
                                        <p:cTn id="18" dur="2000" fill="hold"/>
                                        <p:tgtEl>
                                          <p:spTgt spid="5">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2000" fill="hold"/>
                                        <p:tgtEl>
                                          <p:spTgt spid="5">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2000" tmFilter="0,0; .5, 1; 1, 1"/>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p:cTn id="25" dur="2000" fill="hold"/>
                                        <p:tgtEl>
                                          <p:spTgt spid="5">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2000" fill="hold"/>
                                        <p:tgtEl>
                                          <p:spTgt spid="5">
                                            <p:txEl>
                                              <p:pRg st="2" end="2"/>
                                            </p:txEl>
                                          </p:spTgt>
                                        </p:tgtEl>
                                        <p:attrNameLst>
                                          <p:attrName>ppt_y</p:attrName>
                                        </p:attrNameLst>
                                      </p:cBhvr>
                                      <p:tavLst>
                                        <p:tav tm="0">
                                          <p:val>
                                            <p:strVal val="#ppt_y"/>
                                          </p:val>
                                        </p:tav>
                                        <p:tav tm="100000">
                                          <p:val>
                                            <p:strVal val="#ppt_y"/>
                                          </p:val>
                                        </p:tav>
                                      </p:tavLst>
                                    </p:anim>
                                    <p:anim calcmode="lin" valueType="num">
                                      <p:cBhvr>
                                        <p:cTn id="27" dur="2000" fill="hold"/>
                                        <p:tgtEl>
                                          <p:spTgt spid="5">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2000" fill="hold"/>
                                        <p:tgtEl>
                                          <p:spTgt spid="5">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2000" tmFilter="0,0; .5, 1; 1, 1"/>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 calcmode="lin" valueType="num">
                                      <p:cBhvr>
                                        <p:cTn id="34" dur="2000" fill="hold"/>
                                        <p:tgtEl>
                                          <p:spTgt spid="5">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2000" fill="hold"/>
                                        <p:tgtEl>
                                          <p:spTgt spid="5">
                                            <p:txEl>
                                              <p:pRg st="3" end="3"/>
                                            </p:txEl>
                                          </p:spTgt>
                                        </p:tgtEl>
                                        <p:attrNameLst>
                                          <p:attrName>ppt_y</p:attrName>
                                        </p:attrNameLst>
                                      </p:cBhvr>
                                      <p:tavLst>
                                        <p:tav tm="0">
                                          <p:val>
                                            <p:strVal val="#ppt_y"/>
                                          </p:val>
                                        </p:tav>
                                        <p:tav tm="100000">
                                          <p:val>
                                            <p:strVal val="#ppt_y"/>
                                          </p:val>
                                        </p:tav>
                                      </p:tavLst>
                                    </p:anim>
                                    <p:anim calcmode="lin" valueType="num">
                                      <p:cBhvr>
                                        <p:cTn id="36" dur="2000" fill="hold"/>
                                        <p:tgtEl>
                                          <p:spTgt spid="5">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2000" fill="hold"/>
                                        <p:tgtEl>
                                          <p:spTgt spid="5">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000" tmFilter="0,0; .5, 1; 1, 1"/>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grpId="0" nodeType="click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 calcmode="lin" valueType="num">
                                      <p:cBhvr>
                                        <p:cTn id="43" dur="2000" fill="hold"/>
                                        <p:tgtEl>
                                          <p:spTgt spid="5">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2000" fill="hold"/>
                                        <p:tgtEl>
                                          <p:spTgt spid="5">
                                            <p:txEl>
                                              <p:pRg st="4" end="4"/>
                                            </p:txEl>
                                          </p:spTgt>
                                        </p:tgtEl>
                                        <p:attrNameLst>
                                          <p:attrName>ppt_y</p:attrName>
                                        </p:attrNameLst>
                                      </p:cBhvr>
                                      <p:tavLst>
                                        <p:tav tm="0">
                                          <p:val>
                                            <p:strVal val="#ppt_y"/>
                                          </p:val>
                                        </p:tav>
                                        <p:tav tm="100000">
                                          <p:val>
                                            <p:strVal val="#ppt_y"/>
                                          </p:val>
                                        </p:tav>
                                      </p:tavLst>
                                    </p:anim>
                                    <p:anim calcmode="lin" valueType="num">
                                      <p:cBhvr>
                                        <p:cTn id="45" dur="2000" fill="hold"/>
                                        <p:tgtEl>
                                          <p:spTgt spid="5">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2000" fill="hold"/>
                                        <p:tgtEl>
                                          <p:spTgt spid="5">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2000" tmFilter="0,0; .5, 1; 1, 1"/>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grpId="0" nodeType="click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 calcmode="lin" valueType="num">
                                      <p:cBhvr>
                                        <p:cTn id="52" dur="2000" fill="hold"/>
                                        <p:tgtEl>
                                          <p:spTgt spid="5">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2000" fill="hold"/>
                                        <p:tgtEl>
                                          <p:spTgt spid="5">
                                            <p:txEl>
                                              <p:pRg st="5" end="5"/>
                                            </p:txEl>
                                          </p:spTgt>
                                        </p:tgtEl>
                                        <p:attrNameLst>
                                          <p:attrName>ppt_y</p:attrName>
                                        </p:attrNameLst>
                                      </p:cBhvr>
                                      <p:tavLst>
                                        <p:tav tm="0">
                                          <p:val>
                                            <p:strVal val="#ppt_y"/>
                                          </p:val>
                                        </p:tav>
                                        <p:tav tm="100000">
                                          <p:val>
                                            <p:strVal val="#ppt_y"/>
                                          </p:val>
                                        </p:tav>
                                      </p:tavLst>
                                    </p:anim>
                                    <p:anim calcmode="lin" valueType="num">
                                      <p:cBhvr>
                                        <p:cTn id="54" dur="2000" fill="hold"/>
                                        <p:tgtEl>
                                          <p:spTgt spid="5">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2000" fill="hold"/>
                                        <p:tgtEl>
                                          <p:spTgt spid="5">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2000" tmFilter="0,0; .5, 1; 1, 1"/>
                                        <p:tgtEl>
                                          <p:spTgt spid="5">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grpId="0" nodeType="clickEffect">
                                  <p:stCondLst>
                                    <p:cond delay="0"/>
                                  </p:stCondLst>
                                  <p:childTnLst>
                                    <p:set>
                                      <p:cBhvr>
                                        <p:cTn id="60" dur="1" fill="hold">
                                          <p:stCondLst>
                                            <p:cond delay="0"/>
                                          </p:stCondLst>
                                        </p:cTn>
                                        <p:tgtEl>
                                          <p:spTgt spid="5">
                                            <p:txEl>
                                              <p:pRg st="6" end="6"/>
                                            </p:txEl>
                                          </p:spTgt>
                                        </p:tgtEl>
                                        <p:attrNameLst>
                                          <p:attrName>style.visibility</p:attrName>
                                        </p:attrNameLst>
                                      </p:cBhvr>
                                      <p:to>
                                        <p:strVal val="visible"/>
                                      </p:to>
                                    </p:set>
                                    <p:anim calcmode="lin" valueType="num">
                                      <p:cBhvr>
                                        <p:cTn id="61" dur="2000" fill="hold"/>
                                        <p:tgtEl>
                                          <p:spTgt spid="5">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2000" fill="hold"/>
                                        <p:tgtEl>
                                          <p:spTgt spid="5">
                                            <p:txEl>
                                              <p:pRg st="6" end="6"/>
                                            </p:txEl>
                                          </p:spTgt>
                                        </p:tgtEl>
                                        <p:attrNameLst>
                                          <p:attrName>ppt_y</p:attrName>
                                        </p:attrNameLst>
                                      </p:cBhvr>
                                      <p:tavLst>
                                        <p:tav tm="0">
                                          <p:val>
                                            <p:strVal val="#ppt_y"/>
                                          </p:val>
                                        </p:tav>
                                        <p:tav tm="100000">
                                          <p:val>
                                            <p:strVal val="#ppt_y"/>
                                          </p:val>
                                        </p:tav>
                                      </p:tavLst>
                                    </p:anim>
                                    <p:anim calcmode="lin" valueType="num">
                                      <p:cBhvr>
                                        <p:cTn id="63" dur="2000" fill="hold"/>
                                        <p:tgtEl>
                                          <p:spTgt spid="5">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2000" fill="hold"/>
                                        <p:tgtEl>
                                          <p:spTgt spid="5">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000" tmFilter="0,0; .5, 1; 1, 1"/>
                                        <p:tgtEl>
                                          <p:spTgt spid="5">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grpId="0" nodeType="click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 calcmode="lin" valueType="num">
                                      <p:cBhvr>
                                        <p:cTn id="70" dur="2000" fill="hold"/>
                                        <p:tgtEl>
                                          <p:spTgt spid="5">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2000" fill="hold"/>
                                        <p:tgtEl>
                                          <p:spTgt spid="5">
                                            <p:txEl>
                                              <p:pRg st="7" end="7"/>
                                            </p:txEl>
                                          </p:spTgt>
                                        </p:tgtEl>
                                        <p:attrNameLst>
                                          <p:attrName>ppt_y</p:attrName>
                                        </p:attrNameLst>
                                      </p:cBhvr>
                                      <p:tavLst>
                                        <p:tav tm="0">
                                          <p:val>
                                            <p:strVal val="#ppt_y"/>
                                          </p:val>
                                        </p:tav>
                                        <p:tav tm="100000">
                                          <p:val>
                                            <p:strVal val="#ppt_y"/>
                                          </p:val>
                                        </p:tav>
                                      </p:tavLst>
                                    </p:anim>
                                    <p:anim calcmode="lin" valueType="num">
                                      <p:cBhvr>
                                        <p:cTn id="72" dur="2000" fill="hold"/>
                                        <p:tgtEl>
                                          <p:spTgt spid="5">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2000" fill="hold"/>
                                        <p:tgtEl>
                                          <p:spTgt spid="5">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000" tmFilter="0,0; .5, 1; 1, 1"/>
                                        <p:tgtEl>
                                          <p:spTgt spid="5">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grpId="0"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 calcmode="lin" valueType="num">
                                      <p:cBhvr>
                                        <p:cTn id="79" dur="2000" fill="hold"/>
                                        <p:tgtEl>
                                          <p:spTgt spid="5">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2000" fill="hold"/>
                                        <p:tgtEl>
                                          <p:spTgt spid="5">
                                            <p:txEl>
                                              <p:pRg st="8" end="8"/>
                                            </p:txEl>
                                          </p:spTgt>
                                        </p:tgtEl>
                                        <p:attrNameLst>
                                          <p:attrName>ppt_y</p:attrName>
                                        </p:attrNameLst>
                                      </p:cBhvr>
                                      <p:tavLst>
                                        <p:tav tm="0">
                                          <p:val>
                                            <p:strVal val="#ppt_y"/>
                                          </p:val>
                                        </p:tav>
                                        <p:tav tm="100000">
                                          <p:val>
                                            <p:strVal val="#ppt_y"/>
                                          </p:val>
                                        </p:tav>
                                      </p:tavLst>
                                    </p:anim>
                                    <p:anim calcmode="lin" valueType="num">
                                      <p:cBhvr>
                                        <p:cTn id="81" dur="2000" fill="hold"/>
                                        <p:tgtEl>
                                          <p:spTgt spid="5">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2000" fill="hold"/>
                                        <p:tgtEl>
                                          <p:spTgt spid="5">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2000" tmFilter="0,0; .5, 1; 1, 1"/>
                                        <p:tgtEl>
                                          <p:spTgt spid="5">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anim calcmode="lin" valueType="num">
                                      <p:cBhvr>
                                        <p:cTn id="88" dur="2000" fill="hold"/>
                                        <p:tgtEl>
                                          <p:spTgt spid="5">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2000" fill="hold"/>
                                        <p:tgtEl>
                                          <p:spTgt spid="5">
                                            <p:txEl>
                                              <p:pRg st="9" end="9"/>
                                            </p:txEl>
                                          </p:spTgt>
                                        </p:tgtEl>
                                        <p:attrNameLst>
                                          <p:attrName>ppt_y</p:attrName>
                                        </p:attrNameLst>
                                      </p:cBhvr>
                                      <p:tavLst>
                                        <p:tav tm="0">
                                          <p:val>
                                            <p:strVal val="#ppt_y"/>
                                          </p:val>
                                        </p:tav>
                                        <p:tav tm="100000">
                                          <p:val>
                                            <p:strVal val="#ppt_y"/>
                                          </p:val>
                                        </p:tav>
                                      </p:tavLst>
                                    </p:anim>
                                    <p:anim calcmode="lin" valueType="num">
                                      <p:cBhvr>
                                        <p:cTn id="90" dur="2000" fill="hold"/>
                                        <p:tgtEl>
                                          <p:spTgt spid="5">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2000" fill="hold"/>
                                        <p:tgtEl>
                                          <p:spTgt spid="5">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2000" tmFilter="0,0; .5, 1; 1, 1"/>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1_Mahindra Satyam Corporate Template">
  <a:themeElements>
    <a:clrScheme name="Satyam_New_Template_2009">
      <a:dk1>
        <a:sysClr val="windowText" lastClr="000000"/>
      </a:dk1>
      <a:lt1>
        <a:sysClr val="window" lastClr="FFFFFF"/>
      </a:lt1>
      <a:dk2>
        <a:srgbClr val="C0504D"/>
      </a:dk2>
      <a:lt2>
        <a:srgbClr val="625756"/>
      </a:lt2>
      <a:accent1>
        <a:srgbClr val="E6E3E2"/>
      </a:accent1>
      <a:accent2>
        <a:srgbClr val="A092B4"/>
      </a:accent2>
      <a:accent3>
        <a:srgbClr val="625753"/>
      </a:accent3>
      <a:accent4>
        <a:srgbClr val="BE3A3A"/>
      </a:accent4>
      <a:accent5>
        <a:srgbClr val="FFC000"/>
      </a:accent5>
      <a:accent6>
        <a:srgbClr val="00B050"/>
      </a:accent6>
      <a:hlink>
        <a:srgbClr val="625753"/>
      </a:hlink>
      <a:folHlink>
        <a:srgbClr val="BE3A3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9525">
          <a:noFill/>
          <a:miter lim="800000"/>
          <a:headEnd/>
          <a:tailEnd/>
        </a:ln>
      </a:spPr>
      <a:bodyPr vert="horz" wrap="square" lIns="0" tIns="0" rIns="0" bIns="0" numCol="1" anchor="t" anchorCtr="0" compatLnSpc="1">
        <a:prstTxWarp prst="textNoShape">
          <a:avLst/>
        </a:prstTxWarp>
        <a:spAutoFit/>
      </a:bodyPr>
      <a:lstStyle>
        <a:defPPr fontAlgn="base">
          <a:buFont typeface="Arial" pitchFamily="34" charset="0"/>
          <a:defRPr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3943</TotalTime>
  <Words>1300</Words>
  <Application>Microsoft Office PowerPoint</Application>
  <PresentationFormat>On-screen Show (4:3)</PresentationFormat>
  <Paragraphs>107</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4</vt:i4>
      </vt:variant>
      <vt:variant>
        <vt:lpstr>Slide Titles</vt:lpstr>
      </vt:variant>
      <vt:variant>
        <vt:i4>17</vt:i4>
      </vt:variant>
    </vt:vector>
  </HeadingPairs>
  <TitlesOfParts>
    <vt:vector size="22" baseType="lpstr">
      <vt:lpstr>1_Mahindra Satyam Corporate Template</vt:lpstr>
      <vt:lpstr>Document</vt:lpstr>
      <vt:lpstr>Worksheet</vt:lpstr>
      <vt:lpstr>Microsoft Office Excel Worksheet</vt:lpstr>
      <vt:lpstr>Package</vt:lpstr>
      <vt:lpstr>Test Design Techniques</vt:lpstr>
      <vt:lpstr>Learning Objectives</vt:lpstr>
      <vt:lpstr>Test Development Process</vt:lpstr>
      <vt:lpstr>Contd..</vt:lpstr>
      <vt:lpstr>Test Design Techniques</vt:lpstr>
      <vt:lpstr>Specification-based or Black-box Techniques</vt:lpstr>
      <vt:lpstr>Designing Test Cases in General</vt:lpstr>
      <vt:lpstr>Designing Test Cases</vt:lpstr>
      <vt:lpstr>Equivalence Partitioning</vt:lpstr>
      <vt:lpstr>Contd..</vt:lpstr>
      <vt:lpstr>Boundary Value Analysis</vt:lpstr>
      <vt:lpstr>Contd..</vt:lpstr>
      <vt:lpstr>State Transition Testing</vt:lpstr>
      <vt:lpstr>Contd.. (Examples)</vt:lpstr>
      <vt:lpstr>Use Case Testing</vt:lpstr>
      <vt:lpstr>Contd.. (Examples)</vt:lpstr>
      <vt:lpstr>Thank you</vt:lpstr>
    </vt:vector>
  </TitlesOfParts>
  <Company>scsl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ky99269</dc:creator>
  <cp:lastModifiedBy>Satyam Computers</cp:lastModifiedBy>
  <cp:revision>517</cp:revision>
  <dcterms:created xsi:type="dcterms:W3CDTF">2011-11-28T06:23:11Z</dcterms:created>
  <dcterms:modified xsi:type="dcterms:W3CDTF">2007-06-17T05:29:43Z</dcterms:modified>
</cp:coreProperties>
</file>