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3" r:id="rId5"/>
    <p:sldId id="273" r:id="rId6"/>
    <p:sldId id="274" r:id="rId7"/>
    <p:sldId id="264" r:id="rId8"/>
    <p:sldId id="265" r:id="rId9"/>
    <p:sldId id="266" r:id="rId10"/>
    <p:sldId id="268" r:id="rId11"/>
    <p:sldId id="269" r:id="rId12"/>
    <p:sldId id="278" r:id="rId13"/>
    <p:sldId id="277" r:id="rId14"/>
    <p:sldId id="270" r:id="rId15"/>
    <p:sldId id="271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A4D89-4162-4582-B5FF-6B4144D135F5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739631-40BB-4D5C-A536-0AD839229C5C}">
      <dgm:prSet phldrT="[Text]"/>
      <dgm:spPr/>
      <dgm:t>
        <a:bodyPr/>
        <a:lstStyle/>
        <a:p>
          <a:r>
            <a:rPr lang="en-US" b="1" dirty="0" smtClean="0"/>
            <a:t>Static Testing</a:t>
          </a:r>
          <a:endParaRPr lang="en-US" dirty="0"/>
        </a:p>
      </dgm:t>
    </dgm:pt>
    <dgm:pt modelId="{B4F47D5D-68DE-48C1-9C77-C50AFC4BB385}" type="parTrans" cxnId="{024F6F70-F5E5-4313-8F67-717A0C74C350}">
      <dgm:prSet/>
      <dgm:spPr/>
      <dgm:t>
        <a:bodyPr/>
        <a:lstStyle/>
        <a:p>
          <a:endParaRPr lang="en-US"/>
        </a:p>
      </dgm:t>
    </dgm:pt>
    <dgm:pt modelId="{4F910745-FEDA-4CE6-B3E4-E0D16766EAE8}" type="sibTrans" cxnId="{024F6F70-F5E5-4313-8F67-717A0C74C350}">
      <dgm:prSet/>
      <dgm:spPr/>
      <dgm:t>
        <a:bodyPr/>
        <a:lstStyle/>
        <a:p>
          <a:endParaRPr lang="en-US"/>
        </a:p>
      </dgm:t>
    </dgm:pt>
    <dgm:pt modelId="{01336D34-A7B3-47BB-9AF7-9D0C66DC0A41}">
      <dgm:prSet phldrT="[Text]"/>
      <dgm:spPr/>
      <dgm:t>
        <a:bodyPr/>
        <a:lstStyle/>
        <a:p>
          <a:r>
            <a:rPr lang="en-US" dirty="0" smtClean="0"/>
            <a:t>Testing of a component or system at specification or implementation level without execution of that software, e.g. reviews or static analysis.</a:t>
          </a:r>
          <a:endParaRPr lang="en-US" dirty="0"/>
        </a:p>
      </dgm:t>
    </dgm:pt>
    <dgm:pt modelId="{47F03046-CAD5-4928-9B73-106E9EFD10FD}" type="parTrans" cxnId="{40BD665E-20C4-4C92-A204-026B42E73AC6}">
      <dgm:prSet/>
      <dgm:spPr/>
      <dgm:t>
        <a:bodyPr/>
        <a:lstStyle/>
        <a:p>
          <a:endParaRPr lang="en-US"/>
        </a:p>
      </dgm:t>
    </dgm:pt>
    <dgm:pt modelId="{355C7B87-1EDB-4A0A-AF9B-57A49EF5DC89}" type="sibTrans" cxnId="{40BD665E-20C4-4C92-A204-026B42E73AC6}">
      <dgm:prSet/>
      <dgm:spPr/>
      <dgm:t>
        <a:bodyPr/>
        <a:lstStyle/>
        <a:p>
          <a:endParaRPr lang="en-US"/>
        </a:p>
      </dgm:t>
    </dgm:pt>
    <dgm:pt modelId="{2B75425F-1D72-4227-9237-C9CAD403DA9A}">
      <dgm:prSet phldrT="[Text]"/>
      <dgm:spPr/>
      <dgm:t>
        <a:bodyPr/>
        <a:lstStyle/>
        <a:p>
          <a:r>
            <a:rPr lang="en-US" b="1" dirty="0" smtClean="0"/>
            <a:t>Review</a:t>
          </a:r>
          <a:endParaRPr lang="en-US" dirty="0"/>
        </a:p>
      </dgm:t>
    </dgm:pt>
    <dgm:pt modelId="{69CE0F91-16E3-4046-8C2D-F4F5A77EF3E1}" type="parTrans" cxnId="{2B0C9059-9F04-4F2D-A56A-48E471784B74}">
      <dgm:prSet/>
      <dgm:spPr/>
      <dgm:t>
        <a:bodyPr/>
        <a:lstStyle/>
        <a:p>
          <a:endParaRPr lang="en-US"/>
        </a:p>
      </dgm:t>
    </dgm:pt>
    <dgm:pt modelId="{B8EADF21-51AD-4E79-8D18-766BF6958BB0}" type="sibTrans" cxnId="{2B0C9059-9F04-4F2D-A56A-48E471784B74}">
      <dgm:prSet/>
      <dgm:spPr/>
      <dgm:t>
        <a:bodyPr/>
        <a:lstStyle/>
        <a:p>
          <a:endParaRPr lang="en-US"/>
        </a:p>
      </dgm:t>
    </dgm:pt>
    <dgm:pt modelId="{5FADF2AB-3BA5-418D-8156-92033C3E633D}">
      <dgm:prSet/>
      <dgm:spPr/>
      <dgm:t>
        <a:bodyPr/>
        <a:lstStyle/>
        <a:p>
          <a:r>
            <a:rPr lang="en-US" b="1" dirty="0" smtClean="0"/>
            <a:t>There are two types of static testing techniques.</a:t>
          </a:r>
        </a:p>
      </dgm:t>
    </dgm:pt>
    <dgm:pt modelId="{38B28A68-139A-4E2F-974F-9BA91063957D}" type="parTrans" cxnId="{D7548DC5-CB46-4E7A-9555-2022915D11A2}">
      <dgm:prSet/>
      <dgm:spPr/>
      <dgm:t>
        <a:bodyPr/>
        <a:lstStyle/>
        <a:p>
          <a:endParaRPr lang="en-US"/>
        </a:p>
      </dgm:t>
    </dgm:pt>
    <dgm:pt modelId="{EEF66348-0AF9-4AC4-9BBD-B6947FFC0B75}" type="sibTrans" cxnId="{D7548DC5-CB46-4E7A-9555-2022915D11A2}">
      <dgm:prSet/>
      <dgm:spPr/>
      <dgm:t>
        <a:bodyPr/>
        <a:lstStyle/>
        <a:p>
          <a:endParaRPr lang="en-US"/>
        </a:p>
      </dgm:t>
    </dgm:pt>
    <dgm:pt modelId="{CF74400C-87FD-4DF7-B17C-F4085B320175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Review</a:t>
          </a:r>
          <a:endParaRPr lang="en-US" dirty="0" smtClean="0">
            <a:solidFill>
              <a:srgbClr val="FF0000"/>
            </a:solidFill>
          </a:endParaRPr>
        </a:p>
      </dgm:t>
    </dgm:pt>
    <dgm:pt modelId="{27363837-F9EC-476C-A70E-908B23F7C400}" type="parTrans" cxnId="{F08167B4-7221-4CC1-8E32-3F69139FFA76}">
      <dgm:prSet/>
      <dgm:spPr/>
      <dgm:t>
        <a:bodyPr/>
        <a:lstStyle/>
        <a:p>
          <a:endParaRPr lang="en-US"/>
        </a:p>
      </dgm:t>
    </dgm:pt>
    <dgm:pt modelId="{C4DCFC48-6064-4D66-A948-3F214B3D42E0}" type="sibTrans" cxnId="{F08167B4-7221-4CC1-8E32-3F69139FFA76}">
      <dgm:prSet/>
      <dgm:spPr/>
      <dgm:t>
        <a:bodyPr/>
        <a:lstStyle/>
        <a:p>
          <a:endParaRPr lang="en-US"/>
        </a:p>
      </dgm:t>
    </dgm:pt>
    <dgm:pt modelId="{54A2A45C-5F20-47C2-9705-3B7103A8E8AA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Static Analysis</a:t>
          </a:r>
          <a:endParaRPr lang="en-US" dirty="0">
            <a:solidFill>
              <a:srgbClr val="FF0000"/>
            </a:solidFill>
          </a:endParaRPr>
        </a:p>
      </dgm:t>
    </dgm:pt>
    <dgm:pt modelId="{C83D088E-88F7-4242-8173-5A1B5C3B018E}" type="parTrans" cxnId="{7536A0E7-9B97-4AAA-9810-E9208CA600F1}">
      <dgm:prSet/>
      <dgm:spPr/>
      <dgm:t>
        <a:bodyPr/>
        <a:lstStyle/>
        <a:p>
          <a:endParaRPr lang="en-US"/>
        </a:p>
      </dgm:t>
    </dgm:pt>
    <dgm:pt modelId="{2B67A83C-CB69-48E7-BD19-DC4454CF93C3}" type="sibTrans" cxnId="{7536A0E7-9B97-4AAA-9810-E9208CA600F1}">
      <dgm:prSet/>
      <dgm:spPr/>
      <dgm:t>
        <a:bodyPr/>
        <a:lstStyle/>
        <a:p>
          <a:endParaRPr lang="en-US"/>
        </a:p>
      </dgm:t>
    </dgm:pt>
    <dgm:pt modelId="{B0A30556-2224-457E-BACB-5212ACDCC098}">
      <dgm:prSet phldrT="[Text]"/>
      <dgm:spPr/>
      <dgm:t>
        <a:bodyPr/>
        <a:lstStyle/>
        <a:p>
          <a:r>
            <a:rPr lang="en-US" smtClean="0"/>
            <a:t>An evaluation of a product or project status to ascertain discrepancies from planned results and to recommend improvements. [After IEEE 1028]</a:t>
          </a:r>
          <a:endParaRPr lang="en-US" dirty="0"/>
        </a:p>
      </dgm:t>
    </dgm:pt>
    <dgm:pt modelId="{48F9A9A7-3A47-4AE5-852E-26420F3A5AAA}" type="parTrans" cxnId="{44FF0871-F6E4-4058-BB28-121DDCDD75E3}">
      <dgm:prSet/>
      <dgm:spPr/>
      <dgm:t>
        <a:bodyPr/>
        <a:lstStyle/>
        <a:p>
          <a:endParaRPr lang="en-US"/>
        </a:p>
      </dgm:t>
    </dgm:pt>
    <dgm:pt modelId="{1667FCBB-BCA3-4435-984D-680E0B99ECEF}" type="sibTrans" cxnId="{44FF0871-F6E4-4058-BB28-121DDCDD75E3}">
      <dgm:prSet/>
      <dgm:spPr/>
      <dgm:t>
        <a:bodyPr/>
        <a:lstStyle/>
        <a:p>
          <a:endParaRPr lang="en-US"/>
        </a:p>
      </dgm:t>
    </dgm:pt>
    <dgm:pt modelId="{FB5A97B0-F08A-4CC0-ACB7-B80B242A9191}">
      <dgm:prSet phldrT="[Text]"/>
      <dgm:spPr/>
      <dgm:t>
        <a:bodyPr/>
        <a:lstStyle/>
        <a:p>
          <a:r>
            <a:rPr lang="en-US" b="1" dirty="0" smtClean="0"/>
            <a:t>Static Analysis</a:t>
          </a:r>
          <a:endParaRPr lang="en-US" dirty="0"/>
        </a:p>
      </dgm:t>
    </dgm:pt>
    <dgm:pt modelId="{7895150D-207D-4E0A-8754-92010E90C2C8}" type="parTrans" cxnId="{431D3C74-5E2D-41ED-B858-C2411C1FCF9D}">
      <dgm:prSet/>
      <dgm:spPr/>
      <dgm:t>
        <a:bodyPr/>
        <a:lstStyle/>
        <a:p>
          <a:endParaRPr lang="en-US"/>
        </a:p>
      </dgm:t>
    </dgm:pt>
    <dgm:pt modelId="{ABC82892-C1D9-4074-98FF-A547EA6B0D9C}" type="sibTrans" cxnId="{431D3C74-5E2D-41ED-B858-C2411C1FCF9D}">
      <dgm:prSet/>
      <dgm:spPr/>
      <dgm:t>
        <a:bodyPr/>
        <a:lstStyle/>
        <a:p>
          <a:endParaRPr lang="en-US"/>
        </a:p>
      </dgm:t>
    </dgm:pt>
    <dgm:pt modelId="{AC03A0BC-3920-456D-9600-64CFCF1EDB5E}">
      <dgm:prSet phldrT="[Text]"/>
      <dgm:spPr/>
      <dgm:t>
        <a:bodyPr/>
        <a:lstStyle/>
        <a:p>
          <a:r>
            <a:rPr lang="en-US" dirty="0" smtClean="0"/>
            <a:t>Analysis of software artifacts, e.g. requirements or code, carried out without execution of these software development artifacts. </a:t>
          </a:r>
          <a:endParaRPr lang="en-US" dirty="0"/>
        </a:p>
      </dgm:t>
    </dgm:pt>
    <dgm:pt modelId="{1BB9EC02-5785-4844-AC78-DFEC1E645DD2}" type="parTrans" cxnId="{27DD1220-1B9C-4C69-ADAD-3ED2D54B737E}">
      <dgm:prSet/>
      <dgm:spPr/>
      <dgm:t>
        <a:bodyPr/>
        <a:lstStyle/>
        <a:p>
          <a:endParaRPr lang="en-US"/>
        </a:p>
      </dgm:t>
    </dgm:pt>
    <dgm:pt modelId="{A53BB41E-BF0F-4E6A-AE8D-220A107E8BA0}" type="sibTrans" cxnId="{27DD1220-1B9C-4C69-ADAD-3ED2D54B737E}">
      <dgm:prSet/>
      <dgm:spPr/>
      <dgm:t>
        <a:bodyPr/>
        <a:lstStyle/>
        <a:p>
          <a:endParaRPr lang="en-US"/>
        </a:p>
      </dgm:t>
    </dgm:pt>
    <dgm:pt modelId="{52A8B36A-F1BB-47B8-84BC-EE805AD53114}">
      <dgm:prSet phldrT="[Text]"/>
      <dgm:spPr/>
      <dgm:t>
        <a:bodyPr/>
        <a:lstStyle/>
        <a:p>
          <a:r>
            <a:rPr lang="en-US" dirty="0" smtClean="0"/>
            <a:t>Static analysis is usually carried out by means of a supporting tool.</a:t>
          </a:r>
          <a:endParaRPr lang="en-US" dirty="0"/>
        </a:p>
      </dgm:t>
    </dgm:pt>
    <dgm:pt modelId="{8C843572-2436-49D6-A743-C7E9CBD98088}" type="parTrans" cxnId="{FA96D5D5-9AFC-4A6B-8B1D-AB09412A1066}">
      <dgm:prSet/>
      <dgm:spPr/>
      <dgm:t>
        <a:bodyPr/>
        <a:lstStyle/>
        <a:p>
          <a:endParaRPr lang="en-US"/>
        </a:p>
      </dgm:t>
    </dgm:pt>
    <dgm:pt modelId="{3A890747-1EE7-4329-9566-178FC5D5CB39}" type="sibTrans" cxnId="{FA96D5D5-9AFC-4A6B-8B1D-AB09412A1066}">
      <dgm:prSet/>
      <dgm:spPr/>
      <dgm:t>
        <a:bodyPr/>
        <a:lstStyle/>
        <a:p>
          <a:endParaRPr lang="en-US"/>
        </a:p>
      </dgm:t>
    </dgm:pt>
    <dgm:pt modelId="{824037BA-D11A-4890-90AC-E39F18922CEB}">
      <dgm:prSet phldrT="[Text]"/>
      <dgm:spPr/>
      <dgm:t>
        <a:bodyPr/>
        <a:lstStyle/>
        <a:p>
          <a:r>
            <a:rPr lang="en-US" smtClean="0"/>
            <a:t>Examples: management review, informal review, technical review, inspection, and walkthrough. </a:t>
          </a:r>
          <a:endParaRPr lang="en-US" dirty="0"/>
        </a:p>
      </dgm:t>
    </dgm:pt>
    <dgm:pt modelId="{B51CCBF5-03C9-4E6A-A96C-BB5263A468F0}" type="parTrans" cxnId="{8B6F8FDC-E7DB-4343-BBF4-DC643430825E}">
      <dgm:prSet/>
      <dgm:spPr/>
      <dgm:t>
        <a:bodyPr/>
        <a:lstStyle/>
        <a:p>
          <a:endParaRPr lang="en-US"/>
        </a:p>
      </dgm:t>
    </dgm:pt>
    <dgm:pt modelId="{97602C56-75AE-4BD0-AB5D-5185ACBC612A}" type="sibTrans" cxnId="{8B6F8FDC-E7DB-4343-BBF4-DC643430825E}">
      <dgm:prSet/>
      <dgm:spPr/>
      <dgm:t>
        <a:bodyPr/>
        <a:lstStyle/>
        <a:p>
          <a:endParaRPr lang="en-US"/>
        </a:p>
      </dgm:t>
    </dgm:pt>
    <dgm:pt modelId="{49C6D101-0A60-40DF-8FEA-02EFDA145C0C}" type="pres">
      <dgm:prSet presAssocID="{9A2A4D89-4162-4582-B5FF-6B4144D135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30A31E-922A-4235-80FB-27934D2456E2}" type="pres">
      <dgm:prSet presAssocID="{6F739631-40BB-4D5C-A536-0AD839229C5C}" presName="parentLin" presStyleCnt="0"/>
      <dgm:spPr/>
      <dgm:t>
        <a:bodyPr/>
        <a:lstStyle/>
        <a:p>
          <a:endParaRPr lang="en-US"/>
        </a:p>
      </dgm:t>
    </dgm:pt>
    <dgm:pt modelId="{60ED206A-0F35-4861-96AF-879965347597}" type="pres">
      <dgm:prSet presAssocID="{6F739631-40BB-4D5C-A536-0AD839229C5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84D1ADF-CDF8-4CAF-8A17-DBF5695B65BC}" type="pres">
      <dgm:prSet presAssocID="{6F739631-40BB-4D5C-A536-0AD839229C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0E969-9799-4713-A31F-2419063AC498}" type="pres">
      <dgm:prSet presAssocID="{6F739631-40BB-4D5C-A536-0AD839229C5C}" presName="negativeSpace" presStyleCnt="0"/>
      <dgm:spPr/>
      <dgm:t>
        <a:bodyPr/>
        <a:lstStyle/>
        <a:p>
          <a:endParaRPr lang="en-US"/>
        </a:p>
      </dgm:t>
    </dgm:pt>
    <dgm:pt modelId="{6F4B6E3B-651B-4747-9AD0-492F0C56336B}" type="pres">
      <dgm:prSet presAssocID="{6F739631-40BB-4D5C-A536-0AD839229C5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9879A-586F-434D-90FB-19741EC326AD}" type="pres">
      <dgm:prSet presAssocID="{4F910745-FEDA-4CE6-B3E4-E0D16766EAE8}" presName="spaceBetweenRectangles" presStyleCnt="0"/>
      <dgm:spPr/>
      <dgm:t>
        <a:bodyPr/>
        <a:lstStyle/>
        <a:p>
          <a:endParaRPr lang="en-US"/>
        </a:p>
      </dgm:t>
    </dgm:pt>
    <dgm:pt modelId="{5BE26C5F-C19E-4E74-8C82-4B738D119EE2}" type="pres">
      <dgm:prSet presAssocID="{2B75425F-1D72-4227-9237-C9CAD403DA9A}" presName="parentLin" presStyleCnt="0"/>
      <dgm:spPr/>
      <dgm:t>
        <a:bodyPr/>
        <a:lstStyle/>
        <a:p>
          <a:endParaRPr lang="en-US"/>
        </a:p>
      </dgm:t>
    </dgm:pt>
    <dgm:pt modelId="{4393D329-97C2-401C-B382-4A7844676F8C}" type="pres">
      <dgm:prSet presAssocID="{2B75425F-1D72-4227-9237-C9CAD403DA9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E817A7B-24AC-4EE8-A1CD-896DD273BA19}" type="pres">
      <dgm:prSet presAssocID="{2B75425F-1D72-4227-9237-C9CAD403DA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507FB-4EDA-4281-B517-105002F12C4D}" type="pres">
      <dgm:prSet presAssocID="{2B75425F-1D72-4227-9237-C9CAD403DA9A}" presName="negativeSpace" presStyleCnt="0"/>
      <dgm:spPr/>
      <dgm:t>
        <a:bodyPr/>
        <a:lstStyle/>
        <a:p>
          <a:endParaRPr lang="en-US"/>
        </a:p>
      </dgm:t>
    </dgm:pt>
    <dgm:pt modelId="{28C640B7-5233-417E-884E-50DFB9034A33}" type="pres">
      <dgm:prSet presAssocID="{2B75425F-1D72-4227-9237-C9CAD403DA9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68877-A93B-480E-BCC3-90EB0A6A348F}" type="pres">
      <dgm:prSet presAssocID="{B8EADF21-51AD-4E79-8D18-766BF6958BB0}" presName="spaceBetweenRectangles" presStyleCnt="0"/>
      <dgm:spPr/>
      <dgm:t>
        <a:bodyPr/>
        <a:lstStyle/>
        <a:p>
          <a:endParaRPr lang="en-US"/>
        </a:p>
      </dgm:t>
    </dgm:pt>
    <dgm:pt modelId="{F696FB9A-D53A-4288-97D9-F6B0071F18DC}" type="pres">
      <dgm:prSet presAssocID="{FB5A97B0-F08A-4CC0-ACB7-B80B242A9191}" presName="parentLin" presStyleCnt="0"/>
      <dgm:spPr/>
      <dgm:t>
        <a:bodyPr/>
        <a:lstStyle/>
        <a:p>
          <a:endParaRPr lang="en-US"/>
        </a:p>
      </dgm:t>
    </dgm:pt>
    <dgm:pt modelId="{0DFFA105-BAFC-4CAF-9906-034F0BE32765}" type="pres">
      <dgm:prSet presAssocID="{FB5A97B0-F08A-4CC0-ACB7-B80B242A91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AC50F98-2B18-484B-9D16-6E2772B8BCCC}" type="pres">
      <dgm:prSet presAssocID="{FB5A97B0-F08A-4CC0-ACB7-B80B242A91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2603C-7BD0-4B45-AB93-AF8F5385D1D3}" type="pres">
      <dgm:prSet presAssocID="{FB5A97B0-F08A-4CC0-ACB7-B80B242A9191}" presName="negativeSpace" presStyleCnt="0"/>
      <dgm:spPr/>
      <dgm:t>
        <a:bodyPr/>
        <a:lstStyle/>
        <a:p>
          <a:endParaRPr lang="en-US"/>
        </a:p>
      </dgm:t>
    </dgm:pt>
    <dgm:pt modelId="{3206475A-B2CC-4357-9A63-F65BB0FE68CF}" type="pres">
      <dgm:prSet presAssocID="{FB5A97B0-F08A-4CC0-ACB7-B80B242A91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36A0E7-9B97-4AAA-9810-E9208CA600F1}" srcId="{5FADF2AB-3BA5-418D-8156-92033C3E633D}" destId="{54A2A45C-5F20-47C2-9705-3B7103A8E8AA}" srcOrd="1" destOrd="0" parTransId="{C83D088E-88F7-4242-8173-5A1B5C3B018E}" sibTransId="{2B67A83C-CB69-48E7-BD19-DC4454CF93C3}"/>
    <dgm:cxn modelId="{1BC34A9E-526A-47F7-805B-731573AAF2C6}" type="presOf" srcId="{2B75425F-1D72-4227-9237-C9CAD403DA9A}" destId="{2E817A7B-24AC-4EE8-A1CD-896DD273BA19}" srcOrd="1" destOrd="0" presId="urn:microsoft.com/office/officeart/2005/8/layout/list1"/>
    <dgm:cxn modelId="{50BAC64E-D177-4D17-B5D4-F1C473A83C56}" type="presOf" srcId="{6F739631-40BB-4D5C-A536-0AD839229C5C}" destId="{484D1ADF-CDF8-4CAF-8A17-DBF5695B65BC}" srcOrd="1" destOrd="0" presId="urn:microsoft.com/office/officeart/2005/8/layout/list1"/>
    <dgm:cxn modelId="{40BD665E-20C4-4C92-A204-026B42E73AC6}" srcId="{6F739631-40BB-4D5C-A536-0AD839229C5C}" destId="{01336D34-A7B3-47BB-9AF7-9D0C66DC0A41}" srcOrd="0" destOrd="0" parTransId="{47F03046-CAD5-4928-9B73-106E9EFD10FD}" sibTransId="{355C7B87-1EDB-4A0A-AF9B-57A49EF5DC89}"/>
    <dgm:cxn modelId="{44FF0871-F6E4-4058-BB28-121DDCDD75E3}" srcId="{2B75425F-1D72-4227-9237-C9CAD403DA9A}" destId="{B0A30556-2224-457E-BACB-5212ACDCC098}" srcOrd="0" destOrd="0" parTransId="{48F9A9A7-3A47-4AE5-852E-26420F3A5AAA}" sibTransId="{1667FCBB-BCA3-4435-984D-680E0B99ECEF}"/>
    <dgm:cxn modelId="{9B399AFC-F9C5-413A-81AD-3DF2C9957A33}" type="presOf" srcId="{FB5A97B0-F08A-4CC0-ACB7-B80B242A9191}" destId="{7AC50F98-2B18-484B-9D16-6E2772B8BCCC}" srcOrd="1" destOrd="0" presId="urn:microsoft.com/office/officeart/2005/8/layout/list1"/>
    <dgm:cxn modelId="{8B6F8FDC-E7DB-4343-BBF4-DC643430825E}" srcId="{2B75425F-1D72-4227-9237-C9CAD403DA9A}" destId="{824037BA-D11A-4890-90AC-E39F18922CEB}" srcOrd="1" destOrd="0" parTransId="{B51CCBF5-03C9-4E6A-A96C-BB5263A468F0}" sibTransId="{97602C56-75AE-4BD0-AB5D-5185ACBC612A}"/>
    <dgm:cxn modelId="{024F6F70-F5E5-4313-8F67-717A0C74C350}" srcId="{9A2A4D89-4162-4582-B5FF-6B4144D135F5}" destId="{6F739631-40BB-4D5C-A536-0AD839229C5C}" srcOrd="0" destOrd="0" parTransId="{B4F47D5D-68DE-48C1-9C77-C50AFC4BB385}" sibTransId="{4F910745-FEDA-4CE6-B3E4-E0D16766EAE8}"/>
    <dgm:cxn modelId="{3C387309-C3E7-4F89-B70B-EC9647A84A96}" type="presOf" srcId="{54A2A45C-5F20-47C2-9705-3B7103A8E8AA}" destId="{6F4B6E3B-651B-4747-9AD0-492F0C56336B}" srcOrd="0" destOrd="3" presId="urn:microsoft.com/office/officeart/2005/8/layout/list1"/>
    <dgm:cxn modelId="{CE9E717A-5F62-4C74-ABD0-D9794892DF01}" type="presOf" srcId="{FB5A97B0-F08A-4CC0-ACB7-B80B242A9191}" destId="{0DFFA105-BAFC-4CAF-9906-034F0BE32765}" srcOrd="0" destOrd="0" presId="urn:microsoft.com/office/officeart/2005/8/layout/list1"/>
    <dgm:cxn modelId="{A5D73B05-9835-423B-A4CE-9886CA8D8F94}" type="presOf" srcId="{CF74400C-87FD-4DF7-B17C-F4085B320175}" destId="{6F4B6E3B-651B-4747-9AD0-492F0C56336B}" srcOrd="0" destOrd="2" presId="urn:microsoft.com/office/officeart/2005/8/layout/list1"/>
    <dgm:cxn modelId="{2B0C9059-9F04-4F2D-A56A-48E471784B74}" srcId="{9A2A4D89-4162-4582-B5FF-6B4144D135F5}" destId="{2B75425F-1D72-4227-9237-C9CAD403DA9A}" srcOrd="1" destOrd="0" parTransId="{69CE0F91-16E3-4046-8C2D-F4F5A77EF3E1}" sibTransId="{B8EADF21-51AD-4E79-8D18-766BF6958BB0}"/>
    <dgm:cxn modelId="{431D3C74-5E2D-41ED-B858-C2411C1FCF9D}" srcId="{9A2A4D89-4162-4582-B5FF-6B4144D135F5}" destId="{FB5A97B0-F08A-4CC0-ACB7-B80B242A9191}" srcOrd="2" destOrd="0" parTransId="{7895150D-207D-4E0A-8754-92010E90C2C8}" sibTransId="{ABC82892-C1D9-4074-98FF-A547EA6B0D9C}"/>
    <dgm:cxn modelId="{9D7F0580-2342-4166-97D0-95652FA8A797}" type="presOf" srcId="{B0A30556-2224-457E-BACB-5212ACDCC098}" destId="{28C640B7-5233-417E-884E-50DFB9034A33}" srcOrd="0" destOrd="0" presId="urn:microsoft.com/office/officeart/2005/8/layout/list1"/>
    <dgm:cxn modelId="{03EE7ECC-3C1F-42BB-B619-23A476FDDEB7}" type="presOf" srcId="{5FADF2AB-3BA5-418D-8156-92033C3E633D}" destId="{6F4B6E3B-651B-4747-9AD0-492F0C56336B}" srcOrd="0" destOrd="1" presId="urn:microsoft.com/office/officeart/2005/8/layout/list1"/>
    <dgm:cxn modelId="{196CE8E7-D5C5-44B2-8747-6F023648AE11}" type="presOf" srcId="{824037BA-D11A-4890-90AC-E39F18922CEB}" destId="{28C640B7-5233-417E-884E-50DFB9034A33}" srcOrd="0" destOrd="1" presId="urn:microsoft.com/office/officeart/2005/8/layout/list1"/>
    <dgm:cxn modelId="{27DD1220-1B9C-4C69-ADAD-3ED2D54B737E}" srcId="{FB5A97B0-F08A-4CC0-ACB7-B80B242A9191}" destId="{AC03A0BC-3920-456D-9600-64CFCF1EDB5E}" srcOrd="0" destOrd="0" parTransId="{1BB9EC02-5785-4844-AC78-DFEC1E645DD2}" sibTransId="{A53BB41E-BF0F-4E6A-AE8D-220A107E8BA0}"/>
    <dgm:cxn modelId="{FAADC2C1-AAB6-4782-88B1-C6EB581CBE0D}" type="presOf" srcId="{9A2A4D89-4162-4582-B5FF-6B4144D135F5}" destId="{49C6D101-0A60-40DF-8FEA-02EFDA145C0C}" srcOrd="0" destOrd="0" presId="urn:microsoft.com/office/officeart/2005/8/layout/list1"/>
    <dgm:cxn modelId="{FA96D5D5-9AFC-4A6B-8B1D-AB09412A1066}" srcId="{FB5A97B0-F08A-4CC0-ACB7-B80B242A9191}" destId="{52A8B36A-F1BB-47B8-84BC-EE805AD53114}" srcOrd="1" destOrd="0" parTransId="{8C843572-2436-49D6-A743-C7E9CBD98088}" sibTransId="{3A890747-1EE7-4329-9566-178FC5D5CB39}"/>
    <dgm:cxn modelId="{604BD9B5-3CB3-41D2-BDFA-C1297530653F}" type="presOf" srcId="{01336D34-A7B3-47BB-9AF7-9D0C66DC0A41}" destId="{6F4B6E3B-651B-4747-9AD0-492F0C56336B}" srcOrd="0" destOrd="0" presId="urn:microsoft.com/office/officeart/2005/8/layout/list1"/>
    <dgm:cxn modelId="{F08167B4-7221-4CC1-8E32-3F69139FFA76}" srcId="{5FADF2AB-3BA5-418D-8156-92033C3E633D}" destId="{CF74400C-87FD-4DF7-B17C-F4085B320175}" srcOrd="0" destOrd="0" parTransId="{27363837-F9EC-476C-A70E-908B23F7C400}" sibTransId="{C4DCFC48-6064-4D66-A948-3F214B3D42E0}"/>
    <dgm:cxn modelId="{E4C316F2-883C-41EC-9514-BCBC77D72B25}" type="presOf" srcId="{AC03A0BC-3920-456D-9600-64CFCF1EDB5E}" destId="{3206475A-B2CC-4357-9A63-F65BB0FE68CF}" srcOrd="0" destOrd="0" presId="urn:microsoft.com/office/officeart/2005/8/layout/list1"/>
    <dgm:cxn modelId="{8D3130E6-A717-46C6-B366-9850616CE041}" type="presOf" srcId="{2B75425F-1D72-4227-9237-C9CAD403DA9A}" destId="{4393D329-97C2-401C-B382-4A7844676F8C}" srcOrd="0" destOrd="0" presId="urn:microsoft.com/office/officeart/2005/8/layout/list1"/>
    <dgm:cxn modelId="{FA730237-B8B4-4B47-9635-F1D66AAB5E3D}" type="presOf" srcId="{6F739631-40BB-4D5C-A536-0AD839229C5C}" destId="{60ED206A-0F35-4861-96AF-879965347597}" srcOrd="0" destOrd="0" presId="urn:microsoft.com/office/officeart/2005/8/layout/list1"/>
    <dgm:cxn modelId="{E06AA025-E7C9-486B-847E-60A89E84F4D3}" type="presOf" srcId="{52A8B36A-F1BB-47B8-84BC-EE805AD53114}" destId="{3206475A-B2CC-4357-9A63-F65BB0FE68CF}" srcOrd="0" destOrd="1" presId="urn:microsoft.com/office/officeart/2005/8/layout/list1"/>
    <dgm:cxn modelId="{D7548DC5-CB46-4E7A-9555-2022915D11A2}" srcId="{6F739631-40BB-4D5C-A536-0AD839229C5C}" destId="{5FADF2AB-3BA5-418D-8156-92033C3E633D}" srcOrd="1" destOrd="0" parTransId="{38B28A68-139A-4E2F-974F-9BA91063957D}" sibTransId="{EEF66348-0AF9-4AC4-9BBD-B6947FFC0B75}"/>
    <dgm:cxn modelId="{9A26702C-FE56-4251-8C53-B7CE0D44EC27}" type="presParOf" srcId="{49C6D101-0A60-40DF-8FEA-02EFDA145C0C}" destId="{7330A31E-922A-4235-80FB-27934D2456E2}" srcOrd="0" destOrd="0" presId="urn:microsoft.com/office/officeart/2005/8/layout/list1"/>
    <dgm:cxn modelId="{2E1D12FA-8A32-42FE-870B-51A85BB12F31}" type="presParOf" srcId="{7330A31E-922A-4235-80FB-27934D2456E2}" destId="{60ED206A-0F35-4861-96AF-879965347597}" srcOrd="0" destOrd="0" presId="urn:microsoft.com/office/officeart/2005/8/layout/list1"/>
    <dgm:cxn modelId="{5379C3F8-554F-49ED-8D1F-F7F7704FD276}" type="presParOf" srcId="{7330A31E-922A-4235-80FB-27934D2456E2}" destId="{484D1ADF-CDF8-4CAF-8A17-DBF5695B65BC}" srcOrd="1" destOrd="0" presId="urn:microsoft.com/office/officeart/2005/8/layout/list1"/>
    <dgm:cxn modelId="{A3295CEB-3E8A-4395-8834-2CDFD7C07273}" type="presParOf" srcId="{49C6D101-0A60-40DF-8FEA-02EFDA145C0C}" destId="{9E30E969-9799-4713-A31F-2419063AC498}" srcOrd="1" destOrd="0" presId="urn:microsoft.com/office/officeart/2005/8/layout/list1"/>
    <dgm:cxn modelId="{91D53208-78FF-4F34-BA5C-06C7506694CD}" type="presParOf" srcId="{49C6D101-0A60-40DF-8FEA-02EFDA145C0C}" destId="{6F4B6E3B-651B-4747-9AD0-492F0C56336B}" srcOrd="2" destOrd="0" presId="urn:microsoft.com/office/officeart/2005/8/layout/list1"/>
    <dgm:cxn modelId="{8E3543FF-F1B5-45C5-8DE9-C8E2B94329B6}" type="presParOf" srcId="{49C6D101-0A60-40DF-8FEA-02EFDA145C0C}" destId="{BB59879A-586F-434D-90FB-19741EC326AD}" srcOrd="3" destOrd="0" presId="urn:microsoft.com/office/officeart/2005/8/layout/list1"/>
    <dgm:cxn modelId="{499B065E-1D36-4E4D-B330-2192E5DA670C}" type="presParOf" srcId="{49C6D101-0A60-40DF-8FEA-02EFDA145C0C}" destId="{5BE26C5F-C19E-4E74-8C82-4B738D119EE2}" srcOrd="4" destOrd="0" presId="urn:microsoft.com/office/officeart/2005/8/layout/list1"/>
    <dgm:cxn modelId="{ECFDD258-C1A0-4691-9793-9F8BAD7C1F28}" type="presParOf" srcId="{5BE26C5F-C19E-4E74-8C82-4B738D119EE2}" destId="{4393D329-97C2-401C-B382-4A7844676F8C}" srcOrd="0" destOrd="0" presId="urn:microsoft.com/office/officeart/2005/8/layout/list1"/>
    <dgm:cxn modelId="{E3C6383E-D198-4FD0-88A9-669FDDF1387A}" type="presParOf" srcId="{5BE26C5F-C19E-4E74-8C82-4B738D119EE2}" destId="{2E817A7B-24AC-4EE8-A1CD-896DD273BA19}" srcOrd="1" destOrd="0" presId="urn:microsoft.com/office/officeart/2005/8/layout/list1"/>
    <dgm:cxn modelId="{8699D73F-66F6-4C00-ADFF-C6F4C436F6E4}" type="presParOf" srcId="{49C6D101-0A60-40DF-8FEA-02EFDA145C0C}" destId="{74C507FB-4EDA-4281-B517-105002F12C4D}" srcOrd="5" destOrd="0" presId="urn:microsoft.com/office/officeart/2005/8/layout/list1"/>
    <dgm:cxn modelId="{631815CD-89AD-43C3-9184-02667640B649}" type="presParOf" srcId="{49C6D101-0A60-40DF-8FEA-02EFDA145C0C}" destId="{28C640B7-5233-417E-884E-50DFB9034A33}" srcOrd="6" destOrd="0" presId="urn:microsoft.com/office/officeart/2005/8/layout/list1"/>
    <dgm:cxn modelId="{713AA664-A9F0-409C-B4B9-36B7C2D8B2C5}" type="presParOf" srcId="{49C6D101-0A60-40DF-8FEA-02EFDA145C0C}" destId="{D0668877-A93B-480E-BCC3-90EB0A6A348F}" srcOrd="7" destOrd="0" presId="urn:microsoft.com/office/officeart/2005/8/layout/list1"/>
    <dgm:cxn modelId="{E69E0F88-41C8-4D72-B9A9-E7D1587B58F9}" type="presParOf" srcId="{49C6D101-0A60-40DF-8FEA-02EFDA145C0C}" destId="{F696FB9A-D53A-4288-97D9-F6B0071F18DC}" srcOrd="8" destOrd="0" presId="urn:microsoft.com/office/officeart/2005/8/layout/list1"/>
    <dgm:cxn modelId="{08626DB1-1120-4A8E-89F3-6FFE0B446422}" type="presParOf" srcId="{F696FB9A-D53A-4288-97D9-F6B0071F18DC}" destId="{0DFFA105-BAFC-4CAF-9906-034F0BE32765}" srcOrd="0" destOrd="0" presId="urn:microsoft.com/office/officeart/2005/8/layout/list1"/>
    <dgm:cxn modelId="{756A90E4-502A-421C-9677-7EE0F131C08B}" type="presParOf" srcId="{F696FB9A-D53A-4288-97D9-F6B0071F18DC}" destId="{7AC50F98-2B18-484B-9D16-6E2772B8BCCC}" srcOrd="1" destOrd="0" presId="urn:microsoft.com/office/officeart/2005/8/layout/list1"/>
    <dgm:cxn modelId="{B6D61F3A-DED1-4B89-AA4B-93D90D1BB466}" type="presParOf" srcId="{49C6D101-0A60-40DF-8FEA-02EFDA145C0C}" destId="{F532603C-7BD0-4B45-AB93-AF8F5385D1D3}" srcOrd="9" destOrd="0" presId="urn:microsoft.com/office/officeart/2005/8/layout/list1"/>
    <dgm:cxn modelId="{714C99F3-B9F2-400A-8075-496FBFD77285}" type="presParOf" srcId="{49C6D101-0A60-40DF-8FEA-02EFDA145C0C}" destId="{3206475A-B2CC-4357-9A63-F65BB0FE68CF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F3C731-DBAA-4D18-926E-86C2B64B9CC1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BEFFA46-C5BC-46C9-9F6A-BFD8719820F0}">
      <dgm:prSet/>
      <dgm:spPr/>
      <dgm:t>
        <a:bodyPr/>
        <a:lstStyle/>
        <a:p>
          <a:pPr rtl="0"/>
          <a:r>
            <a:rPr lang="en-US" b="1" baseline="0" dirty="0" smtClean="0"/>
            <a:t>Key benefits of Reviews </a:t>
          </a:r>
          <a:endParaRPr lang="en-US" b="0" baseline="0" dirty="0"/>
        </a:p>
      </dgm:t>
    </dgm:pt>
    <dgm:pt modelId="{5CAB782F-0788-4F2A-9024-F1A9AE6BE979}" type="parTrans" cxnId="{0E1A1BDC-40FD-43F5-811E-DF4CF24A54AA}">
      <dgm:prSet/>
      <dgm:spPr/>
      <dgm:t>
        <a:bodyPr/>
        <a:lstStyle/>
        <a:p>
          <a:endParaRPr lang="en-US"/>
        </a:p>
      </dgm:t>
    </dgm:pt>
    <dgm:pt modelId="{E8DED33B-BADF-440A-99C5-F8A1F72B8511}" type="sibTrans" cxnId="{0E1A1BDC-40FD-43F5-811E-DF4CF24A54AA}">
      <dgm:prSet/>
      <dgm:spPr/>
      <dgm:t>
        <a:bodyPr/>
        <a:lstStyle/>
        <a:p>
          <a:endParaRPr lang="en-US"/>
        </a:p>
      </dgm:t>
    </dgm:pt>
    <dgm:pt modelId="{B766A3B8-454D-4653-98D9-4820EF84CB88}">
      <dgm:prSet/>
      <dgm:spPr/>
      <dgm:t>
        <a:bodyPr/>
        <a:lstStyle/>
        <a:p>
          <a:pPr rtl="0"/>
          <a:r>
            <a:rPr lang="en-US" b="0" baseline="0" dirty="0" smtClean="0"/>
            <a:t>Makes defects cheaper and easier to remove. </a:t>
          </a:r>
          <a:endParaRPr lang="en-US" dirty="0"/>
        </a:p>
      </dgm:t>
    </dgm:pt>
    <dgm:pt modelId="{5BE521C7-7513-46EE-9505-118EC4EB0DA2}" type="parTrans" cxnId="{28C0F420-2520-43FE-A0E9-334339CCDD8C}">
      <dgm:prSet/>
      <dgm:spPr/>
      <dgm:t>
        <a:bodyPr/>
        <a:lstStyle/>
        <a:p>
          <a:endParaRPr lang="en-US"/>
        </a:p>
      </dgm:t>
    </dgm:pt>
    <dgm:pt modelId="{5043BEAE-88BF-435E-AB0E-471F4A9067D6}" type="sibTrans" cxnId="{28C0F420-2520-43FE-A0E9-334339CCDD8C}">
      <dgm:prSet/>
      <dgm:spPr/>
      <dgm:t>
        <a:bodyPr/>
        <a:lstStyle/>
        <a:p>
          <a:endParaRPr lang="en-US"/>
        </a:p>
      </dgm:t>
    </dgm:pt>
    <dgm:pt modelId="{50CB5C87-DCBD-46B5-85AE-3A2F7505CA5B}">
      <dgm:prSet/>
      <dgm:spPr/>
      <dgm:t>
        <a:bodyPr/>
        <a:lstStyle/>
        <a:p>
          <a:pPr rtl="0"/>
          <a:r>
            <a:rPr lang="en-US" b="0" baseline="0" dirty="0" smtClean="0"/>
            <a:t>Can prevent defects from appearing in test execution.</a:t>
          </a:r>
          <a:endParaRPr lang="en-US" dirty="0"/>
        </a:p>
      </dgm:t>
    </dgm:pt>
    <dgm:pt modelId="{DCF82A1B-FA81-453F-8447-1E88F12B39DC}" type="parTrans" cxnId="{F37828DF-3004-4B6D-9E8B-93B04F59BDC2}">
      <dgm:prSet/>
      <dgm:spPr/>
      <dgm:t>
        <a:bodyPr/>
        <a:lstStyle/>
        <a:p>
          <a:endParaRPr lang="en-US"/>
        </a:p>
      </dgm:t>
    </dgm:pt>
    <dgm:pt modelId="{BE5D20EF-FB2E-4708-B544-136E6D156C17}" type="sibTrans" cxnId="{F37828DF-3004-4B6D-9E8B-93B04F59BDC2}">
      <dgm:prSet/>
      <dgm:spPr/>
      <dgm:t>
        <a:bodyPr/>
        <a:lstStyle/>
        <a:p>
          <a:endParaRPr lang="en-US"/>
        </a:p>
      </dgm:t>
    </dgm:pt>
    <dgm:pt modelId="{F5EA478E-3705-44CD-ADD0-BADE4C9D7161}">
      <dgm:prSet/>
      <dgm:spPr/>
      <dgm:t>
        <a:bodyPr/>
        <a:lstStyle/>
        <a:p>
          <a:pPr rtl="0"/>
          <a:r>
            <a:rPr lang="en-US" b="0" baseline="0" dirty="0" smtClean="0"/>
            <a:t>Development productivity can be improved and time-scales reduced.</a:t>
          </a:r>
          <a:endParaRPr lang="en-US" dirty="0"/>
        </a:p>
      </dgm:t>
    </dgm:pt>
    <dgm:pt modelId="{0A7F49F8-EFD2-452E-9FCF-2645BAB7EC38}" type="parTrans" cxnId="{F60033FD-210D-44B8-BCA9-2D1B09DC85FA}">
      <dgm:prSet/>
      <dgm:spPr/>
      <dgm:t>
        <a:bodyPr/>
        <a:lstStyle/>
        <a:p>
          <a:endParaRPr lang="en-US"/>
        </a:p>
      </dgm:t>
    </dgm:pt>
    <dgm:pt modelId="{18B205F6-DF11-4877-A494-A300B3890110}" type="sibTrans" cxnId="{F60033FD-210D-44B8-BCA9-2D1B09DC85FA}">
      <dgm:prSet/>
      <dgm:spPr/>
      <dgm:t>
        <a:bodyPr/>
        <a:lstStyle/>
        <a:p>
          <a:endParaRPr lang="en-US"/>
        </a:p>
      </dgm:t>
    </dgm:pt>
    <dgm:pt modelId="{BF562A32-1220-471B-9D75-AC960D49AA47}">
      <dgm:prSet/>
      <dgm:spPr/>
      <dgm:t>
        <a:bodyPr/>
        <a:lstStyle/>
        <a:p>
          <a:pPr rtl="0"/>
          <a:r>
            <a:rPr lang="en-US" b="0" baseline="0" dirty="0" smtClean="0"/>
            <a:t>Testing costs and time can be reduced.</a:t>
          </a:r>
          <a:endParaRPr lang="en-US" dirty="0"/>
        </a:p>
      </dgm:t>
    </dgm:pt>
    <dgm:pt modelId="{EF5AD54E-6A78-4944-8873-F4A6B26DEDE2}" type="parTrans" cxnId="{66166589-85CB-4E39-8452-70ACE3FB39E7}">
      <dgm:prSet/>
      <dgm:spPr/>
      <dgm:t>
        <a:bodyPr/>
        <a:lstStyle/>
        <a:p>
          <a:endParaRPr lang="en-US"/>
        </a:p>
      </dgm:t>
    </dgm:pt>
    <dgm:pt modelId="{3453CAC4-F565-4A04-A0D9-119C8F580E97}" type="sibTrans" cxnId="{66166589-85CB-4E39-8452-70ACE3FB39E7}">
      <dgm:prSet/>
      <dgm:spPr/>
      <dgm:t>
        <a:bodyPr/>
        <a:lstStyle/>
        <a:p>
          <a:endParaRPr lang="en-US"/>
        </a:p>
      </dgm:t>
    </dgm:pt>
    <dgm:pt modelId="{E7C67DB2-0A45-4172-8A19-32EB7B611B9B}">
      <dgm:prSet/>
      <dgm:spPr/>
      <dgm:t>
        <a:bodyPr/>
        <a:lstStyle/>
        <a:p>
          <a:pPr rtl="0"/>
          <a:r>
            <a:rPr lang="en-US" b="0" baseline="0" dirty="0" smtClean="0"/>
            <a:t>Reductions in lifetime costs can be achieved because fewer defects in the final software ensure that ongoing support costs will be lower.</a:t>
          </a:r>
          <a:endParaRPr lang="en-US" b="0" baseline="0" dirty="0"/>
        </a:p>
      </dgm:t>
    </dgm:pt>
    <dgm:pt modelId="{F1B6B7B4-8F18-4544-ADB3-A01FBD27F959}" type="parTrans" cxnId="{64CFB02D-1EA6-480F-B0B1-5A3BFCEF6652}">
      <dgm:prSet/>
      <dgm:spPr/>
      <dgm:t>
        <a:bodyPr/>
        <a:lstStyle/>
        <a:p>
          <a:endParaRPr lang="en-US"/>
        </a:p>
      </dgm:t>
    </dgm:pt>
    <dgm:pt modelId="{0435D5F8-2BDC-43B7-AD4D-4EF7CE4E8C7E}" type="sibTrans" cxnId="{64CFB02D-1EA6-480F-B0B1-5A3BFCEF6652}">
      <dgm:prSet/>
      <dgm:spPr/>
      <dgm:t>
        <a:bodyPr/>
        <a:lstStyle/>
        <a:p>
          <a:endParaRPr lang="en-US"/>
        </a:p>
      </dgm:t>
    </dgm:pt>
    <dgm:pt modelId="{B4787A96-346C-4BE9-B0E2-A44429B0441C}" type="pres">
      <dgm:prSet presAssocID="{AEF3C731-DBAA-4D18-926E-86C2B64B9CC1}" presName="linear" presStyleCnt="0">
        <dgm:presLayoutVars>
          <dgm:animLvl val="lvl"/>
          <dgm:resizeHandles val="exact"/>
        </dgm:presLayoutVars>
      </dgm:prSet>
      <dgm:spPr/>
    </dgm:pt>
    <dgm:pt modelId="{A4AE90EC-F5FA-40FE-A660-212E7804FC0F}" type="pres">
      <dgm:prSet presAssocID="{2BEFFA46-C5BC-46C9-9F6A-BFD8719820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320B1B-0BDD-402F-8E53-2F03B882C17B}" type="pres">
      <dgm:prSet presAssocID="{2BEFFA46-C5BC-46C9-9F6A-BFD8719820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C40AF33-2DC3-4B2A-8EEF-256FCE30E7A2}" type="presOf" srcId="{AEF3C731-DBAA-4D18-926E-86C2B64B9CC1}" destId="{B4787A96-346C-4BE9-B0E2-A44429B0441C}" srcOrd="0" destOrd="0" presId="urn:microsoft.com/office/officeart/2005/8/layout/vList2"/>
    <dgm:cxn modelId="{F37828DF-3004-4B6D-9E8B-93B04F59BDC2}" srcId="{2BEFFA46-C5BC-46C9-9F6A-BFD8719820F0}" destId="{50CB5C87-DCBD-46B5-85AE-3A2F7505CA5B}" srcOrd="1" destOrd="0" parTransId="{DCF82A1B-FA81-453F-8447-1E88F12B39DC}" sibTransId="{BE5D20EF-FB2E-4708-B544-136E6D156C17}"/>
    <dgm:cxn modelId="{C58BF736-3CD1-4D14-9DA2-2F8E14E8EAF8}" type="presOf" srcId="{F5EA478E-3705-44CD-ADD0-BADE4C9D7161}" destId="{E9320B1B-0BDD-402F-8E53-2F03B882C17B}" srcOrd="0" destOrd="2" presId="urn:microsoft.com/office/officeart/2005/8/layout/vList2"/>
    <dgm:cxn modelId="{64CFB02D-1EA6-480F-B0B1-5A3BFCEF6652}" srcId="{2BEFFA46-C5BC-46C9-9F6A-BFD8719820F0}" destId="{E7C67DB2-0A45-4172-8A19-32EB7B611B9B}" srcOrd="4" destOrd="0" parTransId="{F1B6B7B4-8F18-4544-ADB3-A01FBD27F959}" sibTransId="{0435D5F8-2BDC-43B7-AD4D-4EF7CE4E8C7E}"/>
    <dgm:cxn modelId="{28C0F420-2520-43FE-A0E9-334339CCDD8C}" srcId="{2BEFFA46-C5BC-46C9-9F6A-BFD8719820F0}" destId="{B766A3B8-454D-4653-98D9-4820EF84CB88}" srcOrd="0" destOrd="0" parTransId="{5BE521C7-7513-46EE-9505-118EC4EB0DA2}" sibTransId="{5043BEAE-88BF-435E-AB0E-471F4A9067D6}"/>
    <dgm:cxn modelId="{F60033FD-210D-44B8-BCA9-2D1B09DC85FA}" srcId="{2BEFFA46-C5BC-46C9-9F6A-BFD8719820F0}" destId="{F5EA478E-3705-44CD-ADD0-BADE4C9D7161}" srcOrd="2" destOrd="0" parTransId="{0A7F49F8-EFD2-452E-9FCF-2645BAB7EC38}" sibTransId="{18B205F6-DF11-4877-A494-A300B3890110}"/>
    <dgm:cxn modelId="{66166589-85CB-4E39-8452-70ACE3FB39E7}" srcId="{2BEFFA46-C5BC-46C9-9F6A-BFD8719820F0}" destId="{BF562A32-1220-471B-9D75-AC960D49AA47}" srcOrd="3" destOrd="0" parTransId="{EF5AD54E-6A78-4944-8873-F4A6B26DEDE2}" sibTransId="{3453CAC4-F565-4A04-A0D9-119C8F580E97}"/>
    <dgm:cxn modelId="{BEE41B6C-AB9D-4F73-9E2E-E80BC925B18A}" type="presOf" srcId="{50CB5C87-DCBD-46B5-85AE-3A2F7505CA5B}" destId="{E9320B1B-0BDD-402F-8E53-2F03B882C17B}" srcOrd="0" destOrd="1" presId="urn:microsoft.com/office/officeart/2005/8/layout/vList2"/>
    <dgm:cxn modelId="{0E1A1BDC-40FD-43F5-811E-DF4CF24A54AA}" srcId="{AEF3C731-DBAA-4D18-926E-86C2B64B9CC1}" destId="{2BEFFA46-C5BC-46C9-9F6A-BFD8719820F0}" srcOrd="0" destOrd="0" parTransId="{5CAB782F-0788-4F2A-9024-F1A9AE6BE979}" sibTransId="{E8DED33B-BADF-440A-99C5-F8A1F72B8511}"/>
    <dgm:cxn modelId="{210BA13E-9D87-4476-8448-E7AAAFB19BCD}" type="presOf" srcId="{B766A3B8-454D-4653-98D9-4820EF84CB88}" destId="{E9320B1B-0BDD-402F-8E53-2F03B882C17B}" srcOrd="0" destOrd="0" presId="urn:microsoft.com/office/officeart/2005/8/layout/vList2"/>
    <dgm:cxn modelId="{4010422A-FAB9-4221-B83F-60D615C26044}" type="presOf" srcId="{E7C67DB2-0A45-4172-8A19-32EB7B611B9B}" destId="{E9320B1B-0BDD-402F-8E53-2F03B882C17B}" srcOrd="0" destOrd="4" presId="urn:microsoft.com/office/officeart/2005/8/layout/vList2"/>
    <dgm:cxn modelId="{0875394B-FEE3-488F-82B3-5C10C2E75F46}" type="presOf" srcId="{2BEFFA46-C5BC-46C9-9F6A-BFD8719820F0}" destId="{A4AE90EC-F5FA-40FE-A660-212E7804FC0F}" srcOrd="0" destOrd="0" presId="urn:microsoft.com/office/officeart/2005/8/layout/vList2"/>
    <dgm:cxn modelId="{0581BF3C-4817-4D3B-8065-75EA7ACC9DD7}" type="presOf" srcId="{BF562A32-1220-471B-9D75-AC960D49AA47}" destId="{E9320B1B-0BDD-402F-8E53-2F03B882C17B}" srcOrd="0" destOrd="3" presId="urn:microsoft.com/office/officeart/2005/8/layout/vList2"/>
    <dgm:cxn modelId="{46852747-117B-4EDE-8A5E-227C688D4F66}" type="presParOf" srcId="{B4787A96-346C-4BE9-B0E2-A44429B0441C}" destId="{A4AE90EC-F5FA-40FE-A660-212E7804FC0F}" srcOrd="0" destOrd="0" presId="urn:microsoft.com/office/officeart/2005/8/layout/vList2"/>
    <dgm:cxn modelId="{6B4915E2-AC4C-46AA-930C-512FEBF6C366}" type="presParOf" srcId="{B4787A96-346C-4BE9-B0E2-A44429B0441C}" destId="{E9320B1B-0BDD-402F-8E53-2F03B882C1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8475AC-4CCE-4608-BFAD-3832DC4BBBFD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A3106C-0893-4CA7-9746-DAC3D2AC36E4}">
      <dgm:prSet/>
      <dgm:spPr/>
      <dgm:t>
        <a:bodyPr/>
        <a:lstStyle/>
        <a:p>
          <a:pPr rtl="0"/>
          <a:r>
            <a:rPr lang="en-US" b="0" baseline="0" dirty="0" smtClean="0"/>
            <a:t>Peer Review</a:t>
          </a:r>
          <a:endParaRPr lang="en-US" b="0" baseline="0" dirty="0"/>
        </a:p>
      </dgm:t>
    </dgm:pt>
    <dgm:pt modelId="{9FF175E4-532D-407E-826F-A6CC5493A9C7}" type="parTrans" cxnId="{5B7EFD00-7BDD-4464-B7DF-AA20987F39E2}">
      <dgm:prSet/>
      <dgm:spPr/>
      <dgm:t>
        <a:bodyPr/>
        <a:lstStyle/>
        <a:p>
          <a:endParaRPr lang="en-US"/>
        </a:p>
      </dgm:t>
    </dgm:pt>
    <dgm:pt modelId="{E475201C-9363-49C2-A475-230C0546380F}" type="sibTrans" cxnId="{5B7EFD00-7BDD-4464-B7DF-AA20987F39E2}">
      <dgm:prSet/>
      <dgm:spPr/>
      <dgm:t>
        <a:bodyPr/>
        <a:lstStyle/>
        <a:p>
          <a:endParaRPr lang="en-US"/>
        </a:p>
      </dgm:t>
    </dgm:pt>
    <dgm:pt modelId="{CA48A893-59F0-4616-88C5-FE33CCEE340C}">
      <dgm:prSet/>
      <dgm:spPr/>
      <dgm:t>
        <a:bodyPr/>
        <a:lstStyle/>
        <a:p>
          <a:pPr rtl="0"/>
          <a:r>
            <a:rPr lang="en-US" b="0" baseline="0" dirty="0" smtClean="0">
              <a:solidFill>
                <a:schemeClr val="tx2"/>
              </a:solidFill>
            </a:rPr>
            <a:t>Examples are inspection, technical review and walkthrough.</a:t>
          </a:r>
          <a:endParaRPr lang="en-US" b="1" baseline="0" dirty="0">
            <a:solidFill>
              <a:schemeClr val="tx2"/>
            </a:solidFill>
          </a:endParaRPr>
        </a:p>
      </dgm:t>
    </dgm:pt>
    <dgm:pt modelId="{42DA37DD-2A30-4BC3-AA39-45949D7A3105}" type="parTrans" cxnId="{3D9FC0CD-CD84-4CEE-A1DB-876011F848B0}">
      <dgm:prSet/>
      <dgm:spPr/>
      <dgm:t>
        <a:bodyPr/>
        <a:lstStyle/>
        <a:p>
          <a:endParaRPr lang="en-US"/>
        </a:p>
      </dgm:t>
    </dgm:pt>
    <dgm:pt modelId="{36E34F30-D5D6-47A9-BC12-02A9F07D6AEE}" type="sibTrans" cxnId="{3D9FC0CD-CD84-4CEE-A1DB-876011F848B0}">
      <dgm:prSet/>
      <dgm:spPr/>
      <dgm:t>
        <a:bodyPr/>
        <a:lstStyle/>
        <a:p>
          <a:endParaRPr lang="en-US"/>
        </a:p>
      </dgm:t>
    </dgm:pt>
    <dgm:pt modelId="{AEB6FB24-9426-426B-919B-0F7D2D4D338E}">
      <dgm:prSet/>
      <dgm:spPr/>
      <dgm:t>
        <a:bodyPr/>
        <a:lstStyle/>
        <a:p>
          <a:pPr rtl="0"/>
          <a:r>
            <a:rPr lang="en-US" b="0" baseline="0" dirty="0" smtClean="0"/>
            <a:t>A review of a software work product by colleagues of the producer of the product for the purpose of identifying defects and improvements. </a:t>
          </a:r>
          <a:endParaRPr lang="en-US" b="0" baseline="0" dirty="0"/>
        </a:p>
      </dgm:t>
    </dgm:pt>
    <dgm:pt modelId="{98E53608-CB0E-4A99-9D67-E788DFD4B319}" type="parTrans" cxnId="{10BA441A-3EE2-4A28-9F14-2DC78478B0C1}">
      <dgm:prSet/>
      <dgm:spPr/>
      <dgm:t>
        <a:bodyPr/>
        <a:lstStyle/>
        <a:p>
          <a:endParaRPr lang="en-US"/>
        </a:p>
      </dgm:t>
    </dgm:pt>
    <dgm:pt modelId="{241C41DC-665D-4518-9D33-DEA6F1DFA428}" type="sibTrans" cxnId="{10BA441A-3EE2-4A28-9F14-2DC78478B0C1}">
      <dgm:prSet/>
      <dgm:spPr/>
      <dgm:t>
        <a:bodyPr/>
        <a:lstStyle/>
        <a:p>
          <a:endParaRPr lang="en-US"/>
        </a:p>
      </dgm:t>
    </dgm:pt>
    <dgm:pt modelId="{CD63A44D-629B-4D3C-9AD6-62BD60458859}" type="pres">
      <dgm:prSet presAssocID="{D88475AC-4CCE-4608-BFAD-3832DC4BBB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443E79-0749-49B4-A934-EC5AB08EE2A9}" type="pres">
      <dgm:prSet presAssocID="{8DA3106C-0893-4CA7-9746-DAC3D2AC36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2B678-8979-40E0-832E-B97241C84721}" type="pres">
      <dgm:prSet presAssocID="{8DA3106C-0893-4CA7-9746-DAC3D2AC36E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726E7-088D-41B9-B805-E7615E20788B}" type="presOf" srcId="{8DA3106C-0893-4CA7-9746-DAC3D2AC36E4}" destId="{41443E79-0749-49B4-A934-EC5AB08EE2A9}" srcOrd="0" destOrd="0" presId="urn:microsoft.com/office/officeart/2005/8/layout/vList2"/>
    <dgm:cxn modelId="{5B7EFD00-7BDD-4464-B7DF-AA20987F39E2}" srcId="{D88475AC-4CCE-4608-BFAD-3832DC4BBBFD}" destId="{8DA3106C-0893-4CA7-9746-DAC3D2AC36E4}" srcOrd="0" destOrd="0" parTransId="{9FF175E4-532D-407E-826F-A6CC5493A9C7}" sibTransId="{E475201C-9363-49C2-A475-230C0546380F}"/>
    <dgm:cxn modelId="{DF62977B-83F8-4525-8F75-E4D2FDC2D704}" type="presOf" srcId="{D88475AC-4CCE-4608-BFAD-3832DC4BBBFD}" destId="{CD63A44D-629B-4D3C-9AD6-62BD60458859}" srcOrd="0" destOrd="0" presId="urn:microsoft.com/office/officeart/2005/8/layout/vList2"/>
    <dgm:cxn modelId="{5A4F95AA-46FB-41FB-837B-B1BD81699A85}" type="presOf" srcId="{AEB6FB24-9426-426B-919B-0F7D2D4D338E}" destId="{F032B678-8979-40E0-832E-B97241C84721}" srcOrd="0" destOrd="0" presId="urn:microsoft.com/office/officeart/2005/8/layout/vList2"/>
    <dgm:cxn modelId="{10BA441A-3EE2-4A28-9F14-2DC78478B0C1}" srcId="{8DA3106C-0893-4CA7-9746-DAC3D2AC36E4}" destId="{AEB6FB24-9426-426B-919B-0F7D2D4D338E}" srcOrd="0" destOrd="0" parTransId="{98E53608-CB0E-4A99-9D67-E788DFD4B319}" sibTransId="{241C41DC-665D-4518-9D33-DEA6F1DFA428}"/>
    <dgm:cxn modelId="{3D9FC0CD-CD84-4CEE-A1DB-876011F848B0}" srcId="{8DA3106C-0893-4CA7-9746-DAC3D2AC36E4}" destId="{CA48A893-59F0-4616-88C5-FE33CCEE340C}" srcOrd="1" destOrd="0" parTransId="{42DA37DD-2A30-4BC3-AA39-45949D7A3105}" sibTransId="{36E34F30-D5D6-47A9-BC12-02A9F07D6AEE}"/>
    <dgm:cxn modelId="{2AD54E5D-1D3E-4438-B494-B79B6ADA3E63}" type="presOf" srcId="{CA48A893-59F0-4616-88C5-FE33CCEE340C}" destId="{F032B678-8979-40E0-832E-B97241C84721}" srcOrd="0" destOrd="1" presId="urn:microsoft.com/office/officeart/2005/8/layout/vList2"/>
    <dgm:cxn modelId="{DBE4EDB0-1F66-425B-B078-D4994F4633E5}" type="presParOf" srcId="{CD63A44D-629B-4D3C-9AD6-62BD60458859}" destId="{41443E79-0749-49B4-A934-EC5AB08EE2A9}" srcOrd="0" destOrd="0" presId="urn:microsoft.com/office/officeart/2005/8/layout/vList2"/>
    <dgm:cxn modelId="{859FF1C0-FD1B-43EA-A992-6766E9B05109}" type="presParOf" srcId="{CD63A44D-629B-4D3C-9AD6-62BD60458859}" destId="{F032B678-8979-40E0-832E-B97241C847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74D2E-D828-4EAE-826C-9393ABE0484A}" type="doc">
      <dgm:prSet loTypeId="urn:microsoft.com/office/officeart/2005/8/layout/cycle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CF211-9047-4A4F-856F-C3140439E095}">
      <dgm:prSet phldrT="[Text]" custT="1"/>
      <dgm:spPr/>
      <dgm:t>
        <a:bodyPr/>
        <a:lstStyle/>
        <a:p>
          <a:r>
            <a:rPr lang="en-US" sz="1400" b="1" dirty="0" smtClean="0"/>
            <a:t>Planning</a:t>
          </a:r>
          <a:endParaRPr lang="en-US" sz="1400" b="1" dirty="0"/>
        </a:p>
      </dgm:t>
    </dgm:pt>
    <dgm:pt modelId="{C09679F3-CBDE-4EC0-943F-14AFCA185E0B}" type="parTrans" cxnId="{57D7D359-2782-4534-9E02-216CE37D9DEF}">
      <dgm:prSet/>
      <dgm:spPr/>
      <dgm:t>
        <a:bodyPr/>
        <a:lstStyle/>
        <a:p>
          <a:endParaRPr lang="en-US" sz="2000" b="1"/>
        </a:p>
      </dgm:t>
    </dgm:pt>
    <dgm:pt modelId="{3A2DF56C-652F-4BF4-B158-130A6924BCB5}" type="sibTrans" cxnId="{57D7D359-2782-4534-9E02-216CE37D9DEF}">
      <dgm:prSet custT="1"/>
      <dgm:spPr/>
      <dgm:t>
        <a:bodyPr/>
        <a:lstStyle/>
        <a:p>
          <a:endParaRPr lang="en-US" sz="1050" b="1"/>
        </a:p>
      </dgm:t>
    </dgm:pt>
    <dgm:pt modelId="{F51EE526-1954-496C-B5F2-B8E0B533EA88}">
      <dgm:prSet phldrT="[Text]" custT="1"/>
      <dgm:spPr/>
      <dgm:t>
        <a:bodyPr/>
        <a:lstStyle/>
        <a:p>
          <a:r>
            <a:rPr lang="en-US" sz="1400" b="1" smtClean="0"/>
            <a:t>Kick-off</a:t>
          </a:r>
          <a:endParaRPr lang="en-US" sz="1400" b="1" dirty="0"/>
        </a:p>
      </dgm:t>
    </dgm:pt>
    <dgm:pt modelId="{6C4ABA45-0E5D-4908-9767-725E5B5BC7A0}" type="parTrans" cxnId="{93DACF3D-8887-4C37-9C03-B7437CF5DE9C}">
      <dgm:prSet/>
      <dgm:spPr/>
      <dgm:t>
        <a:bodyPr/>
        <a:lstStyle/>
        <a:p>
          <a:endParaRPr lang="en-US" sz="2000" b="1"/>
        </a:p>
      </dgm:t>
    </dgm:pt>
    <dgm:pt modelId="{28F55167-FFAC-47B2-B6C6-F0CD3E122A47}" type="sibTrans" cxnId="{93DACF3D-8887-4C37-9C03-B7437CF5DE9C}">
      <dgm:prSet custT="1"/>
      <dgm:spPr/>
      <dgm:t>
        <a:bodyPr/>
        <a:lstStyle/>
        <a:p>
          <a:endParaRPr lang="en-US" sz="1050" b="1"/>
        </a:p>
      </dgm:t>
    </dgm:pt>
    <dgm:pt modelId="{596FC9C0-C81D-4653-A050-E163D376C657}">
      <dgm:prSet phldrT="[Text]" custT="1"/>
      <dgm:spPr/>
      <dgm:t>
        <a:bodyPr/>
        <a:lstStyle/>
        <a:p>
          <a:r>
            <a:rPr lang="en-US" sz="1400" b="1" dirty="0" smtClean="0"/>
            <a:t>Individual preparation</a:t>
          </a:r>
          <a:endParaRPr lang="en-US" sz="1400" b="1" dirty="0"/>
        </a:p>
      </dgm:t>
    </dgm:pt>
    <dgm:pt modelId="{BC284F2A-9037-4416-9D16-D3D60885109D}" type="parTrans" cxnId="{9A521334-C35A-45C6-8D9B-E482F668171A}">
      <dgm:prSet/>
      <dgm:spPr/>
      <dgm:t>
        <a:bodyPr/>
        <a:lstStyle/>
        <a:p>
          <a:endParaRPr lang="en-US" sz="2000" b="1"/>
        </a:p>
      </dgm:t>
    </dgm:pt>
    <dgm:pt modelId="{D12CFBA3-CC09-4712-9A5A-726816BB7D91}" type="sibTrans" cxnId="{9A521334-C35A-45C6-8D9B-E482F668171A}">
      <dgm:prSet custT="1"/>
      <dgm:spPr/>
      <dgm:t>
        <a:bodyPr/>
        <a:lstStyle/>
        <a:p>
          <a:endParaRPr lang="en-US" sz="1050" b="1"/>
        </a:p>
      </dgm:t>
    </dgm:pt>
    <dgm:pt modelId="{F6B7A9CC-7890-4F09-A8C3-B3677CFF65CC}">
      <dgm:prSet phldrT="[Text]" custT="1"/>
      <dgm:spPr/>
      <dgm:t>
        <a:bodyPr/>
        <a:lstStyle/>
        <a:p>
          <a:r>
            <a:rPr lang="en-US" sz="1400" b="1" dirty="0" smtClean="0"/>
            <a:t>Review Meeting</a:t>
          </a:r>
          <a:endParaRPr lang="en-US" sz="1400" b="1" dirty="0"/>
        </a:p>
      </dgm:t>
    </dgm:pt>
    <dgm:pt modelId="{945795B9-60A7-4DE6-8C12-B7839616A4E5}" type="parTrans" cxnId="{79628B7F-0C5E-49CB-B22B-D24A4297E669}">
      <dgm:prSet/>
      <dgm:spPr/>
      <dgm:t>
        <a:bodyPr/>
        <a:lstStyle/>
        <a:p>
          <a:endParaRPr lang="en-US" sz="2000" b="1"/>
        </a:p>
      </dgm:t>
    </dgm:pt>
    <dgm:pt modelId="{C758FC1C-B005-4FFF-8C0E-81A2F6B82D38}" type="sibTrans" cxnId="{79628B7F-0C5E-49CB-B22B-D24A4297E669}">
      <dgm:prSet custT="1"/>
      <dgm:spPr/>
      <dgm:t>
        <a:bodyPr/>
        <a:lstStyle/>
        <a:p>
          <a:endParaRPr lang="en-US" sz="1050" b="1"/>
        </a:p>
      </dgm:t>
    </dgm:pt>
    <dgm:pt modelId="{22BCF319-E128-4E99-B5C5-EED0F9616744}">
      <dgm:prSet phldrT="[Text]" custT="1"/>
      <dgm:spPr/>
      <dgm:t>
        <a:bodyPr/>
        <a:lstStyle/>
        <a:p>
          <a:r>
            <a:rPr lang="en-US" sz="1400" b="1" dirty="0" smtClean="0"/>
            <a:t>Rework</a:t>
          </a:r>
          <a:endParaRPr lang="en-US" sz="1400" b="1" dirty="0"/>
        </a:p>
      </dgm:t>
    </dgm:pt>
    <dgm:pt modelId="{A4FFEA87-4FAC-48EC-9DFE-476AB636A129}" type="parTrans" cxnId="{15EC1A3D-CC09-4B72-B9DE-BD05AE8A70AD}">
      <dgm:prSet/>
      <dgm:spPr/>
      <dgm:t>
        <a:bodyPr/>
        <a:lstStyle/>
        <a:p>
          <a:endParaRPr lang="en-US" sz="2000" b="1"/>
        </a:p>
      </dgm:t>
    </dgm:pt>
    <dgm:pt modelId="{AEF3CD64-09CD-48B9-9860-FF3F3E8E4531}" type="sibTrans" cxnId="{15EC1A3D-CC09-4B72-B9DE-BD05AE8A70AD}">
      <dgm:prSet custT="1"/>
      <dgm:spPr/>
      <dgm:t>
        <a:bodyPr/>
        <a:lstStyle/>
        <a:p>
          <a:endParaRPr lang="en-US" sz="1050" b="1"/>
        </a:p>
      </dgm:t>
    </dgm:pt>
    <dgm:pt modelId="{A11814BC-4BD9-411B-93A8-95FA7F59F8F1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70C0"/>
        </a:solidFill>
      </dgm:spPr>
      <dgm:t>
        <a:bodyPr/>
        <a:lstStyle/>
        <a:p>
          <a:r>
            <a:rPr lang="en-US" sz="1400" b="1" dirty="0" smtClean="0"/>
            <a:t>Follow-up</a:t>
          </a:r>
          <a:endParaRPr lang="en-US" sz="1400" b="1" dirty="0"/>
        </a:p>
      </dgm:t>
    </dgm:pt>
    <dgm:pt modelId="{70316A2A-F65B-466B-8372-3F227881A97E}" type="parTrans" cxnId="{5D7159CB-AE07-4780-A096-EC88C92DB782}">
      <dgm:prSet/>
      <dgm:spPr/>
      <dgm:t>
        <a:bodyPr/>
        <a:lstStyle/>
        <a:p>
          <a:endParaRPr lang="en-US" sz="2000" b="1"/>
        </a:p>
      </dgm:t>
    </dgm:pt>
    <dgm:pt modelId="{9C1C8FE2-DB99-40FD-9270-ED088721D9C8}" type="sibTrans" cxnId="{5D7159CB-AE07-4780-A096-EC88C92DB782}">
      <dgm:prSet custT="1"/>
      <dgm:spPr/>
      <dgm:t>
        <a:bodyPr/>
        <a:lstStyle/>
        <a:p>
          <a:endParaRPr lang="en-US" sz="1050" b="1"/>
        </a:p>
      </dgm:t>
    </dgm:pt>
    <dgm:pt modelId="{4ED72728-FE90-4F12-A19C-078EDC602432}" type="pres">
      <dgm:prSet presAssocID="{7EF74D2E-D828-4EAE-826C-9393ABE048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C80B58-B20C-42FE-9263-037146C86A68}" type="pres">
      <dgm:prSet presAssocID="{86ECF211-9047-4A4F-856F-C3140439E0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67023-215A-4212-A98F-452AAE0118CD}" type="pres">
      <dgm:prSet presAssocID="{86ECF211-9047-4A4F-856F-C3140439E095}" presName="spNode" presStyleCnt="0"/>
      <dgm:spPr/>
      <dgm:t>
        <a:bodyPr/>
        <a:lstStyle/>
        <a:p>
          <a:endParaRPr lang="en-US"/>
        </a:p>
      </dgm:t>
    </dgm:pt>
    <dgm:pt modelId="{77572018-3451-4F70-806F-409269FA14EF}" type="pres">
      <dgm:prSet presAssocID="{3A2DF56C-652F-4BF4-B158-130A6924BCB5}" presName="sibTrans" presStyleLbl="sibTrans1D1" presStyleIdx="0" presStyleCnt="6"/>
      <dgm:spPr/>
      <dgm:t>
        <a:bodyPr/>
        <a:lstStyle/>
        <a:p>
          <a:endParaRPr lang="en-US"/>
        </a:p>
      </dgm:t>
    </dgm:pt>
    <dgm:pt modelId="{C58C5332-FCF0-45A1-BBB1-77DAEF148B55}" type="pres">
      <dgm:prSet presAssocID="{F51EE526-1954-496C-B5F2-B8E0B533EA8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E3D7D-B0E0-472A-A983-D03946480258}" type="pres">
      <dgm:prSet presAssocID="{F51EE526-1954-496C-B5F2-B8E0B533EA88}" presName="spNode" presStyleCnt="0"/>
      <dgm:spPr/>
      <dgm:t>
        <a:bodyPr/>
        <a:lstStyle/>
        <a:p>
          <a:endParaRPr lang="en-US"/>
        </a:p>
      </dgm:t>
    </dgm:pt>
    <dgm:pt modelId="{16D81C1D-F864-4A7A-BD22-2ADDFDB8260A}" type="pres">
      <dgm:prSet presAssocID="{28F55167-FFAC-47B2-B6C6-F0CD3E122A4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17BDAA1-B770-429A-95FA-6DDA40F4F761}" type="pres">
      <dgm:prSet presAssocID="{596FC9C0-C81D-4653-A050-E163D376C6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A2E31-53B5-4A72-BD45-B0472342EA7C}" type="pres">
      <dgm:prSet presAssocID="{596FC9C0-C81D-4653-A050-E163D376C657}" presName="spNode" presStyleCnt="0"/>
      <dgm:spPr/>
      <dgm:t>
        <a:bodyPr/>
        <a:lstStyle/>
        <a:p>
          <a:endParaRPr lang="en-US"/>
        </a:p>
      </dgm:t>
    </dgm:pt>
    <dgm:pt modelId="{B7AD7F62-3D9A-4E00-8209-277F64068603}" type="pres">
      <dgm:prSet presAssocID="{D12CFBA3-CC09-4712-9A5A-726816BB7D9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A7F278A-43EE-42ED-A866-43536A37D732}" type="pres">
      <dgm:prSet presAssocID="{F6B7A9CC-7890-4F09-A8C3-B3677CFF65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DF5B2-ACA4-47CB-B6FB-7051C9001FA4}" type="pres">
      <dgm:prSet presAssocID="{F6B7A9CC-7890-4F09-A8C3-B3677CFF65CC}" presName="spNode" presStyleCnt="0"/>
      <dgm:spPr/>
      <dgm:t>
        <a:bodyPr/>
        <a:lstStyle/>
        <a:p>
          <a:endParaRPr lang="en-US"/>
        </a:p>
      </dgm:t>
    </dgm:pt>
    <dgm:pt modelId="{2FAAF19B-2618-4D19-9DE0-9EECA936E3AB}" type="pres">
      <dgm:prSet presAssocID="{C758FC1C-B005-4FFF-8C0E-81A2F6B82D38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76A8EE4-6EDA-4643-A1E0-D482BBDC1062}" type="pres">
      <dgm:prSet presAssocID="{22BCF319-E128-4E99-B5C5-EED0F96167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B51F1-7427-42CD-9BBE-0BBE48393C16}" type="pres">
      <dgm:prSet presAssocID="{22BCF319-E128-4E99-B5C5-EED0F9616744}" presName="spNode" presStyleCnt="0"/>
      <dgm:spPr/>
      <dgm:t>
        <a:bodyPr/>
        <a:lstStyle/>
        <a:p>
          <a:endParaRPr lang="en-US"/>
        </a:p>
      </dgm:t>
    </dgm:pt>
    <dgm:pt modelId="{EC67CEB2-C8A0-4E79-A345-464AD632AE18}" type="pres">
      <dgm:prSet presAssocID="{AEF3CD64-09CD-48B9-9860-FF3F3E8E453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44A4AD1-E793-4B55-807A-42E3EE0D8F26}" type="pres">
      <dgm:prSet presAssocID="{A11814BC-4BD9-411B-93A8-95FA7F59F8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A8B16-3B35-4199-930C-43064668F6F7}" type="pres">
      <dgm:prSet presAssocID="{A11814BC-4BD9-411B-93A8-95FA7F59F8F1}" presName="spNode" presStyleCnt="0"/>
      <dgm:spPr/>
      <dgm:t>
        <a:bodyPr/>
        <a:lstStyle/>
        <a:p>
          <a:endParaRPr lang="en-US"/>
        </a:p>
      </dgm:t>
    </dgm:pt>
    <dgm:pt modelId="{E622BA2B-39D1-43A8-AAA7-E5FD2E3B3934}" type="pres">
      <dgm:prSet presAssocID="{9C1C8FE2-DB99-40FD-9270-ED088721D9C8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A521334-C35A-45C6-8D9B-E482F668171A}" srcId="{7EF74D2E-D828-4EAE-826C-9393ABE0484A}" destId="{596FC9C0-C81D-4653-A050-E163D376C657}" srcOrd="2" destOrd="0" parTransId="{BC284F2A-9037-4416-9D16-D3D60885109D}" sibTransId="{D12CFBA3-CC09-4712-9A5A-726816BB7D91}"/>
    <dgm:cxn modelId="{93DACF3D-8887-4C37-9C03-B7437CF5DE9C}" srcId="{7EF74D2E-D828-4EAE-826C-9393ABE0484A}" destId="{F51EE526-1954-496C-B5F2-B8E0B533EA88}" srcOrd="1" destOrd="0" parTransId="{6C4ABA45-0E5D-4908-9767-725E5B5BC7A0}" sibTransId="{28F55167-FFAC-47B2-B6C6-F0CD3E122A47}"/>
    <dgm:cxn modelId="{D81D8237-2E25-4C36-B5F3-2DF6FD8BA72B}" type="presOf" srcId="{3A2DF56C-652F-4BF4-B158-130A6924BCB5}" destId="{77572018-3451-4F70-806F-409269FA14EF}" srcOrd="0" destOrd="0" presId="urn:microsoft.com/office/officeart/2005/8/layout/cycle5"/>
    <dgm:cxn modelId="{DEA63B84-E2FD-4C71-BFF7-D2A45FC5EECE}" type="presOf" srcId="{C758FC1C-B005-4FFF-8C0E-81A2F6B82D38}" destId="{2FAAF19B-2618-4D19-9DE0-9EECA936E3AB}" srcOrd="0" destOrd="0" presId="urn:microsoft.com/office/officeart/2005/8/layout/cycle5"/>
    <dgm:cxn modelId="{B2393197-B604-4D88-8D46-228C2782977E}" type="presOf" srcId="{A11814BC-4BD9-411B-93A8-95FA7F59F8F1}" destId="{444A4AD1-E793-4B55-807A-42E3EE0D8F26}" srcOrd="0" destOrd="0" presId="urn:microsoft.com/office/officeart/2005/8/layout/cycle5"/>
    <dgm:cxn modelId="{F768A5F1-9E11-4EDB-92FD-1A21B67296BE}" type="presOf" srcId="{596FC9C0-C81D-4653-A050-E163D376C657}" destId="{C17BDAA1-B770-429A-95FA-6DDA40F4F761}" srcOrd="0" destOrd="0" presId="urn:microsoft.com/office/officeart/2005/8/layout/cycle5"/>
    <dgm:cxn modelId="{54902010-FEE2-4CC9-A83D-C532F0D0B8FA}" type="presOf" srcId="{7EF74D2E-D828-4EAE-826C-9393ABE0484A}" destId="{4ED72728-FE90-4F12-A19C-078EDC602432}" srcOrd="0" destOrd="0" presId="urn:microsoft.com/office/officeart/2005/8/layout/cycle5"/>
    <dgm:cxn modelId="{79628B7F-0C5E-49CB-B22B-D24A4297E669}" srcId="{7EF74D2E-D828-4EAE-826C-9393ABE0484A}" destId="{F6B7A9CC-7890-4F09-A8C3-B3677CFF65CC}" srcOrd="3" destOrd="0" parTransId="{945795B9-60A7-4DE6-8C12-B7839616A4E5}" sibTransId="{C758FC1C-B005-4FFF-8C0E-81A2F6B82D38}"/>
    <dgm:cxn modelId="{951E7919-9A58-4732-93A4-582C4FD6557A}" type="presOf" srcId="{D12CFBA3-CC09-4712-9A5A-726816BB7D91}" destId="{B7AD7F62-3D9A-4E00-8209-277F64068603}" srcOrd="0" destOrd="0" presId="urn:microsoft.com/office/officeart/2005/8/layout/cycle5"/>
    <dgm:cxn modelId="{10435D57-1C4F-43DD-A0FD-EFDCB624490B}" type="presOf" srcId="{AEF3CD64-09CD-48B9-9860-FF3F3E8E4531}" destId="{EC67CEB2-C8A0-4E79-A345-464AD632AE18}" srcOrd="0" destOrd="0" presId="urn:microsoft.com/office/officeart/2005/8/layout/cycle5"/>
    <dgm:cxn modelId="{D6CF8A64-E50D-4B29-BBC7-67B566C99E38}" type="presOf" srcId="{86ECF211-9047-4A4F-856F-C3140439E095}" destId="{14C80B58-B20C-42FE-9263-037146C86A68}" srcOrd="0" destOrd="0" presId="urn:microsoft.com/office/officeart/2005/8/layout/cycle5"/>
    <dgm:cxn modelId="{5D7159CB-AE07-4780-A096-EC88C92DB782}" srcId="{7EF74D2E-D828-4EAE-826C-9393ABE0484A}" destId="{A11814BC-4BD9-411B-93A8-95FA7F59F8F1}" srcOrd="5" destOrd="0" parTransId="{70316A2A-F65B-466B-8372-3F227881A97E}" sibTransId="{9C1C8FE2-DB99-40FD-9270-ED088721D9C8}"/>
    <dgm:cxn modelId="{B2ABF202-EE72-497B-A72E-76C0C0133D38}" type="presOf" srcId="{28F55167-FFAC-47B2-B6C6-F0CD3E122A47}" destId="{16D81C1D-F864-4A7A-BD22-2ADDFDB8260A}" srcOrd="0" destOrd="0" presId="urn:microsoft.com/office/officeart/2005/8/layout/cycle5"/>
    <dgm:cxn modelId="{15EC1A3D-CC09-4B72-B9DE-BD05AE8A70AD}" srcId="{7EF74D2E-D828-4EAE-826C-9393ABE0484A}" destId="{22BCF319-E128-4E99-B5C5-EED0F9616744}" srcOrd="4" destOrd="0" parTransId="{A4FFEA87-4FAC-48EC-9DFE-476AB636A129}" sibTransId="{AEF3CD64-09CD-48B9-9860-FF3F3E8E4531}"/>
    <dgm:cxn modelId="{641E797C-198D-4F2D-B27D-E6770C30B419}" type="presOf" srcId="{F6B7A9CC-7890-4F09-A8C3-B3677CFF65CC}" destId="{0A7F278A-43EE-42ED-A866-43536A37D732}" srcOrd="0" destOrd="0" presId="urn:microsoft.com/office/officeart/2005/8/layout/cycle5"/>
    <dgm:cxn modelId="{20867B3A-BD33-4A2B-A212-E80E172CB003}" type="presOf" srcId="{9C1C8FE2-DB99-40FD-9270-ED088721D9C8}" destId="{E622BA2B-39D1-43A8-AAA7-E5FD2E3B3934}" srcOrd="0" destOrd="0" presId="urn:microsoft.com/office/officeart/2005/8/layout/cycle5"/>
    <dgm:cxn modelId="{B9D1DD77-BCAC-45B7-B5B4-764C366786A3}" type="presOf" srcId="{22BCF319-E128-4E99-B5C5-EED0F9616744}" destId="{C76A8EE4-6EDA-4643-A1E0-D482BBDC1062}" srcOrd="0" destOrd="0" presId="urn:microsoft.com/office/officeart/2005/8/layout/cycle5"/>
    <dgm:cxn modelId="{B3C0A81F-DD70-4144-B9FF-E33CAF63B222}" type="presOf" srcId="{F51EE526-1954-496C-B5F2-B8E0B533EA88}" destId="{C58C5332-FCF0-45A1-BBB1-77DAEF148B55}" srcOrd="0" destOrd="0" presId="urn:microsoft.com/office/officeart/2005/8/layout/cycle5"/>
    <dgm:cxn modelId="{57D7D359-2782-4534-9E02-216CE37D9DEF}" srcId="{7EF74D2E-D828-4EAE-826C-9393ABE0484A}" destId="{86ECF211-9047-4A4F-856F-C3140439E095}" srcOrd="0" destOrd="0" parTransId="{C09679F3-CBDE-4EC0-943F-14AFCA185E0B}" sibTransId="{3A2DF56C-652F-4BF4-B158-130A6924BCB5}"/>
    <dgm:cxn modelId="{7DE2BE3C-6E0F-4E30-B16A-E0B755C049FA}" type="presParOf" srcId="{4ED72728-FE90-4F12-A19C-078EDC602432}" destId="{14C80B58-B20C-42FE-9263-037146C86A68}" srcOrd="0" destOrd="0" presId="urn:microsoft.com/office/officeart/2005/8/layout/cycle5"/>
    <dgm:cxn modelId="{E781596A-BD96-4993-BD42-941F41406371}" type="presParOf" srcId="{4ED72728-FE90-4F12-A19C-078EDC602432}" destId="{89767023-215A-4212-A98F-452AAE0118CD}" srcOrd="1" destOrd="0" presId="urn:microsoft.com/office/officeart/2005/8/layout/cycle5"/>
    <dgm:cxn modelId="{29AF04AD-3327-4170-A094-1ACDB2EFA2DE}" type="presParOf" srcId="{4ED72728-FE90-4F12-A19C-078EDC602432}" destId="{77572018-3451-4F70-806F-409269FA14EF}" srcOrd="2" destOrd="0" presId="urn:microsoft.com/office/officeart/2005/8/layout/cycle5"/>
    <dgm:cxn modelId="{44517640-5C35-44E1-9D10-EDBFE9C3CA88}" type="presParOf" srcId="{4ED72728-FE90-4F12-A19C-078EDC602432}" destId="{C58C5332-FCF0-45A1-BBB1-77DAEF148B55}" srcOrd="3" destOrd="0" presId="urn:microsoft.com/office/officeart/2005/8/layout/cycle5"/>
    <dgm:cxn modelId="{403D0016-D522-4238-9FE9-03AF648349B8}" type="presParOf" srcId="{4ED72728-FE90-4F12-A19C-078EDC602432}" destId="{B75E3D7D-B0E0-472A-A983-D03946480258}" srcOrd="4" destOrd="0" presId="urn:microsoft.com/office/officeart/2005/8/layout/cycle5"/>
    <dgm:cxn modelId="{A27149C7-BAE1-4151-B291-FE4167C50101}" type="presParOf" srcId="{4ED72728-FE90-4F12-A19C-078EDC602432}" destId="{16D81C1D-F864-4A7A-BD22-2ADDFDB8260A}" srcOrd="5" destOrd="0" presId="urn:microsoft.com/office/officeart/2005/8/layout/cycle5"/>
    <dgm:cxn modelId="{83426C27-6F55-4E1E-94CD-835C001D08D2}" type="presParOf" srcId="{4ED72728-FE90-4F12-A19C-078EDC602432}" destId="{C17BDAA1-B770-429A-95FA-6DDA40F4F761}" srcOrd="6" destOrd="0" presId="urn:microsoft.com/office/officeart/2005/8/layout/cycle5"/>
    <dgm:cxn modelId="{19702693-CE1F-4208-A982-BABAED09544A}" type="presParOf" srcId="{4ED72728-FE90-4F12-A19C-078EDC602432}" destId="{67FA2E31-53B5-4A72-BD45-B0472342EA7C}" srcOrd="7" destOrd="0" presId="urn:microsoft.com/office/officeart/2005/8/layout/cycle5"/>
    <dgm:cxn modelId="{07B72B04-4795-450A-BAD2-9F7E8F021F63}" type="presParOf" srcId="{4ED72728-FE90-4F12-A19C-078EDC602432}" destId="{B7AD7F62-3D9A-4E00-8209-277F64068603}" srcOrd="8" destOrd="0" presId="urn:microsoft.com/office/officeart/2005/8/layout/cycle5"/>
    <dgm:cxn modelId="{06FEF555-EF54-44A6-9D41-2474F3B7CECA}" type="presParOf" srcId="{4ED72728-FE90-4F12-A19C-078EDC602432}" destId="{0A7F278A-43EE-42ED-A866-43536A37D732}" srcOrd="9" destOrd="0" presId="urn:microsoft.com/office/officeart/2005/8/layout/cycle5"/>
    <dgm:cxn modelId="{ACC719D3-8AC8-4DD4-B359-7D94F572F7D5}" type="presParOf" srcId="{4ED72728-FE90-4F12-A19C-078EDC602432}" destId="{F5EDF5B2-ACA4-47CB-B6FB-7051C9001FA4}" srcOrd="10" destOrd="0" presId="urn:microsoft.com/office/officeart/2005/8/layout/cycle5"/>
    <dgm:cxn modelId="{315C76D5-9217-44F2-912A-5061FCE9D6D2}" type="presParOf" srcId="{4ED72728-FE90-4F12-A19C-078EDC602432}" destId="{2FAAF19B-2618-4D19-9DE0-9EECA936E3AB}" srcOrd="11" destOrd="0" presId="urn:microsoft.com/office/officeart/2005/8/layout/cycle5"/>
    <dgm:cxn modelId="{034E3C68-9557-4261-AF71-B0004B92FD29}" type="presParOf" srcId="{4ED72728-FE90-4F12-A19C-078EDC602432}" destId="{C76A8EE4-6EDA-4643-A1E0-D482BBDC1062}" srcOrd="12" destOrd="0" presId="urn:microsoft.com/office/officeart/2005/8/layout/cycle5"/>
    <dgm:cxn modelId="{F1C8CF0F-B4A3-4E08-A476-6632E69BB250}" type="presParOf" srcId="{4ED72728-FE90-4F12-A19C-078EDC602432}" destId="{5B2B51F1-7427-42CD-9BBE-0BBE48393C16}" srcOrd="13" destOrd="0" presId="urn:microsoft.com/office/officeart/2005/8/layout/cycle5"/>
    <dgm:cxn modelId="{02A2642A-C307-497B-A425-06708C75BB42}" type="presParOf" srcId="{4ED72728-FE90-4F12-A19C-078EDC602432}" destId="{EC67CEB2-C8A0-4E79-A345-464AD632AE18}" srcOrd="14" destOrd="0" presId="urn:microsoft.com/office/officeart/2005/8/layout/cycle5"/>
    <dgm:cxn modelId="{3D4FF176-F182-4EC0-9123-9E398686AB57}" type="presParOf" srcId="{4ED72728-FE90-4F12-A19C-078EDC602432}" destId="{444A4AD1-E793-4B55-807A-42E3EE0D8F26}" srcOrd="15" destOrd="0" presId="urn:microsoft.com/office/officeart/2005/8/layout/cycle5"/>
    <dgm:cxn modelId="{E2D90C4F-F7DC-439B-A0B6-593D2E1F8602}" type="presParOf" srcId="{4ED72728-FE90-4F12-A19C-078EDC602432}" destId="{721A8B16-3B35-4199-930C-43064668F6F7}" srcOrd="16" destOrd="0" presId="urn:microsoft.com/office/officeart/2005/8/layout/cycle5"/>
    <dgm:cxn modelId="{4400F165-BBDC-4FB6-AF51-C7653B4BE16A}" type="presParOf" srcId="{4ED72728-FE90-4F12-A19C-078EDC602432}" destId="{E622BA2B-39D1-43A8-AAA7-E5FD2E3B3934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26921-BB63-404B-A587-9DAF513D45B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A4C1E9-1CFA-4B41-A885-E0A9AE82624F}">
      <dgm:prSet phldrT="[Text]"/>
      <dgm:spPr/>
      <dgm:t>
        <a:bodyPr/>
        <a:lstStyle/>
        <a:p>
          <a:r>
            <a:rPr lang="en-US" b="1" dirty="0" smtClean="0"/>
            <a:t>Planning</a:t>
          </a:r>
          <a:endParaRPr lang="en-US" dirty="0"/>
        </a:p>
      </dgm:t>
    </dgm:pt>
    <dgm:pt modelId="{64C6A2B9-BBF2-4D60-A32C-77A3438DEA7C}" type="parTrans" cxnId="{DBA83212-CA5A-4BF4-9124-C29B7022F4EE}">
      <dgm:prSet/>
      <dgm:spPr/>
      <dgm:t>
        <a:bodyPr/>
        <a:lstStyle/>
        <a:p>
          <a:endParaRPr lang="en-US"/>
        </a:p>
      </dgm:t>
    </dgm:pt>
    <dgm:pt modelId="{CE49461D-80B6-467C-A557-94B7DE7338A6}" type="sibTrans" cxnId="{DBA83212-CA5A-4BF4-9124-C29B7022F4EE}">
      <dgm:prSet/>
      <dgm:spPr/>
      <dgm:t>
        <a:bodyPr/>
        <a:lstStyle/>
        <a:p>
          <a:endParaRPr lang="en-US"/>
        </a:p>
      </dgm:t>
    </dgm:pt>
    <dgm:pt modelId="{CFC30DDB-B418-4E90-B4FF-B4B99B93D8ED}">
      <dgm:prSet phldrT="[Text]"/>
      <dgm:spPr/>
      <dgm:t>
        <a:bodyPr/>
        <a:lstStyle/>
        <a:p>
          <a:r>
            <a:rPr lang="en-US" b="1" dirty="0" smtClean="0"/>
            <a:t>Kick-off</a:t>
          </a:r>
          <a:endParaRPr lang="en-US" b="1" dirty="0"/>
        </a:p>
      </dgm:t>
    </dgm:pt>
    <dgm:pt modelId="{8EB32810-4246-4DAC-8BEA-94E66AB2D358}" type="parTrans" cxnId="{56549267-24F1-45E6-9AAF-EA47CF34E45B}">
      <dgm:prSet/>
      <dgm:spPr/>
      <dgm:t>
        <a:bodyPr/>
        <a:lstStyle/>
        <a:p>
          <a:endParaRPr lang="en-US"/>
        </a:p>
      </dgm:t>
    </dgm:pt>
    <dgm:pt modelId="{17DF174C-D2E9-4185-83DD-B3F71CD4827B}" type="sibTrans" cxnId="{56549267-24F1-45E6-9AAF-EA47CF34E45B}">
      <dgm:prSet/>
      <dgm:spPr/>
      <dgm:t>
        <a:bodyPr/>
        <a:lstStyle/>
        <a:p>
          <a:endParaRPr lang="en-US"/>
        </a:p>
      </dgm:t>
    </dgm:pt>
    <dgm:pt modelId="{4D1E5E84-80E4-4EB5-9DF9-5CA1C0210EC5}">
      <dgm:prSet phldrT="[Text]"/>
      <dgm:spPr/>
      <dgm:t>
        <a:bodyPr/>
        <a:lstStyle/>
        <a:p>
          <a:r>
            <a:rPr lang="en-US" dirty="0" smtClean="0"/>
            <a:t>Distributing documents</a:t>
          </a:r>
          <a:endParaRPr lang="en-US" dirty="0"/>
        </a:p>
      </dgm:t>
    </dgm:pt>
    <dgm:pt modelId="{4AF010F7-48F7-42C7-89C6-A63E169216CC}" type="parTrans" cxnId="{D5272FFD-558C-46DE-90E4-28CF27AC7483}">
      <dgm:prSet/>
      <dgm:spPr/>
      <dgm:t>
        <a:bodyPr/>
        <a:lstStyle/>
        <a:p>
          <a:endParaRPr lang="en-US"/>
        </a:p>
      </dgm:t>
    </dgm:pt>
    <dgm:pt modelId="{B5C061C4-47A1-4299-9D46-CF21494C08B8}" type="sibTrans" cxnId="{D5272FFD-558C-46DE-90E4-28CF27AC7483}">
      <dgm:prSet/>
      <dgm:spPr/>
      <dgm:t>
        <a:bodyPr/>
        <a:lstStyle/>
        <a:p>
          <a:endParaRPr lang="en-US"/>
        </a:p>
      </dgm:t>
    </dgm:pt>
    <dgm:pt modelId="{CEE9F469-CD2F-4DF8-AD40-CD945F4349BB}">
      <dgm:prSet phldrT="[Text]"/>
      <dgm:spPr/>
      <dgm:t>
        <a:bodyPr/>
        <a:lstStyle/>
        <a:p>
          <a:r>
            <a:rPr lang="en-US" dirty="0" smtClean="0"/>
            <a:t>Defining the review criteria</a:t>
          </a:r>
          <a:endParaRPr lang="en-US" dirty="0"/>
        </a:p>
      </dgm:t>
    </dgm:pt>
    <dgm:pt modelId="{88CF390C-1D52-4CDD-AF0E-1C421C6E2245}" type="parTrans" cxnId="{A0422FC5-03BB-4D27-97D9-0B2C96284286}">
      <dgm:prSet/>
      <dgm:spPr/>
      <dgm:t>
        <a:bodyPr/>
        <a:lstStyle/>
        <a:p>
          <a:endParaRPr lang="en-US"/>
        </a:p>
      </dgm:t>
    </dgm:pt>
    <dgm:pt modelId="{E1E64FDD-EEC2-4967-9F36-3E2E48A079A7}" type="sibTrans" cxnId="{A0422FC5-03BB-4D27-97D9-0B2C96284286}">
      <dgm:prSet/>
      <dgm:spPr/>
      <dgm:t>
        <a:bodyPr/>
        <a:lstStyle/>
        <a:p>
          <a:endParaRPr lang="en-US"/>
        </a:p>
      </dgm:t>
    </dgm:pt>
    <dgm:pt modelId="{CE080789-DD00-4324-BF22-6C67503908C4}">
      <dgm:prSet phldrT="[Text]"/>
      <dgm:spPr/>
      <dgm:t>
        <a:bodyPr/>
        <a:lstStyle/>
        <a:p>
          <a:r>
            <a:rPr lang="en-US" dirty="0" smtClean="0"/>
            <a:t>Selecting the personnel</a:t>
          </a:r>
          <a:endParaRPr lang="en-US" dirty="0"/>
        </a:p>
      </dgm:t>
    </dgm:pt>
    <dgm:pt modelId="{6A001CA8-84AF-4B61-8FF6-277C75DB9E7E}" type="parTrans" cxnId="{E5F12A34-D57E-45AB-8FC1-BD53A3090EE7}">
      <dgm:prSet/>
      <dgm:spPr/>
      <dgm:t>
        <a:bodyPr/>
        <a:lstStyle/>
        <a:p>
          <a:endParaRPr lang="en-US"/>
        </a:p>
      </dgm:t>
    </dgm:pt>
    <dgm:pt modelId="{DB53E585-C498-430D-B775-F22BDFCDAA89}" type="sibTrans" cxnId="{E5F12A34-D57E-45AB-8FC1-BD53A3090EE7}">
      <dgm:prSet/>
      <dgm:spPr/>
      <dgm:t>
        <a:bodyPr/>
        <a:lstStyle/>
        <a:p>
          <a:endParaRPr lang="en-US"/>
        </a:p>
      </dgm:t>
    </dgm:pt>
    <dgm:pt modelId="{A2E25725-8944-4166-A1E3-5E4EE50CD3FE}">
      <dgm:prSet phldrT="[Text]"/>
      <dgm:spPr/>
      <dgm:t>
        <a:bodyPr/>
        <a:lstStyle/>
        <a:p>
          <a:r>
            <a:rPr lang="en-US" dirty="0" smtClean="0"/>
            <a:t>Allocating roles</a:t>
          </a:r>
          <a:endParaRPr lang="en-US" dirty="0"/>
        </a:p>
      </dgm:t>
    </dgm:pt>
    <dgm:pt modelId="{A70CB5E8-AAA0-4584-B219-DA5968F48844}" type="parTrans" cxnId="{5167BBB0-EC59-48CC-98BA-A6DBD6B6E3D9}">
      <dgm:prSet/>
      <dgm:spPr/>
      <dgm:t>
        <a:bodyPr/>
        <a:lstStyle/>
        <a:p>
          <a:endParaRPr lang="en-US"/>
        </a:p>
      </dgm:t>
    </dgm:pt>
    <dgm:pt modelId="{FAF96F2A-E9CF-4941-BC38-320D8296422B}" type="sibTrans" cxnId="{5167BBB0-EC59-48CC-98BA-A6DBD6B6E3D9}">
      <dgm:prSet/>
      <dgm:spPr/>
      <dgm:t>
        <a:bodyPr/>
        <a:lstStyle/>
        <a:p>
          <a:endParaRPr lang="en-US"/>
        </a:p>
      </dgm:t>
    </dgm:pt>
    <dgm:pt modelId="{F5B9A174-6598-4016-B160-B0F00BF0F544}">
      <dgm:prSet phldrT="[Text]"/>
      <dgm:spPr/>
      <dgm:t>
        <a:bodyPr/>
        <a:lstStyle/>
        <a:p>
          <a:r>
            <a:rPr lang="en-US" dirty="0" smtClean="0"/>
            <a:t>Defining the entry and exit criteria</a:t>
          </a:r>
          <a:endParaRPr lang="en-US" dirty="0"/>
        </a:p>
      </dgm:t>
    </dgm:pt>
    <dgm:pt modelId="{F64F9426-58B3-44E7-A940-AF012EDFDFCA}" type="parTrans" cxnId="{66C1224B-E4C0-4D7B-A28F-0A7F50FD3D55}">
      <dgm:prSet/>
      <dgm:spPr/>
      <dgm:t>
        <a:bodyPr/>
        <a:lstStyle/>
        <a:p>
          <a:endParaRPr lang="en-US"/>
        </a:p>
      </dgm:t>
    </dgm:pt>
    <dgm:pt modelId="{EDCD470D-7A3F-46C4-8F07-9D48602BFDBE}" type="sibTrans" cxnId="{66C1224B-E4C0-4D7B-A28F-0A7F50FD3D55}">
      <dgm:prSet/>
      <dgm:spPr/>
      <dgm:t>
        <a:bodyPr/>
        <a:lstStyle/>
        <a:p>
          <a:endParaRPr lang="en-US"/>
        </a:p>
      </dgm:t>
    </dgm:pt>
    <dgm:pt modelId="{EB0BC3BA-3952-4348-85FF-4D4A34C392D9}">
      <dgm:prSet phldrT="[Text]"/>
      <dgm:spPr/>
      <dgm:t>
        <a:bodyPr/>
        <a:lstStyle/>
        <a:p>
          <a:r>
            <a:rPr lang="en-US" dirty="0" smtClean="0"/>
            <a:t>Selecting which parts of documents to review</a:t>
          </a:r>
          <a:endParaRPr lang="en-US" dirty="0"/>
        </a:p>
      </dgm:t>
    </dgm:pt>
    <dgm:pt modelId="{C8F7DC5F-2D0F-4A9C-BB6A-DD5F51566D86}" type="parTrans" cxnId="{0DA0ECF0-9AAC-4352-B832-65A37916376F}">
      <dgm:prSet/>
      <dgm:spPr/>
      <dgm:t>
        <a:bodyPr/>
        <a:lstStyle/>
        <a:p>
          <a:endParaRPr lang="en-US"/>
        </a:p>
      </dgm:t>
    </dgm:pt>
    <dgm:pt modelId="{46193315-2C86-458F-B0E4-EA64706C0F6A}" type="sibTrans" cxnId="{0DA0ECF0-9AAC-4352-B832-65A37916376F}">
      <dgm:prSet/>
      <dgm:spPr/>
      <dgm:t>
        <a:bodyPr/>
        <a:lstStyle/>
        <a:p>
          <a:endParaRPr lang="en-US"/>
        </a:p>
      </dgm:t>
    </dgm:pt>
    <dgm:pt modelId="{CF0E7B51-1DC9-4D60-81D9-F121D395E73E}">
      <dgm:prSet phldrT="[Text]"/>
      <dgm:spPr/>
      <dgm:t>
        <a:bodyPr/>
        <a:lstStyle/>
        <a:p>
          <a:r>
            <a:rPr lang="en-US" dirty="0" smtClean="0"/>
            <a:t>Checking entry criteria</a:t>
          </a:r>
          <a:endParaRPr lang="en-US" dirty="0"/>
        </a:p>
      </dgm:t>
    </dgm:pt>
    <dgm:pt modelId="{9A269467-1A85-4713-A009-594AA698F5E4}" type="parTrans" cxnId="{8D7AB856-C8AF-4153-A69B-3158E12D3F98}">
      <dgm:prSet/>
      <dgm:spPr/>
      <dgm:t>
        <a:bodyPr/>
        <a:lstStyle/>
        <a:p>
          <a:endParaRPr lang="en-US"/>
        </a:p>
      </dgm:t>
    </dgm:pt>
    <dgm:pt modelId="{162B06D0-4C82-4C56-B4DF-48ECA7AEC878}" type="sibTrans" cxnId="{8D7AB856-C8AF-4153-A69B-3158E12D3F98}">
      <dgm:prSet/>
      <dgm:spPr/>
      <dgm:t>
        <a:bodyPr/>
        <a:lstStyle/>
        <a:p>
          <a:endParaRPr lang="en-US"/>
        </a:p>
      </dgm:t>
    </dgm:pt>
    <dgm:pt modelId="{E069B7C9-8703-47DD-B2C9-EC31405B5D71}">
      <dgm:prSet phldrT="[Text]"/>
      <dgm:spPr/>
      <dgm:t>
        <a:bodyPr/>
        <a:lstStyle/>
        <a:p>
          <a:r>
            <a:rPr lang="en-US" dirty="0" smtClean="0"/>
            <a:t>Explaining the objectives, process and documents to the participants.</a:t>
          </a:r>
          <a:endParaRPr lang="en-US" dirty="0"/>
        </a:p>
      </dgm:t>
    </dgm:pt>
    <dgm:pt modelId="{9298A6F8-2FB8-4A84-BB8D-1C261BEC8D90}" type="parTrans" cxnId="{278B7D71-058C-4CB3-9433-AF53A42ABA7E}">
      <dgm:prSet/>
      <dgm:spPr/>
      <dgm:t>
        <a:bodyPr/>
        <a:lstStyle/>
        <a:p>
          <a:endParaRPr lang="en-US"/>
        </a:p>
      </dgm:t>
    </dgm:pt>
    <dgm:pt modelId="{50A540EE-A4AE-4BBB-9B80-6B6008E01238}" type="sibTrans" cxnId="{278B7D71-058C-4CB3-9433-AF53A42ABA7E}">
      <dgm:prSet/>
      <dgm:spPr/>
      <dgm:t>
        <a:bodyPr/>
        <a:lstStyle/>
        <a:p>
          <a:endParaRPr lang="en-US"/>
        </a:p>
      </dgm:t>
    </dgm:pt>
    <dgm:pt modelId="{33380945-F206-43A7-AA79-366466D574F2}">
      <dgm:prSet phldrT="[Text]"/>
      <dgm:spPr/>
      <dgm:t>
        <a:bodyPr/>
        <a:lstStyle/>
        <a:p>
          <a:r>
            <a:rPr lang="en-US" b="1" dirty="0" smtClean="0"/>
            <a:t>Individual preparation</a:t>
          </a:r>
          <a:endParaRPr lang="en-US" b="1" dirty="0"/>
        </a:p>
      </dgm:t>
    </dgm:pt>
    <dgm:pt modelId="{31FDE4D7-8DDE-42F5-B978-C75A37EC55AB}" type="parTrans" cxnId="{8F379EAB-8960-4BA8-BF47-7901ACA55D1E}">
      <dgm:prSet/>
      <dgm:spPr/>
      <dgm:t>
        <a:bodyPr/>
        <a:lstStyle/>
        <a:p>
          <a:endParaRPr lang="en-US"/>
        </a:p>
      </dgm:t>
    </dgm:pt>
    <dgm:pt modelId="{7371C02F-AA9B-41FA-977B-120CB7248178}" type="sibTrans" cxnId="{8F379EAB-8960-4BA8-BF47-7901ACA55D1E}">
      <dgm:prSet/>
      <dgm:spPr/>
      <dgm:t>
        <a:bodyPr/>
        <a:lstStyle/>
        <a:p>
          <a:endParaRPr lang="en-US"/>
        </a:p>
      </dgm:t>
    </dgm:pt>
    <dgm:pt modelId="{E32A5BA6-4890-4507-A623-64486F931DAA}">
      <dgm:prSet phldrT="[Text]"/>
      <dgm:spPr/>
      <dgm:t>
        <a:bodyPr/>
        <a:lstStyle/>
        <a:p>
          <a:r>
            <a:rPr lang="en-US" dirty="0" smtClean="0"/>
            <a:t>Preparing for the review meeting by reviewing the documents</a:t>
          </a:r>
          <a:endParaRPr lang="en-US" dirty="0"/>
        </a:p>
      </dgm:t>
    </dgm:pt>
    <dgm:pt modelId="{82A57485-6A59-4562-8423-3999B799DC5B}" type="parTrans" cxnId="{8AD87900-D049-432C-90E1-243D25EEAD26}">
      <dgm:prSet/>
      <dgm:spPr/>
      <dgm:t>
        <a:bodyPr/>
        <a:lstStyle/>
        <a:p>
          <a:endParaRPr lang="en-US"/>
        </a:p>
      </dgm:t>
    </dgm:pt>
    <dgm:pt modelId="{A179C733-9B86-4B71-9E42-A626FF3012DA}" type="sibTrans" cxnId="{8AD87900-D049-432C-90E1-243D25EEAD26}">
      <dgm:prSet/>
      <dgm:spPr/>
      <dgm:t>
        <a:bodyPr/>
        <a:lstStyle/>
        <a:p>
          <a:endParaRPr lang="en-US"/>
        </a:p>
      </dgm:t>
    </dgm:pt>
    <dgm:pt modelId="{14BB206D-8ACC-479F-A111-1FBF9EA9E636}">
      <dgm:prSet phldrT="[Text]"/>
      <dgm:spPr/>
      <dgm:t>
        <a:bodyPr/>
        <a:lstStyle/>
        <a:p>
          <a:r>
            <a:rPr lang="en-US" dirty="0" smtClean="0"/>
            <a:t>Noting potential defects, questions and comments</a:t>
          </a:r>
          <a:endParaRPr lang="en-US" dirty="0"/>
        </a:p>
      </dgm:t>
    </dgm:pt>
    <dgm:pt modelId="{368BC8FC-D1A8-4F7E-BECC-518A2D840B51}" type="parTrans" cxnId="{B661FBCD-BB6A-4A2D-B451-C87796A9758F}">
      <dgm:prSet/>
      <dgm:spPr/>
      <dgm:t>
        <a:bodyPr/>
        <a:lstStyle/>
        <a:p>
          <a:endParaRPr lang="en-US"/>
        </a:p>
      </dgm:t>
    </dgm:pt>
    <dgm:pt modelId="{74E70C4B-C00F-4FD2-8B63-5DB530926D04}" type="sibTrans" cxnId="{B661FBCD-BB6A-4A2D-B451-C87796A9758F}">
      <dgm:prSet/>
      <dgm:spPr/>
      <dgm:t>
        <a:bodyPr/>
        <a:lstStyle/>
        <a:p>
          <a:endParaRPr lang="en-US"/>
        </a:p>
      </dgm:t>
    </dgm:pt>
    <dgm:pt modelId="{A1E44040-B345-4155-8307-AFF0ACE343A2}" type="pres">
      <dgm:prSet presAssocID="{66A26921-BB63-404B-A587-9DAF513D45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25A1E3-76F8-4CB4-B57D-F0358C944B26}" type="pres">
      <dgm:prSet presAssocID="{3DA4C1E9-1CFA-4B41-A885-E0A9AE82624F}" presName="parentLin" presStyleCnt="0"/>
      <dgm:spPr/>
      <dgm:t>
        <a:bodyPr/>
        <a:lstStyle/>
        <a:p>
          <a:endParaRPr lang="en-US"/>
        </a:p>
      </dgm:t>
    </dgm:pt>
    <dgm:pt modelId="{6EA12A2F-6FB0-4FD1-AFA7-26D40D43B482}" type="pres">
      <dgm:prSet presAssocID="{3DA4C1E9-1CFA-4B41-A885-E0A9AE82624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1DDADC5-70E5-48E3-94DC-ED1CEC8931EA}" type="pres">
      <dgm:prSet presAssocID="{3DA4C1E9-1CFA-4B41-A885-E0A9AE8262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6F41-F476-4F93-B7A2-FF4D8F89AE33}" type="pres">
      <dgm:prSet presAssocID="{3DA4C1E9-1CFA-4B41-A885-E0A9AE82624F}" presName="negativeSpace" presStyleCnt="0"/>
      <dgm:spPr/>
      <dgm:t>
        <a:bodyPr/>
        <a:lstStyle/>
        <a:p>
          <a:endParaRPr lang="en-US"/>
        </a:p>
      </dgm:t>
    </dgm:pt>
    <dgm:pt modelId="{D03B552B-14F6-40DE-AC17-114D72159AA9}" type="pres">
      <dgm:prSet presAssocID="{3DA4C1E9-1CFA-4B41-A885-E0A9AE82624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AC60F-8071-41E9-B7B4-EA430F3BCB21}" type="pres">
      <dgm:prSet presAssocID="{CE49461D-80B6-467C-A557-94B7DE7338A6}" presName="spaceBetweenRectangles" presStyleCnt="0"/>
      <dgm:spPr/>
      <dgm:t>
        <a:bodyPr/>
        <a:lstStyle/>
        <a:p>
          <a:endParaRPr lang="en-US"/>
        </a:p>
      </dgm:t>
    </dgm:pt>
    <dgm:pt modelId="{4643A7F4-76ED-4044-92D1-7C7C5DFE7B8B}" type="pres">
      <dgm:prSet presAssocID="{CFC30DDB-B418-4E90-B4FF-B4B99B93D8ED}" presName="parentLin" presStyleCnt="0"/>
      <dgm:spPr/>
      <dgm:t>
        <a:bodyPr/>
        <a:lstStyle/>
        <a:p>
          <a:endParaRPr lang="en-US"/>
        </a:p>
      </dgm:t>
    </dgm:pt>
    <dgm:pt modelId="{DB62E768-EF16-4493-A3C2-0FBC86B23C20}" type="pres">
      <dgm:prSet presAssocID="{CFC30DDB-B418-4E90-B4FF-B4B99B93D8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16A68F-702F-42D2-8308-BF5D115829CC}" type="pres">
      <dgm:prSet presAssocID="{CFC30DDB-B418-4E90-B4FF-B4B99B93D8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08A16-3FD6-4897-A3B3-8864C31E6BAF}" type="pres">
      <dgm:prSet presAssocID="{CFC30DDB-B418-4E90-B4FF-B4B99B93D8ED}" presName="negativeSpace" presStyleCnt="0"/>
      <dgm:spPr/>
      <dgm:t>
        <a:bodyPr/>
        <a:lstStyle/>
        <a:p>
          <a:endParaRPr lang="en-US"/>
        </a:p>
      </dgm:t>
    </dgm:pt>
    <dgm:pt modelId="{9B04455A-9964-4D0E-AE80-509B09F6713F}" type="pres">
      <dgm:prSet presAssocID="{CFC30DDB-B418-4E90-B4FF-B4B99B93D8E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273A2-10AA-4040-8C9A-3E36E6BCE82D}" type="pres">
      <dgm:prSet presAssocID="{17DF174C-D2E9-4185-83DD-B3F71CD4827B}" presName="spaceBetweenRectangles" presStyleCnt="0"/>
      <dgm:spPr/>
      <dgm:t>
        <a:bodyPr/>
        <a:lstStyle/>
        <a:p>
          <a:endParaRPr lang="en-US"/>
        </a:p>
      </dgm:t>
    </dgm:pt>
    <dgm:pt modelId="{48B4E40B-5B2F-4E4E-94A6-7F79A2A597F2}" type="pres">
      <dgm:prSet presAssocID="{33380945-F206-43A7-AA79-366466D574F2}" presName="parentLin" presStyleCnt="0"/>
      <dgm:spPr/>
      <dgm:t>
        <a:bodyPr/>
        <a:lstStyle/>
        <a:p>
          <a:endParaRPr lang="en-US"/>
        </a:p>
      </dgm:t>
    </dgm:pt>
    <dgm:pt modelId="{8F3AEFFB-6BF3-49B5-806A-3F27CF64BC2C}" type="pres">
      <dgm:prSet presAssocID="{33380945-F206-43A7-AA79-366466D574F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3B034CD-33BE-494D-BDC3-7EDE783859DC}" type="pres">
      <dgm:prSet presAssocID="{33380945-F206-43A7-AA79-366466D574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98957-8223-4B40-86AC-F2B34D7AB471}" type="pres">
      <dgm:prSet presAssocID="{33380945-F206-43A7-AA79-366466D574F2}" presName="negativeSpace" presStyleCnt="0"/>
      <dgm:spPr/>
      <dgm:t>
        <a:bodyPr/>
        <a:lstStyle/>
        <a:p>
          <a:endParaRPr lang="en-US"/>
        </a:p>
      </dgm:t>
    </dgm:pt>
    <dgm:pt modelId="{CFE54E8C-C25E-48EF-A35B-E6DC8CF65DEE}" type="pres">
      <dgm:prSet presAssocID="{33380945-F206-43A7-AA79-366466D574F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6B7E5-F380-4F2B-8B7A-2012568BCD34}" type="presOf" srcId="{E069B7C9-8703-47DD-B2C9-EC31405B5D71}" destId="{9B04455A-9964-4D0E-AE80-509B09F6713F}" srcOrd="0" destOrd="1" presId="urn:microsoft.com/office/officeart/2005/8/layout/list1"/>
    <dgm:cxn modelId="{B661FBCD-BB6A-4A2D-B451-C87796A9758F}" srcId="{33380945-F206-43A7-AA79-366466D574F2}" destId="{14BB206D-8ACC-479F-A111-1FBF9EA9E636}" srcOrd="1" destOrd="0" parTransId="{368BC8FC-D1A8-4F7E-BECC-518A2D840B51}" sibTransId="{74E70C4B-C00F-4FD2-8B63-5DB530926D04}"/>
    <dgm:cxn modelId="{DBA83212-CA5A-4BF4-9124-C29B7022F4EE}" srcId="{66A26921-BB63-404B-A587-9DAF513D45B6}" destId="{3DA4C1E9-1CFA-4B41-A885-E0A9AE82624F}" srcOrd="0" destOrd="0" parTransId="{64C6A2B9-BBF2-4D60-A32C-77A3438DEA7C}" sibTransId="{CE49461D-80B6-467C-A557-94B7DE7338A6}"/>
    <dgm:cxn modelId="{19B9F53E-E70C-4141-AE2B-A3F4339F312A}" type="presOf" srcId="{A2E25725-8944-4166-A1E3-5E4EE50CD3FE}" destId="{D03B552B-14F6-40DE-AC17-114D72159AA9}" srcOrd="0" destOrd="2" presId="urn:microsoft.com/office/officeart/2005/8/layout/list1"/>
    <dgm:cxn modelId="{8F379EAB-8960-4BA8-BF47-7901ACA55D1E}" srcId="{66A26921-BB63-404B-A587-9DAF513D45B6}" destId="{33380945-F206-43A7-AA79-366466D574F2}" srcOrd="2" destOrd="0" parTransId="{31FDE4D7-8DDE-42F5-B978-C75A37EC55AB}" sibTransId="{7371C02F-AA9B-41FA-977B-120CB7248178}"/>
    <dgm:cxn modelId="{E4C2FE24-7220-43B7-97C3-1A3897D16F63}" type="presOf" srcId="{3DA4C1E9-1CFA-4B41-A885-E0A9AE82624F}" destId="{41DDADC5-70E5-48E3-94DC-ED1CEC8931EA}" srcOrd="1" destOrd="0" presId="urn:microsoft.com/office/officeart/2005/8/layout/list1"/>
    <dgm:cxn modelId="{8AD87900-D049-432C-90E1-243D25EEAD26}" srcId="{33380945-F206-43A7-AA79-366466D574F2}" destId="{E32A5BA6-4890-4507-A623-64486F931DAA}" srcOrd="0" destOrd="0" parTransId="{82A57485-6A59-4562-8423-3999B799DC5B}" sibTransId="{A179C733-9B86-4B71-9E42-A626FF3012DA}"/>
    <dgm:cxn modelId="{0141109B-109B-409A-863A-F3DA363C67EE}" type="presOf" srcId="{EB0BC3BA-3952-4348-85FF-4D4A34C392D9}" destId="{D03B552B-14F6-40DE-AC17-114D72159AA9}" srcOrd="0" destOrd="4" presId="urn:microsoft.com/office/officeart/2005/8/layout/list1"/>
    <dgm:cxn modelId="{E20211AF-ED7C-4B27-B531-EE284D72EE39}" type="presOf" srcId="{CFC30DDB-B418-4E90-B4FF-B4B99B93D8ED}" destId="{DB62E768-EF16-4493-A3C2-0FBC86B23C20}" srcOrd="0" destOrd="0" presId="urn:microsoft.com/office/officeart/2005/8/layout/list1"/>
    <dgm:cxn modelId="{5EDCBF8A-7E9F-4405-890E-1809B0AABBFD}" type="presOf" srcId="{F5B9A174-6598-4016-B160-B0F00BF0F544}" destId="{D03B552B-14F6-40DE-AC17-114D72159AA9}" srcOrd="0" destOrd="3" presId="urn:microsoft.com/office/officeart/2005/8/layout/list1"/>
    <dgm:cxn modelId="{F352372A-8875-4FAA-BDC4-5FB88AEFF89B}" type="presOf" srcId="{CEE9F469-CD2F-4DF8-AD40-CD945F4349BB}" destId="{D03B552B-14F6-40DE-AC17-114D72159AA9}" srcOrd="0" destOrd="0" presId="urn:microsoft.com/office/officeart/2005/8/layout/list1"/>
    <dgm:cxn modelId="{1BF2F5DB-FAA6-4B08-B875-D941C174F7EC}" type="presOf" srcId="{E32A5BA6-4890-4507-A623-64486F931DAA}" destId="{CFE54E8C-C25E-48EF-A35B-E6DC8CF65DEE}" srcOrd="0" destOrd="0" presId="urn:microsoft.com/office/officeart/2005/8/layout/list1"/>
    <dgm:cxn modelId="{D2B1D98B-BC40-4B2E-B6AD-5565609FE90C}" type="presOf" srcId="{14BB206D-8ACC-479F-A111-1FBF9EA9E636}" destId="{CFE54E8C-C25E-48EF-A35B-E6DC8CF65DEE}" srcOrd="0" destOrd="1" presId="urn:microsoft.com/office/officeart/2005/8/layout/list1"/>
    <dgm:cxn modelId="{0DA0ECF0-9AAC-4352-B832-65A37916376F}" srcId="{3DA4C1E9-1CFA-4B41-A885-E0A9AE82624F}" destId="{EB0BC3BA-3952-4348-85FF-4D4A34C392D9}" srcOrd="4" destOrd="0" parTransId="{C8F7DC5F-2D0F-4A9C-BB6A-DD5F51566D86}" sibTransId="{46193315-2C86-458F-B0E4-EA64706C0F6A}"/>
    <dgm:cxn modelId="{892FF0FB-5AD6-4D74-8F06-3A1885380D5D}" type="presOf" srcId="{3DA4C1E9-1CFA-4B41-A885-E0A9AE82624F}" destId="{6EA12A2F-6FB0-4FD1-AFA7-26D40D43B482}" srcOrd="0" destOrd="0" presId="urn:microsoft.com/office/officeart/2005/8/layout/list1"/>
    <dgm:cxn modelId="{6F4E5BB3-B9AD-424E-B703-0FFC22FC6C68}" type="presOf" srcId="{33380945-F206-43A7-AA79-366466D574F2}" destId="{8F3AEFFB-6BF3-49B5-806A-3F27CF64BC2C}" srcOrd="0" destOrd="0" presId="urn:microsoft.com/office/officeart/2005/8/layout/list1"/>
    <dgm:cxn modelId="{8D7AB856-C8AF-4153-A69B-3158E12D3F98}" srcId="{3DA4C1E9-1CFA-4B41-A885-E0A9AE82624F}" destId="{CF0E7B51-1DC9-4D60-81D9-F121D395E73E}" srcOrd="5" destOrd="0" parTransId="{9A269467-1A85-4713-A009-594AA698F5E4}" sibTransId="{162B06D0-4C82-4C56-B4DF-48ECA7AEC878}"/>
    <dgm:cxn modelId="{A0422FC5-03BB-4D27-97D9-0B2C96284286}" srcId="{3DA4C1E9-1CFA-4B41-A885-E0A9AE82624F}" destId="{CEE9F469-CD2F-4DF8-AD40-CD945F4349BB}" srcOrd="0" destOrd="0" parTransId="{88CF390C-1D52-4CDD-AF0E-1C421C6E2245}" sibTransId="{E1E64FDD-EEC2-4967-9F36-3E2E48A079A7}"/>
    <dgm:cxn modelId="{5167BBB0-EC59-48CC-98BA-A6DBD6B6E3D9}" srcId="{3DA4C1E9-1CFA-4B41-A885-E0A9AE82624F}" destId="{A2E25725-8944-4166-A1E3-5E4EE50CD3FE}" srcOrd="2" destOrd="0" parTransId="{A70CB5E8-AAA0-4584-B219-DA5968F48844}" sibTransId="{FAF96F2A-E9CF-4941-BC38-320D8296422B}"/>
    <dgm:cxn modelId="{56549267-24F1-45E6-9AAF-EA47CF34E45B}" srcId="{66A26921-BB63-404B-A587-9DAF513D45B6}" destId="{CFC30DDB-B418-4E90-B4FF-B4B99B93D8ED}" srcOrd="1" destOrd="0" parTransId="{8EB32810-4246-4DAC-8BEA-94E66AB2D358}" sibTransId="{17DF174C-D2E9-4185-83DD-B3F71CD4827B}"/>
    <dgm:cxn modelId="{66C1224B-E4C0-4D7B-A28F-0A7F50FD3D55}" srcId="{3DA4C1E9-1CFA-4B41-A885-E0A9AE82624F}" destId="{F5B9A174-6598-4016-B160-B0F00BF0F544}" srcOrd="3" destOrd="0" parTransId="{F64F9426-58B3-44E7-A940-AF012EDFDFCA}" sibTransId="{EDCD470D-7A3F-46C4-8F07-9D48602BFDBE}"/>
    <dgm:cxn modelId="{278B7D71-058C-4CB3-9433-AF53A42ABA7E}" srcId="{CFC30DDB-B418-4E90-B4FF-B4B99B93D8ED}" destId="{E069B7C9-8703-47DD-B2C9-EC31405B5D71}" srcOrd="1" destOrd="0" parTransId="{9298A6F8-2FB8-4A84-BB8D-1C261BEC8D90}" sibTransId="{50A540EE-A4AE-4BBB-9B80-6B6008E01238}"/>
    <dgm:cxn modelId="{B86D0EE7-D174-45EC-A685-A19C0D5E50BD}" type="presOf" srcId="{CFC30DDB-B418-4E90-B4FF-B4B99B93D8ED}" destId="{E816A68F-702F-42D2-8308-BF5D115829CC}" srcOrd="1" destOrd="0" presId="urn:microsoft.com/office/officeart/2005/8/layout/list1"/>
    <dgm:cxn modelId="{92E27727-12DA-4C4B-8AEB-144E95244CF4}" type="presOf" srcId="{CE080789-DD00-4324-BF22-6C67503908C4}" destId="{D03B552B-14F6-40DE-AC17-114D72159AA9}" srcOrd="0" destOrd="1" presId="urn:microsoft.com/office/officeart/2005/8/layout/list1"/>
    <dgm:cxn modelId="{EB7BB9A6-7550-4655-99C3-B0AD20590D68}" type="presOf" srcId="{33380945-F206-43A7-AA79-366466D574F2}" destId="{13B034CD-33BE-494D-BDC3-7EDE783859DC}" srcOrd="1" destOrd="0" presId="urn:microsoft.com/office/officeart/2005/8/layout/list1"/>
    <dgm:cxn modelId="{4AE81F5C-423C-4357-B673-F9E9021DB3CA}" type="presOf" srcId="{66A26921-BB63-404B-A587-9DAF513D45B6}" destId="{A1E44040-B345-4155-8307-AFF0ACE343A2}" srcOrd="0" destOrd="0" presId="urn:microsoft.com/office/officeart/2005/8/layout/list1"/>
    <dgm:cxn modelId="{372801DA-D824-4E4F-8CAF-3ECF0293FEC0}" type="presOf" srcId="{4D1E5E84-80E4-4EB5-9DF9-5CA1C0210EC5}" destId="{9B04455A-9964-4D0E-AE80-509B09F6713F}" srcOrd="0" destOrd="0" presId="urn:microsoft.com/office/officeart/2005/8/layout/list1"/>
    <dgm:cxn modelId="{E5F12A34-D57E-45AB-8FC1-BD53A3090EE7}" srcId="{3DA4C1E9-1CFA-4B41-A885-E0A9AE82624F}" destId="{CE080789-DD00-4324-BF22-6C67503908C4}" srcOrd="1" destOrd="0" parTransId="{6A001CA8-84AF-4B61-8FF6-277C75DB9E7E}" sibTransId="{DB53E585-C498-430D-B775-F22BDFCDAA89}"/>
    <dgm:cxn modelId="{11C64A90-3F65-4C82-93B4-D26ED78526BE}" type="presOf" srcId="{CF0E7B51-1DC9-4D60-81D9-F121D395E73E}" destId="{D03B552B-14F6-40DE-AC17-114D72159AA9}" srcOrd="0" destOrd="5" presId="urn:microsoft.com/office/officeart/2005/8/layout/list1"/>
    <dgm:cxn modelId="{D5272FFD-558C-46DE-90E4-28CF27AC7483}" srcId="{CFC30DDB-B418-4E90-B4FF-B4B99B93D8ED}" destId="{4D1E5E84-80E4-4EB5-9DF9-5CA1C0210EC5}" srcOrd="0" destOrd="0" parTransId="{4AF010F7-48F7-42C7-89C6-A63E169216CC}" sibTransId="{B5C061C4-47A1-4299-9D46-CF21494C08B8}"/>
    <dgm:cxn modelId="{FBA62B4F-FE84-49D2-A205-E7697102A2C6}" type="presParOf" srcId="{A1E44040-B345-4155-8307-AFF0ACE343A2}" destId="{FA25A1E3-76F8-4CB4-B57D-F0358C944B26}" srcOrd="0" destOrd="0" presId="urn:microsoft.com/office/officeart/2005/8/layout/list1"/>
    <dgm:cxn modelId="{00B72BA5-AE9D-47D4-AF8F-2908C2FBAE96}" type="presParOf" srcId="{FA25A1E3-76F8-4CB4-B57D-F0358C944B26}" destId="{6EA12A2F-6FB0-4FD1-AFA7-26D40D43B482}" srcOrd="0" destOrd="0" presId="urn:microsoft.com/office/officeart/2005/8/layout/list1"/>
    <dgm:cxn modelId="{4F1BF4FD-E2EC-46D3-8DD0-7EE67F003AA2}" type="presParOf" srcId="{FA25A1E3-76F8-4CB4-B57D-F0358C944B26}" destId="{41DDADC5-70E5-48E3-94DC-ED1CEC8931EA}" srcOrd="1" destOrd="0" presId="urn:microsoft.com/office/officeart/2005/8/layout/list1"/>
    <dgm:cxn modelId="{46EBA826-976F-431B-B3D1-96946648B3F6}" type="presParOf" srcId="{A1E44040-B345-4155-8307-AFF0ACE343A2}" destId="{02166F41-F476-4F93-B7A2-FF4D8F89AE33}" srcOrd="1" destOrd="0" presId="urn:microsoft.com/office/officeart/2005/8/layout/list1"/>
    <dgm:cxn modelId="{10B40B32-862E-4D38-B9C0-71B22DFD5E42}" type="presParOf" srcId="{A1E44040-B345-4155-8307-AFF0ACE343A2}" destId="{D03B552B-14F6-40DE-AC17-114D72159AA9}" srcOrd="2" destOrd="0" presId="urn:microsoft.com/office/officeart/2005/8/layout/list1"/>
    <dgm:cxn modelId="{46CFF66A-5C8D-4318-9F77-06E11A4A7BDE}" type="presParOf" srcId="{A1E44040-B345-4155-8307-AFF0ACE343A2}" destId="{009AC60F-8071-41E9-B7B4-EA430F3BCB21}" srcOrd="3" destOrd="0" presId="urn:microsoft.com/office/officeart/2005/8/layout/list1"/>
    <dgm:cxn modelId="{864E7203-4E2A-44B5-B1DE-557D59A798D2}" type="presParOf" srcId="{A1E44040-B345-4155-8307-AFF0ACE343A2}" destId="{4643A7F4-76ED-4044-92D1-7C7C5DFE7B8B}" srcOrd="4" destOrd="0" presId="urn:microsoft.com/office/officeart/2005/8/layout/list1"/>
    <dgm:cxn modelId="{4F4AA924-A743-4AA4-A028-B03D39FD9B0C}" type="presParOf" srcId="{4643A7F4-76ED-4044-92D1-7C7C5DFE7B8B}" destId="{DB62E768-EF16-4493-A3C2-0FBC86B23C20}" srcOrd="0" destOrd="0" presId="urn:microsoft.com/office/officeart/2005/8/layout/list1"/>
    <dgm:cxn modelId="{3C858C0A-1529-4914-956C-5218DE17F4A5}" type="presParOf" srcId="{4643A7F4-76ED-4044-92D1-7C7C5DFE7B8B}" destId="{E816A68F-702F-42D2-8308-BF5D115829CC}" srcOrd="1" destOrd="0" presId="urn:microsoft.com/office/officeart/2005/8/layout/list1"/>
    <dgm:cxn modelId="{94479D0C-BA08-4AC1-A3E7-F000CE5A9990}" type="presParOf" srcId="{A1E44040-B345-4155-8307-AFF0ACE343A2}" destId="{E1A08A16-3FD6-4897-A3B3-8864C31E6BAF}" srcOrd="5" destOrd="0" presId="urn:microsoft.com/office/officeart/2005/8/layout/list1"/>
    <dgm:cxn modelId="{62DD5AFA-F280-4481-B6A7-26B6BE8A711A}" type="presParOf" srcId="{A1E44040-B345-4155-8307-AFF0ACE343A2}" destId="{9B04455A-9964-4D0E-AE80-509B09F6713F}" srcOrd="6" destOrd="0" presId="urn:microsoft.com/office/officeart/2005/8/layout/list1"/>
    <dgm:cxn modelId="{207C2472-5748-49BA-8086-4A32F0A48436}" type="presParOf" srcId="{A1E44040-B345-4155-8307-AFF0ACE343A2}" destId="{AE4273A2-10AA-4040-8C9A-3E36E6BCE82D}" srcOrd="7" destOrd="0" presId="urn:microsoft.com/office/officeart/2005/8/layout/list1"/>
    <dgm:cxn modelId="{E99604B8-48D7-4549-914B-F91B2B3FB745}" type="presParOf" srcId="{A1E44040-B345-4155-8307-AFF0ACE343A2}" destId="{48B4E40B-5B2F-4E4E-94A6-7F79A2A597F2}" srcOrd="8" destOrd="0" presId="urn:microsoft.com/office/officeart/2005/8/layout/list1"/>
    <dgm:cxn modelId="{5674C8CC-056B-4B25-B255-089BB36020A1}" type="presParOf" srcId="{48B4E40B-5B2F-4E4E-94A6-7F79A2A597F2}" destId="{8F3AEFFB-6BF3-49B5-806A-3F27CF64BC2C}" srcOrd="0" destOrd="0" presId="urn:microsoft.com/office/officeart/2005/8/layout/list1"/>
    <dgm:cxn modelId="{E09A63B8-7820-44C2-A230-D29A5B43053B}" type="presParOf" srcId="{48B4E40B-5B2F-4E4E-94A6-7F79A2A597F2}" destId="{13B034CD-33BE-494D-BDC3-7EDE783859DC}" srcOrd="1" destOrd="0" presId="urn:microsoft.com/office/officeart/2005/8/layout/list1"/>
    <dgm:cxn modelId="{6BC04116-B9E7-4C21-AEB2-381D8F546BD3}" type="presParOf" srcId="{A1E44040-B345-4155-8307-AFF0ACE343A2}" destId="{E4098957-8223-4B40-86AC-F2B34D7AB471}" srcOrd="9" destOrd="0" presId="urn:microsoft.com/office/officeart/2005/8/layout/list1"/>
    <dgm:cxn modelId="{68FA717F-6299-4352-A1CF-4DC7DD2AB99D}" type="presParOf" srcId="{A1E44040-B345-4155-8307-AFF0ACE343A2}" destId="{CFE54E8C-C25E-48EF-A35B-E6DC8CF65DEE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BDF19-FD8D-43E7-8A07-308D2923481C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0A0521-AFA4-4DD9-8147-29F9618D11A6}">
      <dgm:prSet phldrT="[Text]"/>
      <dgm:spPr/>
      <dgm:t>
        <a:bodyPr/>
        <a:lstStyle/>
        <a:p>
          <a:r>
            <a:rPr lang="en-US" b="1" dirty="0" smtClean="0"/>
            <a:t>Examination/ evaluation/ recording of results (Review Meeting)</a:t>
          </a:r>
          <a:endParaRPr lang="en-US" b="1" dirty="0"/>
        </a:p>
      </dgm:t>
    </dgm:pt>
    <dgm:pt modelId="{5ABA3CCF-9394-4B35-9119-076AA2DA39E9}" type="parTrans" cxnId="{80B43C19-702E-4BB4-A657-866E51422759}">
      <dgm:prSet/>
      <dgm:spPr/>
      <dgm:t>
        <a:bodyPr/>
        <a:lstStyle/>
        <a:p>
          <a:endParaRPr lang="en-US"/>
        </a:p>
      </dgm:t>
    </dgm:pt>
    <dgm:pt modelId="{C472AB3A-59BA-4478-8C95-747577A0FDEF}" type="sibTrans" cxnId="{80B43C19-702E-4BB4-A657-866E51422759}">
      <dgm:prSet/>
      <dgm:spPr/>
      <dgm:t>
        <a:bodyPr/>
        <a:lstStyle/>
        <a:p>
          <a:endParaRPr lang="en-US"/>
        </a:p>
      </dgm:t>
    </dgm:pt>
    <dgm:pt modelId="{45118C96-928A-4A7E-BA8B-C6DB08A47975}">
      <dgm:prSet phldrT="[Text]"/>
      <dgm:spPr/>
      <dgm:t>
        <a:bodyPr/>
        <a:lstStyle/>
        <a:p>
          <a:r>
            <a:rPr lang="en-US" dirty="0" smtClean="0"/>
            <a:t>Discussing or logging, with documented results or minutes</a:t>
          </a:r>
          <a:endParaRPr lang="en-US" dirty="0"/>
        </a:p>
      </dgm:t>
    </dgm:pt>
    <dgm:pt modelId="{90CBDCAE-7DE0-4BF2-9C12-72D0B54EC02D}" type="parTrans" cxnId="{45A42ECA-DD83-4823-9F6F-AA167F0A7A52}">
      <dgm:prSet/>
      <dgm:spPr/>
      <dgm:t>
        <a:bodyPr/>
        <a:lstStyle/>
        <a:p>
          <a:endParaRPr lang="en-US"/>
        </a:p>
      </dgm:t>
    </dgm:pt>
    <dgm:pt modelId="{3E16C603-3207-4810-B9C8-FA749B796818}" type="sibTrans" cxnId="{45A42ECA-DD83-4823-9F6F-AA167F0A7A52}">
      <dgm:prSet/>
      <dgm:spPr/>
      <dgm:t>
        <a:bodyPr/>
        <a:lstStyle/>
        <a:p>
          <a:endParaRPr lang="en-US"/>
        </a:p>
      </dgm:t>
    </dgm:pt>
    <dgm:pt modelId="{0DB4D24B-6869-4A57-BE13-450F93EC1843}">
      <dgm:prSet phldrT="[Text]"/>
      <dgm:spPr/>
      <dgm:t>
        <a:bodyPr/>
        <a:lstStyle/>
        <a:p>
          <a:r>
            <a:rPr lang="en-US" b="1" dirty="0" smtClean="0"/>
            <a:t>Rework</a:t>
          </a:r>
          <a:endParaRPr lang="en-US" b="1" dirty="0"/>
        </a:p>
      </dgm:t>
    </dgm:pt>
    <dgm:pt modelId="{D3D89F81-B48E-4EF3-B4CE-91E09702DACD}" type="parTrans" cxnId="{D834F61F-DCB8-4CC5-B6E4-D330A93DDFD3}">
      <dgm:prSet/>
      <dgm:spPr/>
      <dgm:t>
        <a:bodyPr/>
        <a:lstStyle/>
        <a:p>
          <a:endParaRPr lang="en-US"/>
        </a:p>
      </dgm:t>
    </dgm:pt>
    <dgm:pt modelId="{5A137E46-59F2-4B72-B85C-D3FB755ECD19}" type="sibTrans" cxnId="{D834F61F-DCB8-4CC5-B6E4-D330A93DDFD3}">
      <dgm:prSet/>
      <dgm:spPr/>
      <dgm:t>
        <a:bodyPr/>
        <a:lstStyle/>
        <a:p>
          <a:endParaRPr lang="en-US"/>
        </a:p>
      </dgm:t>
    </dgm:pt>
    <dgm:pt modelId="{8B487298-D317-4D84-8A29-608E990759A9}">
      <dgm:prSet/>
      <dgm:spPr/>
      <dgm:t>
        <a:bodyPr/>
        <a:lstStyle/>
        <a:p>
          <a:r>
            <a:rPr lang="en-US" smtClean="0"/>
            <a:t>Noting defects, making recommendations regarding handling defects, making decisions about the defects</a:t>
          </a:r>
          <a:endParaRPr lang="en-US" dirty="0"/>
        </a:p>
      </dgm:t>
    </dgm:pt>
    <dgm:pt modelId="{1B1A2E16-0EF5-46AA-BC3A-868F8F1CA2B7}" type="parTrans" cxnId="{42C16BBC-55E8-4825-AA0F-B3DB6ED345ED}">
      <dgm:prSet/>
      <dgm:spPr/>
      <dgm:t>
        <a:bodyPr/>
        <a:lstStyle/>
        <a:p>
          <a:endParaRPr lang="en-US"/>
        </a:p>
      </dgm:t>
    </dgm:pt>
    <dgm:pt modelId="{B63174FF-9AB8-48AF-ADFF-4ED5E1647EF6}" type="sibTrans" cxnId="{42C16BBC-55E8-4825-AA0F-B3DB6ED345ED}">
      <dgm:prSet/>
      <dgm:spPr/>
      <dgm:t>
        <a:bodyPr/>
        <a:lstStyle/>
        <a:p>
          <a:endParaRPr lang="en-US"/>
        </a:p>
      </dgm:t>
    </dgm:pt>
    <dgm:pt modelId="{2A511068-43E9-43A0-984A-E18582E34927}">
      <dgm:prSet/>
      <dgm:spPr/>
      <dgm:t>
        <a:bodyPr/>
        <a:lstStyle/>
        <a:p>
          <a:r>
            <a:rPr lang="en-US" smtClean="0"/>
            <a:t>Examining/ evaluating and recording issues during any physical meetings or tracking any group electronic communications</a:t>
          </a:r>
          <a:endParaRPr lang="en-US" dirty="0"/>
        </a:p>
      </dgm:t>
    </dgm:pt>
    <dgm:pt modelId="{CE0CAAF8-7921-402B-A689-38E45AC1389F}" type="parTrans" cxnId="{248AE273-947D-433A-9623-EDA5A1D6C62A}">
      <dgm:prSet/>
      <dgm:spPr/>
      <dgm:t>
        <a:bodyPr/>
        <a:lstStyle/>
        <a:p>
          <a:endParaRPr lang="en-US"/>
        </a:p>
      </dgm:t>
    </dgm:pt>
    <dgm:pt modelId="{F15CF577-514F-4C07-982B-B2E8640828C5}" type="sibTrans" cxnId="{248AE273-947D-433A-9623-EDA5A1D6C62A}">
      <dgm:prSet/>
      <dgm:spPr/>
      <dgm:t>
        <a:bodyPr/>
        <a:lstStyle/>
        <a:p>
          <a:endParaRPr lang="en-US"/>
        </a:p>
      </dgm:t>
    </dgm:pt>
    <dgm:pt modelId="{FCC41226-52A2-402A-98DD-63CB9384F241}">
      <dgm:prSet phldrT="[Text]"/>
      <dgm:spPr/>
      <dgm:t>
        <a:bodyPr/>
        <a:lstStyle/>
        <a:p>
          <a:r>
            <a:rPr lang="en-US" dirty="0" smtClean="0"/>
            <a:t>Fixing defects found (typically done by the author)</a:t>
          </a:r>
          <a:endParaRPr lang="en-US" dirty="0"/>
        </a:p>
      </dgm:t>
    </dgm:pt>
    <dgm:pt modelId="{D8EAF115-9962-4F0E-9872-EF6B16E70543}" type="parTrans" cxnId="{C13F5AE7-D518-4E26-877E-993930FA4F80}">
      <dgm:prSet/>
      <dgm:spPr/>
      <dgm:t>
        <a:bodyPr/>
        <a:lstStyle/>
        <a:p>
          <a:endParaRPr lang="en-US"/>
        </a:p>
      </dgm:t>
    </dgm:pt>
    <dgm:pt modelId="{E680E059-7168-4961-9788-1879026FC39F}" type="sibTrans" cxnId="{C13F5AE7-D518-4E26-877E-993930FA4F80}">
      <dgm:prSet/>
      <dgm:spPr/>
      <dgm:t>
        <a:bodyPr/>
        <a:lstStyle/>
        <a:p>
          <a:endParaRPr lang="en-US"/>
        </a:p>
      </dgm:t>
    </dgm:pt>
    <dgm:pt modelId="{2C521379-BE74-4EA6-9576-8B494933BDFA}">
      <dgm:prSet phldrT="[Text]"/>
      <dgm:spPr/>
      <dgm:t>
        <a:bodyPr/>
        <a:lstStyle/>
        <a:p>
          <a:r>
            <a:rPr lang="en-US" dirty="0" smtClean="0"/>
            <a:t>Recording updated status of defects</a:t>
          </a:r>
          <a:endParaRPr lang="en-US" dirty="0"/>
        </a:p>
      </dgm:t>
    </dgm:pt>
    <dgm:pt modelId="{7096F059-7836-40AA-82C5-93F017C40FAC}" type="parTrans" cxnId="{288009FD-FF2E-44E6-8833-E48750726059}">
      <dgm:prSet/>
      <dgm:spPr/>
      <dgm:t>
        <a:bodyPr/>
        <a:lstStyle/>
        <a:p>
          <a:endParaRPr lang="en-US"/>
        </a:p>
      </dgm:t>
    </dgm:pt>
    <dgm:pt modelId="{46B98CA7-E2A4-4CED-A99B-2B3E316C10CB}" type="sibTrans" cxnId="{288009FD-FF2E-44E6-8833-E48750726059}">
      <dgm:prSet/>
      <dgm:spPr/>
      <dgm:t>
        <a:bodyPr/>
        <a:lstStyle/>
        <a:p>
          <a:endParaRPr lang="en-US"/>
        </a:p>
      </dgm:t>
    </dgm:pt>
    <dgm:pt modelId="{DE4D9D1C-EBF5-4B16-9502-7DD0016BFC3E}">
      <dgm:prSet phldrT="[Text]"/>
      <dgm:spPr/>
      <dgm:t>
        <a:bodyPr/>
        <a:lstStyle/>
        <a:p>
          <a:r>
            <a:rPr lang="en-US" b="1" dirty="0" smtClean="0"/>
            <a:t>Follow-up</a:t>
          </a:r>
          <a:endParaRPr lang="en-US" b="1" dirty="0"/>
        </a:p>
      </dgm:t>
    </dgm:pt>
    <dgm:pt modelId="{414B8D31-13E1-4ECC-9486-474A454FB499}" type="parTrans" cxnId="{90A40158-2975-45AC-A404-208E86D4B9DE}">
      <dgm:prSet/>
      <dgm:spPr/>
      <dgm:t>
        <a:bodyPr/>
        <a:lstStyle/>
        <a:p>
          <a:endParaRPr lang="en-US"/>
        </a:p>
      </dgm:t>
    </dgm:pt>
    <dgm:pt modelId="{FF8768C8-6EAF-45B6-851D-78DF46ACB8AF}" type="sibTrans" cxnId="{90A40158-2975-45AC-A404-208E86D4B9DE}">
      <dgm:prSet/>
      <dgm:spPr/>
      <dgm:t>
        <a:bodyPr/>
        <a:lstStyle/>
        <a:p>
          <a:endParaRPr lang="en-US"/>
        </a:p>
      </dgm:t>
    </dgm:pt>
    <dgm:pt modelId="{95948DC8-97B4-4D65-B5F6-623EC518DDED}">
      <dgm:prSet phldrT="[Text]"/>
      <dgm:spPr/>
      <dgm:t>
        <a:bodyPr/>
        <a:lstStyle/>
        <a:p>
          <a:r>
            <a:rPr lang="en-US" dirty="0" smtClean="0"/>
            <a:t>Checking that defects have been addressed</a:t>
          </a:r>
          <a:endParaRPr lang="en-US" dirty="0"/>
        </a:p>
      </dgm:t>
    </dgm:pt>
    <dgm:pt modelId="{0AD777EB-F9A0-4A16-A206-F8A76D020E86}" type="parTrans" cxnId="{D975DB0B-26A0-4773-B564-BB56B7D6273F}">
      <dgm:prSet/>
      <dgm:spPr/>
      <dgm:t>
        <a:bodyPr/>
        <a:lstStyle/>
        <a:p>
          <a:endParaRPr lang="en-US"/>
        </a:p>
      </dgm:t>
    </dgm:pt>
    <dgm:pt modelId="{FD80B969-00CE-4E77-85C0-B8FD4C513FAB}" type="sibTrans" cxnId="{D975DB0B-26A0-4773-B564-BB56B7D6273F}">
      <dgm:prSet/>
      <dgm:spPr/>
      <dgm:t>
        <a:bodyPr/>
        <a:lstStyle/>
        <a:p>
          <a:endParaRPr lang="en-US"/>
        </a:p>
      </dgm:t>
    </dgm:pt>
    <dgm:pt modelId="{B2D06433-5B6C-47E7-B7E9-6A0454E3E646}">
      <dgm:prSet phldrT="[Text]"/>
      <dgm:spPr/>
      <dgm:t>
        <a:bodyPr/>
        <a:lstStyle/>
        <a:p>
          <a:r>
            <a:rPr lang="en-US" dirty="0" smtClean="0"/>
            <a:t>Gathering metrics</a:t>
          </a:r>
          <a:endParaRPr lang="en-US" dirty="0"/>
        </a:p>
      </dgm:t>
    </dgm:pt>
    <dgm:pt modelId="{7C91C263-941C-4C69-9102-309735D61E66}" type="parTrans" cxnId="{B4DF15EF-4005-4ABD-814F-E9CB9EE93ED6}">
      <dgm:prSet/>
      <dgm:spPr/>
      <dgm:t>
        <a:bodyPr/>
        <a:lstStyle/>
        <a:p>
          <a:endParaRPr lang="en-US"/>
        </a:p>
      </dgm:t>
    </dgm:pt>
    <dgm:pt modelId="{60D75330-E104-4145-A4F1-9710393466F5}" type="sibTrans" cxnId="{B4DF15EF-4005-4ABD-814F-E9CB9EE93ED6}">
      <dgm:prSet/>
      <dgm:spPr/>
      <dgm:t>
        <a:bodyPr/>
        <a:lstStyle/>
        <a:p>
          <a:endParaRPr lang="en-US"/>
        </a:p>
      </dgm:t>
    </dgm:pt>
    <dgm:pt modelId="{C70FAA20-CEE9-447F-9E93-A8CD5F10733C}">
      <dgm:prSet phldrT="[Text]"/>
      <dgm:spPr/>
      <dgm:t>
        <a:bodyPr/>
        <a:lstStyle/>
        <a:p>
          <a:r>
            <a:rPr lang="en-US" dirty="0" smtClean="0"/>
            <a:t>Checking on exit criteria</a:t>
          </a:r>
          <a:endParaRPr lang="en-US" dirty="0"/>
        </a:p>
      </dgm:t>
    </dgm:pt>
    <dgm:pt modelId="{C00A2D0A-BCC5-40C0-AC00-9322D9C65EDA}" type="parTrans" cxnId="{D778C588-B054-4A9E-8908-F147D98480DA}">
      <dgm:prSet/>
      <dgm:spPr/>
      <dgm:t>
        <a:bodyPr/>
        <a:lstStyle/>
        <a:p>
          <a:endParaRPr lang="en-US"/>
        </a:p>
      </dgm:t>
    </dgm:pt>
    <dgm:pt modelId="{09E09A83-451F-403E-9D19-1E15DC40CEC0}" type="sibTrans" cxnId="{D778C588-B054-4A9E-8908-F147D98480DA}">
      <dgm:prSet/>
      <dgm:spPr/>
      <dgm:t>
        <a:bodyPr/>
        <a:lstStyle/>
        <a:p>
          <a:endParaRPr lang="en-US"/>
        </a:p>
      </dgm:t>
    </dgm:pt>
    <dgm:pt modelId="{9CC06CCE-E4AD-482F-8FEE-7F21F8865597}" type="pres">
      <dgm:prSet presAssocID="{954BDF19-FD8D-43E7-8A07-308D292348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3681C-1436-40CC-8D64-E903696DA028}" type="pres">
      <dgm:prSet presAssocID="{300A0521-AFA4-4DD9-8147-29F9618D11A6}" presName="parentLin" presStyleCnt="0"/>
      <dgm:spPr/>
      <dgm:t>
        <a:bodyPr/>
        <a:lstStyle/>
        <a:p>
          <a:endParaRPr lang="en-US"/>
        </a:p>
      </dgm:t>
    </dgm:pt>
    <dgm:pt modelId="{BD37A3AD-70F0-4AD1-881B-4421E042061A}" type="pres">
      <dgm:prSet presAssocID="{300A0521-AFA4-4DD9-8147-29F9618D11A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73C24A9-D08D-4B91-9616-EAB21454C9C2}" type="pres">
      <dgm:prSet presAssocID="{300A0521-AFA4-4DD9-8147-29F9618D11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5A771-BD24-4211-9355-C9284347D8BD}" type="pres">
      <dgm:prSet presAssocID="{300A0521-AFA4-4DD9-8147-29F9618D11A6}" presName="negativeSpace" presStyleCnt="0"/>
      <dgm:spPr/>
      <dgm:t>
        <a:bodyPr/>
        <a:lstStyle/>
        <a:p>
          <a:endParaRPr lang="en-US"/>
        </a:p>
      </dgm:t>
    </dgm:pt>
    <dgm:pt modelId="{FB6CC37B-1DA7-4E69-A349-E8ED4F295133}" type="pres">
      <dgm:prSet presAssocID="{300A0521-AFA4-4DD9-8147-29F9618D11A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464C-B43E-46F0-AB30-264A4EB8E1F7}" type="pres">
      <dgm:prSet presAssocID="{C472AB3A-59BA-4478-8C95-747577A0FDEF}" presName="spaceBetweenRectangles" presStyleCnt="0"/>
      <dgm:spPr/>
      <dgm:t>
        <a:bodyPr/>
        <a:lstStyle/>
        <a:p>
          <a:endParaRPr lang="en-US"/>
        </a:p>
      </dgm:t>
    </dgm:pt>
    <dgm:pt modelId="{B6E0F267-AE95-4C96-8FD3-28880654423E}" type="pres">
      <dgm:prSet presAssocID="{0DB4D24B-6869-4A57-BE13-450F93EC1843}" presName="parentLin" presStyleCnt="0"/>
      <dgm:spPr/>
      <dgm:t>
        <a:bodyPr/>
        <a:lstStyle/>
        <a:p>
          <a:endParaRPr lang="en-US"/>
        </a:p>
      </dgm:t>
    </dgm:pt>
    <dgm:pt modelId="{D96F63C1-E913-431D-BBF8-DB53F549AC67}" type="pres">
      <dgm:prSet presAssocID="{0DB4D24B-6869-4A57-BE13-450F93EC184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BCBD94A-D772-49DD-A65D-FA50836D00FB}" type="pres">
      <dgm:prSet presAssocID="{0DB4D24B-6869-4A57-BE13-450F93EC184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154D1-F343-4003-BD41-F3F302E0B6BB}" type="pres">
      <dgm:prSet presAssocID="{0DB4D24B-6869-4A57-BE13-450F93EC1843}" presName="negativeSpace" presStyleCnt="0"/>
      <dgm:spPr/>
      <dgm:t>
        <a:bodyPr/>
        <a:lstStyle/>
        <a:p>
          <a:endParaRPr lang="en-US"/>
        </a:p>
      </dgm:t>
    </dgm:pt>
    <dgm:pt modelId="{2D831DD2-B123-4C60-B018-816EAF0B4456}" type="pres">
      <dgm:prSet presAssocID="{0DB4D24B-6869-4A57-BE13-450F93EC184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157CA-B004-4B5E-B4E4-4ABE7353C77B}" type="pres">
      <dgm:prSet presAssocID="{5A137E46-59F2-4B72-B85C-D3FB755ECD19}" presName="spaceBetweenRectangles" presStyleCnt="0"/>
      <dgm:spPr/>
      <dgm:t>
        <a:bodyPr/>
        <a:lstStyle/>
        <a:p>
          <a:endParaRPr lang="en-US"/>
        </a:p>
      </dgm:t>
    </dgm:pt>
    <dgm:pt modelId="{12A6BD27-34F6-4480-AFE3-BDD56BBA12B7}" type="pres">
      <dgm:prSet presAssocID="{DE4D9D1C-EBF5-4B16-9502-7DD0016BFC3E}" presName="parentLin" presStyleCnt="0"/>
      <dgm:spPr/>
      <dgm:t>
        <a:bodyPr/>
        <a:lstStyle/>
        <a:p>
          <a:endParaRPr lang="en-US"/>
        </a:p>
      </dgm:t>
    </dgm:pt>
    <dgm:pt modelId="{B74DB6DD-44DC-47C8-9864-A49A7D7C76F5}" type="pres">
      <dgm:prSet presAssocID="{DE4D9D1C-EBF5-4B16-9502-7DD0016BFC3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617B293-45C3-46EB-89E1-213AC45FA87D}" type="pres">
      <dgm:prSet presAssocID="{DE4D9D1C-EBF5-4B16-9502-7DD0016BFC3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C9534-FC99-4621-BE19-62B0DBD3023A}" type="pres">
      <dgm:prSet presAssocID="{DE4D9D1C-EBF5-4B16-9502-7DD0016BFC3E}" presName="negativeSpace" presStyleCnt="0"/>
      <dgm:spPr/>
      <dgm:t>
        <a:bodyPr/>
        <a:lstStyle/>
        <a:p>
          <a:endParaRPr lang="en-US"/>
        </a:p>
      </dgm:t>
    </dgm:pt>
    <dgm:pt modelId="{4F6E7CAD-79C2-45D0-B777-F6A69691CD06}" type="pres">
      <dgm:prSet presAssocID="{DE4D9D1C-EBF5-4B16-9502-7DD0016BFC3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3956B-27F6-46A3-9AD8-F8CF94183932}" type="presOf" srcId="{B2D06433-5B6C-47E7-B7E9-6A0454E3E646}" destId="{4F6E7CAD-79C2-45D0-B777-F6A69691CD06}" srcOrd="0" destOrd="1" presId="urn:microsoft.com/office/officeart/2005/8/layout/list1"/>
    <dgm:cxn modelId="{71B40731-D605-4198-9945-9D00B66CC983}" type="presOf" srcId="{FCC41226-52A2-402A-98DD-63CB9384F241}" destId="{2D831DD2-B123-4C60-B018-816EAF0B4456}" srcOrd="0" destOrd="0" presId="urn:microsoft.com/office/officeart/2005/8/layout/list1"/>
    <dgm:cxn modelId="{5C707110-4665-4FE2-ACD1-B351B0B0B828}" type="presOf" srcId="{300A0521-AFA4-4DD9-8147-29F9618D11A6}" destId="{BD37A3AD-70F0-4AD1-881B-4421E042061A}" srcOrd="0" destOrd="0" presId="urn:microsoft.com/office/officeart/2005/8/layout/list1"/>
    <dgm:cxn modelId="{45A42ECA-DD83-4823-9F6F-AA167F0A7A52}" srcId="{300A0521-AFA4-4DD9-8147-29F9618D11A6}" destId="{45118C96-928A-4A7E-BA8B-C6DB08A47975}" srcOrd="0" destOrd="0" parTransId="{90CBDCAE-7DE0-4BF2-9C12-72D0B54EC02D}" sibTransId="{3E16C603-3207-4810-B9C8-FA749B796818}"/>
    <dgm:cxn modelId="{B4DF15EF-4005-4ABD-814F-E9CB9EE93ED6}" srcId="{DE4D9D1C-EBF5-4B16-9502-7DD0016BFC3E}" destId="{B2D06433-5B6C-47E7-B7E9-6A0454E3E646}" srcOrd="1" destOrd="0" parTransId="{7C91C263-941C-4C69-9102-309735D61E66}" sibTransId="{60D75330-E104-4145-A4F1-9710393466F5}"/>
    <dgm:cxn modelId="{42C16BBC-55E8-4825-AA0F-B3DB6ED345ED}" srcId="{300A0521-AFA4-4DD9-8147-29F9618D11A6}" destId="{8B487298-D317-4D84-8A29-608E990759A9}" srcOrd="1" destOrd="0" parTransId="{1B1A2E16-0EF5-46AA-BC3A-868F8F1CA2B7}" sibTransId="{B63174FF-9AB8-48AF-ADFF-4ED5E1647EF6}"/>
    <dgm:cxn modelId="{288009FD-FF2E-44E6-8833-E48750726059}" srcId="{0DB4D24B-6869-4A57-BE13-450F93EC1843}" destId="{2C521379-BE74-4EA6-9576-8B494933BDFA}" srcOrd="1" destOrd="0" parTransId="{7096F059-7836-40AA-82C5-93F017C40FAC}" sibTransId="{46B98CA7-E2A4-4CED-A99B-2B3E316C10CB}"/>
    <dgm:cxn modelId="{80B43C19-702E-4BB4-A657-866E51422759}" srcId="{954BDF19-FD8D-43E7-8A07-308D2923481C}" destId="{300A0521-AFA4-4DD9-8147-29F9618D11A6}" srcOrd="0" destOrd="0" parTransId="{5ABA3CCF-9394-4B35-9119-076AA2DA39E9}" sibTransId="{C472AB3A-59BA-4478-8C95-747577A0FDEF}"/>
    <dgm:cxn modelId="{966A41B0-DD9A-4FB5-AA03-7DE57E166884}" type="presOf" srcId="{95948DC8-97B4-4D65-B5F6-623EC518DDED}" destId="{4F6E7CAD-79C2-45D0-B777-F6A69691CD06}" srcOrd="0" destOrd="0" presId="urn:microsoft.com/office/officeart/2005/8/layout/list1"/>
    <dgm:cxn modelId="{EC5AB099-F2D7-46E7-860E-B5B8B8FA455F}" type="presOf" srcId="{2A511068-43E9-43A0-984A-E18582E34927}" destId="{FB6CC37B-1DA7-4E69-A349-E8ED4F295133}" srcOrd="0" destOrd="2" presId="urn:microsoft.com/office/officeart/2005/8/layout/list1"/>
    <dgm:cxn modelId="{0135E4F8-3D3B-4FBC-997A-0FC9083BC386}" type="presOf" srcId="{0DB4D24B-6869-4A57-BE13-450F93EC1843}" destId="{CBCBD94A-D772-49DD-A65D-FA50836D00FB}" srcOrd="1" destOrd="0" presId="urn:microsoft.com/office/officeart/2005/8/layout/list1"/>
    <dgm:cxn modelId="{B4CC74D9-B7D2-4F54-9EC3-5844B3D67083}" type="presOf" srcId="{DE4D9D1C-EBF5-4B16-9502-7DD0016BFC3E}" destId="{B74DB6DD-44DC-47C8-9864-A49A7D7C76F5}" srcOrd="0" destOrd="0" presId="urn:microsoft.com/office/officeart/2005/8/layout/list1"/>
    <dgm:cxn modelId="{C03DB7AA-256A-4C44-9895-C149B7E3141D}" type="presOf" srcId="{45118C96-928A-4A7E-BA8B-C6DB08A47975}" destId="{FB6CC37B-1DA7-4E69-A349-E8ED4F295133}" srcOrd="0" destOrd="0" presId="urn:microsoft.com/office/officeart/2005/8/layout/list1"/>
    <dgm:cxn modelId="{C13F5AE7-D518-4E26-877E-993930FA4F80}" srcId="{0DB4D24B-6869-4A57-BE13-450F93EC1843}" destId="{FCC41226-52A2-402A-98DD-63CB9384F241}" srcOrd="0" destOrd="0" parTransId="{D8EAF115-9962-4F0E-9872-EF6B16E70543}" sibTransId="{E680E059-7168-4961-9788-1879026FC39F}"/>
    <dgm:cxn modelId="{248AE273-947D-433A-9623-EDA5A1D6C62A}" srcId="{300A0521-AFA4-4DD9-8147-29F9618D11A6}" destId="{2A511068-43E9-43A0-984A-E18582E34927}" srcOrd="2" destOrd="0" parTransId="{CE0CAAF8-7921-402B-A689-38E45AC1389F}" sibTransId="{F15CF577-514F-4C07-982B-B2E8640828C5}"/>
    <dgm:cxn modelId="{90A40158-2975-45AC-A404-208E86D4B9DE}" srcId="{954BDF19-FD8D-43E7-8A07-308D2923481C}" destId="{DE4D9D1C-EBF5-4B16-9502-7DD0016BFC3E}" srcOrd="2" destOrd="0" parTransId="{414B8D31-13E1-4ECC-9486-474A454FB499}" sibTransId="{FF8768C8-6EAF-45B6-851D-78DF46ACB8AF}"/>
    <dgm:cxn modelId="{2244D32A-0057-46F8-995F-998E552798A5}" type="presOf" srcId="{8B487298-D317-4D84-8A29-608E990759A9}" destId="{FB6CC37B-1DA7-4E69-A349-E8ED4F295133}" srcOrd="0" destOrd="1" presId="urn:microsoft.com/office/officeart/2005/8/layout/list1"/>
    <dgm:cxn modelId="{E1121120-873A-40ED-8997-F82477C1D986}" type="presOf" srcId="{954BDF19-FD8D-43E7-8A07-308D2923481C}" destId="{9CC06CCE-E4AD-482F-8FEE-7F21F8865597}" srcOrd="0" destOrd="0" presId="urn:microsoft.com/office/officeart/2005/8/layout/list1"/>
    <dgm:cxn modelId="{D87B06C9-6937-459B-8D36-388D14C4E9A3}" type="presOf" srcId="{DE4D9D1C-EBF5-4B16-9502-7DD0016BFC3E}" destId="{7617B293-45C3-46EB-89E1-213AC45FA87D}" srcOrd="1" destOrd="0" presId="urn:microsoft.com/office/officeart/2005/8/layout/list1"/>
    <dgm:cxn modelId="{75F4AE15-FD43-4CA1-A625-2665805CE67A}" type="presOf" srcId="{300A0521-AFA4-4DD9-8147-29F9618D11A6}" destId="{D73C24A9-D08D-4B91-9616-EAB21454C9C2}" srcOrd="1" destOrd="0" presId="urn:microsoft.com/office/officeart/2005/8/layout/list1"/>
    <dgm:cxn modelId="{D975DB0B-26A0-4773-B564-BB56B7D6273F}" srcId="{DE4D9D1C-EBF5-4B16-9502-7DD0016BFC3E}" destId="{95948DC8-97B4-4D65-B5F6-623EC518DDED}" srcOrd="0" destOrd="0" parTransId="{0AD777EB-F9A0-4A16-A206-F8A76D020E86}" sibTransId="{FD80B969-00CE-4E77-85C0-B8FD4C513FAB}"/>
    <dgm:cxn modelId="{AF5C653C-7818-4608-AFF7-AB0018CDF0AD}" type="presOf" srcId="{C70FAA20-CEE9-447F-9E93-A8CD5F10733C}" destId="{4F6E7CAD-79C2-45D0-B777-F6A69691CD06}" srcOrd="0" destOrd="2" presId="urn:microsoft.com/office/officeart/2005/8/layout/list1"/>
    <dgm:cxn modelId="{D834F61F-DCB8-4CC5-B6E4-D330A93DDFD3}" srcId="{954BDF19-FD8D-43E7-8A07-308D2923481C}" destId="{0DB4D24B-6869-4A57-BE13-450F93EC1843}" srcOrd="1" destOrd="0" parTransId="{D3D89F81-B48E-4EF3-B4CE-91E09702DACD}" sibTransId="{5A137E46-59F2-4B72-B85C-D3FB755ECD19}"/>
    <dgm:cxn modelId="{A8A5B290-B90C-47F3-AE37-CC028A655C8E}" type="presOf" srcId="{2C521379-BE74-4EA6-9576-8B494933BDFA}" destId="{2D831DD2-B123-4C60-B018-816EAF0B4456}" srcOrd="0" destOrd="1" presId="urn:microsoft.com/office/officeart/2005/8/layout/list1"/>
    <dgm:cxn modelId="{668AD022-2CDE-428F-84A0-22744933101C}" type="presOf" srcId="{0DB4D24B-6869-4A57-BE13-450F93EC1843}" destId="{D96F63C1-E913-431D-BBF8-DB53F549AC67}" srcOrd="0" destOrd="0" presId="urn:microsoft.com/office/officeart/2005/8/layout/list1"/>
    <dgm:cxn modelId="{D778C588-B054-4A9E-8908-F147D98480DA}" srcId="{DE4D9D1C-EBF5-4B16-9502-7DD0016BFC3E}" destId="{C70FAA20-CEE9-447F-9E93-A8CD5F10733C}" srcOrd="2" destOrd="0" parTransId="{C00A2D0A-BCC5-40C0-AC00-9322D9C65EDA}" sibTransId="{09E09A83-451F-403E-9D19-1E15DC40CEC0}"/>
    <dgm:cxn modelId="{3F70F3DB-086D-4A16-8013-41E804959F63}" type="presParOf" srcId="{9CC06CCE-E4AD-482F-8FEE-7F21F8865597}" destId="{4933681C-1436-40CC-8D64-E903696DA028}" srcOrd="0" destOrd="0" presId="urn:microsoft.com/office/officeart/2005/8/layout/list1"/>
    <dgm:cxn modelId="{3A4418EA-8A05-4062-8CAF-B1A61980DA8D}" type="presParOf" srcId="{4933681C-1436-40CC-8D64-E903696DA028}" destId="{BD37A3AD-70F0-4AD1-881B-4421E042061A}" srcOrd="0" destOrd="0" presId="urn:microsoft.com/office/officeart/2005/8/layout/list1"/>
    <dgm:cxn modelId="{638E97D2-B9C6-4A3C-A23E-5FB808698BB9}" type="presParOf" srcId="{4933681C-1436-40CC-8D64-E903696DA028}" destId="{D73C24A9-D08D-4B91-9616-EAB21454C9C2}" srcOrd="1" destOrd="0" presId="urn:microsoft.com/office/officeart/2005/8/layout/list1"/>
    <dgm:cxn modelId="{30F996B0-7A0C-4D8F-A402-6BBE9B305A87}" type="presParOf" srcId="{9CC06CCE-E4AD-482F-8FEE-7F21F8865597}" destId="{8BE5A771-BD24-4211-9355-C9284347D8BD}" srcOrd="1" destOrd="0" presId="urn:microsoft.com/office/officeart/2005/8/layout/list1"/>
    <dgm:cxn modelId="{FE4B4D0B-A984-43E2-871A-B99108031B4D}" type="presParOf" srcId="{9CC06CCE-E4AD-482F-8FEE-7F21F8865597}" destId="{FB6CC37B-1DA7-4E69-A349-E8ED4F295133}" srcOrd="2" destOrd="0" presId="urn:microsoft.com/office/officeart/2005/8/layout/list1"/>
    <dgm:cxn modelId="{3803BDF0-7BC2-46AF-873B-85A3655B2050}" type="presParOf" srcId="{9CC06CCE-E4AD-482F-8FEE-7F21F8865597}" destId="{B59F464C-B43E-46F0-AB30-264A4EB8E1F7}" srcOrd="3" destOrd="0" presId="urn:microsoft.com/office/officeart/2005/8/layout/list1"/>
    <dgm:cxn modelId="{1B1013F7-0F83-4D0E-A607-E87CA3B1A840}" type="presParOf" srcId="{9CC06CCE-E4AD-482F-8FEE-7F21F8865597}" destId="{B6E0F267-AE95-4C96-8FD3-28880654423E}" srcOrd="4" destOrd="0" presId="urn:microsoft.com/office/officeart/2005/8/layout/list1"/>
    <dgm:cxn modelId="{4336412F-6BA3-4EBF-AAAA-1E9C14319B6A}" type="presParOf" srcId="{B6E0F267-AE95-4C96-8FD3-28880654423E}" destId="{D96F63C1-E913-431D-BBF8-DB53F549AC67}" srcOrd="0" destOrd="0" presId="urn:microsoft.com/office/officeart/2005/8/layout/list1"/>
    <dgm:cxn modelId="{D8F0907D-3A31-48AA-8A16-9CA0321A9D93}" type="presParOf" srcId="{B6E0F267-AE95-4C96-8FD3-28880654423E}" destId="{CBCBD94A-D772-49DD-A65D-FA50836D00FB}" srcOrd="1" destOrd="0" presId="urn:microsoft.com/office/officeart/2005/8/layout/list1"/>
    <dgm:cxn modelId="{3C3C78F3-09E1-434A-9A4A-04B7946497CA}" type="presParOf" srcId="{9CC06CCE-E4AD-482F-8FEE-7F21F8865597}" destId="{89B154D1-F343-4003-BD41-F3F302E0B6BB}" srcOrd="5" destOrd="0" presId="urn:microsoft.com/office/officeart/2005/8/layout/list1"/>
    <dgm:cxn modelId="{387E1490-EB95-4B2D-9C14-4690A8876F72}" type="presParOf" srcId="{9CC06CCE-E4AD-482F-8FEE-7F21F8865597}" destId="{2D831DD2-B123-4C60-B018-816EAF0B4456}" srcOrd="6" destOrd="0" presId="urn:microsoft.com/office/officeart/2005/8/layout/list1"/>
    <dgm:cxn modelId="{504CC1F9-6492-4CD9-B1F1-C71DAA5479CC}" type="presParOf" srcId="{9CC06CCE-E4AD-482F-8FEE-7F21F8865597}" destId="{E09157CA-B004-4B5E-B4E4-4ABE7353C77B}" srcOrd="7" destOrd="0" presId="urn:microsoft.com/office/officeart/2005/8/layout/list1"/>
    <dgm:cxn modelId="{585F6D8F-9941-4ED3-95F8-E3DE67966323}" type="presParOf" srcId="{9CC06CCE-E4AD-482F-8FEE-7F21F8865597}" destId="{12A6BD27-34F6-4480-AFE3-BDD56BBA12B7}" srcOrd="8" destOrd="0" presId="urn:microsoft.com/office/officeart/2005/8/layout/list1"/>
    <dgm:cxn modelId="{1BD6400D-B568-4D89-9084-5F7B54DCCE4F}" type="presParOf" srcId="{12A6BD27-34F6-4480-AFE3-BDD56BBA12B7}" destId="{B74DB6DD-44DC-47C8-9864-A49A7D7C76F5}" srcOrd="0" destOrd="0" presId="urn:microsoft.com/office/officeart/2005/8/layout/list1"/>
    <dgm:cxn modelId="{44AE0329-6DF7-46AC-8437-7AFC318C6EEE}" type="presParOf" srcId="{12A6BD27-34F6-4480-AFE3-BDD56BBA12B7}" destId="{7617B293-45C3-46EB-89E1-213AC45FA87D}" srcOrd="1" destOrd="0" presId="urn:microsoft.com/office/officeart/2005/8/layout/list1"/>
    <dgm:cxn modelId="{6E7E92A4-C44E-46D3-B5E8-75A078A390C2}" type="presParOf" srcId="{9CC06CCE-E4AD-482F-8FEE-7F21F8865597}" destId="{7A0C9534-FC99-4621-BE19-62B0DBD3023A}" srcOrd="9" destOrd="0" presId="urn:microsoft.com/office/officeart/2005/8/layout/list1"/>
    <dgm:cxn modelId="{E526EF0F-E318-46AA-8503-0BAFB00145DF}" type="presParOf" srcId="{9CC06CCE-E4AD-482F-8FEE-7F21F8865597}" destId="{4F6E7CAD-79C2-45D0-B777-F6A69691CD06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49DE1A-0EA3-412D-BB6E-46A9C8CFA78B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383D07-ED38-48CC-8BA5-2BEE8DA4FEF9}">
      <dgm:prSet/>
      <dgm:spPr/>
      <dgm:t>
        <a:bodyPr/>
        <a:lstStyle/>
        <a:p>
          <a:pPr rtl="0"/>
          <a:r>
            <a:rPr lang="en-US" b="1" baseline="0" dirty="0" smtClean="0"/>
            <a:t>Manager</a:t>
          </a:r>
          <a:endParaRPr lang="en-US" b="1" dirty="0"/>
        </a:p>
      </dgm:t>
    </dgm:pt>
    <dgm:pt modelId="{71C5B181-0AA6-493D-8B1B-79AB92C52272}" type="parTrans" cxnId="{8A7BDFBC-CF65-4D3B-ABCB-F2B6382E9198}">
      <dgm:prSet/>
      <dgm:spPr/>
      <dgm:t>
        <a:bodyPr/>
        <a:lstStyle/>
        <a:p>
          <a:endParaRPr lang="en-US"/>
        </a:p>
      </dgm:t>
    </dgm:pt>
    <dgm:pt modelId="{A2BE70B2-7173-41C4-85F2-C78AA9D497C6}" type="sibTrans" cxnId="{8A7BDFBC-CF65-4D3B-ABCB-F2B6382E9198}">
      <dgm:prSet/>
      <dgm:spPr/>
      <dgm:t>
        <a:bodyPr/>
        <a:lstStyle/>
        <a:p>
          <a:endParaRPr lang="en-US"/>
        </a:p>
      </dgm:t>
    </dgm:pt>
    <dgm:pt modelId="{67888E1E-1745-4D89-86CD-031C034EC06B}">
      <dgm:prSet/>
      <dgm:spPr/>
      <dgm:t>
        <a:bodyPr/>
        <a:lstStyle/>
        <a:p>
          <a:pPr rtl="0"/>
          <a:r>
            <a:rPr lang="en-US" b="0" baseline="0" dirty="0" smtClean="0"/>
            <a:t>Decides on the execution of reviews.</a:t>
          </a:r>
          <a:endParaRPr lang="en-US" dirty="0"/>
        </a:p>
      </dgm:t>
    </dgm:pt>
    <dgm:pt modelId="{EB0D25BB-70C2-4751-A650-D6CD62264506}" type="parTrans" cxnId="{B2FE9BC5-C43E-48F9-A48D-C6B1A60A39B0}">
      <dgm:prSet/>
      <dgm:spPr/>
      <dgm:t>
        <a:bodyPr/>
        <a:lstStyle/>
        <a:p>
          <a:endParaRPr lang="en-US"/>
        </a:p>
      </dgm:t>
    </dgm:pt>
    <dgm:pt modelId="{C0747C43-ADC6-4C53-B0AB-F8C21430F634}" type="sibTrans" cxnId="{B2FE9BC5-C43E-48F9-A48D-C6B1A60A39B0}">
      <dgm:prSet/>
      <dgm:spPr/>
      <dgm:t>
        <a:bodyPr/>
        <a:lstStyle/>
        <a:p>
          <a:endParaRPr lang="en-US"/>
        </a:p>
      </dgm:t>
    </dgm:pt>
    <dgm:pt modelId="{1167B7C5-72FF-4C7A-AED6-D726FCE4EA1E}">
      <dgm:prSet/>
      <dgm:spPr/>
      <dgm:t>
        <a:bodyPr/>
        <a:lstStyle/>
        <a:p>
          <a:pPr rtl="0"/>
          <a:r>
            <a:rPr lang="en-US" dirty="0" smtClean="0"/>
            <a:t>Allocates time in project schedules and determines if the review objectives have been met.</a:t>
          </a:r>
          <a:endParaRPr lang="en-US" dirty="0"/>
        </a:p>
      </dgm:t>
    </dgm:pt>
    <dgm:pt modelId="{093F044F-69EB-4558-B5D5-1FC7AE93BEF7}" type="parTrans" cxnId="{462F0258-C5F3-4DD1-88E5-7DCAAAD1AD0E}">
      <dgm:prSet/>
      <dgm:spPr/>
      <dgm:t>
        <a:bodyPr/>
        <a:lstStyle/>
        <a:p>
          <a:endParaRPr lang="en-US"/>
        </a:p>
      </dgm:t>
    </dgm:pt>
    <dgm:pt modelId="{FF132AB5-2C4F-4BB6-A11D-E4B0DB7DBBF0}" type="sibTrans" cxnId="{462F0258-C5F3-4DD1-88E5-7DCAAAD1AD0E}">
      <dgm:prSet/>
      <dgm:spPr/>
      <dgm:t>
        <a:bodyPr/>
        <a:lstStyle/>
        <a:p>
          <a:endParaRPr lang="en-US"/>
        </a:p>
      </dgm:t>
    </dgm:pt>
    <dgm:pt modelId="{2A113A74-223A-4E28-9451-032D0FD5F7C7}">
      <dgm:prSet/>
      <dgm:spPr/>
      <dgm:t>
        <a:bodyPr/>
        <a:lstStyle/>
        <a:p>
          <a:pPr rtl="0"/>
          <a:r>
            <a:rPr lang="en-US" b="1" baseline="0" dirty="0" smtClean="0"/>
            <a:t>Moderator</a:t>
          </a:r>
          <a:endParaRPr lang="en-US" b="1" dirty="0"/>
        </a:p>
      </dgm:t>
    </dgm:pt>
    <dgm:pt modelId="{445171DE-6BA4-4BA4-B109-8B6EBF571959}" type="parTrans" cxnId="{9F472EF6-3583-4659-982A-F1BD5FE5222D}">
      <dgm:prSet/>
      <dgm:spPr/>
      <dgm:t>
        <a:bodyPr/>
        <a:lstStyle/>
        <a:p>
          <a:endParaRPr lang="en-US"/>
        </a:p>
      </dgm:t>
    </dgm:pt>
    <dgm:pt modelId="{18A3808F-19F7-4C88-BB56-3F4B5A59D8F3}" type="sibTrans" cxnId="{9F472EF6-3583-4659-982A-F1BD5FE5222D}">
      <dgm:prSet/>
      <dgm:spPr/>
      <dgm:t>
        <a:bodyPr/>
        <a:lstStyle/>
        <a:p>
          <a:endParaRPr lang="en-US"/>
        </a:p>
      </dgm:t>
    </dgm:pt>
    <dgm:pt modelId="{54F26458-E258-4183-8E5D-EC9F3F721FF3}">
      <dgm:prSet/>
      <dgm:spPr/>
      <dgm:t>
        <a:bodyPr/>
        <a:lstStyle/>
        <a:p>
          <a:pPr rtl="0"/>
          <a:r>
            <a:rPr lang="en-US" b="0" baseline="0" dirty="0" smtClean="0"/>
            <a:t>Sometimes known as the Review Leader. </a:t>
          </a:r>
          <a:endParaRPr lang="en-US" dirty="0"/>
        </a:p>
      </dgm:t>
    </dgm:pt>
    <dgm:pt modelId="{47FEA31D-FD7F-4805-BF0E-066F8CDD8CCE}" type="parTrans" cxnId="{0F1798F4-59BD-47E3-B58F-82837DD5850A}">
      <dgm:prSet/>
      <dgm:spPr/>
      <dgm:t>
        <a:bodyPr/>
        <a:lstStyle/>
        <a:p>
          <a:endParaRPr lang="en-US"/>
        </a:p>
      </dgm:t>
    </dgm:pt>
    <dgm:pt modelId="{BA254DC9-7B79-4A90-BF05-AD68F0F7A433}" type="sibTrans" cxnId="{0F1798F4-59BD-47E3-B58F-82837DD5850A}">
      <dgm:prSet/>
      <dgm:spPr/>
      <dgm:t>
        <a:bodyPr/>
        <a:lstStyle/>
        <a:p>
          <a:endParaRPr lang="en-US"/>
        </a:p>
      </dgm:t>
    </dgm:pt>
    <dgm:pt modelId="{A71B6674-E3B5-4BAC-909A-FAEFAF21A113}">
      <dgm:prSet/>
      <dgm:spPr/>
      <dgm:t>
        <a:bodyPr/>
        <a:lstStyle/>
        <a:p>
          <a:pPr rtl="0"/>
          <a:r>
            <a:rPr lang="en-US" b="0" baseline="0" dirty="0" smtClean="0"/>
            <a:t>This person leads the review of the document or set of documents, including planning the review, running the meeting, and follow-ups after the meeting. </a:t>
          </a:r>
          <a:endParaRPr lang="en-US" dirty="0"/>
        </a:p>
      </dgm:t>
    </dgm:pt>
    <dgm:pt modelId="{5ECE0573-3702-486D-9CDE-C933684A1B34}" type="parTrans" cxnId="{365C8396-3DCD-4FD3-A975-002B756AB867}">
      <dgm:prSet/>
      <dgm:spPr/>
      <dgm:t>
        <a:bodyPr/>
        <a:lstStyle/>
        <a:p>
          <a:endParaRPr lang="en-US"/>
        </a:p>
      </dgm:t>
    </dgm:pt>
    <dgm:pt modelId="{9CA8259A-90E5-4C3F-84C7-5FCFAFCD9585}" type="sibTrans" cxnId="{365C8396-3DCD-4FD3-A975-002B756AB867}">
      <dgm:prSet/>
      <dgm:spPr/>
      <dgm:t>
        <a:bodyPr/>
        <a:lstStyle/>
        <a:p>
          <a:endParaRPr lang="en-US"/>
        </a:p>
      </dgm:t>
    </dgm:pt>
    <dgm:pt modelId="{FF882DEC-6ACD-44A4-B85E-5130973E4C8C}">
      <dgm:prSet/>
      <dgm:spPr/>
      <dgm:t>
        <a:bodyPr/>
        <a:lstStyle/>
        <a:p>
          <a:pPr rtl="0"/>
          <a:r>
            <a:rPr lang="en-US" b="0" baseline="0" dirty="0" smtClean="0"/>
            <a:t>He also makes the final decision whether to release an updated document.</a:t>
          </a:r>
          <a:endParaRPr lang="en-US" dirty="0"/>
        </a:p>
      </dgm:t>
    </dgm:pt>
    <dgm:pt modelId="{50A9AC53-EE77-4F71-B59F-3DB5029D3DD1}" type="parTrans" cxnId="{2AC2C9F3-F0F8-4F72-A83F-8D893F4203AE}">
      <dgm:prSet/>
      <dgm:spPr/>
      <dgm:t>
        <a:bodyPr/>
        <a:lstStyle/>
        <a:p>
          <a:endParaRPr lang="en-US"/>
        </a:p>
      </dgm:t>
    </dgm:pt>
    <dgm:pt modelId="{0136FBD5-30CA-4FD8-AE3E-BEDFB9DB8C24}" type="sibTrans" cxnId="{2AC2C9F3-F0F8-4F72-A83F-8D893F4203AE}">
      <dgm:prSet/>
      <dgm:spPr/>
      <dgm:t>
        <a:bodyPr/>
        <a:lstStyle/>
        <a:p>
          <a:endParaRPr lang="en-US"/>
        </a:p>
      </dgm:t>
    </dgm:pt>
    <dgm:pt modelId="{E8297B23-4D08-45A4-AEE9-67399A86985F}">
      <dgm:prSet/>
      <dgm:spPr/>
      <dgm:t>
        <a:bodyPr/>
        <a:lstStyle/>
        <a:p>
          <a:pPr rtl="0"/>
          <a:r>
            <a:rPr lang="en-US" b="1" baseline="0" dirty="0" smtClean="0"/>
            <a:t>Author </a:t>
          </a:r>
          <a:endParaRPr lang="en-US" b="1" dirty="0"/>
        </a:p>
      </dgm:t>
    </dgm:pt>
    <dgm:pt modelId="{C5CE57CD-7F2D-4AAF-9956-62A07409226F}" type="parTrans" cxnId="{8BE9A031-DA8F-4946-A3A3-932484258D56}">
      <dgm:prSet/>
      <dgm:spPr/>
      <dgm:t>
        <a:bodyPr/>
        <a:lstStyle/>
        <a:p>
          <a:endParaRPr lang="en-US"/>
        </a:p>
      </dgm:t>
    </dgm:pt>
    <dgm:pt modelId="{16C760DA-2A08-4C10-AA13-20ACFF47A4C4}" type="sibTrans" cxnId="{8BE9A031-DA8F-4946-A3A3-932484258D56}">
      <dgm:prSet/>
      <dgm:spPr/>
      <dgm:t>
        <a:bodyPr/>
        <a:lstStyle/>
        <a:p>
          <a:endParaRPr lang="en-US"/>
        </a:p>
      </dgm:t>
    </dgm:pt>
    <dgm:pt modelId="{FF9819C1-CDF9-4924-84D3-BEFBA045C9F2}">
      <dgm:prSet/>
      <dgm:spPr/>
      <dgm:t>
        <a:bodyPr/>
        <a:lstStyle/>
        <a:p>
          <a:pPr rtl="0"/>
          <a:r>
            <a:rPr lang="en-US" b="0" baseline="0" dirty="0" smtClean="0"/>
            <a:t>The writer or person with chief responsibility for the document(s) to be reviewed. </a:t>
          </a:r>
          <a:endParaRPr lang="en-US" dirty="0"/>
        </a:p>
      </dgm:t>
    </dgm:pt>
    <dgm:pt modelId="{9FEF382B-E6E3-45FF-B1C8-1F2AB105581C}" type="parTrans" cxnId="{63404FF8-3482-4E09-B291-035F75C0FB6A}">
      <dgm:prSet/>
      <dgm:spPr/>
      <dgm:t>
        <a:bodyPr/>
        <a:lstStyle/>
        <a:p>
          <a:endParaRPr lang="en-US"/>
        </a:p>
      </dgm:t>
    </dgm:pt>
    <dgm:pt modelId="{70A3FAB5-E6F6-4A36-8CB7-8C22FBCB0A32}" type="sibTrans" cxnId="{63404FF8-3482-4E09-B291-035F75C0FB6A}">
      <dgm:prSet/>
      <dgm:spPr/>
      <dgm:t>
        <a:bodyPr/>
        <a:lstStyle/>
        <a:p>
          <a:endParaRPr lang="en-US"/>
        </a:p>
      </dgm:t>
    </dgm:pt>
    <dgm:pt modelId="{A80599F6-6D0B-4439-B3AB-B259A0FA5DD1}">
      <dgm:prSet/>
      <dgm:spPr/>
      <dgm:t>
        <a:bodyPr/>
        <a:lstStyle/>
        <a:p>
          <a:pPr rtl="0"/>
          <a:r>
            <a:rPr lang="en-US" b="0" baseline="0" dirty="0" smtClean="0"/>
            <a:t>In most instances he takes responsibility for fixing any agreed defects.</a:t>
          </a:r>
          <a:endParaRPr lang="en-US" dirty="0"/>
        </a:p>
      </dgm:t>
    </dgm:pt>
    <dgm:pt modelId="{07308FE9-B9BA-4B73-91E8-8136DB835220}" type="parTrans" cxnId="{AA18717E-1F2E-4353-A54A-B7EBDE845F94}">
      <dgm:prSet/>
      <dgm:spPr/>
      <dgm:t>
        <a:bodyPr/>
        <a:lstStyle/>
        <a:p>
          <a:endParaRPr lang="en-US"/>
        </a:p>
      </dgm:t>
    </dgm:pt>
    <dgm:pt modelId="{19CE6599-624F-4816-A4F2-88FB5B918730}" type="sibTrans" cxnId="{AA18717E-1F2E-4353-A54A-B7EBDE845F94}">
      <dgm:prSet/>
      <dgm:spPr/>
      <dgm:t>
        <a:bodyPr/>
        <a:lstStyle/>
        <a:p>
          <a:endParaRPr lang="en-US"/>
        </a:p>
      </dgm:t>
    </dgm:pt>
    <dgm:pt modelId="{10C6F429-F2E7-47BD-BD55-2B154B241F10}" type="pres">
      <dgm:prSet presAssocID="{2649DE1A-0EA3-412D-BB6E-46A9C8CFA7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60172-1F05-4FAE-B994-B81D70D90D98}" type="pres">
      <dgm:prSet presAssocID="{9C383D07-ED38-48CC-8BA5-2BEE8DA4FEF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C1EB5-8D6B-4ADD-A73A-39A9D5C1151D}" type="pres">
      <dgm:prSet presAssocID="{9C383D07-ED38-48CC-8BA5-2BEE8DA4FEF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85EDD-B97C-4DAC-9FF9-0AE19DE04ECD}" type="pres">
      <dgm:prSet presAssocID="{2A113A74-223A-4E28-9451-032D0FD5F7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22C9A-E80A-4B1C-99B0-CB55288EDE8B}" type="pres">
      <dgm:prSet presAssocID="{2A113A74-223A-4E28-9451-032D0FD5F7C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AA8E0-2C39-48AA-97C4-FCD8221BAF38}" type="pres">
      <dgm:prSet presAssocID="{E8297B23-4D08-45A4-AEE9-67399A8698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E4B77-8FCF-4751-872A-56A5624E08B8}" type="pres">
      <dgm:prSet presAssocID="{E8297B23-4D08-45A4-AEE9-67399A86985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404FF8-3482-4E09-B291-035F75C0FB6A}" srcId="{E8297B23-4D08-45A4-AEE9-67399A86985F}" destId="{FF9819C1-CDF9-4924-84D3-BEFBA045C9F2}" srcOrd="0" destOrd="0" parTransId="{9FEF382B-E6E3-45FF-B1C8-1F2AB105581C}" sibTransId="{70A3FAB5-E6F6-4A36-8CB7-8C22FBCB0A32}"/>
    <dgm:cxn modelId="{365C8396-3DCD-4FD3-A975-002B756AB867}" srcId="{2A113A74-223A-4E28-9451-032D0FD5F7C7}" destId="{A71B6674-E3B5-4BAC-909A-FAEFAF21A113}" srcOrd="1" destOrd="0" parTransId="{5ECE0573-3702-486D-9CDE-C933684A1B34}" sibTransId="{9CA8259A-90E5-4C3F-84C7-5FCFAFCD9585}"/>
    <dgm:cxn modelId="{9F2182C8-4561-48E7-A91C-DF98DBE3CA78}" type="presOf" srcId="{67888E1E-1745-4D89-86CD-031C034EC06B}" destId="{F9CC1EB5-8D6B-4ADD-A73A-39A9D5C1151D}" srcOrd="0" destOrd="0" presId="urn:microsoft.com/office/officeart/2005/8/layout/vList2"/>
    <dgm:cxn modelId="{73E81E2C-D8E6-40BE-B02F-D7BDEF1E9A79}" type="presOf" srcId="{9C383D07-ED38-48CC-8BA5-2BEE8DA4FEF9}" destId="{5B460172-1F05-4FAE-B994-B81D70D90D98}" srcOrd="0" destOrd="0" presId="urn:microsoft.com/office/officeart/2005/8/layout/vList2"/>
    <dgm:cxn modelId="{D3ADAA63-2681-42D7-91D9-73BE10F71465}" type="presOf" srcId="{1167B7C5-72FF-4C7A-AED6-D726FCE4EA1E}" destId="{F9CC1EB5-8D6B-4ADD-A73A-39A9D5C1151D}" srcOrd="0" destOrd="1" presId="urn:microsoft.com/office/officeart/2005/8/layout/vList2"/>
    <dgm:cxn modelId="{5C07BB98-329F-4054-8C33-F57249BAC4DE}" type="presOf" srcId="{A71B6674-E3B5-4BAC-909A-FAEFAF21A113}" destId="{15F22C9A-E80A-4B1C-99B0-CB55288EDE8B}" srcOrd="0" destOrd="1" presId="urn:microsoft.com/office/officeart/2005/8/layout/vList2"/>
    <dgm:cxn modelId="{2653E464-27D2-4C5B-BDAC-2864CE1CACD6}" type="presOf" srcId="{54F26458-E258-4183-8E5D-EC9F3F721FF3}" destId="{15F22C9A-E80A-4B1C-99B0-CB55288EDE8B}" srcOrd="0" destOrd="0" presId="urn:microsoft.com/office/officeart/2005/8/layout/vList2"/>
    <dgm:cxn modelId="{81B63D34-CABE-4CFF-99E0-6CAE21324B7D}" type="presOf" srcId="{FF882DEC-6ACD-44A4-B85E-5130973E4C8C}" destId="{15F22C9A-E80A-4B1C-99B0-CB55288EDE8B}" srcOrd="0" destOrd="2" presId="urn:microsoft.com/office/officeart/2005/8/layout/vList2"/>
    <dgm:cxn modelId="{9F472EF6-3583-4659-982A-F1BD5FE5222D}" srcId="{2649DE1A-0EA3-412D-BB6E-46A9C8CFA78B}" destId="{2A113A74-223A-4E28-9451-032D0FD5F7C7}" srcOrd="1" destOrd="0" parTransId="{445171DE-6BA4-4BA4-B109-8B6EBF571959}" sibTransId="{18A3808F-19F7-4C88-BB56-3F4B5A59D8F3}"/>
    <dgm:cxn modelId="{2AC2C9F3-F0F8-4F72-A83F-8D893F4203AE}" srcId="{2A113A74-223A-4E28-9451-032D0FD5F7C7}" destId="{FF882DEC-6ACD-44A4-B85E-5130973E4C8C}" srcOrd="2" destOrd="0" parTransId="{50A9AC53-EE77-4F71-B59F-3DB5029D3DD1}" sibTransId="{0136FBD5-30CA-4FD8-AE3E-BEDFB9DB8C24}"/>
    <dgm:cxn modelId="{AA18717E-1F2E-4353-A54A-B7EBDE845F94}" srcId="{E8297B23-4D08-45A4-AEE9-67399A86985F}" destId="{A80599F6-6D0B-4439-B3AB-B259A0FA5DD1}" srcOrd="1" destOrd="0" parTransId="{07308FE9-B9BA-4B73-91E8-8136DB835220}" sibTransId="{19CE6599-624F-4816-A4F2-88FB5B918730}"/>
    <dgm:cxn modelId="{1F032E77-99BC-4089-95A3-4136661BBEFB}" type="presOf" srcId="{2649DE1A-0EA3-412D-BB6E-46A9C8CFA78B}" destId="{10C6F429-F2E7-47BD-BD55-2B154B241F10}" srcOrd="0" destOrd="0" presId="urn:microsoft.com/office/officeart/2005/8/layout/vList2"/>
    <dgm:cxn modelId="{B2FE9BC5-C43E-48F9-A48D-C6B1A60A39B0}" srcId="{9C383D07-ED38-48CC-8BA5-2BEE8DA4FEF9}" destId="{67888E1E-1745-4D89-86CD-031C034EC06B}" srcOrd="0" destOrd="0" parTransId="{EB0D25BB-70C2-4751-A650-D6CD62264506}" sibTransId="{C0747C43-ADC6-4C53-B0AB-F8C21430F634}"/>
    <dgm:cxn modelId="{462F0258-C5F3-4DD1-88E5-7DCAAAD1AD0E}" srcId="{9C383D07-ED38-48CC-8BA5-2BEE8DA4FEF9}" destId="{1167B7C5-72FF-4C7A-AED6-D726FCE4EA1E}" srcOrd="1" destOrd="0" parTransId="{093F044F-69EB-4558-B5D5-1FC7AE93BEF7}" sibTransId="{FF132AB5-2C4F-4BB6-A11D-E4B0DB7DBBF0}"/>
    <dgm:cxn modelId="{8DAA69DC-1E09-445A-A3B7-8BF5EFEBC4DA}" type="presOf" srcId="{2A113A74-223A-4E28-9451-032D0FD5F7C7}" destId="{37085EDD-B97C-4DAC-9FF9-0AE19DE04ECD}" srcOrd="0" destOrd="0" presId="urn:microsoft.com/office/officeart/2005/8/layout/vList2"/>
    <dgm:cxn modelId="{C724973B-A8AB-44E0-BC5C-FA6EE7CD9474}" type="presOf" srcId="{A80599F6-6D0B-4439-B3AB-B259A0FA5DD1}" destId="{96EE4B77-8FCF-4751-872A-56A5624E08B8}" srcOrd="0" destOrd="1" presId="urn:microsoft.com/office/officeart/2005/8/layout/vList2"/>
    <dgm:cxn modelId="{8BE9A031-DA8F-4946-A3A3-932484258D56}" srcId="{2649DE1A-0EA3-412D-BB6E-46A9C8CFA78B}" destId="{E8297B23-4D08-45A4-AEE9-67399A86985F}" srcOrd="2" destOrd="0" parTransId="{C5CE57CD-7F2D-4AAF-9956-62A07409226F}" sibTransId="{16C760DA-2A08-4C10-AA13-20ACFF47A4C4}"/>
    <dgm:cxn modelId="{8A7BDFBC-CF65-4D3B-ABCB-F2B6382E9198}" srcId="{2649DE1A-0EA3-412D-BB6E-46A9C8CFA78B}" destId="{9C383D07-ED38-48CC-8BA5-2BEE8DA4FEF9}" srcOrd="0" destOrd="0" parTransId="{71C5B181-0AA6-493D-8B1B-79AB92C52272}" sibTransId="{A2BE70B2-7173-41C4-85F2-C78AA9D497C6}"/>
    <dgm:cxn modelId="{9D79B094-CB21-4F86-B253-BE482C80FD50}" type="presOf" srcId="{E8297B23-4D08-45A4-AEE9-67399A86985F}" destId="{1BAAA8E0-2C39-48AA-97C4-FCD8221BAF38}" srcOrd="0" destOrd="0" presId="urn:microsoft.com/office/officeart/2005/8/layout/vList2"/>
    <dgm:cxn modelId="{0F1798F4-59BD-47E3-B58F-82837DD5850A}" srcId="{2A113A74-223A-4E28-9451-032D0FD5F7C7}" destId="{54F26458-E258-4183-8E5D-EC9F3F721FF3}" srcOrd="0" destOrd="0" parTransId="{47FEA31D-FD7F-4805-BF0E-066F8CDD8CCE}" sibTransId="{BA254DC9-7B79-4A90-BF05-AD68F0F7A433}"/>
    <dgm:cxn modelId="{1F4A088D-9EE8-446C-906A-DB8E4ACD6C32}" type="presOf" srcId="{FF9819C1-CDF9-4924-84D3-BEFBA045C9F2}" destId="{96EE4B77-8FCF-4751-872A-56A5624E08B8}" srcOrd="0" destOrd="0" presId="urn:microsoft.com/office/officeart/2005/8/layout/vList2"/>
    <dgm:cxn modelId="{345F2781-A7EC-4B4A-9DEC-CAC7C3510156}" type="presParOf" srcId="{10C6F429-F2E7-47BD-BD55-2B154B241F10}" destId="{5B460172-1F05-4FAE-B994-B81D70D90D98}" srcOrd="0" destOrd="0" presId="urn:microsoft.com/office/officeart/2005/8/layout/vList2"/>
    <dgm:cxn modelId="{EBC5C019-1585-4F4F-A62A-31D50205C65F}" type="presParOf" srcId="{10C6F429-F2E7-47BD-BD55-2B154B241F10}" destId="{F9CC1EB5-8D6B-4ADD-A73A-39A9D5C1151D}" srcOrd="1" destOrd="0" presId="urn:microsoft.com/office/officeart/2005/8/layout/vList2"/>
    <dgm:cxn modelId="{04FDE627-6450-4369-9669-82EC374EB432}" type="presParOf" srcId="{10C6F429-F2E7-47BD-BD55-2B154B241F10}" destId="{37085EDD-B97C-4DAC-9FF9-0AE19DE04ECD}" srcOrd="2" destOrd="0" presId="urn:microsoft.com/office/officeart/2005/8/layout/vList2"/>
    <dgm:cxn modelId="{84F84F84-1EAE-401B-B168-2E7946A2034B}" type="presParOf" srcId="{10C6F429-F2E7-47BD-BD55-2B154B241F10}" destId="{15F22C9A-E80A-4B1C-99B0-CB55288EDE8B}" srcOrd="3" destOrd="0" presId="urn:microsoft.com/office/officeart/2005/8/layout/vList2"/>
    <dgm:cxn modelId="{34804B41-F20C-4512-8D23-6C9055D04984}" type="presParOf" srcId="{10C6F429-F2E7-47BD-BD55-2B154B241F10}" destId="{1BAAA8E0-2C39-48AA-97C4-FCD8221BAF38}" srcOrd="4" destOrd="0" presId="urn:microsoft.com/office/officeart/2005/8/layout/vList2"/>
    <dgm:cxn modelId="{A9F15AAA-98B0-48DE-B485-FEB9819E62CA}" type="presParOf" srcId="{10C6F429-F2E7-47BD-BD55-2B154B241F10}" destId="{96EE4B77-8FCF-4751-872A-56A5624E08B8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4146E9-6F07-450E-8886-2BE722AED67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7A09AC-C974-4CE0-BB16-565A6A3F1AFB}">
      <dgm:prSet/>
      <dgm:spPr/>
      <dgm:t>
        <a:bodyPr/>
        <a:lstStyle/>
        <a:p>
          <a:pPr rtl="0"/>
          <a:r>
            <a:rPr lang="en-US" b="1" baseline="0" dirty="0" smtClean="0"/>
            <a:t>Reviewers</a:t>
          </a:r>
          <a:endParaRPr lang="en-US" dirty="0"/>
        </a:p>
      </dgm:t>
    </dgm:pt>
    <dgm:pt modelId="{21F95FC7-5A39-496B-B6F2-48BAB0BFC103}" type="parTrans" cxnId="{F29A9974-8B02-4098-89BD-DBC57501D1FA}">
      <dgm:prSet/>
      <dgm:spPr/>
      <dgm:t>
        <a:bodyPr/>
        <a:lstStyle/>
        <a:p>
          <a:endParaRPr lang="en-US"/>
        </a:p>
      </dgm:t>
    </dgm:pt>
    <dgm:pt modelId="{CF69D4A3-B52A-4137-B482-5D4A260F5567}" type="sibTrans" cxnId="{F29A9974-8B02-4098-89BD-DBC57501D1FA}">
      <dgm:prSet/>
      <dgm:spPr/>
      <dgm:t>
        <a:bodyPr/>
        <a:lstStyle/>
        <a:p>
          <a:endParaRPr lang="en-US"/>
        </a:p>
      </dgm:t>
    </dgm:pt>
    <dgm:pt modelId="{9ECE3F52-9976-4317-8F69-37F3E9F71B21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These are the individuals with a specific technical or business background (also called checkers or inspectors) who, after the necessary preparation, identify and describe findings (e.g. defects) in the product under review. </a:t>
          </a:r>
          <a:endParaRPr lang="en-US" dirty="0"/>
        </a:p>
      </dgm:t>
    </dgm:pt>
    <dgm:pt modelId="{A928DDC0-6653-46DB-9557-A6A6874EEC35}" type="parTrans" cxnId="{74E305BB-0650-4510-87A2-E788627BA4D1}">
      <dgm:prSet/>
      <dgm:spPr/>
      <dgm:t>
        <a:bodyPr/>
        <a:lstStyle/>
        <a:p>
          <a:endParaRPr lang="en-US"/>
        </a:p>
      </dgm:t>
    </dgm:pt>
    <dgm:pt modelId="{4CDBEC4D-08C5-4738-934B-AD85BF86B12D}" type="sibTrans" cxnId="{74E305BB-0650-4510-87A2-E788627BA4D1}">
      <dgm:prSet/>
      <dgm:spPr/>
      <dgm:t>
        <a:bodyPr/>
        <a:lstStyle/>
        <a:p>
          <a:endParaRPr lang="en-US"/>
        </a:p>
      </dgm:t>
    </dgm:pt>
    <dgm:pt modelId="{3019555D-B68C-4835-BA22-8BC24A0C9BC0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Reviewers should be chosen to represent different perspectives and roles in the review process and take part in any review meetings.</a:t>
          </a:r>
          <a:endParaRPr lang="en-US" dirty="0"/>
        </a:p>
      </dgm:t>
    </dgm:pt>
    <dgm:pt modelId="{670BAD37-80D3-485C-BAE9-94324138AD4C}" type="parTrans" cxnId="{96B5451F-4B7D-46B8-AD64-04721DC001A5}">
      <dgm:prSet/>
      <dgm:spPr/>
      <dgm:t>
        <a:bodyPr/>
        <a:lstStyle/>
        <a:p>
          <a:endParaRPr lang="en-US"/>
        </a:p>
      </dgm:t>
    </dgm:pt>
    <dgm:pt modelId="{08BF6315-B8B4-47AF-B886-A2B09576436D}" type="sibTrans" cxnId="{96B5451F-4B7D-46B8-AD64-04721DC001A5}">
      <dgm:prSet/>
      <dgm:spPr/>
      <dgm:t>
        <a:bodyPr/>
        <a:lstStyle/>
        <a:p>
          <a:endParaRPr lang="en-US"/>
        </a:p>
      </dgm:t>
    </dgm:pt>
    <dgm:pt modelId="{E809FF8E-F452-434C-B7F7-7CA6C7CA9FB1}">
      <dgm:prSet/>
      <dgm:spPr/>
      <dgm:t>
        <a:bodyPr/>
        <a:lstStyle/>
        <a:p>
          <a:pPr rtl="0"/>
          <a:r>
            <a:rPr lang="en-US" b="1" baseline="0" dirty="0" smtClean="0"/>
            <a:t>Scribe (or recorder)</a:t>
          </a:r>
          <a:endParaRPr lang="en-US" b="0" baseline="0" dirty="0"/>
        </a:p>
      </dgm:t>
    </dgm:pt>
    <dgm:pt modelId="{1452B32E-E4F3-44CE-9284-3A636FEE0EDA}" type="parTrans" cxnId="{90A7AB1B-6F45-4634-B669-D1CCF6B0DD2B}">
      <dgm:prSet/>
      <dgm:spPr/>
      <dgm:t>
        <a:bodyPr/>
        <a:lstStyle/>
        <a:p>
          <a:endParaRPr lang="en-US"/>
        </a:p>
      </dgm:t>
    </dgm:pt>
    <dgm:pt modelId="{04D74F18-2EB7-489E-9BE8-2DD4E7863D38}" type="sibTrans" cxnId="{90A7AB1B-6F45-4634-B669-D1CCF6B0DD2B}">
      <dgm:prSet/>
      <dgm:spPr/>
      <dgm:t>
        <a:bodyPr/>
        <a:lstStyle/>
        <a:p>
          <a:endParaRPr lang="en-US"/>
        </a:p>
      </dgm:t>
    </dgm:pt>
    <dgm:pt modelId="{51C2C0C9-E093-40D6-8B8D-F95E2F8AFD3F}">
      <dgm:prSet/>
      <dgm:spPr/>
      <dgm:t>
        <a:bodyPr/>
        <a:lstStyle/>
        <a:p>
          <a:pPr rtl="0"/>
          <a:r>
            <a:rPr lang="en-US" b="0" baseline="0" dirty="0" smtClean="0"/>
            <a:t>Documents all of the issues, problems and open points that were identified during the meeting.</a:t>
          </a:r>
          <a:endParaRPr lang="en-US" b="0" baseline="0" dirty="0"/>
        </a:p>
      </dgm:t>
    </dgm:pt>
    <dgm:pt modelId="{1E61AB49-8220-4AD4-A452-C034E5FDCE0C}" type="parTrans" cxnId="{D61E7B41-31C2-462A-91DE-FE38CFDCC183}">
      <dgm:prSet/>
      <dgm:spPr/>
      <dgm:t>
        <a:bodyPr/>
        <a:lstStyle/>
        <a:p>
          <a:endParaRPr lang="en-US"/>
        </a:p>
      </dgm:t>
    </dgm:pt>
    <dgm:pt modelId="{AA2797BB-1DCD-4BF1-9A45-51B8ACABD4DD}" type="sibTrans" cxnId="{D61E7B41-31C2-462A-91DE-FE38CFDCC183}">
      <dgm:prSet/>
      <dgm:spPr/>
      <dgm:t>
        <a:bodyPr/>
        <a:lstStyle/>
        <a:p>
          <a:endParaRPr lang="en-US"/>
        </a:p>
      </dgm:t>
    </dgm:pt>
    <dgm:pt modelId="{99CBC481-1F7A-467C-A2EA-FE5B3F71CAC7}" type="pres">
      <dgm:prSet presAssocID="{324146E9-6F07-450E-8886-2BE722AED6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5E2A9A-4B24-4D20-B7F7-6A2A6E04DEB0}" type="pres">
      <dgm:prSet presAssocID="{847A09AC-C974-4CE0-BB16-565A6A3F1AFB}" presName="parentText" presStyleLbl="node1" presStyleIdx="0" presStyleCnt="2" custLinFactNeighborY="-42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27BCD-8493-404A-8085-A2401D92BFA7}" type="pres">
      <dgm:prSet presAssocID="{847A09AC-C974-4CE0-BB16-565A6A3F1AFB}" presName="childText" presStyleLbl="revTx" presStyleIdx="0" presStyleCnt="2" custLinFactNeighborY="-3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A2584-CC1A-4CD2-801F-CBDCCC270815}" type="pres">
      <dgm:prSet presAssocID="{E809FF8E-F452-434C-B7F7-7CA6C7CA9FB1}" presName="parentText" presStyleLbl="node1" presStyleIdx="1" presStyleCnt="2" custLinFactNeighborY="158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4A8D1-262A-471A-B5B7-6C481F7F7AC9}" type="pres">
      <dgm:prSet presAssocID="{E809FF8E-F452-434C-B7F7-7CA6C7CA9FB1}" presName="childText" presStyleLbl="revTx" presStyleIdx="1" presStyleCnt="2" custLinFactNeighborY="24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DAF415-07AB-4A22-A18A-FF1906313E31}" type="presOf" srcId="{3019555D-B68C-4835-BA22-8BC24A0C9BC0}" destId="{26827BCD-8493-404A-8085-A2401D92BFA7}" srcOrd="0" destOrd="1" presId="urn:microsoft.com/office/officeart/2005/8/layout/vList2"/>
    <dgm:cxn modelId="{96B5451F-4B7D-46B8-AD64-04721DC001A5}" srcId="{847A09AC-C974-4CE0-BB16-565A6A3F1AFB}" destId="{3019555D-B68C-4835-BA22-8BC24A0C9BC0}" srcOrd="1" destOrd="0" parTransId="{670BAD37-80D3-485C-BAE9-94324138AD4C}" sibTransId="{08BF6315-B8B4-47AF-B886-A2B09576436D}"/>
    <dgm:cxn modelId="{F29A9974-8B02-4098-89BD-DBC57501D1FA}" srcId="{324146E9-6F07-450E-8886-2BE722AED67E}" destId="{847A09AC-C974-4CE0-BB16-565A6A3F1AFB}" srcOrd="0" destOrd="0" parTransId="{21F95FC7-5A39-496B-B6F2-48BAB0BFC103}" sibTransId="{CF69D4A3-B52A-4137-B482-5D4A260F5567}"/>
    <dgm:cxn modelId="{B4EB2A53-5C3F-4349-8D5A-B89FBC7A1400}" type="presOf" srcId="{324146E9-6F07-450E-8886-2BE722AED67E}" destId="{99CBC481-1F7A-467C-A2EA-FE5B3F71CAC7}" srcOrd="0" destOrd="0" presId="urn:microsoft.com/office/officeart/2005/8/layout/vList2"/>
    <dgm:cxn modelId="{C1A0D2CC-B424-45C2-900D-859E1804710F}" type="presOf" srcId="{E809FF8E-F452-434C-B7F7-7CA6C7CA9FB1}" destId="{C3DA2584-CC1A-4CD2-801F-CBDCCC270815}" srcOrd="0" destOrd="0" presId="urn:microsoft.com/office/officeart/2005/8/layout/vList2"/>
    <dgm:cxn modelId="{71C40918-6663-4660-9B8D-A20787061AB1}" type="presOf" srcId="{9ECE3F52-9976-4317-8F69-37F3E9F71B21}" destId="{26827BCD-8493-404A-8085-A2401D92BFA7}" srcOrd="0" destOrd="0" presId="urn:microsoft.com/office/officeart/2005/8/layout/vList2"/>
    <dgm:cxn modelId="{7F89F4D2-A5AF-4F68-82AA-119DD4812FEE}" type="presOf" srcId="{51C2C0C9-E093-40D6-8B8D-F95E2F8AFD3F}" destId="{8E84A8D1-262A-471A-B5B7-6C481F7F7AC9}" srcOrd="0" destOrd="0" presId="urn:microsoft.com/office/officeart/2005/8/layout/vList2"/>
    <dgm:cxn modelId="{74E305BB-0650-4510-87A2-E788627BA4D1}" srcId="{847A09AC-C974-4CE0-BB16-565A6A3F1AFB}" destId="{9ECE3F52-9976-4317-8F69-37F3E9F71B21}" srcOrd="0" destOrd="0" parTransId="{A928DDC0-6653-46DB-9557-A6A6874EEC35}" sibTransId="{4CDBEC4D-08C5-4738-934B-AD85BF86B12D}"/>
    <dgm:cxn modelId="{D61E7B41-31C2-462A-91DE-FE38CFDCC183}" srcId="{E809FF8E-F452-434C-B7F7-7CA6C7CA9FB1}" destId="{51C2C0C9-E093-40D6-8B8D-F95E2F8AFD3F}" srcOrd="0" destOrd="0" parTransId="{1E61AB49-8220-4AD4-A452-C034E5FDCE0C}" sibTransId="{AA2797BB-1DCD-4BF1-9A45-51B8ACABD4DD}"/>
    <dgm:cxn modelId="{90A7AB1B-6F45-4634-B669-D1CCF6B0DD2B}" srcId="{324146E9-6F07-450E-8886-2BE722AED67E}" destId="{E809FF8E-F452-434C-B7F7-7CA6C7CA9FB1}" srcOrd="1" destOrd="0" parTransId="{1452B32E-E4F3-44CE-9284-3A636FEE0EDA}" sibTransId="{04D74F18-2EB7-489E-9BE8-2DD4E7863D38}"/>
    <dgm:cxn modelId="{C521BDA2-F416-4F73-9DA9-5B6118159B8E}" type="presOf" srcId="{847A09AC-C974-4CE0-BB16-565A6A3F1AFB}" destId="{1C5E2A9A-4B24-4D20-B7F7-6A2A6E04DEB0}" srcOrd="0" destOrd="0" presId="urn:microsoft.com/office/officeart/2005/8/layout/vList2"/>
    <dgm:cxn modelId="{BD1EBD7B-7FA8-4218-8F57-FCEA5E93703A}" type="presParOf" srcId="{99CBC481-1F7A-467C-A2EA-FE5B3F71CAC7}" destId="{1C5E2A9A-4B24-4D20-B7F7-6A2A6E04DEB0}" srcOrd="0" destOrd="0" presId="urn:microsoft.com/office/officeart/2005/8/layout/vList2"/>
    <dgm:cxn modelId="{3843C602-4C6E-46B4-8DF4-9C9475DDE62C}" type="presParOf" srcId="{99CBC481-1F7A-467C-A2EA-FE5B3F71CAC7}" destId="{26827BCD-8493-404A-8085-A2401D92BFA7}" srcOrd="1" destOrd="0" presId="urn:microsoft.com/office/officeart/2005/8/layout/vList2"/>
    <dgm:cxn modelId="{A4FFB2E4-74A8-44D4-8FFE-4B6D3965975C}" type="presParOf" srcId="{99CBC481-1F7A-467C-A2EA-FE5B3F71CAC7}" destId="{C3DA2584-CC1A-4CD2-801F-CBDCCC270815}" srcOrd="2" destOrd="0" presId="urn:microsoft.com/office/officeart/2005/8/layout/vList2"/>
    <dgm:cxn modelId="{D7F21B35-17EB-4169-8E4B-B96F7A5E9A04}" type="presParOf" srcId="{99CBC481-1F7A-467C-A2EA-FE5B3F71CAC7}" destId="{8E84A8D1-262A-471A-B5B7-6C481F7F7AC9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4E479-462B-4D9C-B49A-157ACC6208AF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3176D4-061E-47CC-8A9A-E6A974FFC275}">
      <dgm:prSet/>
      <dgm:spPr/>
      <dgm:t>
        <a:bodyPr/>
        <a:lstStyle/>
        <a:p>
          <a:pPr rtl="0"/>
          <a:r>
            <a:rPr lang="en-US" b="1" baseline="0" dirty="0" smtClean="0"/>
            <a:t>Informal Review</a:t>
          </a:r>
          <a:endParaRPr lang="en-US" dirty="0"/>
        </a:p>
      </dgm:t>
    </dgm:pt>
    <dgm:pt modelId="{10FF33E3-8B53-4D8D-883F-978519DFBCC7}" type="parTrans" cxnId="{92E8E034-0B6B-42DD-9983-58122D171A8C}">
      <dgm:prSet/>
      <dgm:spPr/>
      <dgm:t>
        <a:bodyPr/>
        <a:lstStyle/>
        <a:p>
          <a:endParaRPr lang="en-US"/>
        </a:p>
      </dgm:t>
    </dgm:pt>
    <dgm:pt modelId="{92DB70F3-D9C8-4A31-8DFF-EB03A57E934D}" type="sibTrans" cxnId="{92E8E034-0B6B-42DD-9983-58122D171A8C}">
      <dgm:prSet/>
      <dgm:spPr/>
      <dgm:t>
        <a:bodyPr/>
        <a:lstStyle/>
        <a:p>
          <a:endParaRPr lang="en-US"/>
        </a:p>
      </dgm:t>
    </dgm:pt>
    <dgm:pt modelId="{CDECBE1A-E47C-43AA-9083-F916414DD9AB}">
      <dgm:prSet/>
      <dgm:spPr/>
      <dgm:t>
        <a:bodyPr/>
        <a:lstStyle/>
        <a:p>
          <a:pPr rtl="0"/>
          <a:r>
            <a:rPr lang="en-US" b="0" baseline="0" dirty="0" smtClean="0"/>
            <a:t>No formal process.</a:t>
          </a:r>
          <a:endParaRPr lang="en-US" b="0" dirty="0"/>
        </a:p>
      </dgm:t>
    </dgm:pt>
    <dgm:pt modelId="{F3E85E85-77EE-40B3-BC03-8FE3D3BAF561}" type="parTrans" cxnId="{47957A65-B741-4D33-B700-EAE19460DBCA}">
      <dgm:prSet/>
      <dgm:spPr/>
      <dgm:t>
        <a:bodyPr/>
        <a:lstStyle/>
        <a:p>
          <a:endParaRPr lang="en-US"/>
        </a:p>
      </dgm:t>
    </dgm:pt>
    <dgm:pt modelId="{749C2505-8E51-48C2-877E-52606BD8F057}" type="sibTrans" cxnId="{47957A65-B741-4D33-B700-EAE19460DBCA}">
      <dgm:prSet/>
      <dgm:spPr/>
      <dgm:t>
        <a:bodyPr/>
        <a:lstStyle/>
        <a:p>
          <a:endParaRPr lang="en-US"/>
        </a:p>
      </dgm:t>
    </dgm:pt>
    <dgm:pt modelId="{1D8701A7-6205-4F31-A132-4A7AB12F3E28}">
      <dgm:prSet/>
      <dgm:spPr/>
      <dgm:t>
        <a:bodyPr/>
        <a:lstStyle/>
        <a:p>
          <a:pPr rtl="0"/>
          <a:r>
            <a:rPr lang="en-US" b="0" baseline="0" dirty="0" smtClean="0"/>
            <a:t>May take the form of pair programming or a technical lead reviewing designs and code.</a:t>
          </a:r>
          <a:endParaRPr lang="en-US" b="0" dirty="0"/>
        </a:p>
      </dgm:t>
    </dgm:pt>
    <dgm:pt modelId="{E06BDD32-50A2-493B-8273-7321E4FFFA6D}" type="parTrans" cxnId="{FE05FD8B-879E-4530-98DE-B289C5C4B61E}">
      <dgm:prSet/>
      <dgm:spPr/>
      <dgm:t>
        <a:bodyPr/>
        <a:lstStyle/>
        <a:p>
          <a:endParaRPr lang="en-US"/>
        </a:p>
      </dgm:t>
    </dgm:pt>
    <dgm:pt modelId="{71A23B74-9C7C-4E65-8E56-90C962C89FC3}" type="sibTrans" cxnId="{FE05FD8B-879E-4530-98DE-B289C5C4B61E}">
      <dgm:prSet/>
      <dgm:spPr/>
      <dgm:t>
        <a:bodyPr/>
        <a:lstStyle/>
        <a:p>
          <a:endParaRPr lang="en-US"/>
        </a:p>
      </dgm:t>
    </dgm:pt>
    <dgm:pt modelId="{F47ABA34-E94D-4B77-B108-367C1CEFDFA0}">
      <dgm:prSet/>
      <dgm:spPr/>
      <dgm:t>
        <a:bodyPr/>
        <a:lstStyle/>
        <a:p>
          <a:pPr rtl="0"/>
          <a:r>
            <a:rPr lang="en-US" b="0" dirty="0" smtClean="0"/>
            <a:t>Results may be documented.</a:t>
          </a:r>
          <a:endParaRPr lang="en-US" b="0" dirty="0"/>
        </a:p>
      </dgm:t>
    </dgm:pt>
    <dgm:pt modelId="{451C45B9-0E88-47A7-BF11-44F932562FB5}" type="parTrans" cxnId="{58FC8A95-2B17-4CFC-8964-AA4CDB257BB2}">
      <dgm:prSet/>
      <dgm:spPr/>
      <dgm:t>
        <a:bodyPr/>
        <a:lstStyle/>
        <a:p>
          <a:endParaRPr lang="en-US"/>
        </a:p>
      </dgm:t>
    </dgm:pt>
    <dgm:pt modelId="{F33A9CE7-106C-416C-8DAC-BCDF9FA9D67E}" type="sibTrans" cxnId="{58FC8A95-2B17-4CFC-8964-AA4CDB257BB2}">
      <dgm:prSet/>
      <dgm:spPr/>
      <dgm:t>
        <a:bodyPr/>
        <a:lstStyle/>
        <a:p>
          <a:endParaRPr lang="en-US"/>
        </a:p>
      </dgm:t>
    </dgm:pt>
    <dgm:pt modelId="{AD2A230B-89C0-4EEC-82B7-9F3859E6A368}">
      <dgm:prSet/>
      <dgm:spPr/>
      <dgm:t>
        <a:bodyPr/>
        <a:lstStyle/>
        <a:p>
          <a:pPr rtl="0"/>
          <a:r>
            <a:rPr lang="en-US" b="0" dirty="0" smtClean="0"/>
            <a:t>Varies in usefulness depending on the reviewers.</a:t>
          </a:r>
          <a:endParaRPr lang="en-US" b="0" dirty="0"/>
        </a:p>
      </dgm:t>
    </dgm:pt>
    <dgm:pt modelId="{79B97282-F02B-4154-A46C-EEB621707545}" type="parTrans" cxnId="{EFCE8716-5C36-4AFF-90CE-EFA136151D66}">
      <dgm:prSet/>
      <dgm:spPr/>
      <dgm:t>
        <a:bodyPr/>
        <a:lstStyle/>
        <a:p>
          <a:endParaRPr lang="en-US"/>
        </a:p>
      </dgm:t>
    </dgm:pt>
    <dgm:pt modelId="{9BCB0EA6-79C8-492E-A81D-18829E8DADF1}" type="sibTrans" cxnId="{EFCE8716-5C36-4AFF-90CE-EFA136151D66}">
      <dgm:prSet/>
      <dgm:spPr/>
      <dgm:t>
        <a:bodyPr/>
        <a:lstStyle/>
        <a:p>
          <a:endParaRPr lang="en-US"/>
        </a:p>
      </dgm:t>
    </dgm:pt>
    <dgm:pt modelId="{E80649A9-CC9B-4D8D-B496-62F580C08C2C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Main purpose:</a:t>
          </a:r>
          <a:r>
            <a:rPr lang="en-US" b="0" dirty="0" smtClean="0">
              <a:solidFill>
                <a:schemeClr val="tx2"/>
              </a:solidFill>
            </a:rPr>
            <a:t> inexpensive way to get some benefit.</a:t>
          </a:r>
          <a:endParaRPr lang="en-US" b="0" dirty="0">
            <a:solidFill>
              <a:schemeClr val="tx2"/>
            </a:solidFill>
          </a:endParaRPr>
        </a:p>
      </dgm:t>
    </dgm:pt>
    <dgm:pt modelId="{40FDD874-571B-4440-9AC2-1C01F6D56509}" type="parTrans" cxnId="{E99366A1-4E25-4212-8B89-D156C35C531E}">
      <dgm:prSet/>
      <dgm:spPr/>
      <dgm:t>
        <a:bodyPr/>
        <a:lstStyle/>
        <a:p>
          <a:endParaRPr lang="en-US"/>
        </a:p>
      </dgm:t>
    </dgm:pt>
    <dgm:pt modelId="{44C8EA2A-C4B3-46AD-B47B-DC73DC6C214B}" type="sibTrans" cxnId="{E99366A1-4E25-4212-8B89-D156C35C531E}">
      <dgm:prSet/>
      <dgm:spPr/>
      <dgm:t>
        <a:bodyPr/>
        <a:lstStyle/>
        <a:p>
          <a:endParaRPr lang="en-US"/>
        </a:p>
      </dgm:t>
    </dgm:pt>
    <dgm:pt modelId="{E5D88D99-B01D-431F-A947-92FF97341FE3}">
      <dgm:prSet/>
      <dgm:spPr/>
      <dgm:t>
        <a:bodyPr/>
        <a:lstStyle/>
        <a:p>
          <a:pPr rtl="0"/>
          <a:r>
            <a:rPr lang="en-US" b="1" dirty="0" smtClean="0"/>
            <a:t>Walkthrough</a:t>
          </a:r>
          <a:endParaRPr lang="en-US" b="0" dirty="0"/>
        </a:p>
      </dgm:t>
    </dgm:pt>
    <dgm:pt modelId="{F7E58D4C-8C97-46B9-94F7-2F70F9844984}" type="parTrans" cxnId="{E095BBE1-3AC7-413E-972C-57E7CD614B6E}">
      <dgm:prSet/>
      <dgm:spPr/>
      <dgm:t>
        <a:bodyPr/>
        <a:lstStyle/>
        <a:p>
          <a:endParaRPr lang="en-US"/>
        </a:p>
      </dgm:t>
    </dgm:pt>
    <dgm:pt modelId="{0EA9544A-1A29-403E-BC1B-7C9AC516060A}" type="sibTrans" cxnId="{E095BBE1-3AC7-413E-972C-57E7CD614B6E}">
      <dgm:prSet/>
      <dgm:spPr/>
      <dgm:t>
        <a:bodyPr/>
        <a:lstStyle/>
        <a:p>
          <a:endParaRPr lang="en-US"/>
        </a:p>
      </dgm:t>
    </dgm:pt>
    <dgm:pt modelId="{849A51E5-978B-4F08-AFC5-1B0710863E76}">
      <dgm:prSet/>
      <dgm:spPr/>
      <dgm:t>
        <a:bodyPr/>
        <a:lstStyle/>
        <a:p>
          <a:pPr rtl="0"/>
          <a:r>
            <a:rPr lang="en-US" b="0" dirty="0" smtClean="0"/>
            <a:t>Meeting led by author.</a:t>
          </a:r>
          <a:endParaRPr lang="en-US" b="0" dirty="0"/>
        </a:p>
      </dgm:t>
    </dgm:pt>
    <dgm:pt modelId="{EFF4DFEA-4316-4F8A-B740-735DE475DED9}" type="parTrans" cxnId="{628CBE72-ECBB-4E50-A35B-C41BD3F916E7}">
      <dgm:prSet/>
      <dgm:spPr/>
      <dgm:t>
        <a:bodyPr/>
        <a:lstStyle/>
        <a:p>
          <a:endParaRPr lang="en-US"/>
        </a:p>
      </dgm:t>
    </dgm:pt>
    <dgm:pt modelId="{48133024-3A4F-4D63-9A91-DBA56090A0DA}" type="sibTrans" cxnId="{628CBE72-ECBB-4E50-A35B-C41BD3F916E7}">
      <dgm:prSet/>
      <dgm:spPr/>
      <dgm:t>
        <a:bodyPr/>
        <a:lstStyle/>
        <a:p>
          <a:endParaRPr lang="en-US"/>
        </a:p>
      </dgm:t>
    </dgm:pt>
    <dgm:pt modelId="{E670756E-EFC9-4C01-845B-5AE2820AFC65}">
      <dgm:prSet/>
      <dgm:spPr/>
      <dgm:t>
        <a:bodyPr/>
        <a:lstStyle/>
        <a:p>
          <a:pPr rtl="0"/>
          <a:r>
            <a:rPr lang="en-US" b="0" dirty="0" smtClean="0"/>
            <a:t>May take the form of scenarios, dry runs, peer group participation.</a:t>
          </a:r>
          <a:endParaRPr lang="en-US" b="0" dirty="0"/>
        </a:p>
      </dgm:t>
    </dgm:pt>
    <dgm:pt modelId="{556BD859-85C6-4E9E-8CE6-35D23F573A27}" type="parTrans" cxnId="{A557DFC3-8709-452E-A0B8-8CAEB890151C}">
      <dgm:prSet/>
      <dgm:spPr/>
      <dgm:t>
        <a:bodyPr/>
        <a:lstStyle/>
        <a:p>
          <a:endParaRPr lang="en-US"/>
        </a:p>
      </dgm:t>
    </dgm:pt>
    <dgm:pt modelId="{EA664776-E74A-43B4-B07D-AE8909044AB1}" type="sibTrans" cxnId="{A557DFC3-8709-452E-A0B8-8CAEB890151C}">
      <dgm:prSet/>
      <dgm:spPr/>
      <dgm:t>
        <a:bodyPr/>
        <a:lstStyle/>
        <a:p>
          <a:endParaRPr lang="en-US"/>
        </a:p>
      </dgm:t>
    </dgm:pt>
    <dgm:pt modelId="{3AA7594B-387B-460E-A3F0-EA519E16D65A}">
      <dgm:prSet/>
      <dgm:spPr/>
      <dgm:t>
        <a:bodyPr/>
        <a:lstStyle/>
        <a:p>
          <a:pPr rtl="0"/>
          <a:r>
            <a:rPr lang="en-US" b="0" dirty="0" smtClean="0"/>
            <a:t>Open-ended sessions</a:t>
          </a:r>
          <a:endParaRPr lang="en-US" b="0" dirty="0"/>
        </a:p>
      </dgm:t>
    </dgm:pt>
    <dgm:pt modelId="{AA0B0D78-EC7C-457B-9EE7-69490EAE9A3B}" type="parTrans" cxnId="{F39C3B66-98E8-481A-87DA-8232F88C08A8}">
      <dgm:prSet/>
      <dgm:spPr/>
      <dgm:t>
        <a:bodyPr/>
        <a:lstStyle/>
        <a:p>
          <a:endParaRPr lang="en-US"/>
        </a:p>
      </dgm:t>
    </dgm:pt>
    <dgm:pt modelId="{3F66FF4B-62DF-4A24-86B2-735A112841C5}" type="sibTrans" cxnId="{F39C3B66-98E8-481A-87DA-8232F88C08A8}">
      <dgm:prSet/>
      <dgm:spPr/>
      <dgm:t>
        <a:bodyPr/>
        <a:lstStyle/>
        <a:p>
          <a:endParaRPr lang="en-US"/>
        </a:p>
      </dgm:t>
    </dgm:pt>
    <dgm:pt modelId="{A6256F7E-A782-4E11-B48C-524E0D3AF405}">
      <dgm:prSet/>
      <dgm:spPr/>
      <dgm:t>
        <a:bodyPr/>
        <a:lstStyle/>
        <a:p>
          <a:pPr rtl="0"/>
          <a:r>
            <a:rPr lang="en-US" b="0" dirty="0" smtClean="0"/>
            <a:t>Optional pre-meeting preparation of reviewers.</a:t>
          </a:r>
          <a:endParaRPr lang="en-US" b="0" dirty="0"/>
        </a:p>
      </dgm:t>
    </dgm:pt>
    <dgm:pt modelId="{AC57C6D2-2019-4F6D-B269-AA4C3116A9B8}" type="parTrans" cxnId="{3B2CADE1-467F-429F-9F33-9BB041829A64}">
      <dgm:prSet/>
      <dgm:spPr/>
      <dgm:t>
        <a:bodyPr/>
        <a:lstStyle/>
        <a:p>
          <a:endParaRPr lang="en-US"/>
        </a:p>
      </dgm:t>
    </dgm:pt>
    <dgm:pt modelId="{AC1DD9D9-A25E-4815-A9E2-048001A82152}" type="sibTrans" cxnId="{3B2CADE1-467F-429F-9F33-9BB041829A64}">
      <dgm:prSet/>
      <dgm:spPr/>
      <dgm:t>
        <a:bodyPr/>
        <a:lstStyle/>
        <a:p>
          <a:endParaRPr lang="en-US"/>
        </a:p>
      </dgm:t>
    </dgm:pt>
    <dgm:pt modelId="{82C95F33-A59C-485D-8940-431CD2DCC17A}">
      <dgm:prSet/>
      <dgm:spPr/>
      <dgm:t>
        <a:bodyPr/>
        <a:lstStyle/>
        <a:p>
          <a:pPr rtl="0"/>
          <a:r>
            <a:rPr lang="en-US" b="0" dirty="0" smtClean="0"/>
            <a:t>Optional preparation of a review report including list of findings.</a:t>
          </a:r>
          <a:endParaRPr lang="en-US" b="0" dirty="0"/>
        </a:p>
      </dgm:t>
    </dgm:pt>
    <dgm:pt modelId="{4489B4A4-729E-4D1B-A3DA-A4D282593E30}" type="parTrans" cxnId="{B17D4E2D-5C0C-45ED-8707-99F9166A0A40}">
      <dgm:prSet/>
      <dgm:spPr/>
      <dgm:t>
        <a:bodyPr/>
        <a:lstStyle/>
        <a:p>
          <a:endParaRPr lang="en-US"/>
        </a:p>
      </dgm:t>
    </dgm:pt>
    <dgm:pt modelId="{C2DF42BD-13CB-47AF-B6F7-A880CB28B61F}" type="sibTrans" cxnId="{B17D4E2D-5C0C-45ED-8707-99F9166A0A40}">
      <dgm:prSet/>
      <dgm:spPr/>
      <dgm:t>
        <a:bodyPr/>
        <a:lstStyle/>
        <a:p>
          <a:endParaRPr lang="en-US"/>
        </a:p>
      </dgm:t>
    </dgm:pt>
    <dgm:pt modelId="{D06BB4F5-460C-48CF-B03E-2F2B9906E48C}">
      <dgm:prSet/>
      <dgm:spPr/>
      <dgm:t>
        <a:bodyPr/>
        <a:lstStyle/>
        <a:p>
          <a:pPr rtl="0"/>
          <a:r>
            <a:rPr lang="en-US" b="0" dirty="0" smtClean="0"/>
            <a:t>Optional scribe (who is not the author)</a:t>
          </a:r>
          <a:endParaRPr lang="en-US" b="0" dirty="0"/>
        </a:p>
      </dgm:t>
    </dgm:pt>
    <dgm:pt modelId="{B226BF3A-6BE7-4109-B4C4-6CEE76E74843}" type="parTrans" cxnId="{DE65FD35-ADAB-464F-8C38-89DEBB5737FC}">
      <dgm:prSet/>
      <dgm:spPr/>
      <dgm:t>
        <a:bodyPr/>
        <a:lstStyle/>
        <a:p>
          <a:endParaRPr lang="en-US"/>
        </a:p>
      </dgm:t>
    </dgm:pt>
    <dgm:pt modelId="{7146CF56-910B-49EE-9CA3-81A8BAEB44E5}" type="sibTrans" cxnId="{DE65FD35-ADAB-464F-8C38-89DEBB5737FC}">
      <dgm:prSet/>
      <dgm:spPr/>
      <dgm:t>
        <a:bodyPr/>
        <a:lstStyle/>
        <a:p>
          <a:endParaRPr lang="en-US"/>
        </a:p>
      </dgm:t>
    </dgm:pt>
    <dgm:pt modelId="{574B6964-1229-4FB9-9755-11FB384E4DCB}">
      <dgm:prSet/>
      <dgm:spPr/>
      <dgm:t>
        <a:bodyPr/>
        <a:lstStyle/>
        <a:p>
          <a:pPr rtl="0"/>
          <a:r>
            <a:rPr lang="en-US" b="0" dirty="0" smtClean="0"/>
            <a:t>May vary in practice from quite informal to very formal</a:t>
          </a:r>
          <a:endParaRPr lang="en-US" b="0" dirty="0"/>
        </a:p>
      </dgm:t>
    </dgm:pt>
    <dgm:pt modelId="{9D0A7DC2-C718-4422-A334-1E8D379C5C0A}" type="parTrans" cxnId="{91DF29C4-2EB0-4308-901B-05117387B6D4}">
      <dgm:prSet/>
      <dgm:spPr/>
      <dgm:t>
        <a:bodyPr/>
        <a:lstStyle/>
        <a:p>
          <a:endParaRPr lang="en-US"/>
        </a:p>
      </dgm:t>
    </dgm:pt>
    <dgm:pt modelId="{1D57AEA5-ACCB-43A5-A409-6C407867CA5D}" type="sibTrans" cxnId="{91DF29C4-2EB0-4308-901B-05117387B6D4}">
      <dgm:prSet/>
      <dgm:spPr/>
      <dgm:t>
        <a:bodyPr/>
        <a:lstStyle/>
        <a:p>
          <a:endParaRPr lang="en-US"/>
        </a:p>
      </dgm:t>
    </dgm:pt>
    <dgm:pt modelId="{627A8954-71FD-414B-8AE0-CD9C0615AF5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Main purpose:</a:t>
          </a:r>
          <a:r>
            <a:rPr lang="en-US" b="0" dirty="0" smtClean="0">
              <a:solidFill>
                <a:schemeClr val="tx2"/>
              </a:solidFill>
            </a:rPr>
            <a:t> learning, gaining understanding, finding defects</a:t>
          </a:r>
          <a:endParaRPr lang="en-US" b="0" dirty="0">
            <a:solidFill>
              <a:schemeClr val="tx2"/>
            </a:solidFill>
          </a:endParaRPr>
        </a:p>
      </dgm:t>
    </dgm:pt>
    <dgm:pt modelId="{1714780A-89D8-482C-B8CC-4739D7F17DFE}" type="parTrans" cxnId="{75434E32-D4DE-4E72-A254-E3B7788C6B1B}">
      <dgm:prSet/>
      <dgm:spPr/>
      <dgm:t>
        <a:bodyPr/>
        <a:lstStyle/>
        <a:p>
          <a:endParaRPr lang="en-US"/>
        </a:p>
      </dgm:t>
    </dgm:pt>
    <dgm:pt modelId="{DAC464E0-AA42-4904-88DF-15871BB7FE91}" type="sibTrans" cxnId="{75434E32-D4DE-4E72-A254-E3B7788C6B1B}">
      <dgm:prSet/>
      <dgm:spPr/>
      <dgm:t>
        <a:bodyPr/>
        <a:lstStyle/>
        <a:p>
          <a:endParaRPr lang="en-US"/>
        </a:p>
      </dgm:t>
    </dgm:pt>
    <dgm:pt modelId="{D47BD5AE-AE54-4D40-B290-2C39F087C8F5}">
      <dgm:prSet/>
      <dgm:spPr/>
      <dgm:t>
        <a:bodyPr/>
        <a:lstStyle/>
        <a:p>
          <a:pPr rtl="0"/>
          <a:r>
            <a:rPr lang="en-US" smtClean="0"/>
            <a:t>A review not based on a formal (documented) procedure.</a:t>
          </a:r>
          <a:endParaRPr lang="en-US" b="0" dirty="0"/>
        </a:p>
      </dgm:t>
    </dgm:pt>
    <dgm:pt modelId="{A5E5FC43-EE84-4939-B399-4177CC82F721}" type="parTrans" cxnId="{2FC527B4-258D-4D1E-8FA0-EB3C2E629515}">
      <dgm:prSet/>
      <dgm:spPr/>
      <dgm:t>
        <a:bodyPr/>
        <a:lstStyle/>
        <a:p>
          <a:endParaRPr lang="en-US"/>
        </a:p>
      </dgm:t>
    </dgm:pt>
    <dgm:pt modelId="{1A618D94-2774-49F0-90CD-9BF2F54D2D98}" type="sibTrans" cxnId="{2FC527B4-258D-4D1E-8FA0-EB3C2E629515}">
      <dgm:prSet/>
      <dgm:spPr/>
      <dgm:t>
        <a:bodyPr/>
        <a:lstStyle/>
        <a:p>
          <a:endParaRPr lang="en-US"/>
        </a:p>
      </dgm:t>
    </dgm:pt>
    <dgm:pt modelId="{D826A51A-32F0-479F-9EB9-52534F8504B8}">
      <dgm:prSet/>
      <dgm:spPr/>
      <dgm:t>
        <a:bodyPr/>
        <a:lstStyle/>
        <a:p>
          <a:pPr rtl="0"/>
          <a:r>
            <a:rPr lang="en-US" smtClean="0"/>
            <a:t>A step-by-step presentation by the author of a document in order to gather information and to establish a common understanding of its content.</a:t>
          </a:r>
          <a:endParaRPr lang="en-US" b="0" dirty="0"/>
        </a:p>
      </dgm:t>
    </dgm:pt>
    <dgm:pt modelId="{69AFE32F-8721-45DA-9068-FC207EE165DC}" type="parTrans" cxnId="{A2435444-3F6D-4646-B4D2-165AFB3ECD14}">
      <dgm:prSet/>
      <dgm:spPr/>
      <dgm:t>
        <a:bodyPr/>
        <a:lstStyle/>
        <a:p>
          <a:endParaRPr lang="en-US"/>
        </a:p>
      </dgm:t>
    </dgm:pt>
    <dgm:pt modelId="{64F49AF6-B26B-4E66-AEA5-E68C7E20ED53}" type="sibTrans" cxnId="{A2435444-3F6D-4646-B4D2-165AFB3ECD14}">
      <dgm:prSet/>
      <dgm:spPr/>
      <dgm:t>
        <a:bodyPr/>
        <a:lstStyle/>
        <a:p>
          <a:endParaRPr lang="en-US"/>
        </a:p>
      </dgm:t>
    </dgm:pt>
    <dgm:pt modelId="{0F83D675-DD99-4F96-AE6C-DB055E3C332B}" type="pres">
      <dgm:prSet presAssocID="{F714E479-462B-4D9C-B49A-157ACC6208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F2C1E-F84E-44C9-9B61-17A396C7E467}" type="pres">
      <dgm:prSet presAssocID="{273176D4-061E-47CC-8A9A-E6A974FFC275}" presName="parentText" presStyleLbl="node1" presStyleIdx="0" presStyleCnt="2" custLinFactNeighborY="-43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67ED-A943-4E07-9EBE-4F07FF6883C5}" type="pres">
      <dgm:prSet presAssocID="{273176D4-061E-47CC-8A9A-E6A974FFC275}" presName="childText" presStyleLbl="revTx" presStyleIdx="0" presStyleCnt="2" custLinFactNeighborY="-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ACD12-7035-4226-A9A8-60CB1D36B372}" type="pres">
      <dgm:prSet presAssocID="{E5D88D99-B01D-431F-A947-92FF97341FE3}" presName="parentText" presStyleLbl="node1" presStyleIdx="1" presStyleCnt="2" custLinFactNeighborY="-9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496D5-BF07-4E8E-8367-F88E401E3123}" type="pres">
      <dgm:prSet presAssocID="{E5D88D99-B01D-431F-A947-92FF97341FE3}" presName="childText" presStyleLbl="revTx" presStyleIdx="1" presStyleCnt="2" custLinFactNeighborY="15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EE9DE1-1757-4086-99D3-53863DCC8F5F}" type="presOf" srcId="{1D8701A7-6205-4F31-A132-4A7AB12F3E28}" destId="{341567ED-A943-4E07-9EBE-4F07FF6883C5}" srcOrd="0" destOrd="2" presId="urn:microsoft.com/office/officeart/2005/8/layout/vList2"/>
    <dgm:cxn modelId="{3B2CADE1-467F-429F-9F33-9BB041829A64}" srcId="{3AA7594B-387B-460E-A3F0-EA519E16D65A}" destId="{A6256F7E-A782-4E11-B48C-524E0D3AF405}" srcOrd="0" destOrd="0" parTransId="{AC57C6D2-2019-4F6D-B269-AA4C3116A9B8}" sibTransId="{AC1DD9D9-A25E-4815-A9E2-048001A82152}"/>
    <dgm:cxn modelId="{B17D4E2D-5C0C-45ED-8707-99F9166A0A40}" srcId="{3AA7594B-387B-460E-A3F0-EA519E16D65A}" destId="{82C95F33-A59C-485D-8940-431CD2DCC17A}" srcOrd="1" destOrd="0" parTransId="{4489B4A4-729E-4D1B-A3DA-A4D282593E30}" sibTransId="{C2DF42BD-13CB-47AF-B6F7-A880CB28B61F}"/>
    <dgm:cxn modelId="{E56334BC-1845-4EF6-BDB2-4030AE043F4B}" type="presOf" srcId="{574B6964-1229-4FB9-9755-11FB384E4DCB}" destId="{673496D5-BF07-4E8E-8367-F88E401E3123}" srcOrd="0" destOrd="7" presId="urn:microsoft.com/office/officeart/2005/8/layout/vList2"/>
    <dgm:cxn modelId="{7597D065-BEDD-4C08-81BC-4B9BB2C87013}" type="presOf" srcId="{82C95F33-A59C-485D-8940-431CD2DCC17A}" destId="{673496D5-BF07-4E8E-8367-F88E401E3123}" srcOrd="0" destOrd="5" presId="urn:microsoft.com/office/officeart/2005/8/layout/vList2"/>
    <dgm:cxn modelId="{EFCE8716-5C36-4AFF-90CE-EFA136151D66}" srcId="{273176D4-061E-47CC-8A9A-E6A974FFC275}" destId="{AD2A230B-89C0-4EEC-82B7-9F3859E6A368}" srcOrd="4" destOrd="0" parTransId="{79B97282-F02B-4154-A46C-EEB621707545}" sibTransId="{9BCB0EA6-79C8-492E-A81D-18829E8DADF1}"/>
    <dgm:cxn modelId="{F39C3B66-98E8-481A-87DA-8232F88C08A8}" srcId="{E5D88D99-B01D-431F-A947-92FF97341FE3}" destId="{3AA7594B-387B-460E-A3F0-EA519E16D65A}" srcOrd="3" destOrd="0" parTransId="{AA0B0D78-EC7C-457B-9EE7-69490EAE9A3B}" sibTransId="{3F66FF4B-62DF-4A24-86B2-735A112841C5}"/>
    <dgm:cxn modelId="{FF26A028-F31F-4165-AD27-F54E4B2D9720}" type="presOf" srcId="{E80649A9-CC9B-4D8D-B496-62F580C08C2C}" destId="{341567ED-A943-4E07-9EBE-4F07FF6883C5}" srcOrd="0" destOrd="5" presId="urn:microsoft.com/office/officeart/2005/8/layout/vList2"/>
    <dgm:cxn modelId="{10FC9368-34E5-421D-B81A-C5D11B98449C}" type="presOf" srcId="{849A51E5-978B-4F08-AFC5-1B0710863E76}" destId="{673496D5-BF07-4E8E-8367-F88E401E3123}" srcOrd="0" destOrd="1" presId="urn:microsoft.com/office/officeart/2005/8/layout/vList2"/>
    <dgm:cxn modelId="{58FC8A95-2B17-4CFC-8964-AA4CDB257BB2}" srcId="{273176D4-061E-47CC-8A9A-E6A974FFC275}" destId="{F47ABA34-E94D-4B77-B108-367C1CEFDFA0}" srcOrd="3" destOrd="0" parTransId="{451C45B9-0E88-47A7-BF11-44F932562FB5}" sibTransId="{F33A9CE7-106C-416C-8DAC-BCDF9FA9D67E}"/>
    <dgm:cxn modelId="{91DF29C4-2EB0-4308-901B-05117387B6D4}" srcId="{E5D88D99-B01D-431F-A947-92FF97341FE3}" destId="{574B6964-1229-4FB9-9755-11FB384E4DCB}" srcOrd="5" destOrd="0" parTransId="{9D0A7DC2-C718-4422-A334-1E8D379C5C0A}" sibTransId="{1D57AEA5-ACCB-43A5-A409-6C407867CA5D}"/>
    <dgm:cxn modelId="{E99366A1-4E25-4212-8B89-D156C35C531E}" srcId="{273176D4-061E-47CC-8A9A-E6A974FFC275}" destId="{E80649A9-CC9B-4D8D-B496-62F580C08C2C}" srcOrd="5" destOrd="0" parTransId="{40FDD874-571B-4440-9AC2-1C01F6D56509}" sibTransId="{44C8EA2A-C4B3-46AD-B47B-DC73DC6C214B}"/>
    <dgm:cxn modelId="{26F1D6B8-240F-4F43-9574-ECA766CE484F}" type="presOf" srcId="{E670756E-EFC9-4C01-845B-5AE2820AFC65}" destId="{673496D5-BF07-4E8E-8367-F88E401E3123}" srcOrd="0" destOrd="2" presId="urn:microsoft.com/office/officeart/2005/8/layout/vList2"/>
    <dgm:cxn modelId="{75434E32-D4DE-4E72-A254-E3B7788C6B1B}" srcId="{E5D88D99-B01D-431F-A947-92FF97341FE3}" destId="{627A8954-71FD-414B-8AE0-CD9C0615AF5F}" srcOrd="6" destOrd="0" parTransId="{1714780A-89D8-482C-B8CC-4739D7F17DFE}" sibTransId="{DAC464E0-AA42-4904-88DF-15871BB7FE91}"/>
    <dgm:cxn modelId="{A2593580-CD29-48AE-84F4-0662DB903E40}" type="presOf" srcId="{627A8954-71FD-414B-8AE0-CD9C0615AF5F}" destId="{673496D5-BF07-4E8E-8367-F88E401E3123}" srcOrd="0" destOrd="8" presId="urn:microsoft.com/office/officeart/2005/8/layout/vList2"/>
    <dgm:cxn modelId="{47957A65-B741-4D33-B700-EAE19460DBCA}" srcId="{273176D4-061E-47CC-8A9A-E6A974FFC275}" destId="{CDECBE1A-E47C-43AA-9083-F916414DD9AB}" srcOrd="1" destOrd="0" parTransId="{F3E85E85-77EE-40B3-BC03-8FE3D3BAF561}" sibTransId="{749C2505-8E51-48C2-877E-52606BD8F057}"/>
    <dgm:cxn modelId="{FE05FD8B-879E-4530-98DE-B289C5C4B61E}" srcId="{273176D4-061E-47CC-8A9A-E6A974FFC275}" destId="{1D8701A7-6205-4F31-A132-4A7AB12F3E28}" srcOrd="2" destOrd="0" parTransId="{E06BDD32-50A2-493B-8273-7321E4FFFA6D}" sibTransId="{71A23B74-9C7C-4E65-8E56-90C962C89FC3}"/>
    <dgm:cxn modelId="{E76CF5FD-16C0-4948-817D-3F6B434D85B9}" type="presOf" srcId="{E5D88D99-B01D-431F-A947-92FF97341FE3}" destId="{305ACD12-7035-4226-A9A8-60CB1D36B372}" srcOrd="0" destOrd="0" presId="urn:microsoft.com/office/officeart/2005/8/layout/vList2"/>
    <dgm:cxn modelId="{06346789-7E4F-4697-AEAE-A43B261BE544}" type="presOf" srcId="{3AA7594B-387B-460E-A3F0-EA519E16D65A}" destId="{673496D5-BF07-4E8E-8367-F88E401E3123}" srcOrd="0" destOrd="3" presId="urn:microsoft.com/office/officeart/2005/8/layout/vList2"/>
    <dgm:cxn modelId="{41C3E763-5F75-443C-BDFE-BECBF1EDB773}" type="presOf" srcId="{CDECBE1A-E47C-43AA-9083-F916414DD9AB}" destId="{341567ED-A943-4E07-9EBE-4F07FF6883C5}" srcOrd="0" destOrd="1" presId="urn:microsoft.com/office/officeart/2005/8/layout/vList2"/>
    <dgm:cxn modelId="{A1C26D81-ED37-4B1A-AB75-A2C82B38ADBB}" type="presOf" srcId="{D826A51A-32F0-479F-9EB9-52534F8504B8}" destId="{673496D5-BF07-4E8E-8367-F88E401E3123}" srcOrd="0" destOrd="0" presId="urn:microsoft.com/office/officeart/2005/8/layout/vList2"/>
    <dgm:cxn modelId="{92E8E034-0B6B-42DD-9983-58122D171A8C}" srcId="{F714E479-462B-4D9C-B49A-157ACC6208AF}" destId="{273176D4-061E-47CC-8A9A-E6A974FFC275}" srcOrd="0" destOrd="0" parTransId="{10FF33E3-8B53-4D8D-883F-978519DFBCC7}" sibTransId="{92DB70F3-D9C8-4A31-8DFF-EB03A57E934D}"/>
    <dgm:cxn modelId="{A557DFC3-8709-452E-A0B8-8CAEB890151C}" srcId="{E5D88D99-B01D-431F-A947-92FF97341FE3}" destId="{E670756E-EFC9-4C01-845B-5AE2820AFC65}" srcOrd="2" destOrd="0" parTransId="{556BD859-85C6-4E9E-8CE6-35D23F573A27}" sibTransId="{EA664776-E74A-43B4-B07D-AE8909044AB1}"/>
    <dgm:cxn modelId="{2FC527B4-258D-4D1E-8FA0-EB3C2E629515}" srcId="{273176D4-061E-47CC-8A9A-E6A974FFC275}" destId="{D47BD5AE-AE54-4D40-B290-2C39F087C8F5}" srcOrd="0" destOrd="0" parTransId="{A5E5FC43-EE84-4939-B399-4177CC82F721}" sibTransId="{1A618D94-2774-49F0-90CD-9BF2F54D2D98}"/>
    <dgm:cxn modelId="{F11028CA-AD63-4400-AF71-7766C6066CF8}" type="presOf" srcId="{AD2A230B-89C0-4EEC-82B7-9F3859E6A368}" destId="{341567ED-A943-4E07-9EBE-4F07FF6883C5}" srcOrd="0" destOrd="4" presId="urn:microsoft.com/office/officeart/2005/8/layout/vList2"/>
    <dgm:cxn modelId="{600F1E10-907A-4809-B4FE-654CCE74E0A4}" type="presOf" srcId="{D47BD5AE-AE54-4D40-B290-2C39F087C8F5}" destId="{341567ED-A943-4E07-9EBE-4F07FF6883C5}" srcOrd="0" destOrd="0" presId="urn:microsoft.com/office/officeart/2005/8/layout/vList2"/>
    <dgm:cxn modelId="{FC367F1F-BDAD-4A1B-8850-649EA9637FF4}" type="presOf" srcId="{273176D4-061E-47CC-8A9A-E6A974FFC275}" destId="{264F2C1E-F84E-44C9-9B61-17A396C7E467}" srcOrd="0" destOrd="0" presId="urn:microsoft.com/office/officeart/2005/8/layout/vList2"/>
    <dgm:cxn modelId="{A2435444-3F6D-4646-B4D2-165AFB3ECD14}" srcId="{E5D88D99-B01D-431F-A947-92FF97341FE3}" destId="{D826A51A-32F0-479F-9EB9-52534F8504B8}" srcOrd="0" destOrd="0" parTransId="{69AFE32F-8721-45DA-9068-FC207EE165DC}" sibTransId="{64F49AF6-B26B-4E66-AEA5-E68C7E20ED53}"/>
    <dgm:cxn modelId="{0F92B598-6B07-4C0C-943C-3BE4014BEF1B}" type="presOf" srcId="{A6256F7E-A782-4E11-B48C-524E0D3AF405}" destId="{673496D5-BF07-4E8E-8367-F88E401E3123}" srcOrd="0" destOrd="4" presId="urn:microsoft.com/office/officeart/2005/8/layout/vList2"/>
    <dgm:cxn modelId="{628CBE72-ECBB-4E50-A35B-C41BD3F916E7}" srcId="{E5D88D99-B01D-431F-A947-92FF97341FE3}" destId="{849A51E5-978B-4F08-AFC5-1B0710863E76}" srcOrd="1" destOrd="0" parTransId="{EFF4DFEA-4316-4F8A-B740-735DE475DED9}" sibTransId="{48133024-3A4F-4D63-9A91-DBA56090A0DA}"/>
    <dgm:cxn modelId="{9D45155A-9703-4C60-8992-2D5B6094C5EB}" type="presOf" srcId="{D06BB4F5-460C-48CF-B03E-2F2B9906E48C}" destId="{673496D5-BF07-4E8E-8367-F88E401E3123}" srcOrd="0" destOrd="6" presId="urn:microsoft.com/office/officeart/2005/8/layout/vList2"/>
    <dgm:cxn modelId="{E095BBE1-3AC7-413E-972C-57E7CD614B6E}" srcId="{F714E479-462B-4D9C-B49A-157ACC6208AF}" destId="{E5D88D99-B01D-431F-A947-92FF97341FE3}" srcOrd="1" destOrd="0" parTransId="{F7E58D4C-8C97-46B9-94F7-2F70F9844984}" sibTransId="{0EA9544A-1A29-403E-BC1B-7C9AC516060A}"/>
    <dgm:cxn modelId="{CB7CF9E5-E353-4E6A-B60C-90266C22CF35}" type="presOf" srcId="{F714E479-462B-4D9C-B49A-157ACC6208AF}" destId="{0F83D675-DD99-4F96-AE6C-DB055E3C332B}" srcOrd="0" destOrd="0" presId="urn:microsoft.com/office/officeart/2005/8/layout/vList2"/>
    <dgm:cxn modelId="{DE65FD35-ADAB-464F-8C38-89DEBB5737FC}" srcId="{E5D88D99-B01D-431F-A947-92FF97341FE3}" destId="{D06BB4F5-460C-48CF-B03E-2F2B9906E48C}" srcOrd="4" destOrd="0" parTransId="{B226BF3A-6BE7-4109-B4C4-6CEE76E74843}" sibTransId="{7146CF56-910B-49EE-9CA3-81A8BAEB44E5}"/>
    <dgm:cxn modelId="{499BC042-A036-46A0-ADFC-CF123C778B30}" type="presOf" srcId="{F47ABA34-E94D-4B77-B108-367C1CEFDFA0}" destId="{341567ED-A943-4E07-9EBE-4F07FF6883C5}" srcOrd="0" destOrd="3" presId="urn:microsoft.com/office/officeart/2005/8/layout/vList2"/>
    <dgm:cxn modelId="{995CA010-7138-46D9-93BE-DFF198CB6E71}" type="presParOf" srcId="{0F83D675-DD99-4F96-AE6C-DB055E3C332B}" destId="{264F2C1E-F84E-44C9-9B61-17A396C7E467}" srcOrd="0" destOrd="0" presId="urn:microsoft.com/office/officeart/2005/8/layout/vList2"/>
    <dgm:cxn modelId="{38320300-DD15-47E5-AF6F-76E0C397DA9A}" type="presParOf" srcId="{0F83D675-DD99-4F96-AE6C-DB055E3C332B}" destId="{341567ED-A943-4E07-9EBE-4F07FF6883C5}" srcOrd="1" destOrd="0" presId="urn:microsoft.com/office/officeart/2005/8/layout/vList2"/>
    <dgm:cxn modelId="{8F3800D5-0874-43B2-BA81-7002DF2C0B2B}" type="presParOf" srcId="{0F83D675-DD99-4F96-AE6C-DB055E3C332B}" destId="{305ACD12-7035-4226-A9A8-60CB1D36B372}" srcOrd="2" destOrd="0" presId="urn:microsoft.com/office/officeart/2005/8/layout/vList2"/>
    <dgm:cxn modelId="{CDA8F4D2-8A16-42BC-95EB-9D35A03D77BC}" type="presParOf" srcId="{0F83D675-DD99-4F96-AE6C-DB055E3C332B}" destId="{673496D5-BF07-4E8E-8367-F88E401E3123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C59DC4-6321-45DA-909E-5B05FCD52CC6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132E3F-B8AA-4546-8623-3CA3DAAAC9A7}">
      <dgm:prSet/>
      <dgm:spPr/>
      <dgm:t>
        <a:bodyPr/>
        <a:lstStyle/>
        <a:p>
          <a:pPr rtl="0"/>
          <a:r>
            <a:rPr lang="en-US" b="1" baseline="0" dirty="0" smtClean="0"/>
            <a:t>Technical Review</a:t>
          </a:r>
          <a:endParaRPr lang="en-US" b="1" baseline="0" dirty="0"/>
        </a:p>
      </dgm:t>
    </dgm:pt>
    <dgm:pt modelId="{BA2D0FE0-D590-43FD-B312-52D091B89764}" type="parTrans" cxnId="{4E306112-465F-4D70-9148-429E6ADCE6A5}">
      <dgm:prSet/>
      <dgm:spPr/>
      <dgm:t>
        <a:bodyPr/>
        <a:lstStyle/>
        <a:p>
          <a:endParaRPr lang="en-US"/>
        </a:p>
      </dgm:t>
    </dgm:pt>
    <dgm:pt modelId="{3D91686A-973C-4532-940E-E2DE5644D6EE}" type="sibTrans" cxnId="{4E306112-465F-4D70-9148-429E6ADCE6A5}">
      <dgm:prSet/>
      <dgm:spPr/>
      <dgm:t>
        <a:bodyPr/>
        <a:lstStyle/>
        <a:p>
          <a:endParaRPr lang="en-US"/>
        </a:p>
      </dgm:t>
    </dgm:pt>
    <dgm:pt modelId="{6C984C61-F206-404A-9329-CA5762B95680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Documented, defined defect-detection process that includes peers and technical experts with optional management participation.</a:t>
          </a:r>
          <a:endParaRPr lang="en-US" b="0" baseline="0" dirty="0"/>
        </a:p>
      </dgm:t>
    </dgm:pt>
    <dgm:pt modelId="{C873DFE8-8980-428C-9A4B-9E9BE1799905}" type="parTrans" cxnId="{A26DB892-1953-4ED2-9EFE-18D81438C32B}">
      <dgm:prSet/>
      <dgm:spPr/>
      <dgm:t>
        <a:bodyPr/>
        <a:lstStyle/>
        <a:p>
          <a:endParaRPr lang="en-US"/>
        </a:p>
      </dgm:t>
    </dgm:pt>
    <dgm:pt modelId="{7AF21E53-B249-4BFA-9424-F5305B4D1CA2}" type="sibTrans" cxnId="{A26DB892-1953-4ED2-9EFE-18D81438C32B}">
      <dgm:prSet/>
      <dgm:spPr/>
      <dgm:t>
        <a:bodyPr/>
        <a:lstStyle/>
        <a:p>
          <a:endParaRPr lang="en-US"/>
        </a:p>
      </dgm:t>
    </dgm:pt>
    <dgm:pt modelId="{AEDC49F0-3EE2-4919-9680-9E97E3565F96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May be performed as a peer review without management participation.</a:t>
          </a:r>
          <a:endParaRPr lang="en-US" b="0" baseline="0" dirty="0"/>
        </a:p>
      </dgm:t>
    </dgm:pt>
    <dgm:pt modelId="{1C8D465F-8E6D-41E8-8BF1-4584D711662A}" type="parTrans" cxnId="{291B5AFE-8F00-4BF9-B2AD-8B29B1D4B486}">
      <dgm:prSet/>
      <dgm:spPr/>
      <dgm:t>
        <a:bodyPr/>
        <a:lstStyle/>
        <a:p>
          <a:endParaRPr lang="en-US"/>
        </a:p>
      </dgm:t>
    </dgm:pt>
    <dgm:pt modelId="{CFA6D7C9-E37D-4E20-AAFB-37629894C904}" type="sibTrans" cxnId="{291B5AFE-8F00-4BF9-B2AD-8B29B1D4B486}">
      <dgm:prSet/>
      <dgm:spPr/>
      <dgm:t>
        <a:bodyPr/>
        <a:lstStyle/>
        <a:p>
          <a:endParaRPr lang="en-US"/>
        </a:p>
      </dgm:t>
    </dgm:pt>
    <dgm:pt modelId="{D0583504-1C06-44F0-AFB3-E64054D7F7B0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Ideally led by trained moderator (not the author).</a:t>
          </a:r>
          <a:endParaRPr lang="en-US" b="0" baseline="0" dirty="0"/>
        </a:p>
      </dgm:t>
    </dgm:pt>
    <dgm:pt modelId="{EBBA39B1-0340-432B-B2EF-7E74F4C8C698}" type="parTrans" cxnId="{F41F8A3D-08AE-4C34-9AEC-B8DC74C96244}">
      <dgm:prSet/>
      <dgm:spPr/>
      <dgm:t>
        <a:bodyPr/>
        <a:lstStyle/>
        <a:p>
          <a:endParaRPr lang="en-US"/>
        </a:p>
      </dgm:t>
    </dgm:pt>
    <dgm:pt modelId="{95DE962D-5912-4FE1-AF6E-7907892CFA4D}" type="sibTrans" cxnId="{F41F8A3D-08AE-4C34-9AEC-B8DC74C96244}">
      <dgm:prSet/>
      <dgm:spPr/>
      <dgm:t>
        <a:bodyPr/>
        <a:lstStyle/>
        <a:p>
          <a:endParaRPr lang="en-US"/>
        </a:p>
      </dgm:t>
    </dgm:pt>
    <dgm:pt modelId="{EDE85EB6-333A-481B-A95A-51C222DA6C1E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Pre-meeting preparation by reviewers.</a:t>
          </a:r>
          <a:endParaRPr lang="en-US" b="0" baseline="0" dirty="0"/>
        </a:p>
      </dgm:t>
    </dgm:pt>
    <dgm:pt modelId="{632DAE93-628B-413E-A0AC-55ECBAC5D182}" type="parTrans" cxnId="{EB2A2D4C-9223-4A1C-A7F4-D8DCF4C5E862}">
      <dgm:prSet/>
      <dgm:spPr/>
      <dgm:t>
        <a:bodyPr/>
        <a:lstStyle/>
        <a:p>
          <a:endParaRPr lang="en-US"/>
        </a:p>
      </dgm:t>
    </dgm:pt>
    <dgm:pt modelId="{0C01A9CD-E2A8-4838-BE1D-17030A5F9DEC}" type="sibTrans" cxnId="{EB2A2D4C-9223-4A1C-A7F4-D8DCF4C5E862}">
      <dgm:prSet/>
      <dgm:spPr/>
      <dgm:t>
        <a:bodyPr/>
        <a:lstStyle/>
        <a:p>
          <a:endParaRPr lang="en-US"/>
        </a:p>
      </dgm:t>
    </dgm:pt>
    <dgm:pt modelId="{10E48D77-F877-4C21-9D54-7B76A59AD084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Optional use of checklists.</a:t>
          </a:r>
          <a:endParaRPr lang="en-US" b="0" baseline="0" dirty="0"/>
        </a:p>
      </dgm:t>
    </dgm:pt>
    <dgm:pt modelId="{4A8EE81E-3F6B-4088-9928-9C537E8562B1}" type="parTrans" cxnId="{F3EF277C-E891-4200-808C-5CE26207B0C6}">
      <dgm:prSet/>
      <dgm:spPr/>
      <dgm:t>
        <a:bodyPr/>
        <a:lstStyle/>
        <a:p>
          <a:endParaRPr lang="en-US"/>
        </a:p>
      </dgm:t>
    </dgm:pt>
    <dgm:pt modelId="{DE04A4B7-218B-499E-AD35-0982E7B90C2B}" type="sibTrans" cxnId="{F3EF277C-E891-4200-808C-5CE26207B0C6}">
      <dgm:prSet/>
      <dgm:spPr/>
      <dgm:t>
        <a:bodyPr/>
        <a:lstStyle/>
        <a:p>
          <a:endParaRPr lang="en-US"/>
        </a:p>
      </dgm:t>
    </dgm:pt>
    <dgm:pt modelId="{B96A8456-FBD4-4509-BE51-716D4C117E3D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Preparation of a review report which includes the list of findings, the verdict whether the software product meets its requirements and, where appropriate, recommendations related to findings.</a:t>
          </a:r>
          <a:endParaRPr lang="en-US" b="0" baseline="0" dirty="0"/>
        </a:p>
      </dgm:t>
    </dgm:pt>
    <dgm:pt modelId="{11F7A8DC-A8B3-4E3E-9A6F-EE37E2D09D32}" type="parTrans" cxnId="{D6BB0FDC-BBB5-4E5D-95DB-83E3E5791239}">
      <dgm:prSet/>
      <dgm:spPr/>
      <dgm:t>
        <a:bodyPr/>
        <a:lstStyle/>
        <a:p>
          <a:endParaRPr lang="en-US"/>
        </a:p>
      </dgm:t>
    </dgm:pt>
    <dgm:pt modelId="{397CD832-4C8B-4B40-9B04-5FA582C79A53}" type="sibTrans" cxnId="{D6BB0FDC-BBB5-4E5D-95DB-83E3E5791239}">
      <dgm:prSet/>
      <dgm:spPr/>
      <dgm:t>
        <a:bodyPr/>
        <a:lstStyle/>
        <a:p>
          <a:endParaRPr lang="en-US"/>
        </a:p>
      </dgm:t>
    </dgm:pt>
    <dgm:pt modelId="{93D60E69-86CA-4BDF-941B-79C591EA05DA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dirty="0" smtClean="0"/>
            <a:t>May vary in practice from quite informal to very formal.</a:t>
          </a:r>
          <a:endParaRPr lang="en-US" b="0" baseline="0" dirty="0"/>
        </a:p>
      </dgm:t>
    </dgm:pt>
    <dgm:pt modelId="{D672ACBF-70EC-43E2-A75D-A5924A4AA4FD}" type="parTrans" cxnId="{B4436F28-AF5C-4C39-861B-32E550CFAB00}">
      <dgm:prSet/>
      <dgm:spPr/>
      <dgm:t>
        <a:bodyPr/>
        <a:lstStyle/>
        <a:p>
          <a:endParaRPr lang="en-US"/>
        </a:p>
      </dgm:t>
    </dgm:pt>
    <dgm:pt modelId="{E9EC7E8E-D951-4A14-B7BA-F932B61F7730}" type="sibTrans" cxnId="{B4436F28-AF5C-4C39-861B-32E550CFAB00}">
      <dgm:prSet/>
      <dgm:spPr/>
      <dgm:t>
        <a:bodyPr/>
        <a:lstStyle/>
        <a:p>
          <a:endParaRPr lang="en-US"/>
        </a:p>
      </dgm:t>
    </dgm:pt>
    <dgm:pt modelId="{C74096B1-1E0D-4E7F-94AD-A8E8A484F8B3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1" baseline="0" dirty="0" smtClean="0">
              <a:solidFill>
                <a:schemeClr val="tx2"/>
              </a:solidFill>
            </a:rPr>
            <a:t>Main Purpose: </a:t>
          </a:r>
          <a:r>
            <a:rPr lang="en-US" b="0" baseline="0" dirty="0" smtClean="0">
              <a:solidFill>
                <a:schemeClr val="tx2"/>
              </a:solidFill>
            </a:rPr>
            <a:t>discussing, making decisions, evaluating alternatives, finding defects, solving technical problems and checking conformation to specifications, plans, regulations, and standards.</a:t>
          </a:r>
          <a:endParaRPr lang="en-US" b="0" baseline="0" dirty="0">
            <a:solidFill>
              <a:schemeClr val="tx2"/>
            </a:solidFill>
          </a:endParaRPr>
        </a:p>
      </dgm:t>
    </dgm:pt>
    <dgm:pt modelId="{80DCF4D6-B49F-44F5-AA96-5DBF98AA6855}" type="parTrans" cxnId="{E8F467DA-34ED-4BDD-B791-A57277F0D617}">
      <dgm:prSet/>
      <dgm:spPr/>
      <dgm:t>
        <a:bodyPr/>
        <a:lstStyle/>
        <a:p>
          <a:endParaRPr lang="en-US"/>
        </a:p>
      </dgm:t>
    </dgm:pt>
    <dgm:pt modelId="{177660F8-8172-4543-AECC-9635B8896766}" type="sibTrans" cxnId="{E8F467DA-34ED-4BDD-B791-A57277F0D617}">
      <dgm:prSet/>
      <dgm:spPr/>
      <dgm:t>
        <a:bodyPr/>
        <a:lstStyle/>
        <a:p>
          <a:endParaRPr lang="en-US"/>
        </a:p>
      </dgm:t>
    </dgm:pt>
    <dgm:pt modelId="{C54BB656-3EA5-4C85-8DD4-59CF846A37E2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dirty="0" smtClean="0"/>
            <a:t>A peer group discussion activity that focuses on achieving consensus on the technical approach to be taken.</a:t>
          </a:r>
          <a:endParaRPr lang="en-US" b="0" baseline="0" dirty="0"/>
        </a:p>
      </dgm:t>
    </dgm:pt>
    <dgm:pt modelId="{4A91987D-FEFE-4F35-95DB-BA31792E2A95}" type="parTrans" cxnId="{4CC4D95A-C604-462C-B73E-D6B042A3940F}">
      <dgm:prSet/>
      <dgm:spPr/>
      <dgm:t>
        <a:bodyPr/>
        <a:lstStyle/>
        <a:p>
          <a:endParaRPr lang="en-US"/>
        </a:p>
      </dgm:t>
    </dgm:pt>
    <dgm:pt modelId="{DB388B1D-E304-424A-8F87-5506F39766F7}" type="sibTrans" cxnId="{4CC4D95A-C604-462C-B73E-D6B042A3940F}">
      <dgm:prSet/>
      <dgm:spPr/>
      <dgm:t>
        <a:bodyPr/>
        <a:lstStyle/>
        <a:p>
          <a:endParaRPr lang="en-US"/>
        </a:p>
      </dgm:t>
    </dgm:pt>
    <dgm:pt modelId="{AA9AF33E-1F6A-4F34-88F2-BACD5AAF1D53}" type="pres">
      <dgm:prSet presAssocID="{88C59DC4-6321-45DA-909E-5B05FCD52C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0FCE0A-4F63-41BC-B831-CEC1B08C99CD}" type="pres">
      <dgm:prSet presAssocID="{D7132E3F-B8AA-4546-8623-3CA3DAAAC9A7}" presName="parentText" presStyleLbl="node1" presStyleIdx="0" presStyleCnt="1" custLinFactNeighborY="-15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EA792-816A-411C-9203-31F04ECD7FD9}" type="pres">
      <dgm:prSet presAssocID="{D7132E3F-B8AA-4546-8623-3CA3DAAAC9A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20F56B-3659-4119-8EE3-9C841816C68E}" type="presOf" srcId="{6C984C61-F206-404A-9329-CA5762B95680}" destId="{9CEEA792-816A-411C-9203-31F04ECD7FD9}" srcOrd="0" destOrd="1" presId="urn:microsoft.com/office/officeart/2005/8/layout/vList2"/>
    <dgm:cxn modelId="{4CC4D95A-C604-462C-B73E-D6B042A3940F}" srcId="{D7132E3F-B8AA-4546-8623-3CA3DAAAC9A7}" destId="{C54BB656-3EA5-4C85-8DD4-59CF846A37E2}" srcOrd="0" destOrd="0" parTransId="{4A91987D-FEFE-4F35-95DB-BA31792E2A95}" sibTransId="{DB388B1D-E304-424A-8F87-5506F39766F7}"/>
    <dgm:cxn modelId="{A26DB892-1953-4ED2-9EFE-18D81438C32B}" srcId="{D7132E3F-B8AA-4546-8623-3CA3DAAAC9A7}" destId="{6C984C61-F206-404A-9329-CA5762B95680}" srcOrd="1" destOrd="0" parTransId="{C873DFE8-8980-428C-9A4B-9E9BE1799905}" sibTransId="{7AF21E53-B249-4BFA-9424-F5305B4D1CA2}"/>
    <dgm:cxn modelId="{D6E3EFA0-9613-42CF-87C2-71A9F5A9B84F}" type="presOf" srcId="{C54BB656-3EA5-4C85-8DD4-59CF846A37E2}" destId="{9CEEA792-816A-411C-9203-31F04ECD7FD9}" srcOrd="0" destOrd="0" presId="urn:microsoft.com/office/officeart/2005/8/layout/vList2"/>
    <dgm:cxn modelId="{D97E76B3-CD2E-4D45-920A-CE44EC84A30B}" type="presOf" srcId="{EDE85EB6-333A-481B-A95A-51C222DA6C1E}" destId="{9CEEA792-816A-411C-9203-31F04ECD7FD9}" srcOrd="0" destOrd="4" presId="urn:microsoft.com/office/officeart/2005/8/layout/vList2"/>
    <dgm:cxn modelId="{9F1B95AE-B4D2-4C1C-9F6F-65B8D2238E71}" type="presOf" srcId="{10E48D77-F877-4C21-9D54-7B76A59AD084}" destId="{9CEEA792-816A-411C-9203-31F04ECD7FD9}" srcOrd="0" destOrd="5" presId="urn:microsoft.com/office/officeart/2005/8/layout/vList2"/>
    <dgm:cxn modelId="{F41F8A3D-08AE-4C34-9AEC-B8DC74C96244}" srcId="{D7132E3F-B8AA-4546-8623-3CA3DAAAC9A7}" destId="{D0583504-1C06-44F0-AFB3-E64054D7F7B0}" srcOrd="3" destOrd="0" parTransId="{EBBA39B1-0340-432B-B2EF-7E74F4C8C698}" sibTransId="{95DE962D-5912-4FE1-AF6E-7907892CFA4D}"/>
    <dgm:cxn modelId="{F3EF277C-E891-4200-808C-5CE26207B0C6}" srcId="{D7132E3F-B8AA-4546-8623-3CA3DAAAC9A7}" destId="{10E48D77-F877-4C21-9D54-7B76A59AD084}" srcOrd="5" destOrd="0" parTransId="{4A8EE81E-3F6B-4088-9928-9C537E8562B1}" sibTransId="{DE04A4B7-218B-499E-AD35-0982E7B90C2B}"/>
    <dgm:cxn modelId="{291B5AFE-8F00-4BF9-B2AD-8B29B1D4B486}" srcId="{D7132E3F-B8AA-4546-8623-3CA3DAAAC9A7}" destId="{AEDC49F0-3EE2-4919-9680-9E97E3565F96}" srcOrd="2" destOrd="0" parTransId="{1C8D465F-8E6D-41E8-8BF1-4584D711662A}" sibTransId="{CFA6D7C9-E37D-4E20-AAFB-37629894C904}"/>
    <dgm:cxn modelId="{EB2A2D4C-9223-4A1C-A7F4-D8DCF4C5E862}" srcId="{D7132E3F-B8AA-4546-8623-3CA3DAAAC9A7}" destId="{EDE85EB6-333A-481B-A95A-51C222DA6C1E}" srcOrd="4" destOrd="0" parTransId="{632DAE93-628B-413E-A0AC-55ECBAC5D182}" sibTransId="{0C01A9CD-E2A8-4838-BE1D-17030A5F9DEC}"/>
    <dgm:cxn modelId="{34DD943D-AE85-49F9-AE40-719F6D7BBA43}" type="presOf" srcId="{AEDC49F0-3EE2-4919-9680-9E97E3565F96}" destId="{9CEEA792-816A-411C-9203-31F04ECD7FD9}" srcOrd="0" destOrd="2" presId="urn:microsoft.com/office/officeart/2005/8/layout/vList2"/>
    <dgm:cxn modelId="{5EC3F9AD-76AD-4664-936B-DF08ED127C07}" type="presOf" srcId="{D0583504-1C06-44F0-AFB3-E64054D7F7B0}" destId="{9CEEA792-816A-411C-9203-31F04ECD7FD9}" srcOrd="0" destOrd="3" presId="urn:microsoft.com/office/officeart/2005/8/layout/vList2"/>
    <dgm:cxn modelId="{15715A01-7D1E-44E4-9A3E-0A45AC9AD7FC}" type="presOf" srcId="{93D60E69-86CA-4BDF-941B-79C591EA05DA}" destId="{9CEEA792-816A-411C-9203-31F04ECD7FD9}" srcOrd="0" destOrd="7" presId="urn:microsoft.com/office/officeart/2005/8/layout/vList2"/>
    <dgm:cxn modelId="{431E3D63-EC7F-4A32-B2CA-26649A6A5360}" type="presOf" srcId="{B96A8456-FBD4-4509-BE51-716D4C117E3D}" destId="{9CEEA792-816A-411C-9203-31F04ECD7FD9}" srcOrd="0" destOrd="6" presId="urn:microsoft.com/office/officeart/2005/8/layout/vList2"/>
    <dgm:cxn modelId="{B006BC78-6226-4EF0-882C-D84AE204B0A2}" type="presOf" srcId="{88C59DC4-6321-45DA-909E-5B05FCD52CC6}" destId="{AA9AF33E-1F6A-4F34-88F2-BACD5AAF1D53}" srcOrd="0" destOrd="0" presId="urn:microsoft.com/office/officeart/2005/8/layout/vList2"/>
    <dgm:cxn modelId="{B4436F28-AF5C-4C39-861B-32E550CFAB00}" srcId="{D7132E3F-B8AA-4546-8623-3CA3DAAAC9A7}" destId="{93D60E69-86CA-4BDF-941B-79C591EA05DA}" srcOrd="7" destOrd="0" parTransId="{D672ACBF-70EC-43E2-A75D-A5924A4AA4FD}" sibTransId="{E9EC7E8E-D951-4A14-B7BA-F932B61F7730}"/>
    <dgm:cxn modelId="{E8F467DA-34ED-4BDD-B791-A57277F0D617}" srcId="{D7132E3F-B8AA-4546-8623-3CA3DAAAC9A7}" destId="{C74096B1-1E0D-4E7F-94AD-A8E8A484F8B3}" srcOrd="8" destOrd="0" parTransId="{80DCF4D6-B49F-44F5-AA96-5DBF98AA6855}" sibTransId="{177660F8-8172-4543-AECC-9635B8896766}"/>
    <dgm:cxn modelId="{4E306112-465F-4D70-9148-429E6ADCE6A5}" srcId="{88C59DC4-6321-45DA-909E-5B05FCD52CC6}" destId="{D7132E3F-B8AA-4546-8623-3CA3DAAAC9A7}" srcOrd="0" destOrd="0" parTransId="{BA2D0FE0-D590-43FD-B312-52D091B89764}" sibTransId="{3D91686A-973C-4532-940E-E2DE5644D6EE}"/>
    <dgm:cxn modelId="{E098BF4F-8736-4B5F-B35E-1173C242ABD8}" type="presOf" srcId="{C74096B1-1E0D-4E7F-94AD-A8E8A484F8B3}" destId="{9CEEA792-816A-411C-9203-31F04ECD7FD9}" srcOrd="0" destOrd="8" presId="urn:microsoft.com/office/officeart/2005/8/layout/vList2"/>
    <dgm:cxn modelId="{D6BB0FDC-BBB5-4E5D-95DB-83E3E5791239}" srcId="{D7132E3F-B8AA-4546-8623-3CA3DAAAC9A7}" destId="{B96A8456-FBD4-4509-BE51-716D4C117E3D}" srcOrd="6" destOrd="0" parTransId="{11F7A8DC-A8B3-4E3E-9A6F-EE37E2D09D32}" sibTransId="{397CD832-4C8B-4B40-9B04-5FA582C79A53}"/>
    <dgm:cxn modelId="{99A22DBA-8823-44EA-BFCB-DD8D873E43CF}" type="presOf" srcId="{D7132E3F-B8AA-4546-8623-3CA3DAAAC9A7}" destId="{0A0FCE0A-4F63-41BC-B831-CEC1B08C99CD}" srcOrd="0" destOrd="0" presId="urn:microsoft.com/office/officeart/2005/8/layout/vList2"/>
    <dgm:cxn modelId="{05BC586B-A8BC-4AA4-B8F3-25D6B85C49C2}" type="presParOf" srcId="{AA9AF33E-1F6A-4F34-88F2-BACD5AAF1D53}" destId="{0A0FCE0A-4F63-41BC-B831-CEC1B08C99CD}" srcOrd="0" destOrd="0" presId="urn:microsoft.com/office/officeart/2005/8/layout/vList2"/>
    <dgm:cxn modelId="{6F750E2E-11C8-4BC9-A528-9FCE8AA0635B}" type="presParOf" srcId="{AA9AF33E-1F6A-4F34-88F2-BACD5AAF1D53}" destId="{9CEEA792-816A-411C-9203-31F04ECD7FD9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C471E3-DB60-4608-A011-123850CDD6A5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6E2B5FE-5A2E-4F21-A2BE-D3F19A2AD2C1}">
      <dgm:prSet/>
      <dgm:spPr/>
      <dgm:t>
        <a:bodyPr/>
        <a:lstStyle/>
        <a:p>
          <a:pPr rtl="0"/>
          <a:r>
            <a:rPr lang="en-US" b="1" baseline="0" dirty="0" smtClean="0"/>
            <a:t>Inspection</a:t>
          </a:r>
          <a:endParaRPr lang="en-US" b="0" baseline="0" dirty="0"/>
        </a:p>
      </dgm:t>
    </dgm:pt>
    <dgm:pt modelId="{5B21A2C6-5B01-46A6-969A-A6F07908A5FB}" type="parTrans" cxnId="{F231FF65-54DB-4D0E-A50A-AD3D496A0B1B}">
      <dgm:prSet/>
      <dgm:spPr/>
      <dgm:t>
        <a:bodyPr/>
        <a:lstStyle/>
        <a:p>
          <a:endParaRPr lang="en-US"/>
        </a:p>
      </dgm:t>
    </dgm:pt>
    <dgm:pt modelId="{50CCE212-00C3-4DCF-9E10-E55D0888C450}" type="sibTrans" cxnId="{F231FF65-54DB-4D0E-A50A-AD3D496A0B1B}">
      <dgm:prSet/>
      <dgm:spPr/>
      <dgm:t>
        <a:bodyPr/>
        <a:lstStyle/>
        <a:p>
          <a:endParaRPr lang="en-US"/>
        </a:p>
      </dgm:t>
    </dgm:pt>
    <dgm:pt modelId="{79F31678-2B7F-420D-8282-85F982ABD827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Led by trained moderator (not the author).</a:t>
          </a:r>
          <a:endParaRPr lang="en-US" b="0" baseline="0" dirty="0"/>
        </a:p>
      </dgm:t>
    </dgm:pt>
    <dgm:pt modelId="{47B9E064-11F5-40A3-8DB3-3839D43E1CC4}" type="parTrans" cxnId="{3CC88F30-6AE7-4CC5-BDE5-6159AEE3B533}">
      <dgm:prSet/>
      <dgm:spPr/>
      <dgm:t>
        <a:bodyPr/>
        <a:lstStyle/>
        <a:p>
          <a:endParaRPr lang="en-US"/>
        </a:p>
      </dgm:t>
    </dgm:pt>
    <dgm:pt modelId="{1CAFB9A7-40E0-42CC-B773-2BF3A0AF7CFD}" type="sibTrans" cxnId="{3CC88F30-6AE7-4CC5-BDE5-6159AEE3B533}">
      <dgm:prSet/>
      <dgm:spPr/>
      <dgm:t>
        <a:bodyPr/>
        <a:lstStyle/>
        <a:p>
          <a:endParaRPr lang="en-US"/>
        </a:p>
      </dgm:t>
    </dgm:pt>
    <dgm:pt modelId="{74DF6572-0A33-4BCF-8B6F-32E8AECD5038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Usually conducted as a peer examination.</a:t>
          </a:r>
          <a:endParaRPr lang="en-US" b="0" baseline="0" dirty="0"/>
        </a:p>
      </dgm:t>
    </dgm:pt>
    <dgm:pt modelId="{6D205DA6-EFD3-446A-9170-1713C0FCB772}" type="parTrans" cxnId="{ED3752E5-0B97-41AE-9531-75C7D7DDD8F6}">
      <dgm:prSet/>
      <dgm:spPr/>
      <dgm:t>
        <a:bodyPr/>
        <a:lstStyle/>
        <a:p>
          <a:endParaRPr lang="en-US"/>
        </a:p>
      </dgm:t>
    </dgm:pt>
    <dgm:pt modelId="{FD99081B-4833-4041-9B32-D953834319AD}" type="sibTrans" cxnId="{ED3752E5-0B97-41AE-9531-75C7D7DDD8F6}">
      <dgm:prSet/>
      <dgm:spPr/>
      <dgm:t>
        <a:bodyPr/>
        <a:lstStyle/>
        <a:p>
          <a:endParaRPr lang="en-US"/>
        </a:p>
      </dgm:t>
    </dgm:pt>
    <dgm:pt modelId="{9C3CCD53-DCDE-4E77-A283-D41BA63D68C7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Defined roles.</a:t>
          </a:r>
          <a:endParaRPr lang="en-US" b="0" baseline="0" dirty="0"/>
        </a:p>
      </dgm:t>
    </dgm:pt>
    <dgm:pt modelId="{DDA2ACFD-9C8B-41A3-9AA3-938A27863244}" type="parTrans" cxnId="{C59ED0AF-2DF2-437A-9360-29D7AA991263}">
      <dgm:prSet/>
      <dgm:spPr/>
      <dgm:t>
        <a:bodyPr/>
        <a:lstStyle/>
        <a:p>
          <a:endParaRPr lang="en-US"/>
        </a:p>
      </dgm:t>
    </dgm:pt>
    <dgm:pt modelId="{A2D56A53-7146-4B18-B06E-A369BF4E5A36}" type="sibTrans" cxnId="{C59ED0AF-2DF2-437A-9360-29D7AA991263}">
      <dgm:prSet/>
      <dgm:spPr/>
      <dgm:t>
        <a:bodyPr/>
        <a:lstStyle/>
        <a:p>
          <a:endParaRPr lang="en-US"/>
        </a:p>
      </dgm:t>
    </dgm:pt>
    <dgm:pt modelId="{8EDD4556-5930-4F57-9E3D-D68AD3B94F9C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Includes metrics gathering.</a:t>
          </a:r>
          <a:endParaRPr lang="en-US" b="0" baseline="0" dirty="0"/>
        </a:p>
      </dgm:t>
    </dgm:pt>
    <dgm:pt modelId="{41F81A36-28CF-4612-9FA8-A92641E58FF4}" type="parTrans" cxnId="{E207070B-14B0-48A6-92B7-1A680D0B3CE4}">
      <dgm:prSet/>
      <dgm:spPr/>
      <dgm:t>
        <a:bodyPr/>
        <a:lstStyle/>
        <a:p>
          <a:endParaRPr lang="en-US"/>
        </a:p>
      </dgm:t>
    </dgm:pt>
    <dgm:pt modelId="{17A4DD3F-5625-4787-8AA6-E0CC2DFA4477}" type="sibTrans" cxnId="{E207070B-14B0-48A6-92B7-1A680D0B3CE4}">
      <dgm:prSet/>
      <dgm:spPr/>
      <dgm:t>
        <a:bodyPr/>
        <a:lstStyle/>
        <a:p>
          <a:endParaRPr lang="en-US"/>
        </a:p>
      </dgm:t>
    </dgm:pt>
    <dgm:pt modelId="{02AE610C-7401-415E-A14A-AAB920BC295F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Formal process based on rules and checklists.</a:t>
          </a:r>
          <a:endParaRPr lang="en-US" b="0" baseline="0" dirty="0"/>
        </a:p>
      </dgm:t>
    </dgm:pt>
    <dgm:pt modelId="{2DC0F632-7EC6-41A2-9ACA-09ACD2727B82}" type="parTrans" cxnId="{BC90D86A-C298-46D8-8CD7-9438B4E16A6D}">
      <dgm:prSet/>
      <dgm:spPr/>
      <dgm:t>
        <a:bodyPr/>
        <a:lstStyle/>
        <a:p>
          <a:endParaRPr lang="en-US"/>
        </a:p>
      </dgm:t>
    </dgm:pt>
    <dgm:pt modelId="{4D2AD9FF-4157-448B-BA09-F1C3A0F569C6}" type="sibTrans" cxnId="{BC90D86A-C298-46D8-8CD7-9438B4E16A6D}">
      <dgm:prSet/>
      <dgm:spPr/>
      <dgm:t>
        <a:bodyPr/>
        <a:lstStyle/>
        <a:p>
          <a:endParaRPr lang="en-US"/>
        </a:p>
      </dgm:t>
    </dgm:pt>
    <dgm:pt modelId="{DAB8D1E7-EEF1-4E5A-810C-8C3DEAE1D639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Specified entry and exit criteria for acceptance of the software product.</a:t>
          </a:r>
          <a:endParaRPr lang="en-US" b="0" baseline="0" dirty="0"/>
        </a:p>
      </dgm:t>
    </dgm:pt>
    <dgm:pt modelId="{A0C8EC88-F799-49E9-AFAA-C3C38599D2EE}" type="parTrans" cxnId="{37B06DC6-0250-48E7-8E8A-1A35AB0095DE}">
      <dgm:prSet/>
      <dgm:spPr/>
      <dgm:t>
        <a:bodyPr/>
        <a:lstStyle/>
        <a:p>
          <a:endParaRPr lang="en-US"/>
        </a:p>
      </dgm:t>
    </dgm:pt>
    <dgm:pt modelId="{A79020A9-989D-425F-8C82-5DFCE5C939F5}" type="sibTrans" cxnId="{37B06DC6-0250-48E7-8E8A-1A35AB0095DE}">
      <dgm:prSet/>
      <dgm:spPr/>
      <dgm:t>
        <a:bodyPr/>
        <a:lstStyle/>
        <a:p>
          <a:endParaRPr lang="en-US"/>
        </a:p>
      </dgm:t>
    </dgm:pt>
    <dgm:pt modelId="{7A3C919D-4414-4103-BEF0-59A33DDFBD97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Pre-meeting preparation.</a:t>
          </a:r>
          <a:endParaRPr lang="en-US" b="0" baseline="0" dirty="0"/>
        </a:p>
      </dgm:t>
    </dgm:pt>
    <dgm:pt modelId="{771DEA1F-44CC-4442-9BC3-6743433B8DE8}" type="parTrans" cxnId="{AD27CA1B-7298-4D75-9D89-6014BAE75950}">
      <dgm:prSet/>
      <dgm:spPr/>
      <dgm:t>
        <a:bodyPr/>
        <a:lstStyle/>
        <a:p>
          <a:endParaRPr lang="en-US"/>
        </a:p>
      </dgm:t>
    </dgm:pt>
    <dgm:pt modelId="{515E5093-65F8-4310-A89C-3DA6F4274122}" type="sibTrans" cxnId="{AD27CA1B-7298-4D75-9D89-6014BAE75950}">
      <dgm:prSet/>
      <dgm:spPr/>
      <dgm:t>
        <a:bodyPr/>
        <a:lstStyle/>
        <a:p>
          <a:endParaRPr lang="en-US"/>
        </a:p>
      </dgm:t>
    </dgm:pt>
    <dgm:pt modelId="{72A5E766-C207-4948-9256-923E5DC5ECA0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Inspection report including list of findings.</a:t>
          </a:r>
          <a:endParaRPr lang="en-US" b="0" baseline="0" dirty="0"/>
        </a:p>
      </dgm:t>
    </dgm:pt>
    <dgm:pt modelId="{33D054AD-3D88-40E8-B7FB-983B50FA7402}" type="parTrans" cxnId="{FD082362-DE82-4CB4-82C9-A9AE7377D7C2}">
      <dgm:prSet/>
      <dgm:spPr/>
      <dgm:t>
        <a:bodyPr/>
        <a:lstStyle/>
        <a:p>
          <a:endParaRPr lang="en-US"/>
        </a:p>
      </dgm:t>
    </dgm:pt>
    <dgm:pt modelId="{0C731807-241C-4E5F-BB09-0A7EA1BB1711}" type="sibTrans" cxnId="{FD082362-DE82-4CB4-82C9-A9AE7377D7C2}">
      <dgm:prSet/>
      <dgm:spPr/>
      <dgm:t>
        <a:bodyPr/>
        <a:lstStyle/>
        <a:p>
          <a:endParaRPr lang="en-US"/>
        </a:p>
      </dgm:t>
    </dgm:pt>
    <dgm:pt modelId="{CA0C058A-2701-4CBE-8A30-BBC7F32C8AE3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Formal follow-up process.</a:t>
          </a:r>
          <a:endParaRPr lang="en-US" b="0" baseline="0" dirty="0"/>
        </a:p>
      </dgm:t>
    </dgm:pt>
    <dgm:pt modelId="{C4ECCBBC-87D2-4F34-B15F-054DB58B88E3}" type="parTrans" cxnId="{72176421-1190-40A0-B302-CDFA9BD27712}">
      <dgm:prSet/>
      <dgm:spPr/>
      <dgm:t>
        <a:bodyPr/>
        <a:lstStyle/>
        <a:p>
          <a:endParaRPr lang="en-US"/>
        </a:p>
      </dgm:t>
    </dgm:pt>
    <dgm:pt modelId="{A210F7EE-28C2-40F9-A167-F66790831EDF}" type="sibTrans" cxnId="{72176421-1190-40A0-B302-CDFA9BD27712}">
      <dgm:prSet/>
      <dgm:spPr/>
      <dgm:t>
        <a:bodyPr/>
        <a:lstStyle/>
        <a:p>
          <a:endParaRPr lang="en-US"/>
        </a:p>
      </dgm:t>
    </dgm:pt>
    <dgm:pt modelId="{286E4A4D-C118-42FE-941E-2828A8F0C087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0" baseline="0" dirty="0" smtClean="0"/>
            <a:t>Optional reader.</a:t>
          </a:r>
          <a:endParaRPr lang="en-US" b="0" baseline="0" dirty="0"/>
        </a:p>
      </dgm:t>
    </dgm:pt>
    <dgm:pt modelId="{B98936B5-F5FD-44C9-8BAA-638C00B9C078}" type="parTrans" cxnId="{38DF0201-FD15-49DF-8571-7C2DE686C96F}">
      <dgm:prSet/>
      <dgm:spPr/>
      <dgm:t>
        <a:bodyPr/>
        <a:lstStyle/>
        <a:p>
          <a:endParaRPr lang="en-US"/>
        </a:p>
      </dgm:t>
    </dgm:pt>
    <dgm:pt modelId="{A8D2171D-67B7-4D98-AB37-EF756678E7C9}" type="sibTrans" cxnId="{38DF0201-FD15-49DF-8571-7C2DE686C96F}">
      <dgm:prSet/>
      <dgm:spPr/>
      <dgm:t>
        <a:bodyPr/>
        <a:lstStyle/>
        <a:p>
          <a:endParaRPr lang="en-US"/>
        </a:p>
      </dgm:t>
    </dgm:pt>
    <dgm:pt modelId="{2682DBF4-9B92-496A-8892-29DB4AF64F02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b="1" baseline="0" dirty="0" smtClean="0">
              <a:solidFill>
                <a:schemeClr val="tx2"/>
              </a:solidFill>
            </a:rPr>
            <a:t>Main Purpose:</a:t>
          </a:r>
          <a:r>
            <a:rPr lang="en-US" b="0" baseline="0" dirty="0" smtClean="0">
              <a:solidFill>
                <a:schemeClr val="tx2"/>
              </a:solidFill>
            </a:rPr>
            <a:t> finding defects.</a:t>
          </a:r>
          <a:endParaRPr lang="en-US" b="0" baseline="0" dirty="0">
            <a:solidFill>
              <a:schemeClr val="tx2"/>
            </a:solidFill>
          </a:endParaRPr>
        </a:p>
      </dgm:t>
    </dgm:pt>
    <dgm:pt modelId="{86ED0FF0-A1F2-4B2E-B874-358D50291D75}" type="parTrans" cxnId="{09330B4E-585A-40B7-98B2-3BAEECA7B740}">
      <dgm:prSet/>
      <dgm:spPr/>
      <dgm:t>
        <a:bodyPr/>
        <a:lstStyle/>
        <a:p>
          <a:endParaRPr lang="en-US"/>
        </a:p>
      </dgm:t>
    </dgm:pt>
    <dgm:pt modelId="{0E6DEB0D-FF28-412F-9EA9-54A9165E1F52}" type="sibTrans" cxnId="{09330B4E-585A-40B7-98B2-3BAEECA7B740}">
      <dgm:prSet/>
      <dgm:spPr/>
      <dgm:t>
        <a:bodyPr/>
        <a:lstStyle/>
        <a:p>
          <a:endParaRPr lang="en-US"/>
        </a:p>
      </dgm:t>
    </dgm:pt>
    <dgm:pt modelId="{1A620807-5A79-4570-BD53-0537FB328375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dirty="0" smtClean="0"/>
            <a:t>A type of peer review that relies on visual examination of documents to detect defects, e.g. violations of development standards and non-conformance to higher level documentation. </a:t>
          </a:r>
          <a:endParaRPr lang="en-US" b="0" baseline="0" dirty="0"/>
        </a:p>
      </dgm:t>
    </dgm:pt>
    <dgm:pt modelId="{BAF741FE-FF52-4FAB-B19E-AA72FCCE7546}" type="parTrans" cxnId="{7C852DC7-A13A-4526-B686-1982520BBD39}">
      <dgm:prSet/>
      <dgm:spPr/>
      <dgm:t>
        <a:bodyPr/>
        <a:lstStyle/>
        <a:p>
          <a:endParaRPr lang="en-US"/>
        </a:p>
      </dgm:t>
    </dgm:pt>
    <dgm:pt modelId="{86299BAB-9F30-4167-A434-54F4C07CD17A}" type="sibTrans" cxnId="{7C852DC7-A13A-4526-B686-1982520BBD39}">
      <dgm:prSet/>
      <dgm:spPr/>
      <dgm:t>
        <a:bodyPr/>
        <a:lstStyle/>
        <a:p>
          <a:endParaRPr lang="en-US"/>
        </a:p>
      </dgm:t>
    </dgm:pt>
    <dgm:pt modelId="{97A040CC-7C06-4DF1-82F5-CE0E5B878A31}">
      <dgm:prSet/>
      <dgm:spPr/>
      <dgm:t>
        <a:bodyPr/>
        <a:lstStyle/>
        <a:p>
          <a:pPr rtl="0">
            <a:spcAft>
              <a:spcPts val="600"/>
            </a:spcAft>
          </a:pPr>
          <a:r>
            <a:rPr lang="en-US" smtClean="0"/>
            <a:t>The most formal review technique and therefore always based on a documented procedure.</a:t>
          </a:r>
          <a:endParaRPr lang="en-US" b="0" baseline="0" dirty="0"/>
        </a:p>
      </dgm:t>
    </dgm:pt>
    <dgm:pt modelId="{3CBD6D71-1D2A-4971-B458-B4F6AEAFFBFB}" type="parTrans" cxnId="{3A2BEA51-3DDE-48B5-8CC9-9E530F71F8F3}">
      <dgm:prSet/>
      <dgm:spPr/>
      <dgm:t>
        <a:bodyPr/>
        <a:lstStyle/>
        <a:p>
          <a:endParaRPr lang="en-US"/>
        </a:p>
      </dgm:t>
    </dgm:pt>
    <dgm:pt modelId="{D995C406-72EA-4CE7-A672-322A615B29DD}" type="sibTrans" cxnId="{3A2BEA51-3DDE-48B5-8CC9-9E530F71F8F3}">
      <dgm:prSet/>
      <dgm:spPr/>
      <dgm:t>
        <a:bodyPr/>
        <a:lstStyle/>
        <a:p>
          <a:endParaRPr lang="en-US"/>
        </a:p>
      </dgm:t>
    </dgm:pt>
    <dgm:pt modelId="{B2D67F8F-9B9F-4C69-BD94-ED2F88483C77}" type="pres">
      <dgm:prSet presAssocID="{D8C471E3-DB60-4608-A011-123850CDD6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BDA2DD-349F-4958-8017-469C5D97878D}" type="pres">
      <dgm:prSet presAssocID="{C6E2B5FE-5A2E-4F21-A2BE-D3F19A2AD2C1}" presName="parentText" presStyleLbl="node1" presStyleIdx="0" presStyleCnt="1" custLinFactNeighborY="-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8FF53-B021-4E69-8B31-7EE5364205A7}" type="pres">
      <dgm:prSet presAssocID="{C6E2B5FE-5A2E-4F21-A2BE-D3F19A2AD2C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FD809-2CB4-4650-93CA-AF1E925524B8}" type="presOf" srcId="{02AE610C-7401-415E-A14A-AAB920BC295F}" destId="{C628FF53-B021-4E69-8B31-7EE5364205A7}" srcOrd="0" destOrd="6" presId="urn:microsoft.com/office/officeart/2005/8/layout/vList2"/>
    <dgm:cxn modelId="{F8507FAC-3FDC-4B4D-80AE-381FCA36F618}" type="presOf" srcId="{2682DBF4-9B92-496A-8892-29DB4AF64F02}" destId="{C628FF53-B021-4E69-8B31-7EE5364205A7}" srcOrd="0" destOrd="12" presId="urn:microsoft.com/office/officeart/2005/8/layout/vList2"/>
    <dgm:cxn modelId="{48488AEA-1B15-4C99-A87F-63318A42A396}" type="presOf" srcId="{C6E2B5FE-5A2E-4F21-A2BE-D3F19A2AD2C1}" destId="{5ABDA2DD-349F-4958-8017-469C5D97878D}" srcOrd="0" destOrd="0" presId="urn:microsoft.com/office/officeart/2005/8/layout/vList2"/>
    <dgm:cxn modelId="{37B06DC6-0250-48E7-8E8A-1A35AB0095DE}" srcId="{C6E2B5FE-5A2E-4F21-A2BE-D3F19A2AD2C1}" destId="{DAB8D1E7-EEF1-4E5A-810C-8C3DEAE1D639}" srcOrd="7" destOrd="0" parTransId="{A0C8EC88-F799-49E9-AFAA-C3C38599D2EE}" sibTransId="{A79020A9-989D-425F-8C82-5DFCE5C939F5}"/>
    <dgm:cxn modelId="{FD082362-DE82-4CB4-82C9-A9AE7377D7C2}" srcId="{C6E2B5FE-5A2E-4F21-A2BE-D3F19A2AD2C1}" destId="{72A5E766-C207-4948-9256-923E5DC5ECA0}" srcOrd="9" destOrd="0" parTransId="{33D054AD-3D88-40E8-B7FB-983B50FA7402}" sibTransId="{0C731807-241C-4E5F-BB09-0A7EA1BB1711}"/>
    <dgm:cxn modelId="{ED3752E5-0B97-41AE-9531-75C7D7DDD8F6}" srcId="{C6E2B5FE-5A2E-4F21-A2BE-D3F19A2AD2C1}" destId="{74DF6572-0A33-4BCF-8B6F-32E8AECD5038}" srcOrd="3" destOrd="0" parTransId="{6D205DA6-EFD3-446A-9170-1713C0FCB772}" sibTransId="{FD99081B-4833-4041-9B32-D953834319AD}"/>
    <dgm:cxn modelId="{E207070B-14B0-48A6-92B7-1A680D0B3CE4}" srcId="{C6E2B5FE-5A2E-4F21-A2BE-D3F19A2AD2C1}" destId="{8EDD4556-5930-4F57-9E3D-D68AD3B94F9C}" srcOrd="5" destOrd="0" parTransId="{41F81A36-28CF-4612-9FA8-A92641E58FF4}" sibTransId="{17A4DD3F-5625-4787-8AA6-E0CC2DFA4477}"/>
    <dgm:cxn modelId="{C59ED0AF-2DF2-437A-9360-29D7AA991263}" srcId="{C6E2B5FE-5A2E-4F21-A2BE-D3F19A2AD2C1}" destId="{9C3CCD53-DCDE-4E77-A283-D41BA63D68C7}" srcOrd="4" destOrd="0" parTransId="{DDA2ACFD-9C8B-41A3-9AA3-938A27863244}" sibTransId="{A2D56A53-7146-4B18-B06E-A369BF4E5A36}"/>
    <dgm:cxn modelId="{38DF0201-FD15-49DF-8571-7C2DE686C96F}" srcId="{C6E2B5FE-5A2E-4F21-A2BE-D3F19A2AD2C1}" destId="{286E4A4D-C118-42FE-941E-2828A8F0C087}" srcOrd="11" destOrd="0" parTransId="{B98936B5-F5FD-44C9-8BAA-638C00B9C078}" sibTransId="{A8D2171D-67B7-4D98-AB37-EF756678E7C9}"/>
    <dgm:cxn modelId="{3CC88F30-6AE7-4CC5-BDE5-6159AEE3B533}" srcId="{C6E2B5FE-5A2E-4F21-A2BE-D3F19A2AD2C1}" destId="{79F31678-2B7F-420D-8282-85F982ABD827}" srcOrd="2" destOrd="0" parTransId="{47B9E064-11F5-40A3-8DB3-3839D43E1CC4}" sibTransId="{1CAFB9A7-40E0-42CC-B773-2BF3A0AF7CFD}"/>
    <dgm:cxn modelId="{DA334463-7B0F-4221-963F-ACE499D2A1C6}" type="presOf" srcId="{286E4A4D-C118-42FE-941E-2828A8F0C087}" destId="{C628FF53-B021-4E69-8B31-7EE5364205A7}" srcOrd="0" destOrd="11" presId="urn:microsoft.com/office/officeart/2005/8/layout/vList2"/>
    <dgm:cxn modelId="{09330B4E-585A-40B7-98B2-3BAEECA7B740}" srcId="{C6E2B5FE-5A2E-4F21-A2BE-D3F19A2AD2C1}" destId="{2682DBF4-9B92-496A-8892-29DB4AF64F02}" srcOrd="12" destOrd="0" parTransId="{86ED0FF0-A1F2-4B2E-B874-358D50291D75}" sibTransId="{0E6DEB0D-FF28-412F-9EA9-54A9165E1F52}"/>
    <dgm:cxn modelId="{988C4E45-27A1-4D67-BBAA-26F90A25CA05}" type="presOf" srcId="{97A040CC-7C06-4DF1-82F5-CE0E5B878A31}" destId="{C628FF53-B021-4E69-8B31-7EE5364205A7}" srcOrd="0" destOrd="1" presId="urn:microsoft.com/office/officeart/2005/8/layout/vList2"/>
    <dgm:cxn modelId="{12045554-E65E-4385-B205-80E479A94431}" type="presOf" srcId="{CA0C058A-2701-4CBE-8A30-BBC7F32C8AE3}" destId="{C628FF53-B021-4E69-8B31-7EE5364205A7}" srcOrd="0" destOrd="10" presId="urn:microsoft.com/office/officeart/2005/8/layout/vList2"/>
    <dgm:cxn modelId="{3A2BEA51-3DDE-48B5-8CC9-9E530F71F8F3}" srcId="{C6E2B5FE-5A2E-4F21-A2BE-D3F19A2AD2C1}" destId="{97A040CC-7C06-4DF1-82F5-CE0E5B878A31}" srcOrd="1" destOrd="0" parTransId="{3CBD6D71-1D2A-4971-B458-B4F6AEAFFBFB}" sibTransId="{D995C406-72EA-4CE7-A672-322A615B29DD}"/>
    <dgm:cxn modelId="{AD27CA1B-7298-4D75-9D89-6014BAE75950}" srcId="{C6E2B5FE-5A2E-4F21-A2BE-D3F19A2AD2C1}" destId="{7A3C919D-4414-4103-BEF0-59A33DDFBD97}" srcOrd="8" destOrd="0" parTransId="{771DEA1F-44CC-4442-9BC3-6743433B8DE8}" sibTransId="{515E5093-65F8-4310-A89C-3DA6F4274122}"/>
    <dgm:cxn modelId="{5194DCB2-02F9-4626-B149-93EF424E8114}" type="presOf" srcId="{8EDD4556-5930-4F57-9E3D-D68AD3B94F9C}" destId="{C628FF53-B021-4E69-8B31-7EE5364205A7}" srcOrd="0" destOrd="5" presId="urn:microsoft.com/office/officeart/2005/8/layout/vList2"/>
    <dgm:cxn modelId="{7C852DC7-A13A-4526-B686-1982520BBD39}" srcId="{C6E2B5FE-5A2E-4F21-A2BE-D3F19A2AD2C1}" destId="{1A620807-5A79-4570-BD53-0537FB328375}" srcOrd="0" destOrd="0" parTransId="{BAF741FE-FF52-4FAB-B19E-AA72FCCE7546}" sibTransId="{86299BAB-9F30-4167-A434-54F4C07CD17A}"/>
    <dgm:cxn modelId="{F231FF65-54DB-4D0E-A50A-AD3D496A0B1B}" srcId="{D8C471E3-DB60-4608-A011-123850CDD6A5}" destId="{C6E2B5FE-5A2E-4F21-A2BE-D3F19A2AD2C1}" srcOrd="0" destOrd="0" parTransId="{5B21A2C6-5B01-46A6-969A-A6F07908A5FB}" sibTransId="{50CCE212-00C3-4DCF-9E10-E55D0888C450}"/>
    <dgm:cxn modelId="{499FE13B-DE9F-4194-8D3A-9BABA2D2CD39}" type="presOf" srcId="{D8C471E3-DB60-4608-A011-123850CDD6A5}" destId="{B2D67F8F-9B9F-4C69-BD94-ED2F88483C77}" srcOrd="0" destOrd="0" presId="urn:microsoft.com/office/officeart/2005/8/layout/vList2"/>
    <dgm:cxn modelId="{8FA245F0-689D-4F0E-9A8D-FFA3121641F8}" type="presOf" srcId="{72A5E766-C207-4948-9256-923E5DC5ECA0}" destId="{C628FF53-B021-4E69-8B31-7EE5364205A7}" srcOrd="0" destOrd="9" presId="urn:microsoft.com/office/officeart/2005/8/layout/vList2"/>
    <dgm:cxn modelId="{F2CA1897-5924-4342-936E-A00764A38FC0}" type="presOf" srcId="{9C3CCD53-DCDE-4E77-A283-D41BA63D68C7}" destId="{C628FF53-B021-4E69-8B31-7EE5364205A7}" srcOrd="0" destOrd="4" presId="urn:microsoft.com/office/officeart/2005/8/layout/vList2"/>
    <dgm:cxn modelId="{72176421-1190-40A0-B302-CDFA9BD27712}" srcId="{C6E2B5FE-5A2E-4F21-A2BE-D3F19A2AD2C1}" destId="{CA0C058A-2701-4CBE-8A30-BBC7F32C8AE3}" srcOrd="10" destOrd="0" parTransId="{C4ECCBBC-87D2-4F34-B15F-054DB58B88E3}" sibTransId="{A210F7EE-28C2-40F9-A167-F66790831EDF}"/>
    <dgm:cxn modelId="{DE96D419-279A-41AD-88D0-21F160924EBA}" type="presOf" srcId="{79F31678-2B7F-420D-8282-85F982ABD827}" destId="{C628FF53-B021-4E69-8B31-7EE5364205A7}" srcOrd="0" destOrd="2" presId="urn:microsoft.com/office/officeart/2005/8/layout/vList2"/>
    <dgm:cxn modelId="{39E75BA3-64D1-4795-A22D-704288F08B6B}" type="presOf" srcId="{74DF6572-0A33-4BCF-8B6F-32E8AECD5038}" destId="{C628FF53-B021-4E69-8B31-7EE5364205A7}" srcOrd="0" destOrd="3" presId="urn:microsoft.com/office/officeart/2005/8/layout/vList2"/>
    <dgm:cxn modelId="{85ABCAE5-900E-4549-BB75-3C8BFB20645C}" type="presOf" srcId="{DAB8D1E7-EEF1-4E5A-810C-8C3DEAE1D639}" destId="{C628FF53-B021-4E69-8B31-7EE5364205A7}" srcOrd="0" destOrd="7" presId="urn:microsoft.com/office/officeart/2005/8/layout/vList2"/>
    <dgm:cxn modelId="{BF9081E7-10E9-4553-B07D-BBB6B27AB5C5}" type="presOf" srcId="{7A3C919D-4414-4103-BEF0-59A33DDFBD97}" destId="{C628FF53-B021-4E69-8B31-7EE5364205A7}" srcOrd="0" destOrd="8" presId="urn:microsoft.com/office/officeart/2005/8/layout/vList2"/>
    <dgm:cxn modelId="{8B995598-5720-438A-BB16-8D2A307D5F09}" type="presOf" srcId="{1A620807-5A79-4570-BD53-0537FB328375}" destId="{C628FF53-B021-4E69-8B31-7EE5364205A7}" srcOrd="0" destOrd="0" presId="urn:microsoft.com/office/officeart/2005/8/layout/vList2"/>
    <dgm:cxn modelId="{BC90D86A-C298-46D8-8CD7-9438B4E16A6D}" srcId="{C6E2B5FE-5A2E-4F21-A2BE-D3F19A2AD2C1}" destId="{02AE610C-7401-415E-A14A-AAB920BC295F}" srcOrd="6" destOrd="0" parTransId="{2DC0F632-7EC6-41A2-9ACA-09ACD2727B82}" sibTransId="{4D2AD9FF-4157-448B-BA09-F1C3A0F569C6}"/>
    <dgm:cxn modelId="{06D66973-7051-4006-A5DA-DCEB7B48FA4B}" type="presParOf" srcId="{B2D67F8F-9B9F-4C69-BD94-ED2F88483C77}" destId="{5ABDA2DD-349F-4958-8017-469C5D97878D}" srcOrd="0" destOrd="0" presId="urn:microsoft.com/office/officeart/2005/8/layout/vList2"/>
    <dgm:cxn modelId="{0B71A223-F8F9-408D-A836-C578B7EAD838}" type="presParOf" srcId="{B2D67F8F-9B9F-4C69-BD94-ED2F88483C77}" destId="{C628FF53-B021-4E69-8B31-7EE5364205A7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B6E3B-651B-4747-9AD0-492F0C56336B}">
      <dsp:nvSpPr>
        <dsp:cNvPr id="0" name=""/>
        <dsp:cNvSpPr/>
      </dsp:nvSpPr>
      <dsp:spPr>
        <a:xfrm>
          <a:off x="0" y="421319"/>
          <a:ext cx="8077200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of a component or system at specification or implementation level without execution of that software, e.g. reviews or static analysis.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There are two types of static testing techniques.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Review</a:t>
          </a:r>
          <a:endParaRPr lang="en-US" sz="1600" kern="1200" dirty="0" smtClean="0">
            <a:solidFill>
              <a:srgbClr val="FF0000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Static Analysis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0" y="421319"/>
        <a:ext cx="8077200" cy="1612800"/>
      </dsp:txXfrm>
    </dsp:sp>
    <dsp:sp modelId="{484D1ADF-CDF8-4CAF-8A17-DBF5695B65BC}">
      <dsp:nvSpPr>
        <dsp:cNvPr id="0" name=""/>
        <dsp:cNvSpPr/>
      </dsp:nvSpPr>
      <dsp:spPr>
        <a:xfrm>
          <a:off x="403860" y="185159"/>
          <a:ext cx="565404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Static Testing</a:t>
          </a:r>
          <a:endParaRPr lang="en-US" sz="1600" kern="1200" dirty="0"/>
        </a:p>
      </dsp:txBody>
      <dsp:txXfrm>
        <a:off x="403860" y="185159"/>
        <a:ext cx="5654040" cy="472320"/>
      </dsp:txXfrm>
    </dsp:sp>
    <dsp:sp modelId="{28C640B7-5233-417E-884E-50DFB9034A33}">
      <dsp:nvSpPr>
        <dsp:cNvPr id="0" name=""/>
        <dsp:cNvSpPr/>
      </dsp:nvSpPr>
      <dsp:spPr>
        <a:xfrm>
          <a:off x="0" y="2356679"/>
          <a:ext cx="80772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An evaluation of a product or project status to ascertain discrepancies from planned results and to recommend improvements. [After IEEE 1028]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Examples: management review, informal review, technical review, inspection, and walkthrough. </a:t>
          </a:r>
          <a:endParaRPr lang="en-US" sz="1600" kern="1200" dirty="0"/>
        </a:p>
      </dsp:txBody>
      <dsp:txXfrm>
        <a:off x="0" y="2356679"/>
        <a:ext cx="8077200" cy="1335600"/>
      </dsp:txXfrm>
    </dsp:sp>
    <dsp:sp modelId="{2E817A7B-24AC-4EE8-A1CD-896DD273BA19}">
      <dsp:nvSpPr>
        <dsp:cNvPr id="0" name=""/>
        <dsp:cNvSpPr/>
      </dsp:nvSpPr>
      <dsp:spPr>
        <a:xfrm>
          <a:off x="403860" y="2120519"/>
          <a:ext cx="5654040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Review</a:t>
          </a:r>
          <a:endParaRPr lang="en-US" sz="1600" kern="1200" dirty="0"/>
        </a:p>
      </dsp:txBody>
      <dsp:txXfrm>
        <a:off x="403860" y="2120519"/>
        <a:ext cx="5654040" cy="472320"/>
      </dsp:txXfrm>
    </dsp:sp>
    <dsp:sp modelId="{3206475A-B2CC-4357-9A63-F65BB0FE68CF}">
      <dsp:nvSpPr>
        <dsp:cNvPr id="0" name=""/>
        <dsp:cNvSpPr/>
      </dsp:nvSpPr>
      <dsp:spPr>
        <a:xfrm>
          <a:off x="0" y="4014840"/>
          <a:ext cx="80772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Analysis of software artifacts, e.g. requirements or code, carried out without execution of these software development artifacts.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Static analysis is usually carried out by means of a supporting tool.</a:t>
          </a:r>
          <a:endParaRPr lang="en-US" sz="1600" kern="1200" dirty="0"/>
        </a:p>
      </dsp:txBody>
      <dsp:txXfrm>
        <a:off x="0" y="4014840"/>
        <a:ext cx="8077200" cy="1134000"/>
      </dsp:txXfrm>
    </dsp:sp>
    <dsp:sp modelId="{7AC50F98-2B18-484B-9D16-6E2772B8BCCC}">
      <dsp:nvSpPr>
        <dsp:cNvPr id="0" name=""/>
        <dsp:cNvSpPr/>
      </dsp:nvSpPr>
      <dsp:spPr>
        <a:xfrm>
          <a:off x="403860" y="3778680"/>
          <a:ext cx="5654040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Static Analysis</a:t>
          </a:r>
          <a:endParaRPr lang="en-US" sz="1600" kern="1200" dirty="0"/>
        </a:p>
      </dsp:txBody>
      <dsp:txXfrm>
        <a:off x="403860" y="3778680"/>
        <a:ext cx="5654040" cy="47232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AE90EC-F5FA-40FE-A660-212E7804FC0F}">
      <dsp:nvSpPr>
        <dsp:cNvPr id="0" name=""/>
        <dsp:cNvSpPr/>
      </dsp:nvSpPr>
      <dsp:spPr>
        <a:xfrm>
          <a:off x="0" y="35776"/>
          <a:ext cx="8544207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baseline="0" dirty="0" smtClean="0"/>
            <a:t>Key benefits of Reviews </a:t>
          </a:r>
          <a:endParaRPr lang="en-US" sz="2300" b="0" kern="1200" baseline="0" dirty="0"/>
        </a:p>
      </dsp:txBody>
      <dsp:txXfrm>
        <a:off x="0" y="35776"/>
        <a:ext cx="8544207" cy="538200"/>
      </dsp:txXfrm>
    </dsp:sp>
    <dsp:sp modelId="{E9320B1B-0BDD-402F-8E53-2F03B882C17B}">
      <dsp:nvSpPr>
        <dsp:cNvPr id="0" name=""/>
        <dsp:cNvSpPr/>
      </dsp:nvSpPr>
      <dsp:spPr>
        <a:xfrm>
          <a:off x="0" y="573976"/>
          <a:ext cx="8544207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27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baseline="0" dirty="0" smtClean="0"/>
            <a:t>Makes defects cheaper and easier to remove. 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baseline="0" dirty="0" smtClean="0"/>
            <a:t>Can prevent defects from appearing in test execution.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baseline="0" dirty="0" smtClean="0"/>
            <a:t>Development productivity can be improved and time-scales reduced.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baseline="0" dirty="0" smtClean="0"/>
            <a:t>Testing costs and time can be reduced.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baseline="0" dirty="0" smtClean="0"/>
            <a:t>Reductions in lifetime costs can be achieved because fewer defects in the final software ensure that ongoing support costs will be lower.</a:t>
          </a:r>
          <a:endParaRPr lang="en-US" sz="1800" b="0" kern="1200" baseline="0" dirty="0"/>
        </a:p>
      </dsp:txBody>
      <dsp:txXfrm>
        <a:off x="0" y="573976"/>
        <a:ext cx="8544207" cy="171396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443E79-0749-49B4-A934-EC5AB08EE2A9}">
      <dsp:nvSpPr>
        <dsp:cNvPr id="0" name=""/>
        <dsp:cNvSpPr/>
      </dsp:nvSpPr>
      <dsp:spPr>
        <a:xfrm>
          <a:off x="0" y="38429"/>
          <a:ext cx="8460069" cy="608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baseline="0" dirty="0" smtClean="0"/>
            <a:t>Peer Review</a:t>
          </a:r>
          <a:endParaRPr lang="en-US" sz="2600" b="0" kern="1200" baseline="0" dirty="0"/>
        </a:p>
      </dsp:txBody>
      <dsp:txXfrm>
        <a:off x="0" y="38429"/>
        <a:ext cx="8460069" cy="608400"/>
      </dsp:txXfrm>
    </dsp:sp>
    <dsp:sp modelId="{F032B678-8979-40E0-832E-B97241C84721}">
      <dsp:nvSpPr>
        <dsp:cNvPr id="0" name=""/>
        <dsp:cNvSpPr/>
      </dsp:nvSpPr>
      <dsp:spPr>
        <a:xfrm>
          <a:off x="0" y="646830"/>
          <a:ext cx="8460069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607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baseline="0" dirty="0" smtClean="0"/>
            <a:t>A review of a software work product by colleagues of the producer of the product for the purpose of identifying defects and improvements. </a:t>
          </a:r>
          <a:endParaRPr lang="en-US" sz="2000" b="0" kern="1200" baseline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baseline="0" dirty="0" smtClean="0">
              <a:solidFill>
                <a:schemeClr val="tx2"/>
              </a:solidFill>
            </a:rPr>
            <a:t>Examples are inspection, technical review and walkthrough.</a:t>
          </a:r>
          <a:endParaRPr lang="en-US" sz="2000" b="1" kern="1200" baseline="0" dirty="0">
            <a:solidFill>
              <a:schemeClr val="tx2"/>
            </a:solidFill>
          </a:endParaRPr>
        </a:p>
      </dsp:txBody>
      <dsp:txXfrm>
        <a:off x="0" y="646830"/>
        <a:ext cx="8460069" cy="9149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C80B58-B20C-42FE-9263-037146C86A68}">
      <dsp:nvSpPr>
        <dsp:cNvPr id="0" name=""/>
        <dsp:cNvSpPr/>
      </dsp:nvSpPr>
      <dsp:spPr>
        <a:xfrm>
          <a:off x="3389951" y="936"/>
          <a:ext cx="1373497" cy="8927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Planning</a:t>
          </a:r>
          <a:endParaRPr lang="en-US" sz="1400" b="1" kern="1200" dirty="0"/>
        </a:p>
      </dsp:txBody>
      <dsp:txXfrm>
        <a:off x="3389951" y="936"/>
        <a:ext cx="1373497" cy="892773"/>
      </dsp:txXfrm>
    </dsp:sp>
    <dsp:sp modelId="{77572018-3451-4F70-806F-409269FA14EF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2965328" y="183634"/>
              </a:moveTo>
              <a:arcTo wR="2105376" hR="2105376" stAng="17646469" swAng="925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C5332-FCF0-45A1-BBB1-77DAEF148B55}">
      <dsp:nvSpPr>
        <dsp:cNvPr id="0" name=""/>
        <dsp:cNvSpPr/>
      </dsp:nvSpPr>
      <dsp:spPr>
        <a:xfrm>
          <a:off x="5213260" y="1053624"/>
          <a:ext cx="1373497" cy="8927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Kick-off</a:t>
          </a:r>
          <a:endParaRPr lang="en-US" sz="1400" b="1" kern="1200" dirty="0"/>
        </a:p>
      </dsp:txBody>
      <dsp:txXfrm>
        <a:off x="5213260" y="1053624"/>
        <a:ext cx="1373497" cy="892773"/>
      </dsp:txXfrm>
    </dsp:sp>
    <dsp:sp modelId="{16D81C1D-F864-4A7A-BD22-2ADDFDB8260A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4177887" y="1734826"/>
              </a:moveTo>
              <a:arcTo wR="2105376" hR="2105376" stAng="20991782" swAng="121643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BDAA1-B770-429A-95FA-6DDA40F4F761}">
      <dsp:nvSpPr>
        <dsp:cNvPr id="0" name=""/>
        <dsp:cNvSpPr/>
      </dsp:nvSpPr>
      <dsp:spPr>
        <a:xfrm>
          <a:off x="5213260" y="3159001"/>
          <a:ext cx="1373497" cy="89277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Individual preparation</a:t>
          </a:r>
          <a:endParaRPr lang="en-US" sz="1400" b="1" kern="1200" dirty="0"/>
        </a:p>
      </dsp:txBody>
      <dsp:txXfrm>
        <a:off x="5213260" y="3159001"/>
        <a:ext cx="1373497" cy="892773"/>
      </dsp:txXfrm>
    </dsp:sp>
    <dsp:sp modelId="{B7AD7F62-3D9A-4E00-8209-277F64068603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3445412" y="3729234"/>
              </a:moveTo>
              <a:arcTo wR="2105376" hR="2105376" stAng="3028196" swAng="92533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F278A-43EE-42ED-A866-43536A37D732}">
      <dsp:nvSpPr>
        <dsp:cNvPr id="0" name=""/>
        <dsp:cNvSpPr/>
      </dsp:nvSpPr>
      <dsp:spPr>
        <a:xfrm>
          <a:off x="3389951" y="4211689"/>
          <a:ext cx="1373497" cy="89277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Review Meeting</a:t>
          </a:r>
          <a:endParaRPr lang="en-US" sz="1400" b="1" kern="1200" dirty="0"/>
        </a:p>
      </dsp:txBody>
      <dsp:txXfrm>
        <a:off x="3389951" y="4211689"/>
        <a:ext cx="1373497" cy="892773"/>
      </dsp:txXfrm>
    </dsp:sp>
    <dsp:sp modelId="{2FAAF19B-2618-4D19-9DE0-9EECA936E3AB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1245424" y="4027118"/>
              </a:moveTo>
              <a:arcTo wR="2105376" hR="2105376" stAng="6846469" swAng="92533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8EE4-6EDA-4643-A1E0-D482BBDC1062}">
      <dsp:nvSpPr>
        <dsp:cNvPr id="0" name=""/>
        <dsp:cNvSpPr/>
      </dsp:nvSpPr>
      <dsp:spPr>
        <a:xfrm>
          <a:off x="1566641" y="3159001"/>
          <a:ext cx="1373497" cy="89277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Rework</a:t>
          </a:r>
          <a:endParaRPr lang="en-US" sz="1400" b="1" kern="1200" dirty="0"/>
        </a:p>
      </dsp:txBody>
      <dsp:txXfrm>
        <a:off x="1566641" y="3159001"/>
        <a:ext cx="1373497" cy="892773"/>
      </dsp:txXfrm>
    </dsp:sp>
    <dsp:sp modelId="{EC67CEB2-C8A0-4E79-A345-464AD632AE18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32865" y="2475926"/>
              </a:moveTo>
              <a:arcTo wR="2105376" hR="2105376" stAng="10191782" swAng="1216435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A4AD1-E793-4B55-807A-42E3EE0D8F26}">
      <dsp:nvSpPr>
        <dsp:cNvPr id="0" name=""/>
        <dsp:cNvSpPr/>
      </dsp:nvSpPr>
      <dsp:spPr>
        <a:xfrm>
          <a:off x="1566641" y="1053624"/>
          <a:ext cx="1373497" cy="89277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Follow-up</a:t>
          </a:r>
          <a:endParaRPr lang="en-US" sz="1400" b="1" kern="1200" dirty="0"/>
        </a:p>
      </dsp:txBody>
      <dsp:txXfrm>
        <a:off x="1566641" y="1053624"/>
        <a:ext cx="1373497" cy="892773"/>
      </dsp:txXfrm>
    </dsp:sp>
    <dsp:sp modelId="{E622BA2B-39D1-43A8-AAA7-E5FD2E3B3934}">
      <dsp:nvSpPr>
        <dsp:cNvPr id="0" name=""/>
        <dsp:cNvSpPr/>
      </dsp:nvSpPr>
      <dsp:spPr>
        <a:xfrm>
          <a:off x="1971323" y="447323"/>
          <a:ext cx="4210753" cy="4210753"/>
        </a:xfrm>
        <a:custGeom>
          <a:avLst/>
          <a:gdLst/>
          <a:ahLst/>
          <a:cxnLst/>
          <a:rect l="0" t="0" r="0" b="0"/>
          <a:pathLst>
            <a:path>
              <a:moveTo>
                <a:pt x="765340" y="481519"/>
              </a:moveTo>
              <a:arcTo wR="2105376" hR="2105376" stAng="13828196" swAng="925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3B552B-14F6-40DE-AC17-114D72159AA9}">
      <dsp:nvSpPr>
        <dsp:cNvPr id="0" name=""/>
        <dsp:cNvSpPr/>
      </dsp:nvSpPr>
      <dsp:spPr>
        <a:xfrm>
          <a:off x="0" y="468389"/>
          <a:ext cx="80772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Defining the review criteria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Selecting the personnel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Allocating roles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Defining the entry and exit criteria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Selecting which parts of documents to review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Checking entry criteria</a:t>
          </a:r>
          <a:endParaRPr lang="en-US" sz="1700" kern="1200" dirty="0"/>
        </a:p>
      </dsp:txBody>
      <dsp:txXfrm>
        <a:off x="0" y="468389"/>
        <a:ext cx="8077200" cy="2034900"/>
      </dsp:txXfrm>
    </dsp:sp>
    <dsp:sp modelId="{41DDADC5-70E5-48E3-94DC-ED1CEC8931EA}">
      <dsp:nvSpPr>
        <dsp:cNvPr id="0" name=""/>
        <dsp:cNvSpPr/>
      </dsp:nvSpPr>
      <dsp:spPr>
        <a:xfrm>
          <a:off x="403860" y="217469"/>
          <a:ext cx="565404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Planning</a:t>
          </a:r>
          <a:endParaRPr lang="en-US" sz="1700" kern="1200" dirty="0"/>
        </a:p>
      </dsp:txBody>
      <dsp:txXfrm>
        <a:off x="403860" y="217469"/>
        <a:ext cx="5654040" cy="501840"/>
      </dsp:txXfrm>
    </dsp:sp>
    <dsp:sp modelId="{9B04455A-9964-4D0E-AE80-509B09F6713F}">
      <dsp:nvSpPr>
        <dsp:cNvPr id="0" name=""/>
        <dsp:cNvSpPr/>
      </dsp:nvSpPr>
      <dsp:spPr>
        <a:xfrm>
          <a:off x="0" y="2846009"/>
          <a:ext cx="80772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Distributing documents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Explaining the objectives, process and documents to the participants.</a:t>
          </a:r>
          <a:endParaRPr lang="en-US" sz="1700" kern="1200" dirty="0"/>
        </a:p>
      </dsp:txBody>
      <dsp:txXfrm>
        <a:off x="0" y="2846009"/>
        <a:ext cx="8077200" cy="963900"/>
      </dsp:txXfrm>
    </dsp:sp>
    <dsp:sp modelId="{E816A68F-702F-42D2-8308-BF5D115829CC}">
      <dsp:nvSpPr>
        <dsp:cNvPr id="0" name=""/>
        <dsp:cNvSpPr/>
      </dsp:nvSpPr>
      <dsp:spPr>
        <a:xfrm>
          <a:off x="403860" y="2595089"/>
          <a:ext cx="565404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Kick-off</a:t>
          </a:r>
          <a:endParaRPr lang="en-US" sz="1700" b="1" kern="1200" dirty="0"/>
        </a:p>
      </dsp:txBody>
      <dsp:txXfrm>
        <a:off x="403860" y="2595089"/>
        <a:ext cx="5654040" cy="501840"/>
      </dsp:txXfrm>
    </dsp:sp>
    <dsp:sp modelId="{CFE54E8C-C25E-48EF-A35B-E6DC8CF65DEE}">
      <dsp:nvSpPr>
        <dsp:cNvPr id="0" name=""/>
        <dsp:cNvSpPr/>
      </dsp:nvSpPr>
      <dsp:spPr>
        <a:xfrm>
          <a:off x="0" y="4152630"/>
          <a:ext cx="80772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54076" rIns="6268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Preparing for the review meeting by reviewing the documents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Noting potential defects, questions and comments</a:t>
          </a:r>
          <a:endParaRPr lang="en-US" sz="1700" kern="1200" dirty="0"/>
        </a:p>
      </dsp:txBody>
      <dsp:txXfrm>
        <a:off x="0" y="4152630"/>
        <a:ext cx="8077200" cy="963900"/>
      </dsp:txXfrm>
    </dsp:sp>
    <dsp:sp modelId="{13B034CD-33BE-494D-BDC3-7EDE783859DC}">
      <dsp:nvSpPr>
        <dsp:cNvPr id="0" name=""/>
        <dsp:cNvSpPr/>
      </dsp:nvSpPr>
      <dsp:spPr>
        <a:xfrm>
          <a:off x="403860" y="3901710"/>
          <a:ext cx="565404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Individual preparation</a:t>
          </a:r>
          <a:endParaRPr lang="en-US" sz="1700" b="1" kern="1200" dirty="0"/>
        </a:p>
      </dsp:txBody>
      <dsp:txXfrm>
        <a:off x="403860" y="3901710"/>
        <a:ext cx="5654040" cy="501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6CC37B-1DA7-4E69-A349-E8ED4F295133}">
      <dsp:nvSpPr>
        <dsp:cNvPr id="0" name=""/>
        <dsp:cNvSpPr/>
      </dsp:nvSpPr>
      <dsp:spPr>
        <a:xfrm>
          <a:off x="0" y="381584"/>
          <a:ext cx="80010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Discussing or logging, with documented results or minutes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Noting defects, making recommendations regarding handling defects, making decisions about the defects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Examining/ evaluating and recording issues during any physical meetings or tracking any group electronic communications</a:t>
          </a:r>
          <a:endParaRPr lang="en-US" sz="1800" kern="1200" dirty="0"/>
        </a:p>
      </dsp:txBody>
      <dsp:txXfrm>
        <a:off x="0" y="381584"/>
        <a:ext cx="8001000" cy="1786050"/>
      </dsp:txXfrm>
    </dsp:sp>
    <dsp:sp modelId="{D73C24A9-D08D-4B91-9616-EAB21454C9C2}">
      <dsp:nvSpPr>
        <dsp:cNvPr id="0" name=""/>
        <dsp:cNvSpPr/>
      </dsp:nvSpPr>
      <dsp:spPr>
        <a:xfrm>
          <a:off x="400050" y="115904"/>
          <a:ext cx="560070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Examination/ evaluation/ recording of results (Review Meeting)</a:t>
          </a:r>
          <a:endParaRPr lang="en-US" sz="1800" b="1" kern="1200" dirty="0"/>
        </a:p>
      </dsp:txBody>
      <dsp:txXfrm>
        <a:off x="400050" y="115904"/>
        <a:ext cx="5600700" cy="531360"/>
      </dsp:txXfrm>
    </dsp:sp>
    <dsp:sp modelId="{2D831DD2-B123-4C60-B018-816EAF0B4456}">
      <dsp:nvSpPr>
        <dsp:cNvPr id="0" name=""/>
        <dsp:cNvSpPr/>
      </dsp:nvSpPr>
      <dsp:spPr>
        <a:xfrm>
          <a:off x="0" y="2530515"/>
          <a:ext cx="80010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Fixing defects found (typically done by the author)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Recording updated status of defects</a:t>
          </a:r>
          <a:endParaRPr lang="en-US" sz="1800" kern="1200" dirty="0"/>
        </a:p>
      </dsp:txBody>
      <dsp:txXfrm>
        <a:off x="0" y="2530515"/>
        <a:ext cx="8001000" cy="1020600"/>
      </dsp:txXfrm>
    </dsp:sp>
    <dsp:sp modelId="{CBCBD94A-D772-49DD-A65D-FA50836D00FB}">
      <dsp:nvSpPr>
        <dsp:cNvPr id="0" name=""/>
        <dsp:cNvSpPr/>
      </dsp:nvSpPr>
      <dsp:spPr>
        <a:xfrm>
          <a:off x="400050" y="2264835"/>
          <a:ext cx="560070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Rework</a:t>
          </a:r>
          <a:endParaRPr lang="en-US" sz="1800" b="1" kern="1200" dirty="0"/>
        </a:p>
      </dsp:txBody>
      <dsp:txXfrm>
        <a:off x="400050" y="2264835"/>
        <a:ext cx="5600700" cy="531360"/>
      </dsp:txXfrm>
    </dsp:sp>
    <dsp:sp modelId="{4F6E7CAD-79C2-45D0-B777-F6A69691CD06}">
      <dsp:nvSpPr>
        <dsp:cNvPr id="0" name=""/>
        <dsp:cNvSpPr/>
      </dsp:nvSpPr>
      <dsp:spPr>
        <a:xfrm>
          <a:off x="0" y="3913995"/>
          <a:ext cx="8001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Checking that defects have been addressed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Gathering metrics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Checking on exit criteria</a:t>
          </a:r>
          <a:endParaRPr lang="en-US" sz="1800" kern="1200" dirty="0"/>
        </a:p>
      </dsp:txBody>
      <dsp:txXfrm>
        <a:off x="0" y="3913995"/>
        <a:ext cx="8001000" cy="1304100"/>
      </dsp:txXfrm>
    </dsp:sp>
    <dsp:sp modelId="{7617B293-45C3-46EB-89E1-213AC45FA87D}">
      <dsp:nvSpPr>
        <dsp:cNvPr id="0" name=""/>
        <dsp:cNvSpPr/>
      </dsp:nvSpPr>
      <dsp:spPr>
        <a:xfrm>
          <a:off x="400050" y="3648315"/>
          <a:ext cx="560070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Follow-up</a:t>
          </a:r>
          <a:endParaRPr lang="en-US" sz="1800" b="1" kern="1200" dirty="0"/>
        </a:p>
      </dsp:txBody>
      <dsp:txXfrm>
        <a:off x="400050" y="3648315"/>
        <a:ext cx="5600700" cy="5313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460172-1F05-4FAE-B994-B81D70D90D98}">
      <dsp:nvSpPr>
        <dsp:cNvPr id="0" name=""/>
        <dsp:cNvSpPr/>
      </dsp:nvSpPr>
      <dsp:spPr>
        <a:xfrm>
          <a:off x="0" y="171927"/>
          <a:ext cx="8536269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Manager</a:t>
          </a:r>
          <a:endParaRPr lang="en-US" sz="2400" b="1" kern="1200" dirty="0"/>
        </a:p>
      </dsp:txBody>
      <dsp:txXfrm>
        <a:off x="0" y="171927"/>
        <a:ext cx="8536269" cy="561599"/>
      </dsp:txXfrm>
    </dsp:sp>
    <dsp:sp modelId="{F9CC1EB5-8D6B-4ADD-A73A-39A9D5C1151D}">
      <dsp:nvSpPr>
        <dsp:cNvPr id="0" name=""/>
        <dsp:cNvSpPr/>
      </dsp:nvSpPr>
      <dsp:spPr>
        <a:xfrm>
          <a:off x="0" y="733527"/>
          <a:ext cx="8536269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02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Decides on the execution of reviews.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Allocates time in project schedules and determines if the review objectives have been met.</a:t>
          </a:r>
          <a:endParaRPr lang="en-US" sz="1900" kern="1200" dirty="0"/>
        </a:p>
      </dsp:txBody>
      <dsp:txXfrm>
        <a:off x="0" y="733527"/>
        <a:ext cx="8536269" cy="869400"/>
      </dsp:txXfrm>
    </dsp:sp>
    <dsp:sp modelId="{37085EDD-B97C-4DAC-9FF9-0AE19DE04ECD}">
      <dsp:nvSpPr>
        <dsp:cNvPr id="0" name=""/>
        <dsp:cNvSpPr/>
      </dsp:nvSpPr>
      <dsp:spPr>
        <a:xfrm>
          <a:off x="0" y="1602927"/>
          <a:ext cx="8536269" cy="5615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Moderator</a:t>
          </a:r>
          <a:endParaRPr lang="en-US" sz="2400" b="1" kern="1200" dirty="0"/>
        </a:p>
      </dsp:txBody>
      <dsp:txXfrm>
        <a:off x="0" y="1602927"/>
        <a:ext cx="8536269" cy="561599"/>
      </dsp:txXfrm>
    </dsp:sp>
    <dsp:sp modelId="{15F22C9A-E80A-4B1C-99B0-CB55288EDE8B}">
      <dsp:nvSpPr>
        <dsp:cNvPr id="0" name=""/>
        <dsp:cNvSpPr/>
      </dsp:nvSpPr>
      <dsp:spPr>
        <a:xfrm>
          <a:off x="0" y="2164527"/>
          <a:ext cx="8536269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02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Sometimes known as the Review Leader.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This person leads the review of the document or set of documents, including planning the review, running the meeting, and follow-ups after the meeting.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He also makes the final decision whether to release an updated document.</a:t>
          </a:r>
          <a:endParaRPr lang="en-US" sz="1900" kern="1200" dirty="0"/>
        </a:p>
      </dsp:txBody>
      <dsp:txXfrm>
        <a:off x="0" y="2164527"/>
        <a:ext cx="8536269" cy="1689120"/>
      </dsp:txXfrm>
    </dsp:sp>
    <dsp:sp modelId="{1BAAA8E0-2C39-48AA-97C4-FCD8221BAF38}">
      <dsp:nvSpPr>
        <dsp:cNvPr id="0" name=""/>
        <dsp:cNvSpPr/>
      </dsp:nvSpPr>
      <dsp:spPr>
        <a:xfrm>
          <a:off x="0" y="3853647"/>
          <a:ext cx="8536269" cy="5615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Author </a:t>
          </a:r>
          <a:endParaRPr lang="en-US" sz="2400" b="1" kern="1200" dirty="0"/>
        </a:p>
      </dsp:txBody>
      <dsp:txXfrm>
        <a:off x="0" y="3853647"/>
        <a:ext cx="8536269" cy="561599"/>
      </dsp:txXfrm>
    </dsp:sp>
    <dsp:sp modelId="{96EE4B77-8FCF-4751-872A-56A5624E08B8}">
      <dsp:nvSpPr>
        <dsp:cNvPr id="0" name=""/>
        <dsp:cNvSpPr/>
      </dsp:nvSpPr>
      <dsp:spPr>
        <a:xfrm>
          <a:off x="0" y="4415247"/>
          <a:ext cx="8536269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02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The writer or person with chief responsibility for the document(s) to be reviewed.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In most instances he takes responsibility for fixing any agreed defects.</a:t>
          </a:r>
          <a:endParaRPr lang="en-US" sz="1900" kern="1200" dirty="0"/>
        </a:p>
      </dsp:txBody>
      <dsp:txXfrm>
        <a:off x="0" y="4415247"/>
        <a:ext cx="8536269" cy="869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5E2A9A-4B24-4D20-B7F7-6A2A6E04DEB0}">
      <dsp:nvSpPr>
        <dsp:cNvPr id="0" name=""/>
        <dsp:cNvSpPr/>
      </dsp:nvSpPr>
      <dsp:spPr>
        <a:xfrm>
          <a:off x="0" y="106782"/>
          <a:ext cx="8307669" cy="5615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Reviewers</a:t>
          </a:r>
          <a:endParaRPr lang="en-US" sz="2400" kern="1200" dirty="0"/>
        </a:p>
      </dsp:txBody>
      <dsp:txXfrm>
        <a:off x="0" y="106782"/>
        <a:ext cx="8307669" cy="561599"/>
      </dsp:txXfrm>
    </dsp:sp>
    <dsp:sp modelId="{26827BCD-8493-404A-8085-A2401D92BFA7}">
      <dsp:nvSpPr>
        <dsp:cNvPr id="0" name=""/>
        <dsp:cNvSpPr/>
      </dsp:nvSpPr>
      <dsp:spPr>
        <a:xfrm>
          <a:off x="0" y="716390"/>
          <a:ext cx="8307669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900" b="0" kern="1200" baseline="0" dirty="0" smtClean="0"/>
            <a:t>These are the individuals with a specific technical or business background (also called checkers or inspectors) who, after the necessary preparation, identify and describe findings (e.g. defects) in the product under review.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900" b="0" kern="1200" baseline="0" dirty="0" smtClean="0"/>
            <a:t>Reviewers should be chosen to represent different perspectives and roles in the review process and take part in any review meetings.</a:t>
          </a:r>
          <a:endParaRPr lang="en-US" sz="1900" kern="1200" dirty="0"/>
        </a:p>
      </dsp:txBody>
      <dsp:txXfrm>
        <a:off x="0" y="716390"/>
        <a:ext cx="8307669" cy="1639440"/>
      </dsp:txXfrm>
    </dsp:sp>
    <dsp:sp modelId="{C3DA2584-CC1A-4CD2-801F-CBDCCC270815}">
      <dsp:nvSpPr>
        <dsp:cNvPr id="0" name=""/>
        <dsp:cNvSpPr/>
      </dsp:nvSpPr>
      <dsp:spPr>
        <a:xfrm>
          <a:off x="0" y="2468988"/>
          <a:ext cx="8307669" cy="561599"/>
        </a:xfrm>
        <a:prstGeom prst="roundRect">
          <a:avLst/>
        </a:prstGeom>
        <a:gradFill rotWithShape="0">
          <a:gsLst>
            <a:gs pos="0">
              <a:schemeClr val="accent5">
                <a:hueOff val="6125773"/>
                <a:satOff val="0"/>
                <a:lumOff val="-15490"/>
                <a:alphaOff val="0"/>
                <a:shade val="51000"/>
                <a:satMod val="130000"/>
              </a:schemeClr>
            </a:gs>
            <a:gs pos="80000">
              <a:schemeClr val="accent5">
                <a:hueOff val="6125773"/>
                <a:satOff val="0"/>
                <a:lumOff val="-15490"/>
                <a:alphaOff val="0"/>
                <a:shade val="93000"/>
                <a:satMod val="130000"/>
              </a:schemeClr>
            </a:gs>
            <a:gs pos="100000">
              <a:schemeClr val="accent5">
                <a:hueOff val="6125773"/>
                <a:satOff val="0"/>
                <a:lumOff val="-15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/>
            <a:t>Scribe (or recorder)</a:t>
          </a:r>
          <a:endParaRPr lang="en-US" sz="2400" b="0" kern="1200" baseline="0" dirty="0"/>
        </a:p>
      </dsp:txBody>
      <dsp:txXfrm>
        <a:off x="0" y="2468988"/>
        <a:ext cx="8307669" cy="561599"/>
      </dsp:txXfrm>
    </dsp:sp>
    <dsp:sp modelId="{8E84A8D1-262A-471A-B5B7-6C481F7F7AC9}">
      <dsp:nvSpPr>
        <dsp:cNvPr id="0" name=""/>
        <dsp:cNvSpPr/>
      </dsp:nvSpPr>
      <dsp:spPr>
        <a:xfrm>
          <a:off x="0" y="3078587"/>
          <a:ext cx="8307669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baseline="0" dirty="0" smtClean="0"/>
            <a:t>Documents all of the issues, problems and open points that were identified during the meeting.</a:t>
          </a:r>
          <a:endParaRPr lang="en-US" sz="1900" b="0" kern="1200" baseline="0" dirty="0"/>
        </a:p>
      </dsp:txBody>
      <dsp:txXfrm>
        <a:off x="0" y="3078587"/>
        <a:ext cx="8307669" cy="5713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4F2C1E-F84E-44C9-9B61-17A396C7E467}">
      <dsp:nvSpPr>
        <dsp:cNvPr id="0" name=""/>
        <dsp:cNvSpPr/>
      </dsp:nvSpPr>
      <dsp:spPr>
        <a:xfrm>
          <a:off x="0" y="76204"/>
          <a:ext cx="8307669" cy="491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baseline="0" dirty="0" smtClean="0"/>
            <a:t>Informal Review</a:t>
          </a:r>
          <a:endParaRPr lang="en-US" sz="2100" kern="1200" dirty="0"/>
        </a:p>
      </dsp:txBody>
      <dsp:txXfrm>
        <a:off x="0" y="76204"/>
        <a:ext cx="8307669" cy="491399"/>
      </dsp:txXfrm>
    </dsp:sp>
    <dsp:sp modelId="{341567ED-A943-4E07-9EBE-4F07FF6883C5}">
      <dsp:nvSpPr>
        <dsp:cNvPr id="0" name=""/>
        <dsp:cNvSpPr/>
      </dsp:nvSpPr>
      <dsp:spPr>
        <a:xfrm>
          <a:off x="0" y="609599"/>
          <a:ext cx="8307669" cy="17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A review not based on a formal (documented) procedure.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baseline="0" dirty="0" smtClean="0"/>
            <a:t>No formal process.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baseline="0" dirty="0" smtClean="0"/>
            <a:t>May take the form of pair programming or a technical lead reviewing designs and code.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Results may be documented.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Varies in usefulness depending on the reviewers.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Main purpose:</a:t>
          </a:r>
          <a:r>
            <a:rPr lang="en-US" sz="1600" b="0" kern="1200" dirty="0" smtClean="0">
              <a:solidFill>
                <a:schemeClr val="tx2"/>
              </a:solidFill>
            </a:rPr>
            <a:t> inexpensive way to get some benefit.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0" y="609599"/>
        <a:ext cx="8307669" cy="1782269"/>
      </dsp:txXfrm>
    </dsp:sp>
    <dsp:sp modelId="{305ACD12-7035-4226-A9A8-60CB1D36B372}">
      <dsp:nvSpPr>
        <dsp:cNvPr id="0" name=""/>
        <dsp:cNvSpPr/>
      </dsp:nvSpPr>
      <dsp:spPr>
        <a:xfrm>
          <a:off x="0" y="2404189"/>
          <a:ext cx="8307669" cy="491399"/>
        </a:xfrm>
        <a:prstGeom prst="roundRect">
          <a:avLst/>
        </a:prstGeom>
        <a:gradFill rotWithShape="0">
          <a:gsLst>
            <a:gs pos="0">
              <a:schemeClr val="accent3">
                <a:hueOff val="-460304"/>
                <a:satOff val="63712"/>
                <a:lumOff val="15491"/>
                <a:alphaOff val="0"/>
                <a:shade val="51000"/>
                <a:satMod val="130000"/>
              </a:schemeClr>
            </a:gs>
            <a:gs pos="80000">
              <a:schemeClr val="accent3">
                <a:hueOff val="-460304"/>
                <a:satOff val="63712"/>
                <a:lumOff val="15491"/>
                <a:alphaOff val="0"/>
                <a:shade val="93000"/>
                <a:satMod val="130000"/>
              </a:schemeClr>
            </a:gs>
            <a:gs pos="100000">
              <a:schemeClr val="accent3">
                <a:hueOff val="-460304"/>
                <a:satOff val="63712"/>
                <a:lumOff val="154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Walkthrough</a:t>
          </a:r>
          <a:endParaRPr lang="en-US" sz="2100" b="0" kern="1200" dirty="0"/>
        </a:p>
      </dsp:txBody>
      <dsp:txXfrm>
        <a:off x="0" y="2404189"/>
        <a:ext cx="8307669" cy="491399"/>
      </dsp:txXfrm>
    </dsp:sp>
    <dsp:sp modelId="{673496D5-BF07-4E8E-8367-F88E401E3123}">
      <dsp:nvSpPr>
        <dsp:cNvPr id="0" name=""/>
        <dsp:cNvSpPr/>
      </dsp:nvSpPr>
      <dsp:spPr>
        <a:xfrm>
          <a:off x="0" y="2997869"/>
          <a:ext cx="8307669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A step-by-step presentation by the author of a document in order to gather information and to establish a common understanding of its content.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Meeting led by author.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May take the form of scenarios, dry runs, peer group participation.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Open-ended sessions</a:t>
          </a:r>
          <a:endParaRPr lang="en-US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Optional pre-meeting preparation of reviewers.</a:t>
          </a:r>
          <a:endParaRPr lang="en-US" sz="1600" b="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Optional preparation of a review report including list of findings.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Optional scribe (who is not the author)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May vary in practice from quite informal to very formal</a:t>
          </a:r>
          <a:endParaRPr lang="en-US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Main purpose:</a:t>
          </a:r>
          <a:r>
            <a:rPr lang="en-US" sz="1600" b="0" kern="1200" dirty="0" smtClean="0">
              <a:solidFill>
                <a:schemeClr val="tx2"/>
              </a:solidFill>
            </a:rPr>
            <a:t> learning, gaining understanding, finding defects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0" y="2997869"/>
        <a:ext cx="8307669" cy="256472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0FCE0A-4F63-41BC-B831-CEC1B08C99CD}">
      <dsp:nvSpPr>
        <dsp:cNvPr id="0" name=""/>
        <dsp:cNvSpPr/>
      </dsp:nvSpPr>
      <dsp:spPr>
        <a:xfrm>
          <a:off x="0" y="76190"/>
          <a:ext cx="8002869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baseline="0" dirty="0" smtClean="0"/>
            <a:t>Technical Review</a:t>
          </a:r>
          <a:endParaRPr lang="en-US" sz="2300" b="1" kern="1200" baseline="0" dirty="0"/>
        </a:p>
      </dsp:txBody>
      <dsp:txXfrm>
        <a:off x="0" y="76190"/>
        <a:ext cx="8002869" cy="538200"/>
      </dsp:txXfrm>
    </dsp:sp>
    <dsp:sp modelId="{9CEEA792-816A-411C-9203-31F04ECD7FD9}">
      <dsp:nvSpPr>
        <dsp:cNvPr id="0" name=""/>
        <dsp:cNvSpPr/>
      </dsp:nvSpPr>
      <dsp:spPr>
        <a:xfrm>
          <a:off x="0" y="679349"/>
          <a:ext cx="8002869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9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 smtClean="0"/>
            <a:t>A peer group discussion activity that focuses on achieving consensus on the technical approach to be taken.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Documented, defined defect-detection process that includes peers and technical experts with optional management participation.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May be performed as a peer review without management participation.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Ideally led by trained moderator (not the author).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Pre-meeting preparation by reviewers.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Optional use of checklists.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baseline="0" dirty="0" smtClean="0"/>
            <a:t>Preparation of a review report which includes the list of findings, the verdict whether the software product meets its requirements and, where appropriate, recommendations related to findings.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0" kern="1200" dirty="0" smtClean="0"/>
            <a:t>May vary in practice from quite informal to very formal.</a:t>
          </a:r>
          <a:endParaRPr lang="en-US" sz="1800" b="0" kern="1200" baseline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1" kern="1200" baseline="0" dirty="0" smtClean="0">
              <a:solidFill>
                <a:schemeClr val="tx2"/>
              </a:solidFill>
            </a:rPr>
            <a:t>Main Purpose: </a:t>
          </a:r>
          <a:r>
            <a:rPr lang="en-US" sz="1800" b="0" kern="1200" baseline="0" dirty="0" smtClean="0">
              <a:solidFill>
                <a:schemeClr val="tx2"/>
              </a:solidFill>
            </a:rPr>
            <a:t>discussing, making decisions, evaluating alternatives, finding defects, solving technical problems and checking conformation to specifications, plans, regulations, and standards.</a:t>
          </a:r>
          <a:endParaRPr lang="en-US" sz="1800" b="0" kern="1200" baseline="0" dirty="0">
            <a:solidFill>
              <a:schemeClr val="tx2"/>
            </a:solidFill>
          </a:endParaRPr>
        </a:p>
      </dsp:txBody>
      <dsp:txXfrm>
        <a:off x="0" y="679349"/>
        <a:ext cx="8002869" cy="42849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BDA2DD-349F-4958-8017-469C5D97878D}">
      <dsp:nvSpPr>
        <dsp:cNvPr id="0" name=""/>
        <dsp:cNvSpPr/>
      </dsp:nvSpPr>
      <dsp:spPr>
        <a:xfrm>
          <a:off x="0" y="0"/>
          <a:ext cx="8079069" cy="51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 dirty="0" smtClean="0"/>
            <a:t>Inspection</a:t>
          </a:r>
          <a:endParaRPr lang="en-US" sz="2200" b="0" kern="1200" baseline="0" dirty="0"/>
        </a:p>
      </dsp:txBody>
      <dsp:txXfrm>
        <a:off x="0" y="0"/>
        <a:ext cx="8079069" cy="514800"/>
      </dsp:txXfrm>
    </dsp:sp>
    <dsp:sp modelId="{C628FF53-B021-4E69-8B31-7EE5364205A7}">
      <dsp:nvSpPr>
        <dsp:cNvPr id="0" name=""/>
        <dsp:cNvSpPr/>
      </dsp:nvSpPr>
      <dsp:spPr>
        <a:xfrm>
          <a:off x="0" y="545988"/>
          <a:ext cx="8079069" cy="45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51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kern="1200" dirty="0" smtClean="0"/>
            <a:t>A type of peer review that relies on visual examination of documents to detect defects, e.g. violations of development standards and non-conformance to higher level documentation. 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kern="1200" smtClean="0"/>
            <a:t>The most formal review technique and therefore always based on a documented procedure.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Led by trained moderator (not the author).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Usually conducted as a peer examination.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Defined roles.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Includes metrics gathering.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Formal process based on rules and checklists.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Specified entry and exit criteria for acceptance of the software product.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Pre-meeting preparation.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Inspection report including list of findings.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Formal follow-up process.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0" kern="1200" baseline="0" dirty="0" smtClean="0"/>
            <a:t>Optional reader.</a:t>
          </a:r>
          <a:endParaRPr lang="en-US" sz="1700" b="0" kern="1200" baseline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700" b="1" kern="1200" baseline="0" dirty="0" smtClean="0">
              <a:solidFill>
                <a:schemeClr val="tx2"/>
              </a:solidFill>
            </a:rPr>
            <a:t>Main Purpose:</a:t>
          </a:r>
          <a:r>
            <a:rPr lang="en-US" sz="1700" b="0" kern="1200" baseline="0" dirty="0" smtClean="0">
              <a:solidFill>
                <a:schemeClr val="tx2"/>
              </a:solidFill>
            </a:rPr>
            <a:t> finding defects.</a:t>
          </a:r>
          <a:endParaRPr lang="en-US" sz="1700" b="0" kern="1200" baseline="0" dirty="0">
            <a:solidFill>
              <a:schemeClr val="tx2"/>
            </a:solidFill>
          </a:endParaRPr>
        </a:p>
      </dsp:txBody>
      <dsp:txXfrm>
        <a:off x="0" y="545988"/>
        <a:ext cx="8079069" cy="455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D9D4-1D62-4573-B0ED-0984B8FD24B7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80E5-0EE9-40B5-8566-FC1D8C4BF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80E5-0EE9-40B5-8566-FC1D8C4BF5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20"/>
          <p:cNvSpPr txBox="1">
            <a:spLocks noChangeArrowheads="1"/>
          </p:cNvSpPr>
          <p:nvPr userDrawn="1"/>
        </p:nvSpPr>
        <p:spPr bwMode="auto">
          <a:xfrm>
            <a:off x="304799" y="6471273"/>
            <a:ext cx="215646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sz="10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Mahindra Satyam 2011</a:t>
            </a:r>
            <a:endParaRPr lang="en-US" sz="10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98630" y="404815"/>
            <a:ext cx="3048000" cy="246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3899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7" name="Picture 6" descr="PPT.jpg"/>
          <p:cNvPicPr>
            <a:picLocks noChangeAspect="1"/>
          </p:cNvPicPr>
          <p:nvPr userDrawn="1"/>
        </p:nvPicPr>
        <p:blipFill>
          <a:blip r:embed="rId2" cstate="screen"/>
          <a:srcRect b="89034"/>
          <a:stretch>
            <a:fillRect/>
          </a:stretch>
        </p:blipFill>
        <p:spPr>
          <a:xfrm>
            <a:off x="0" y="0"/>
            <a:ext cx="9144000" cy="752030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304799" y="6471273"/>
            <a:ext cx="21031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sz="10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Mahindra Satyam 2011</a:t>
            </a:r>
            <a:endParaRPr lang="en-US" sz="10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931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2931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3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6838" y="1367641"/>
            <a:ext cx="6729984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gray">
          <a:xfrm>
            <a:off x="1366839" y="3517604"/>
            <a:ext cx="237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 anchorCtr="0">
            <a:spAutoFit/>
          </a:bodyPr>
          <a:lstStyle/>
          <a:p>
            <a:pPr algn="l"/>
            <a:r>
              <a:rPr lang="en-US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mahindrasatyam.com</a:t>
            </a:r>
            <a:endParaRPr lang="en-US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1366839" y="4233113"/>
            <a:ext cx="6291261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000" b="1" dirty="0" smtClean="0">
                <a:solidFill>
                  <a:schemeClr val="bg2"/>
                </a:solidFill>
              </a:rPr>
              <a:t>Safe Harbor</a:t>
            </a:r>
          </a:p>
          <a:p>
            <a:pPr algn="just">
              <a:spcBef>
                <a:spcPts val="600"/>
              </a:spcBef>
            </a:pPr>
            <a:r>
              <a:rPr lang="en-US" sz="1000" dirty="0" smtClean="0">
                <a:solidFill>
                  <a:schemeClr val="bg2"/>
                </a:solidFill>
              </a:rPr>
              <a:t>This document contains forward-looking statements within the meaning of Section 27A of the Securities Act of 1933, as amended, and Section 21E of the Securities Exchange Act of 1934, as amended. The forward-looking statements contained herein are subject to certain risks and uncertainties that could cause actual results to differ materially from those reflected in the forward-looking statements. Mahindra Satyam undertakes no duty to update any forward-looking statements.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262568"/>
            <a:ext cx="85391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4511864" y="6705005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fld id="{6856ECDB-1CEE-4F69-ADCA-557460F2116E}" type="slidenum">
              <a:rPr lang="en-US" sz="8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304799" y="6471273"/>
            <a:ext cx="21031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sz="10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Mahindra Satyam 2011</a:t>
            </a:r>
            <a:endParaRPr lang="en-US" sz="10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ma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6994" y="254690"/>
            <a:ext cx="3048000" cy="2464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fontAlgn="base" latinLnBrk="0" hangingPunct="1">
        <a:spcBef>
          <a:spcPts val="0"/>
        </a:spcBef>
        <a:spcAft>
          <a:spcPct val="0"/>
        </a:spcAft>
        <a:buFont typeface="Arial" pitchFamily="34" charset="0"/>
        <a:buNone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285750" indent="-28575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2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715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1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509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36650" indent="-285750" algn="l" defTabSz="93345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839" y="2214563"/>
            <a:ext cx="5341936" cy="615553"/>
          </a:xfrm>
        </p:spPr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931" y="1066800"/>
          <a:ext cx="8002869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0FCE0A-4F63-41BC-B831-CEC1B08C9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0A0FCE0A-4F63-41BC-B831-CEC1B08C99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EEA792-816A-411C-9203-31F04ECD7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CEEA792-816A-411C-9203-31F04ECD7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931" y="1041023"/>
          <a:ext cx="8079069" cy="513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BDA2DD-349F-4958-8017-469C5D97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ABDA2DD-349F-4958-8017-469C5D978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8FF53-B021-4E69-8B31-7EE53642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C628FF53-B021-4E69-8B31-7EE536420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2931" y="3086487"/>
          <a:ext cx="8544207" cy="232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302931" y="1066800"/>
          <a:ext cx="8460069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443E79-0749-49B4-A934-EC5AB08EE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41443E79-0749-49B4-A934-EC5AB08EE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32B678-8979-40E0-832E-B97241C84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032B678-8979-40E0-832E-B97241C847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AE90EC-F5FA-40FE-A660-212E7804F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A4AE90EC-F5FA-40FE-A660-212E7804FC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320B1B-0BDD-402F-8E53-2F03B882C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E9320B1B-0BDD-402F-8E53-2F03B882C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2931" y="1165116"/>
            <a:ext cx="8307669" cy="4016484"/>
          </a:xfrm>
        </p:spPr>
        <p:txBody>
          <a:bodyPr/>
          <a:lstStyle/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 smtClean="0"/>
              <a:t>Types of defects -found in Reviews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Deviations from standards (either internally or regulatory/ legally).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Requirements defects.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Example: the requirements are ambiguous, or there are missing elements.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Design defects. 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Example:  the design does not match the requirements.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Insufficient maintainability. 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Example: the code is too complex to maintain.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Incorrect interface specifications. 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Example: the interface specification does not match the design or the receiving or sending interface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2931" y="914400"/>
            <a:ext cx="8544207" cy="5755422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US" b="1" dirty="0" smtClean="0"/>
              <a:t>Success Factors for Reviews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Each review has clear predefined objectives.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The right people for the review objectives are involved.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Testers are valued reviewers who contribute to the review and also learn about the product which enables them to prepare tests earlier.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Any defects found are welcomed, and expressed objectively.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People issues and psychological aspects are dealt with (e.g., making it a positive experience for the author).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The review is conducted in an atmosphere of trust; the outcome will not be used for the evaluation of the participants.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Review techniques are applied that are suitable to achieve the objectives.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Checklists or roles are used if appropriate to increase effectiveness of defect identification.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Training is given in review techniques, especially the more formal techniques such as Inspection.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Management support is essential for a good review process (e.g., incorporating adequate time for review activities in project schedules)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There should be an emphasis on learning and process improvement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 tmFilter="0,0; .5, 1; 1, 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tmFilter="0,0; .5, 1; 1, 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2931" y="1094631"/>
            <a:ext cx="8544207" cy="5001369"/>
          </a:xfrm>
        </p:spPr>
        <p:txBody>
          <a:bodyPr/>
          <a:lstStyle/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The objective of static analysis is to find defects in software source code and software models.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analysis is performed without actually executing the software being examined by the tool.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analysis can locate defects that are hard to find in dynamic testing.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As with reviews, static analysis finds defects rather than failures.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analysis tools analyze program code (control flow and data flow), as well as generated output such as HTML and XML.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 smtClean="0"/>
              <a:t>The value of static analysis is:</a:t>
            </a:r>
            <a:endParaRPr lang="en-US" dirty="0" smtClean="0"/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Early detection of defects prior to test execution.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Early warning about suspicious aspects of the code or design.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Identification of defects not easily found by dynamic testing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Detecting dependencies and inconsistencies in software models such as links.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Improved maintainability of code and design.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Prevention of defects, if lessons are learned in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tmFilter="0,0; .5, 1; 1, 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 tmFilter="0,0; .5, 1; 1, 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 tmFilter="0,0; .5, 1; 1, 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tmFilter="0,0; .5, 1; 1, 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 tmFilter="0,0; .5, 1; 1, 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 tmFilter="0,0; .5, 1; 1, 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 tmFilter="0,0; .5, 1; 1, 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tmFilter="0,0; .5, 1; 1, 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2931" y="997089"/>
            <a:ext cx="8544207" cy="5632311"/>
          </a:xfrm>
        </p:spPr>
        <p:txBody>
          <a:bodyPr/>
          <a:lstStyle/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analysis tools are typically used by developers before and during component and integration testing or when checking-in code to configuration management tools, and by designers during software modeling. 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 smtClean="0"/>
              <a:t>Typical defects discovered by static analysis tools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Referencing a variable with an undefined value. 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rgbClr val="7030A0"/>
                </a:solidFill>
              </a:rPr>
              <a:t>e.g. using a variable as part of a calculation before the variable has been given a value.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Inconsistent interface between modules and components, </a:t>
            </a:r>
          </a:p>
          <a:p>
            <a:pPr lvl="3"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>
                <a:solidFill>
                  <a:srgbClr val="7030A0"/>
                </a:solidFill>
              </a:rPr>
              <a:t>e.g. module </a:t>
            </a:r>
            <a:r>
              <a:rPr lang="en-US" b="1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7030A0"/>
                </a:solidFill>
              </a:rPr>
              <a:t> requests three values from module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>
                <a:solidFill>
                  <a:srgbClr val="7030A0"/>
                </a:solidFill>
              </a:rPr>
              <a:t>, which has only two outputs.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Variables that are not used or are improperly declared.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Unreachable (dead) code.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Missing and erroneous logic (potentially infinite loops)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Overly complicated constructs.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Programming standards violations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Security vulnerabilities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 smtClean="0"/>
              <a:t>Syntax violations of code and software models.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tmFilter="0,0; .5, 1; 1, 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 tmFilter="0,0; .5, 1; 1, 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tmFilter="0,0; .5, 1; 1, 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 tmFilter="0,0; .5, 1; 1, 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728246"/>
            <a:ext cx="8539163" cy="338554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2862322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Testing Techniques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Review Process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/>
              <a:t>Activities of a Formal Review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/>
              <a:t>Roles and Responsibilities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/>
              <a:t>Types of Reviews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 smtClean="0"/>
              <a:t>Success Factors for Reviews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Static Analysis by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 Techniques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906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D1ADF-CDF8-4CAF-8A17-DBF5695B6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484D1ADF-CDF8-4CAF-8A17-DBF5695B6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4B6E3B-651B-4747-9AD0-492F0C563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6F4B6E3B-651B-4747-9AD0-492F0C563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817A7B-24AC-4EE8-A1CD-896DD273B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2E817A7B-24AC-4EE8-A1CD-896DD273BA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40B7-5233-417E-884E-50DFB9034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28C640B7-5233-417E-884E-50DFB9034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C50F98-2B18-484B-9D16-6E2772B8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7AC50F98-2B18-484B-9D16-6E2772B8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06475A-B2CC-4357-9A63-F65BB0FE6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3206475A-B2CC-4357-9A63-F65BB0FE6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584775"/>
          </a:xfrm>
        </p:spPr>
        <p:txBody>
          <a:bodyPr/>
          <a:lstStyle/>
          <a:p>
            <a:r>
              <a:rPr lang="en-US" dirty="0" smtClean="0"/>
              <a:t>Review Process: Activities of a Formal Review:</a:t>
            </a:r>
            <a:br>
              <a:rPr lang="en-US" dirty="0" smtClean="0"/>
            </a:br>
            <a:r>
              <a:rPr lang="en-US" sz="1600" dirty="0" smtClean="0">
                <a:solidFill>
                  <a:schemeClr val="tx1"/>
                </a:solidFill>
              </a:rPr>
              <a:t>A typical formal review  has the following main activities: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1295400"/>
          <a:ext cx="8153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C80B58-B20C-42FE-9263-037146C86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14C80B58-B20C-42FE-9263-037146C86A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572018-3451-4F70-806F-409269FA1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77572018-3451-4F70-806F-409269FA14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C5332-FCF0-45A1-BBB1-77DAEF148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C58C5332-FCF0-45A1-BBB1-77DAEF148B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D81C1D-F864-4A7A-BD22-2ADDFDB82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16D81C1D-F864-4A7A-BD22-2ADDFDB82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7BDAA1-B770-429A-95FA-6DDA40F4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C17BDAA1-B770-429A-95FA-6DDA40F4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AD7F62-3D9A-4E00-8209-277F64068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B7AD7F62-3D9A-4E00-8209-277F640686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7F278A-43EE-42ED-A866-43536A37D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0A7F278A-43EE-42ED-A866-43536A37D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AAF19B-2618-4D19-9DE0-9EECA936E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graphicEl>
                                              <a:dgm id="{2FAAF19B-2618-4D19-9DE0-9EECA936E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6A8EE4-6EDA-4643-A1E0-D482BBDC1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graphicEl>
                                              <a:dgm id="{C76A8EE4-6EDA-4643-A1E0-D482BBDC1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67CEB2-C8A0-4E79-A345-464AD632A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graphicEl>
                                              <a:dgm id="{EC67CEB2-C8A0-4E79-A345-464AD632A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4A4AD1-E793-4B55-807A-42E3EE0D8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444A4AD1-E793-4B55-807A-42E3EE0D8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22BA2B-39D1-43A8-AAA7-E5FD2E3B3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graphicEl>
                                              <a:dgm id="{E622BA2B-39D1-43A8-AAA7-E5FD2E3B39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0668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DDADC5-70E5-48E3-94DC-ED1CEC893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41DDADC5-70E5-48E3-94DC-ED1CEC893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3B552B-14F6-40DE-AC17-114D72159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D03B552B-14F6-40DE-AC17-114D72159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16A68F-702F-42D2-8308-BF5D11582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E816A68F-702F-42D2-8308-BF5D11582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04455A-9964-4D0E-AE80-509B09F67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9B04455A-9964-4D0E-AE80-509B09F67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B034CD-33BE-494D-BDC3-7EDE78385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13B034CD-33BE-494D-BDC3-7EDE78385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E54E8C-C25E-48EF-A35B-E6DC8CF65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CFE54E8C-C25E-48EF-A35B-E6DC8CF65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066800"/>
          <a:ext cx="8001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3C24A9-D08D-4B91-9616-EAB21454C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D73C24A9-D08D-4B91-9616-EAB21454C9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CC37B-1DA7-4E69-A349-E8ED4F295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FB6CC37B-1DA7-4E69-A349-E8ED4F295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CBD94A-D772-49DD-A65D-FA50836D0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CBCBD94A-D772-49DD-A65D-FA50836D0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831DD2-B123-4C60-B018-816EAF0B4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2D831DD2-B123-4C60-B018-816EAF0B44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17B293-45C3-46EB-89E1-213AC45FA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7617B293-45C3-46EB-89E1-213AC45FA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6E7CAD-79C2-45D0-B777-F6A69691C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4F6E7CAD-79C2-45D0-B777-F6A69691C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931" y="944225"/>
          <a:ext cx="8536269" cy="545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460172-1F05-4FAE-B994-B81D70D90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B460172-1F05-4FAE-B994-B81D70D90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CC1EB5-8D6B-4ADD-A73A-39A9D5C1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9CC1EB5-8D6B-4ADD-A73A-39A9D5C1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085EDD-B97C-4DAC-9FF9-0AE19DE04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37085EDD-B97C-4DAC-9FF9-0AE19DE04E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22C9A-E80A-4B1C-99B0-CB55288ED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15F22C9A-E80A-4B1C-99B0-CB55288ED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AA8E0-2C39-48AA-97C4-FCD8221B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1BAAA8E0-2C39-48AA-97C4-FCD8221BA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EE4B77-8FCF-4751-872A-56A5624E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96EE4B77-8FCF-4751-872A-56A5624E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931" y="1112411"/>
          <a:ext cx="8307669" cy="3688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5E2A9A-4B24-4D20-B7F7-6A2A6E04D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C5E2A9A-4B24-4D20-B7F7-6A2A6E04D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827BCD-8493-404A-8085-A2401D92B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26827BCD-8493-404A-8085-A2401D92B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DA2584-CC1A-4CD2-801F-CBDCCC270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C3DA2584-CC1A-4CD2-801F-CBDCCC270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84A8D1-262A-471A-B5B7-6C481F7F7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8E84A8D1-262A-471A-B5B7-6C481F7F7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Reviews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931" y="914400"/>
          <a:ext cx="8307669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4F2C1E-F84E-44C9-9B61-17A396C7E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264F2C1E-F84E-44C9-9B61-17A396C7E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1567ED-A943-4E07-9EBE-4F07FF688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41567ED-A943-4E07-9EBE-4F07FF688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5ACD12-7035-4226-A9A8-60CB1D36B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305ACD12-7035-4226-A9A8-60CB1D36B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3496D5-BF07-4E8E-8367-F88E401E3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73496D5-BF07-4E8E-8367-F88E401E3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Mahindra Satyam PPT Template_2011">
  <a:themeElements>
    <a:clrScheme name="Custom 1">
      <a:dk1>
        <a:sysClr val="windowText" lastClr="000000"/>
      </a:dk1>
      <a:lt1>
        <a:sysClr val="window" lastClr="FFFFFF"/>
      </a:lt1>
      <a:dk2>
        <a:srgbClr val="DC4128"/>
      </a:dk2>
      <a:lt2>
        <a:srgbClr val="625756"/>
      </a:lt2>
      <a:accent1>
        <a:srgbClr val="E6E3E2"/>
      </a:accent1>
      <a:accent2>
        <a:srgbClr val="A092B4"/>
      </a:accent2>
      <a:accent3>
        <a:srgbClr val="625753"/>
      </a:accent3>
      <a:accent4>
        <a:srgbClr val="DC4128"/>
      </a:accent4>
      <a:accent5>
        <a:srgbClr val="FFC000"/>
      </a:accent5>
      <a:accent6>
        <a:srgbClr val="00B050"/>
      </a:accent6>
      <a:hlink>
        <a:srgbClr val="625753"/>
      </a:hlink>
      <a:folHlink>
        <a:srgbClr val="DC4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fontAlgn="base">
          <a:buFont typeface="Arial" pitchFamily="34" charset="0"/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1541</Words>
  <Application>Microsoft Office PowerPoint</Application>
  <PresentationFormat>On-screen Show (4:3)</PresentationFormat>
  <Paragraphs>178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Mahindra Satyam PPT Template_2011</vt:lpstr>
      <vt:lpstr>Static Testing</vt:lpstr>
      <vt:lpstr>Learning Objectives</vt:lpstr>
      <vt:lpstr>Static Testing Techniques</vt:lpstr>
      <vt:lpstr>Review Process: Activities of a Formal Review: A typical formal review  has the following main activities:</vt:lpstr>
      <vt:lpstr>Contd..</vt:lpstr>
      <vt:lpstr>Contd..</vt:lpstr>
      <vt:lpstr>Roles and Responsibilities</vt:lpstr>
      <vt:lpstr>Contd..</vt:lpstr>
      <vt:lpstr>Types of Reviews</vt:lpstr>
      <vt:lpstr>Contd..</vt:lpstr>
      <vt:lpstr>Contd..</vt:lpstr>
      <vt:lpstr>Contd..</vt:lpstr>
      <vt:lpstr>Contd..</vt:lpstr>
      <vt:lpstr>Contd..</vt:lpstr>
      <vt:lpstr>Static Analysis by Tools</vt:lpstr>
      <vt:lpstr>Contd..</vt:lpstr>
      <vt:lpstr>Thank you</vt:lpstr>
    </vt:vector>
  </TitlesOfParts>
  <Company>scsl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Testing Techniques</dc:title>
  <dc:creator>ky99269</dc:creator>
  <cp:lastModifiedBy>ky99269</cp:lastModifiedBy>
  <cp:revision>112</cp:revision>
  <dcterms:created xsi:type="dcterms:W3CDTF">2011-12-15T09:33:04Z</dcterms:created>
  <dcterms:modified xsi:type="dcterms:W3CDTF">2012-01-31T06:03:07Z</dcterms:modified>
</cp:coreProperties>
</file>