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032092759" r:id="rId3"/>
    <p:sldId id="257" r:id="rId4"/>
    <p:sldId id="2032092762" r:id="rId5"/>
    <p:sldId id="2032092760" r:id="rId6"/>
    <p:sldId id="2032092761" r:id="rId7"/>
    <p:sldId id="2032092758" r:id="rId8"/>
    <p:sldId id="2032092763" r:id="rId9"/>
  </p:sldIdLst>
  <p:sldSz cx="12192000" cy="6858000"/>
  <p:notesSz cx="6858000" cy="9144000"/>
  <p:embeddedFontLst>
    <p:embeddedFont>
      <p:font typeface="Agency FB" panose="020B0503020202020204" pitchFamily="34" charset="0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Franklin Gothic" panose="020B0604020202020204" charset="0"/>
      <p:bold r:id="rId17"/>
    </p:embeddedFont>
    <p:embeddedFont>
      <p:font typeface="Libre Franklin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6482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5232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273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0919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860C-1611-415D-B493-9E72EFC20C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48640" y="429768"/>
            <a:ext cx="11091672" cy="49244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 (Times New Roman 32 pt)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7F65-8A9A-4083-8B11-117385C26FBF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48640" y="1856232"/>
            <a:ext cx="11091672" cy="4453128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n-lt"/>
              </a:defRPr>
            </a:lvl1pPr>
            <a:lvl2pPr>
              <a:buClrTx/>
              <a:defRPr>
                <a:solidFill>
                  <a:schemeClr val="accent1"/>
                </a:solidFill>
                <a:latin typeface="+mn-lt"/>
              </a:defRPr>
            </a:lvl2pPr>
            <a:lvl3pPr>
              <a:buClrTx/>
              <a:defRPr>
                <a:solidFill>
                  <a:schemeClr val="accent1"/>
                </a:solidFill>
                <a:latin typeface="+mn-lt"/>
              </a:defRPr>
            </a:lvl3pPr>
          </a:lstStyle>
          <a:p>
            <a:pPr rtl="0"/>
            <a:r>
              <a:rPr lang="en-US" b="0" i="0" u="none" strike="noStrike" kern="1200" baseline="0" dirty="0">
                <a:solidFill>
                  <a:srgbClr val="1A1628"/>
                </a:solidFill>
                <a:latin typeface="Arial" panose="020B0604020202020204" pitchFamily="34" charset="0"/>
              </a:rPr>
              <a:t>Click to add text (Arial 18 </a:t>
            </a:r>
            <a:r>
              <a:rPr lang="en-US" b="0" i="0" u="none" strike="noStrike" kern="1200" baseline="0" dirty="0" err="1">
                <a:solidFill>
                  <a:srgbClr val="1A1628"/>
                </a:solidFill>
                <a:latin typeface="Arial" panose="020B0604020202020204" pitchFamily="34" charset="0"/>
              </a:rPr>
              <a:t>pt</a:t>
            </a:r>
            <a:r>
              <a:rPr lang="en-US" b="0" i="0" u="none" strike="noStrike" kern="1200" baseline="0" dirty="0">
                <a:solidFill>
                  <a:srgbClr val="1A1628"/>
                </a:solidFill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389729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7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31FBfb1d9g0IsTPHwksKylxgFjpHDJ5c/view?usp=sharing" TargetMode="Externa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4091234" y="148172"/>
            <a:ext cx="7620780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IN" b="1" dirty="0">
                <a:latin typeface="Agency FB" panose="020B0503020202020204" pitchFamily="34" charset="0"/>
              </a:rPr>
              <a:t>Virtual Hackathon-AI for All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IN" sz="2400" b="1" dirty="0">
                <a:latin typeface="Agency FB" panose="020B0503020202020204" pitchFamily="34" charset="0"/>
              </a:rPr>
              <a:t>Team No: HT104</a:t>
            </a:r>
          </a:p>
          <a:p>
            <a:pPr algn="ctr"/>
            <a:endParaRPr lang="en-IN" sz="2400" b="1" dirty="0">
              <a:latin typeface="Agency FB" panose="020B0503020202020204" pitchFamily="34" charset="0"/>
            </a:endParaRPr>
          </a:p>
          <a:p>
            <a:pPr algn="ctr"/>
            <a:r>
              <a:rPr lang="en-IN" sz="2400" b="1" dirty="0">
                <a:latin typeface="Agency FB" panose="020B0503020202020204" pitchFamily="34" charset="0"/>
              </a:rPr>
              <a:t>Domain Name: Artificial Intelligence and Machine Learning</a:t>
            </a:r>
          </a:p>
          <a:p>
            <a:pPr algn="ctr"/>
            <a:endParaRPr lang="en-IN" sz="2400" b="1" dirty="0">
              <a:latin typeface="Agency FB" panose="020B0503020202020204" pitchFamily="34" charset="0"/>
            </a:endParaRPr>
          </a:p>
          <a:p>
            <a:pPr algn="ctr"/>
            <a:r>
              <a:rPr lang="en-IN" sz="2400" b="1" dirty="0">
                <a:latin typeface="Agency FB" panose="020B0503020202020204" pitchFamily="34" charset="0"/>
              </a:rPr>
              <a:t>SDG Goal: 2</a:t>
            </a:r>
          </a:p>
          <a:p>
            <a:pPr algn="ctr"/>
            <a:endParaRPr lang="en-IN" sz="2400" b="1" dirty="0">
              <a:latin typeface="Agency FB" panose="020B0503020202020204" pitchFamily="34" charset="0"/>
            </a:endParaRPr>
          </a:p>
          <a:p>
            <a:pPr algn="ctr"/>
            <a:r>
              <a:rPr lang="en-IN" sz="2400" b="1" dirty="0">
                <a:latin typeface="Agency FB" panose="020B0503020202020204" pitchFamily="34" charset="0"/>
              </a:rPr>
              <a:t>Title: Liver disease prediction using web app</a:t>
            </a:r>
          </a:p>
          <a:p>
            <a:pPr algn="ctr"/>
            <a:endParaRPr lang="en-IN" sz="2400" b="1" dirty="0">
              <a:latin typeface="Agency FB" panose="020B0503020202020204" pitchFamily="34" charset="0"/>
            </a:endParaRPr>
          </a:p>
          <a:p>
            <a:pPr algn="ctr"/>
            <a:endParaRPr lang="en-IN" sz="2400" b="1" dirty="0">
              <a:latin typeface="Agency FB" panose="020B0503020202020204" pitchFamily="34" charset="0"/>
            </a:endParaRPr>
          </a:p>
          <a:p>
            <a:pPr algn="ctr"/>
            <a:r>
              <a:rPr lang="en-IN" sz="2400" b="1" dirty="0">
                <a:latin typeface="Agency FB" panose="020B0503020202020204" pitchFamily="34" charset="0"/>
              </a:rPr>
              <a:t>Team Name: Janus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24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br>
              <a:rPr lang="en-US" sz="24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F2DC49-8442-4AF1-90E1-54298B9554F5}"/>
              </a:ext>
            </a:extLst>
          </p:cNvPr>
          <p:cNvSpPr/>
          <p:nvPr/>
        </p:nvSpPr>
        <p:spPr>
          <a:xfrm rot="18542927">
            <a:off x="618154" y="4662815"/>
            <a:ext cx="4030027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HACK@SRET 2022</a:t>
            </a:r>
            <a:endParaRPr lang="en-US" sz="3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701693" y="863021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1735452" y="2204053"/>
            <a:ext cx="7814231" cy="379092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Problem Statement:</a:t>
            </a:r>
            <a:endParaRPr dirty="0">
              <a:solidFill>
                <a:schemeClr val="tx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</a:t>
            </a:r>
            <a:r>
              <a:rPr lang="en-US" sz="1600" dirty="0"/>
              <a:t>Now a days there are so many peoples were affected by kidney disease.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Due to over consumption of alcohol in young age may affect them to severe kidney failure and they affected with disease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The main goal is to predict the disease by getting the details of the patient</a:t>
            </a: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33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2140472" y="2261082"/>
            <a:ext cx="8559611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Objectives:</a:t>
            </a:r>
            <a:endParaRPr dirty="0">
              <a:solidFill>
                <a:schemeClr val="tx1"/>
              </a:solidFill>
            </a:endParaRPr>
          </a:p>
          <a:p>
            <a:pPr marL="285750" indent="-285750">
              <a:buFont typeface="Noto Sans Symbols"/>
              <a:buChar char="⮚"/>
            </a:pPr>
            <a:r>
              <a:rPr lang="en-US" dirty="0"/>
              <a:t> </a:t>
            </a:r>
            <a:r>
              <a:rPr lang="en-IN" sz="1600" b="1" dirty="0"/>
              <a:t>This web app is to help the people to predict whether they affected with liver disease by getting some details from the reports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lang="en-IN"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D4F72-870B-4705-B545-6774F5EE9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499" y="2289363"/>
            <a:ext cx="9506954" cy="2795232"/>
          </a:xfrm>
        </p:spPr>
        <p:txBody>
          <a:bodyPr/>
          <a:lstStyle/>
          <a:p>
            <a:r>
              <a:rPr lang="en-IN" sz="1600" dirty="0"/>
              <a:t>The dataset which I have used for the prediction is took from Kaggle:</a:t>
            </a:r>
          </a:p>
          <a:p>
            <a:endParaRPr lang="en-IN" sz="1600" dirty="0"/>
          </a:p>
          <a:p>
            <a:r>
              <a:rPr lang="en-IN" sz="1600" dirty="0"/>
              <a:t>https://www.kaggle.com/datasets/uciml/indian-liver-patient-records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57DD3C-54C8-4704-AAD4-5B1FA9348A07}"/>
              </a:ext>
            </a:extLst>
          </p:cNvPr>
          <p:cNvSpPr txBox="1"/>
          <p:nvPr/>
        </p:nvSpPr>
        <p:spPr>
          <a:xfrm>
            <a:off x="1090863" y="3686979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Total columns: 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Total Row: 583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767355-A606-4418-BE1A-86A86E337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991" y="3522469"/>
            <a:ext cx="5706133" cy="293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4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811A4-19A6-4F1C-B314-D0D1A58F1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2031384"/>
            <a:ext cx="4572001" cy="2795232"/>
          </a:xfrm>
        </p:spPr>
        <p:txBody>
          <a:bodyPr/>
          <a:lstStyle/>
          <a:p>
            <a:r>
              <a:rPr lang="en-IN" dirty="0"/>
              <a:t>Workflow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DB4ABF-2DBB-48CD-B72C-C0221D518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721" y="2651460"/>
            <a:ext cx="8404558" cy="352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7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2596189" y="2250908"/>
            <a:ext cx="8863087" cy="420513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sz="18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Tools &amp; Technology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Jupyter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React Native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Visual Studio Code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IN" dirty="0">
              <a:solidFill>
                <a:schemeClr val="tx1"/>
              </a:solidFill>
            </a:endParaRPr>
          </a:p>
          <a:p>
            <a:r>
              <a:rPr lang="en-IN" sz="1800" dirty="0"/>
              <a:t>LANGUAGE USED:</a:t>
            </a:r>
          </a:p>
          <a:p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Python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solidFill>
                <a:schemeClr val="tx1"/>
              </a:solidFill>
            </a:endParaRP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5" name="Google Shape;109;p16">
            <a:extLst>
              <a:ext uri="{FF2B5EF4-FFF2-40B4-BE49-F238E27FC236}">
                <a16:creationId xmlns:a16="http://schemas.microsoft.com/office/drawing/2014/main" id="{8BCBF333-817A-4285-B070-12900C61A17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3265" y="2127083"/>
            <a:ext cx="2262411" cy="1301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0;p16">
            <a:extLst>
              <a:ext uri="{FF2B5EF4-FFF2-40B4-BE49-F238E27FC236}">
                <a16:creationId xmlns:a16="http://schemas.microsoft.com/office/drawing/2014/main" id="{278713C2-C988-472B-8962-2FC4B0E054A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3134252"/>
            <a:ext cx="1863467" cy="1047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A43ECA5-E05A-42F2-B84A-E0A879D59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770" y="4181284"/>
            <a:ext cx="1430909" cy="166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917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27264E-8FEF-4181-804D-1FFE883C3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5" y="430213"/>
            <a:ext cx="11090275" cy="492125"/>
          </a:xfrm>
        </p:spPr>
        <p:txBody>
          <a:bodyPr>
            <a:noAutofit/>
          </a:bodyPr>
          <a:lstStyle/>
          <a:p>
            <a:pPr>
              <a:buSzPct val="100000"/>
            </a:pPr>
            <a:r>
              <a:rPr lang="en-US" dirty="0">
                <a:solidFill>
                  <a:schemeClr val="dk1"/>
                </a:solidFill>
              </a:rPr>
              <a:t>Demonstration Video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2EEBEE-D534-4491-9FA6-587D65AD6F0C}"/>
              </a:ext>
            </a:extLst>
          </p:cNvPr>
          <p:cNvSpPr txBox="1"/>
          <p:nvPr/>
        </p:nvSpPr>
        <p:spPr>
          <a:xfrm>
            <a:off x="549275" y="1256105"/>
            <a:ext cx="10225562" cy="1363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Insert link here to a short 3 minute demonstration video of the working prototype, app, work flow or</a:t>
            </a:r>
          </a:p>
          <a:p>
            <a:pPr marL="45720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analytical model</a:t>
            </a:r>
          </a:p>
          <a:p>
            <a:pPr marL="45720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45720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The complete demonstration of the project with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D1CA96-4839-4289-8E26-374B13BEBD96}"/>
              </a:ext>
            </a:extLst>
          </p:cNvPr>
          <p:cNvSpPr txBox="1"/>
          <p:nvPr/>
        </p:nvSpPr>
        <p:spPr>
          <a:xfrm>
            <a:off x="1318054" y="2783763"/>
            <a:ext cx="67632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hlinkClick r:id="rId2"/>
              </a:rPr>
              <a:t>https://drive.google.com/file/d/131FBfb1d9g0IsTPHwksKylxgFjpHDJ5c/view?usp=sharing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7360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27264E-8FEF-4181-804D-1FFE883C3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5" y="430213"/>
            <a:ext cx="11090275" cy="492125"/>
          </a:xfrm>
        </p:spPr>
        <p:txBody>
          <a:bodyPr>
            <a:noAutofit/>
          </a:bodyPr>
          <a:lstStyle/>
          <a:p>
            <a:pPr>
              <a:buSzPct val="100000"/>
            </a:pPr>
            <a:r>
              <a:rPr lang="en-US" dirty="0">
                <a:solidFill>
                  <a:schemeClr val="dk1"/>
                </a:solidFill>
              </a:rPr>
              <a:t>Team members details: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C179ED-37E0-4A0B-84B2-B32C641B5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12" y="176320"/>
            <a:ext cx="11720576" cy="643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1451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300</TotalTime>
  <Words>258</Words>
  <Application>Microsoft Office PowerPoint</Application>
  <PresentationFormat>Widescreen</PresentationFormat>
  <Paragraphs>51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Franklin Gothic</vt:lpstr>
      <vt:lpstr>Noto Sans Symbols</vt:lpstr>
      <vt:lpstr>Agency FB</vt:lpstr>
      <vt:lpstr>Libre Franklin</vt:lpstr>
      <vt:lpstr>Arial</vt:lpstr>
      <vt:lpstr>Calibri</vt:lpstr>
      <vt:lpstr>Theme1</vt:lpstr>
      <vt:lpstr>Virtual Hackathon-AI for All</vt:lpstr>
      <vt:lpstr>Idea/Approach Details</vt:lpstr>
      <vt:lpstr>Idea/Approach Details</vt:lpstr>
      <vt:lpstr>Idea/Approach Details</vt:lpstr>
      <vt:lpstr>Idea/Approach Details</vt:lpstr>
      <vt:lpstr>Idea/Approach Details</vt:lpstr>
      <vt:lpstr>Demonstration Video</vt:lpstr>
      <vt:lpstr>Team members details: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Sivabalaji S</cp:lastModifiedBy>
  <cp:revision>17</cp:revision>
  <dcterms:created xsi:type="dcterms:W3CDTF">2022-02-11T07:14:46Z</dcterms:created>
  <dcterms:modified xsi:type="dcterms:W3CDTF">2022-04-13T13:25:22Z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