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CC16"/>
    <a:srgbClr val="312E81"/>
    <a:srgbClr val="38BD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A84BF3-02E1-425B-826A-FC088225B7FA}" type="datetimeFigureOut">
              <a:rPr lang="en-IN" smtClean="0"/>
              <a:t>19-09-2025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81925-E496-4CD7-B838-D0B8A2D152E9}" type="slidenum">
              <a:rPr lang="en-IN" smtClean="0"/>
              <a:t>‹#›</a:t>
            </a:fld>
            <a:endParaRPr lang="en-IN"/>
          </a:p>
        </p:txBody>
      </p:sp>
    </p:spTree>
    <p:extLst>
      <p:ext uri="{BB962C8B-B14F-4D97-AF65-F5344CB8AC3E}">
        <p14:creationId xmlns:p14="http://schemas.microsoft.com/office/powerpoint/2010/main" val="2154270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20E2E-781B-2F8A-A2AA-9311CF091E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6E5DF9-D804-3BBF-9D7F-0C688261A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B92589-D85C-F527-7C03-E6595773B8AD}"/>
              </a:ext>
            </a:extLst>
          </p:cNvPr>
          <p:cNvSpPr>
            <a:spLocks noGrp="1"/>
          </p:cNvSpPr>
          <p:nvPr>
            <p:ph type="dt" sz="half" idx="10"/>
          </p:nvPr>
        </p:nvSpPr>
        <p:spPr/>
        <p:txBody>
          <a:bodyPr/>
          <a:lstStyle/>
          <a:p>
            <a:fld id="{9750F8BD-FA40-4745-AB73-AC2C9989060C}" type="datetime1">
              <a:rPr lang="en-IN" smtClean="0"/>
              <a:t>19-09-2025</a:t>
            </a:fld>
            <a:endParaRPr lang="en-IN"/>
          </a:p>
        </p:txBody>
      </p:sp>
      <p:sp>
        <p:nvSpPr>
          <p:cNvPr id="5" name="Footer Placeholder 4">
            <a:extLst>
              <a:ext uri="{FF2B5EF4-FFF2-40B4-BE49-F238E27FC236}">
                <a16:creationId xmlns:a16="http://schemas.microsoft.com/office/drawing/2014/main" id="{1B1173C4-950B-386D-9D49-558103AB5ACE}"/>
              </a:ext>
            </a:extLst>
          </p:cNvPr>
          <p:cNvSpPr>
            <a:spLocks noGrp="1"/>
          </p:cNvSpPr>
          <p:nvPr>
            <p:ph type="ftr" sz="quarter" idx="11"/>
          </p:nvPr>
        </p:nvSpPr>
        <p:spPr/>
        <p:txBody>
          <a:bodyPr/>
          <a:lstStyle/>
          <a:p>
            <a:r>
              <a:rPr lang="en-IN"/>
              <a:t>Project Review 0</a:t>
            </a:r>
          </a:p>
        </p:txBody>
      </p:sp>
      <p:sp>
        <p:nvSpPr>
          <p:cNvPr id="6" name="Slide Number Placeholder 5">
            <a:extLst>
              <a:ext uri="{FF2B5EF4-FFF2-40B4-BE49-F238E27FC236}">
                <a16:creationId xmlns:a16="http://schemas.microsoft.com/office/drawing/2014/main" id="{92F6840C-D123-0A87-17FE-9BB26C1FA1AE}"/>
              </a:ext>
            </a:extLst>
          </p:cNvPr>
          <p:cNvSpPr>
            <a:spLocks noGrp="1"/>
          </p:cNvSpPr>
          <p:nvPr>
            <p:ph type="sldNum" sz="quarter" idx="12"/>
          </p:nvPr>
        </p:nvSpPr>
        <p:spPr/>
        <p:txBody>
          <a:bodyPr/>
          <a:lstStyle/>
          <a:p>
            <a:fld id="{4912F8CF-BD92-4E9C-97A8-FB8335672A19}" type="slidenum">
              <a:rPr lang="en-IN" smtClean="0"/>
              <a:t>‹#›</a:t>
            </a:fld>
            <a:endParaRPr lang="en-IN"/>
          </a:p>
        </p:txBody>
      </p:sp>
    </p:spTree>
    <p:extLst>
      <p:ext uri="{BB962C8B-B14F-4D97-AF65-F5344CB8AC3E}">
        <p14:creationId xmlns:p14="http://schemas.microsoft.com/office/powerpoint/2010/main" val="33867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2E372-E814-CDCA-2EE9-9C6B08C74A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2627CC-3F53-B61B-67D6-D36EEA78FB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9300B2-7AC5-9CC5-8EDC-69672F8467D0}"/>
              </a:ext>
            </a:extLst>
          </p:cNvPr>
          <p:cNvSpPr>
            <a:spLocks noGrp="1"/>
          </p:cNvSpPr>
          <p:nvPr>
            <p:ph type="dt" sz="half" idx="10"/>
          </p:nvPr>
        </p:nvSpPr>
        <p:spPr/>
        <p:txBody>
          <a:bodyPr/>
          <a:lstStyle/>
          <a:p>
            <a:fld id="{87C82231-51AD-48AC-AC3F-CE15A1A69F9F}" type="datetime1">
              <a:rPr lang="en-IN" smtClean="0"/>
              <a:t>19-09-2025</a:t>
            </a:fld>
            <a:endParaRPr lang="en-IN"/>
          </a:p>
        </p:txBody>
      </p:sp>
      <p:sp>
        <p:nvSpPr>
          <p:cNvPr id="5" name="Footer Placeholder 4">
            <a:extLst>
              <a:ext uri="{FF2B5EF4-FFF2-40B4-BE49-F238E27FC236}">
                <a16:creationId xmlns:a16="http://schemas.microsoft.com/office/drawing/2014/main" id="{60248C6B-BAEB-D21F-8DB1-1B30E258B727}"/>
              </a:ext>
            </a:extLst>
          </p:cNvPr>
          <p:cNvSpPr>
            <a:spLocks noGrp="1"/>
          </p:cNvSpPr>
          <p:nvPr>
            <p:ph type="ftr" sz="quarter" idx="11"/>
          </p:nvPr>
        </p:nvSpPr>
        <p:spPr/>
        <p:txBody>
          <a:bodyPr/>
          <a:lstStyle/>
          <a:p>
            <a:r>
              <a:rPr lang="en-IN"/>
              <a:t>Project Review 0</a:t>
            </a:r>
          </a:p>
        </p:txBody>
      </p:sp>
      <p:sp>
        <p:nvSpPr>
          <p:cNvPr id="6" name="Slide Number Placeholder 5">
            <a:extLst>
              <a:ext uri="{FF2B5EF4-FFF2-40B4-BE49-F238E27FC236}">
                <a16:creationId xmlns:a16="http://schemas.microsoft.com/office/drawing/2014/main" id="{183C781C-C345-78DD-12AF-D4A20A6B931B}"/>
              </a:ext>
            </a:extLst>
          </p:cNvPr>
          <p:cNvSpPr>
            <a:spLocks noGrp="1"/>
          </p:cNvSpPr>
          <p:nvPr>
            <p:ph type="sldNum" sz="quarter" idx="12"/>
          </p:nvPr>
        </p:nvSpPr>
        <p:spPr/>
        <p:txBody>
          <a:bodyPr/>
          <a:lstStyle/>
          <a:p>
            <a:fld id="{4912F8CF-BD92-4E9C-97A8-FB8335672A19}" type="slidenum">
              <a:rPr lang="en-IN" smtClean="0"/>
              <a:t>‹#›</a:t>
            </a:fld>
            <a:endParaRPr lang="en-IN"/>
          </a:p>
        </p:txBody>
      </p:sp>
    </p:spTree>
    <p:extLst>
      <p:ext uri="{BB962C8B-B14F-4D97-AF65-F5344CB8AC3E}">
        <p14:creationId xmlns:p14="http://schemas.microsoft.com/office/powerpoint/2010/main" val="3079644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6FEEE5-4A04-C767-8509-7D5A7C3592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5C654E-F654-7D73-A791-D6CB268A2A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46A612-267E-5785-AA8C-D3AE6C8DB966}"/>
              </a:ext>
            </a:extLst>
          </p:cNvPr>
          <p:cNvSpPr>
            <a:spLocks noGrp="1"/>
          </p:cNvSpPr>
          <p:nvPr>
            <p:ph type="dt" sz="half" idx="10"/>
          </p:nvPr>
        </p:nvSpPr>
        <p:spPr/>
        <p:txBody>
          <a:bodyPr/>
          <a:lstStyle/>
          <a:p>
            <a:fld id="{3CEE283B-EC9E-4CC8-A5E9-65E2EC7F5DEB}" type="datetime1">
              <a:rPr lang="en-IN" smtClean="0"/>
              <a:t>19-09-2025</a:t>
            </a:fld>
            <a:endParaRPr lang="en-IN"/>
          </a:p>
        </p:txBody>
      </p:sp>
      <p:sp>
        <p:nvSpPr>
          <p:cNvPr id="5" name="Footer Placeholder 4">
            <a:extLst>
              <a:ext uri="{FF2B5EF4-FFF2-40B4-BE49-F238E27FC236}">
                <a16:creationId xmlns:a16="http://schemas.microsoft.com/office/drawing/2014/main" id="{D62A0742-5ECB-EC9B-822B-4CAD38890D83}"/>
              </a:ext>
            </a:extLst>
          </p:cNvPr>
          <p:cNvSpPr>
            <a:spLocks noGrp="1"/>
          </p:cNvSpPr>
          <p:nvPr>
            <p:ph type="ftr" sz="quarter" idx="11"/>
          </p:nvPr>
        </p:nvSpPr>
        <p:spPr/>
        <p:txBody>
          <a:bodyPr/>
          <a:lstStyle/>
          <a:p>
            <a:r>
              <a:rPr lang="en-IN"/>
              <a:t>Project Review 0</a:t>
            </a:r>
          </a:p>
        </p:txBody>
      </p:sp>
      <p:sp>
        <p:nvSpPr>
          <p:cNvPr id="6" name="Slide Number Placeholder 5">
            <a:extLst>
              <a:ext uri="{FF2B5EF4-FFF2-40B4-BE49-F238E27FC236}">
                <a16:creationId xmlns:a16="http://schemas.microsoft.com/office/drawing/2014/main" id="{11281D04-A2C9-C83F-0CF8-BBB1D24FB5B6}"/>
              </a:ext>
            </a:extLst>
          </p:cNvPr>
          <p:cNvSpPr>
            <a:spLocks noGrp="1"/>
          </p:cNvSpPr>
          <p:nvPr>
            <p:ph type="sldNum" sz="quarter" idx="12"/>
          </p:nvPr>
        </p:nvSpPr>
        <p:spPr/>
        <p:txBody>
          <a:bodyPr/>
          <a:lstStyle/>
          <a:p>
            <a:fld id="{4912F8CF-BD92-4E9C-97A8-FB8335672A19}" type="slidenum">
              <a:rPr lang="en-IN" smtClean="0"/>
              <a:t>‹#›</a:t>
            </a:fld>
            <a:endParaRPr lang="en-IN"/>
          </a:p>
        </p:txBody>
      </p:sp>
    </p:spTree>
    <p:extLst>
      <p:ext uri="{BB962C8B-B14F-4D97-AF65-F5344CB8AC3E}">
        <p14:creationId xmlns:p14="http://schemas.microsoft.com/office/powerpoint/2010/main" val="296114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6FADC-E224-DB14-5104-6EDB2434AF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BF0E1A-1D66-1376-F35D-D92F9CC463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04D285-0E35-F023-55A4-10F62F175EFD}"/>
              </a:ext>
            </a:extLst>
          </p:cNvPr>
          <p:cNvSpPr>
            <a:spLocks noGrp="1"/>
          </p:cNvSpPr>
          <p:nvPr>
            <p:ph type="dt" sz="half" idx="10"/>
          </p:nvPr>
        </p:nvSpPr>
        <p:spPr/>
        <p:txBody>
          <a:bodyPr/>
          <a:lstStyle/>
          <a:p>
            <a:fld id="{9FF5589C-7687-4AD4-9AB6-11ABB94A82B0}" type="datetime1">
              <a:rPr lang="en-IN" smtClean="0"/>
              <a:t>19-09-2025</a:t>
            </a:fld>
            <a:endParaRPr lang="en-IN"/>
          </a:p>
        </p:txBody>
      </p:sp>
      <p:sp>
        <p:nvSpPr>
          <p:cNvPr id="5" name="Footer Placeholder 4">
            <a:extLst>
              <a:ext uri="{FF2B5EF4-FFF2-40B4-BE49-F238E27FC236}">
                <a16:creationId xmlns:a16="http://schemas.microsoft.com/office/drawing/2014/main" id="{7FDA44AA-480B-824F-EFA1-BD7A260BC60A}"/>
              </a:ext>
            </a:extLst>
          </p:cNvPr>
          <p:cNvSpPr>
            <a:spLocks noGrp="1"/>
          </p:cNvSpPr>
          <p:nvPr>
            <p:ph type="ftr" sz="quarter" idx="11"/>
          </p:nvPr>
        </p:nvSpPr>
        <p:spPr/>
        <p:txBody>
          <a:bodyPr/>
          <a:lstStyle/>
          <a:p>
            <a:r>
              <a:rPr lang="en-IN"/>
              <a:t>Project Review 0</a:t>
            </a:r>
          </a:p>
        </p:txBody>
      </p:sp>
      <p:sp>
        <p:nvSpPr>
          <p:cNvPr id="6" name="Slide Number Placeholder 5">
            <a:extLst>
              <a:ext uri="{FF2B5EF4-FFF2-40B4-BE49-F238E27FC236}">
                <a16:creationId xmlns:a16="http://schemas.microsoft.com/office/drawing/2014/main" id="{CBBABE9F-1466-A0C1-8A52-F60FBBE14B2A}"/>
              </a:ext>
            </a:extLst>
          </p:cNvPr>
          <p:cNvSpPr>
            <a:spLocks noGrp="1"/>
          </p:cNvSpPr>
          <p:nvPr>
            <p:ph type="sldNum" sz="quarter" idx="12"/>
          </p:nvPr>
        </p:nvSpPr>
        <p:spPr/>
        <p:txBody>
          <a:bodyPr/>
          <a:lstStyle/>
          <a:p>
            <a:fld id="{4912F8CF-BD92-4E9C-97A8-FB8335672A19}" type="slidenum">
              <a:rPr lang="en-IN" smtClean="0"/>
              <a:t>‹#›</a:t>
            </a:fld>
            <a:endParaRPr lang="en-IN"/>
          </a:p>
        </p:txBody>
      </p:sp>
    </p:spTree>
    <p:extLst>
      <p:ext uri="{BB962C8B-B14F-4D97-AF65-F5344CB8AC3E}">
        <p14:creationId xmlns:p14="http://schemas.microsoft.com/office/powerpoint/2010/main" val="4141302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688F2-DAF2-5E08-3A41-57E38B3940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A21BFC-0F1E-96C7-C100-6B1841310F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206B0D-A38E-8186-B76E-CBD16E93C600}"/>
              </a:ext>
            </a:extLst>
          </p:cNvPr>
          <p:cNvSpPr>
            <a:spLocks noGrp="1"/>
          </p:cNvSpPr>
          <p:nvPr>
            <p:ph type="dt" sz="half" idx="10"/>
          </p:nvPr>
        </p:nvSpPr>
        <p:spPr/>
        <p:txBody>
          <a:bodyPr/>
          <a:lstStyle/>
          <a:p>
            <a:fld id="{AB047E73-7A41-4B84-BC0D-78B4D7E0BF22}" type="datetime1">
              <a:rPr lang="en-IN" smtClean="0"/>
              <a:t>19-09-2025</a:t>
            </a:fld>
            <a:endParaRPr lang="en-IN"/>
          </a:p>
        </p:txBody>
      </p:sp>
      <p:sp>
        <p:nvSpPr>
          <p:cNvPr id="5" name="Footer Placeholder 4">
            <a:extLst>
              <a:ext uri="{FF2B5EF4-FFF2-40B4-BE49-F238E27FC236}">
                <a16:creationId xmlns:a16="http://schemas.microsoft.com/office/drawing/2014/main" id="{AAA2539E-7E94-3782-1AFC-14D509B8B81B}"/>
              </a:ext>
            </a:extLst>
          </p:cNvPr>
          <p:cNvSpPr>
            <a:spLocks noGrp="1"/>
          </p:cNvSpPr>
          <p:nvPr>
            <p:ph type="ftr" sz="quarter" idx="11"/>
          </p:nvPr>
        </p:nvSpPr>
        <p:spPr/>
        <p:txBody>
          <a:bodyPr/>
          <a:lstStyle/>
          <a:p>
            <a:r>
              <a:rPr lang="en-IN"/>
              <a:t>Project Review 0</a:t>
            </a:r>
          </a:p>
        </p:txBody>
      </p:sp>
      <p:sp>
        <p:nvSpPr>
          <p:cNvPr id="6" name="Slide Number Placeholder 5">
            <a:extLst>
              <a:ext uri="{FF2B5EF4-FFF2-40B4-BE49-F238E27FC236}">
                <a16:creationId xmlns:a16="http://schemas.microsoft.com/office/drawing/2014/main" id="{D26AEF84-41E8-F964-7BF8-431DCE5984F2}"/>
              </a:ext>
            </a:extLst>
          </p:cNvPr>
          <p:cNvSpPr>
            <a:spLocks noGrp="1"/>
          </p:cNvSpPr>
          <p:nvPr>
            <p:ph type="sldNum" sz="quarter" idx="12"/>
          </p:nvPr>
        </p:nvSpPr>
        <p:spPr/>
        <p:txBody>
          <a:bodyPr/>
          <a:lstStyle/>
          <a:p>
            <a:fld id="{4912F8CF-BD92-4E9C-97A8-FB8335672A19}" type="slidenum">
              <a:rPr lang="en-IN" smtClean="0"/>
              <a:t>‹#›</a:t>
            </a:fld>
            <a:endParaRPr lang="en-IN"/>
          </a:p>
        </p:txBody>
      </p:sp>
    </p:spTree>
    <p:extLst>
      <p:ext uri="{BB962C8B-B14F-4D97-AF65-F5344CB8AC3E}">
        <p14:creationId xmlns:p14="http://schemas.microsoft.com/office/powerpoint/2010/main" val="2391675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E3B1-1C25-9EDF-EAF1-B723A8919F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16BC62-C284-3478-E2BC-C74A67BC77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B33049-05D3-AD0C-3E13-F83C184315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2B2288-4315-BCFC-3A33-24FD5F70FA13}"/>
              </a:ext>
            </a:extLst>
          </p:cNvPr>
          <p:cNvSpPr>
            <a:spLocks noGrp="1"/>
          </p:cNvSpPr>
          <p:nvPr>
            <p:ph type="dt" sz="half" idx="10"/>
          </p:nvPr>
        </p:nvSpPr>
        <p:spPr/>
        <p:txBody>
          <a:bodyPr/>
          <a:lstStyle/>
          <a:p>
            <a:fld id="{6062C4F7-1237-4BC4-A514-BA47DBD5FFDD}" type="datetime1">
              <a:rPr lang="en-IN" smtClean="0"/>
              <a:t>19-09-2025</a:t>
            </a:fld>
            <a:endParaRPr lang="en-IN"/>
          </a:p>
        </p:txBody>
      </p:sp>
      <p:sp>
        <p:nvSpPr>
          <p:cNvPr id="6" name="Footer Placeholder 5">
            <a:extLst>
              <a:ext uri="{FF2B5EF4-FFF2-40B4-BE49-F238E27FC236}">
                <a16:creationId xmlns:a16="http://schemas.microsoft.com/office/drawing/2014/main" id="{A5EBA561-62B6-D9AF-547B-DF1207DACDBA}"/>
              </a:ext>
            </a:extLst>
          </p:cNvPr>
          <p:cNvSpPr>
            <a:spLocks noGrp="1"/>
          </p:cNvSpPr>
          <p:nvPr>
            <p:ph type="ftr" sz="quarter" idx="11"/>
          </p:nvPr>
        </p:nvSpPr>
        <p:spPr/>
        <p:txBody>
          <a:bodyPr/>
          <a:lstStyle/>
          <a:p>
            <a:r>
              <a:rPr lang="en-IN"/>
              <a:t>Project Review 0</a:t>
            </a:r>
          </a:p>
        </p:txBody>
      </p:sp>
      <p:sp>
        <p:nvSpPr>
          <p:cNvPr id="7" name="Slide Number Placeholder 6">
            <a:extLst>
              <a:ext uri="{FF2B5EF4-FFF2-40B4-BE49-F238E27FC236}">
                <a16:creationId xmlns:a16="http://schemas.microsoft.com/office/drawing/2014/main" id="{7FE6BE71-17A4-DBE5-52A7-52BD31FFB9B1}"/>
              </a:ext>
            </a:extLst>
          </p:cNvPr>
          <p:cNvSpPr>
            <a:spLocks noGrp="1"/>
          </p:cNvSpPr>
          <p:nvPr>
            <p:ph type="sldNum" sz="quarter" idx="12"/>
          </p:nvPr>
        </p:nvSpPr>
        <p:spPr/>
        <p:txBody>
          <a:bodyPr/>
          <a:lstStyle/>
          <a:p>
            <a:fld id="{4912F8CF-BD92-4E9C-97A8-FB8335672A19}" type="slidenum">
              <a:rPr lang="en-IN" smtClean="0"/>
              <a:t>‹#›</a:t>
            </a:fld>
            <a:endParaRPr lang="en-IN"/>
          </a:p>
        </p:txBody>
      </p:sp>
    </p:spTree>
    <p:extLst>
      <p:ext uri="{BB962C8B-B14F-4D97-AF65-F5344CB8AC3E}">
        <p14:creationId xmlns:p14="http://schemas.microsoft.com/office/powerpoint/2010/main" val="737651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4D686-8F80-D9D0-8B67-2C00BF697F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DBEBDB-14FA-11FF-A187-40BD5D18E8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1BFD33-97D0-48DB-622C-0E86A15BEE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13EAF4-57B7-E99E-8423-9FCE9F13CA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B14CA0-1435-C03B-6235-597E7EA5BE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EF3724-77A2-2E72-E30A-A6DB9BFB106A}"/>
              </a:ext>
            </a:extLst>
          </p:cNvPr>
          <p:cNvSpPr>
            <a:spLocks noGrp="1"/>
          </p:cNvSpPr>
          <p:nvPr>
            <p:ph type="dt" sz="half" idx="10"/>
          </p:nvPr>
        </p:nvSpPr>
        <p:spPr/>
        <p:txBody>
          <a:bodyPr/>
          <a:lstStyle/>
          <a:p>
            <a:fld id="{4BE4B02C-9B16-4655-B277-E1831133CB70}" type="datetime1">
              <a:rPr lang="en-IN" smtClean="0"/>
              <a:t>19-09-2025</a:t>
            </a:fld>
            <a:endParaRPr lang="en-IN"/>
          </a:p>
        </p:txBody>
      </p:sp>
      <p:sp>
        <p:nvSpPr>
          <p:cNvPr id="8" name="Footer Placeholder 7">
            <a:extLst>
              <a:ext uri="{FF2B5EF4-FFF2-40B4-BE49-F238E27FC236}">
                <a16:creationId xmlns:a16="http://schemas.microsoft.com/office/drawing/2014/main" id="{FF567B88-E694-9AB8-8409-1AC8928AF370}"/>
              </a:ext>
            </a:extLst>
          </p:cNvPr>
          <p:cNvSpPr>
            <a:spLocks noGrp="1"/>
          </p:cNvSpPr>
          <p:nvPr>
            <p:ph type="ftr" sz="quarter" idx="11"/>
          </p:nvPr>
        </p:nvSpPr>
        <p:spPr/>
        <p:txBody>
          <a:bodyPr/>
          <a:lstStyle/>
          <a:p>
            <a:r>
              <a:rPr lang="en-IN"/>
              <a:t>Project Review 0</a:t>
            </a:r>
          </a:p>
        </p:txBody>
      </p:sp>
      <p:sp>
        <p:nvSpPr>
          <p:cNvPr id="9" name="Slide Number Placeholder 8">
            <a:extLst>
              <a:ext uri="{FF2B5EF4-FFF2-40B4-BE49-F238E27FC236}">
                <a16:creationId xmlns:a16="http://schemas.microsoft.com/office/drawing/2014/main" id="{5A64488C-9497-72E8-9DFF-C29D44D10A99}"/>
              </a:ext>
            </a:extLst>
          </p:cNvPr>
          <p:cNvSpPr>
            <a:spLocks noGrp="1"/>
          </p:cNvSpPr>
          <p:nvPr>
            <p:ph type="sldNum" sz="quarter" idx="12"/>
          </p:nvPr>
        </p:nvSpPr>
        <p:spPr/>
        <p:txBody>
          <a:bodyPr/>
          <a:lstStyle/>
          <a:p>
            <a:fld id="{4912F8CF-BD92-4E9C-97A8-FB8335672A19}" type="slidenum">
              <a:rPr lang="en-IN" smtClean="0"/>
              <a:t>‹#›</a:t>
            </a:fld>
            <a:endParaRPr lang="en-IN"/>
          </a:p>
        </p:txBody>
      </p:sp>
    </p:spTree>
    <p:extLst>
      <p:ext uri="{BB962C8B-B14F-4D97-AF65-F5344CB8AC3E}">
        <p14:creationId xmlns:p14="http://schemas.microsoft.com/office/powerpoint/2010/main" val="32680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3124-2A8C-5EF6-936F-3F747BC2CF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4BBBDE2-B29D-6139-C5CE-BBF88D5E5E3C}"/>
              </a:ext>
            </a:extLst>
          </p:cNvPr>
          <p:cNvSpPr>
            <a:spLocks noGrp="1"/>
          </p:cNvSpPr>
          <p:nvPr>
            <p:ph type="dt" sz="half" idx="10"/>
          </p:nvPr>
        </p:nvSpPr>
        <p:spPr/>
        <p:txBody>
          <a:bodyPr/>
          <a:lstStyle/>
          <a:p>
            <a:fld id="{BCD59C5A-C997-491B-B07D-69D7348C5EE1}" type="datetime1">
              <a:rPr lang="en-IN" smtClean="0"/>
              <a:t>19-09-2025</a:t>
            </a:fld>
            <a:endParaRPr lang="en-IN"/>
          </a:p>
        </p:txBody>
      </p:sp>
      <p:sp>
        <p:nvSpPr>
          <p:cNvPr id="4" name="Footer Placeholder 3">
            <a:extLst>
              <a:ext uri="{FF2B5EF4-FFF2-40B4-BE49-F238E27FC236}">
                <a16:creationId xmlns:a16="http://schemas.microsoft.com/office/drawing/2014/main" id="{90DD818B-2366-97DE-BC35-0FF08AA85ACD}"/>
              </a:ext>
            </a:extLst>
          </p:cNvPr>
          <p:cNvSpPr>
            <a:spLocks noGrp="1"/>
          </p:cNvSpPr>
          <p:nvPr>
            <p:ph type="ftr" sz="quarter" idx="11"/>
          </p:nvPr>
        </p:nvSpPr>
        <p:spPr/>
        <p:txBody>
          <a:bodyPr/>
          <a:lstStyle/>
          <a:p>
            <a:r>
              <a:rPr lang="en-IN"/>
              <a:t>Project Review 0</a:t>
            </a:r>
          </a:p>
        </p:txBody>
      </p:sp>
      <p:sp>
        <p:nvSpPr>
          <p:cNvPr id="5" name="Slide Number Placeholder 4">
            <a:extLst>
              <a:ext uri="{FF2B5EF4-FFF2-40B4-BE49-F238E27FC236}">
                <a16:creationId xmlns:a16="http://schemas.microsoft.com/office/drawing/2014/main" id="{61086B85-7D0E-B565-CAC3-A770679F8EA3}"/>
              </a:ext>
            </a:extLst>
          </p:cNvPr>
          <p:cNvSpPr>
            <a:spLocks noGrp="1"/>
          </p:cNvSpPr>
          <p:nvPr>
            <p:ph type="sldNum" sz="quarter" idx="12"/>
          </p:nvPr>
        </p:nvSpPr>
        <p:spPr/>
        <p:txBody>
          <a:bodyPr/>
          <a:lstStyle/>
          <a:p>
            <a:fld id="{4912F8CF-BD92-4E9C-97A8-FB8335672A19}" type="slidenum">
              <a:rPr lang="en-IN" smtClean="0"/>
              <a:t>‹#›</a:t>
            </a:fld>
            <a:endParaRPr lang="en-IN"/>
          </a:p>
        </p:txBody>
      </p:sp>
    </p:spTree>
    <p:extLst>
      <p:ext uri="{BB962C8B-B14F-4D97-AF65-F5344CB8AC3E}">
        <p14:creationId xmlns:p14="http://schemas.microsoft.com/office/powerpoint/2010/main" val="1412488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63A9D7-E301-3AEC-2DA1-11D2144182E3}"/>
              </a:ext>
            </a:extLst>
          </p:cNvPr>
          <p:cNvSpPr>
            <a:spLocks noGrp="1"/>
          </p:cNvSpPr>
          <p:nvPr>
            <p:ph type="dt" sz="half" idx="10"/>
          </p:nvPr>
        </p:nvSpPr>
        <p:spPr/>
        <p:txBody>
          <a:bodyPr/>
          <a:lstStyle/>
          <a:p>
            <a:fld id="{131D806A-9CA3-4F43-878E-2477D20661BE}" type="datetime1">
              <a:rPr lang="en-IN" smtClean="0"/>
              <a:t>19-09-2025</a:t>
            </a:fld>
            <a:endParaRPr lang="en-IN"/>
          </a:p>
        </p:txBody>
      </p:sp>
      <p:sp>
        <p:nvSpPr>
          <p:cNvPr id="3" name="Footer Placeholder 2">
            <a:extLst>
              <a:ext uri="{FF2B5EF4-FFF2-40B4-BE49-F238E27FC236}">
                <a16:creationId xmlns:a16="http://schemas.microsoft.com/office/drawing/2014/main" id="{61A7079F-D2E9-1186-334C-A9AC03C448DD}"/>
              </a:ext>
            </a:extLst>
          </p:cNvPr>
          <p:cNvSpPr>
            <a:spLocks noGrp="1"/>
          </p:cNvSpPr>
          <p:nvPr>
            <p:ph type="ftr" sz="quarter" idx="11"/>
          </p:nvPr>
        </p:nvSpPr>
        <p:spPr/>
        <p:txBody>
          <a:bodyPr/>
          <a:lstStyle/>
          <a:p>
            <a:r>
              <a:rPr lang="en-IN"/>
              <a:t>Project Review 0</a:t>
            </a:r>
          </a:p>
        </p:txBody>
      </p:sp>
      <p:sp>
        <p:nvSpPr>
          <p:cNvPr id="4" name="Slide Number Placeholder 3">
            <a:extLst>
              <a:ext uri="{FF2B5EF4-FFF2-40B4-BE49-F238E27FC236}">
                <a16:creationId xmlns:a16="http://schemas.microsoft.com/office/drawing/2014/main" id="{04D9A2EB-D682-29E5-0E0D-4F558727F5FD}"/>
              </a:ext>
            </a:extLst>
          </p:cNvPr>
          <p:cNvSpPr>
            <a:spLocks noGrp="1"/>
          </p:cNvSpPr>
          <p:nvPr>
            <p:ph type="sldNum" sz="quarter" idx="12"/>
          </p:nvPr>
        </p:nvSpPr>
        <p:spPr/>
        <p:txBody>
          <a:bodyPr/>
          <a:lstStyle/>
          <a:p>
            <a:fld id="{4912F8CF-BD92-4E9C-97A8-FB8335672A19}" type="slidenum">
              <a:rPr lang="en-IN" smtClean="0"/>
              <a:t>‹#›</a:t>
            </a:fld>
            <a:endParaRPr lang="en-IN"/>
          </a:p>
        </p:txBody>
      </p:sp>
    </p:spTree>
    <p:extLst>
      <p:ext uri="{BB962C8B-B14F-4D97-AF65-F5344CB8AC3E}">
        <p14:creationId xmlns:p14="http://schemas.microsoft.com/office/powerpoint/2010/main" val="3426786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B30EB-3AFC-C653-E7B1-B11C9E7AF4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022E37-C4BC-F827-443B-1FB3F5C10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0B7AAA-89C5-9E59-B54E-BE5C7CA0B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B84CCC-E80F-283A-7CDA-152A9EAD49BD}"/>
              </a:ext>
            </a:extLst>
          </p:cNvPr>
          <p:cNvSpPr>
            <a:spLocks noGrp="1"/>
          </p:cNvSpPr>
          <p:nvPr>
            <p:ph type="dt" sz="half" idx="10"/>
          </p:nvPr>
        </p:nvSpPr>
        <p:spPr/>
        <p:txBody>
          <a:bodyPr/>
          <a:lstStyle/>
          <a:p>
            <a:fld id="{7A92A77B-E8B2-4E56-906E-1B60E3B55971}" type="datetime1">
              <a:rPr lang="en-IN" smtClean="0"/>
              <a:t>19-09-2025</a:t>
            </a:fld>
            <a:endParaRPr lang="en-IN"/>
          </a:p>
        </p:txBody>
      </p:sp>
      <p:sp>
        <p:nvSpPr>
          <p:cNvPr id="6" name="Footer Placeholder 5">
            <a:extLst>
              <a:ext uri="{FF2B5EF4-FFF2-40B4-BE49-F238E27FC236}">
                <a16:creationId xmlns:a16="http://schemas.microsoft.com/office/drawing/2014/main" id="{2CE0C41B-291A-70B2-5C50-0C06FFFF8B1B}"/>
              </a:ext>
            </a:extLst>
          </p:cNvPr>
          <p:cNvSpPr>
            <a:spLocks noGrp="1"/>
          </p:cNvSpPr>
          <p:nvPr>
            <p:ph type="ftr" sz="quarter" idx="11"/>
          </p:nvPr>
        </p:nvSpPr>
        <p:spPr/>
        <p:txBody>
          <a:bodyPr/>
          <a:lstStyle/>
          <a:p>
            <a:r>
              <a:rPr lang="en-IN"/>
              <a:t>Project Review 0</a:t>
            </a:r>
          </a:p>
        </p:txBody>
      </p:sp>
      <p:sp>
        <p:nvSpPr>
          <p:cNvPr id="7" name="Slide Number Placeholder 6">
            <a:extLst>
              <a:ext uri="{FF2B5EF4-FFF2-40B4-BE49-F238E27FC236}">
                <a16:creationId xmlns:a16="http://schemas.microsoft.com/office/drawing/2014/main" id="{59096F41-652E-46EB-6716-7C8EB4F23FF8}"/>
              </a:ext>
            </a:extLst>
          </p:cNvPr>
          <p:cNvSpPr>
            <a:spLocks noGrp="1"/>
          </p:cNvSpPr>
          <p:nvPr>
            <p:ph type="sldNum" sz="quarter" idx="12"/>
          </p:nvPr>
        </p:nvSpPr>
        <p:spPr/>
        <p:txBody>
          <a:bodyPr/>
          <a:lstStyle/>
          <a:p>
            <a:fld id="{4912F8CF-BD92-4E9C-97A8-FB8335672A19}" type="slidenum">
              <a:rPr lang="en-IN" smtClean="0"/>
              <a:t>‹#›</a:t>
            </a:fld>
            <a:endParaRPr lang="en-IN"/>
          </a:p>
        </p:txBody>
      </p:sp>
    </p:spTree>
    <p:extLst>
      <p:ext uri="{BB962C8B-B14F-4D97-AF65-F5344CB8AC3E}">
        <p14:creationId xmlns:p14="http://schemas.microsoft.com/office/powerpoint/2010/main" val="804792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B0661-116A-2228-613C-E191B3FB6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945796-5F82-5ECA-A2BC-F5DDCD880B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EAD564-1A06-04D4-2EC1-65629634E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7CC2A5-9E28-2C10-AB7D-C680EF0A7CAC}"/>
              </a:ext>
            </a:extLst>
          </p:cNvPr>
          <p:cNvSpPr>
            <a:spLocks noGrp="1"/>
          </p:cNvSpPr>
          <p:nvPr>
            <p:ph type="dt" sz="half" idx="10"/>
          </p:nvPr>
        </p:nvSpPr>
        <p:spPr/>
        <p:txBody>
          <a:bodyPr/>
          <a:lstStyle/>
          <a:p>
            <a:fld id="{3B69D2FD-4828-4681-8984-EDDC2BA02B67}" type="datetime1">
              <a:rPr lang="en-IN" smtClean="0"/>
              <a:t>19-09-2025</a:t>
            </a:fld>
            <a:endParaRPr lang="en-IN"/>
          </a:p>
        </p:txBody>
      </p:sp>
      <p:sp>
        <p:nvSpPr>
          <p:cNvPr id="6" name="Footer Placeholder 5">
            <a:extLst>
              <a:ext uri="{FF2B5EF4-FFF2-40B4-BE49-F238E27FC236}">
                <a16:creationId xmlns:a16="http://schemas.microsoft.com/office/drawing/2014/main" id="{24D27EC9-6499-9D0A-FACC-59124FC28F29}"/>
              </a:ext>
            </a:extLst>
          </p:cNvPr>
          <p:cNvSpPr>
            <a:spLocks noGrp="1"/>
          </p:cNvSpPr>
          <p:nvPr>
            <p:ph type="ftr" sz="quarter" idx="11"/>
          </p:nvPr>
        </p:nvSpPr>
        <p:spPr/>
        <p:txBody>
          <a:bodyPr/>
          <a:lstStyle/>
          <a:p>
            <a:r>
              <a:rPr lang="en-IN"/>
              <a:t>Project Review 0</a:t>
            </a:r>
          </a:p>
        </p:txBody>
      </p:sp>
      <p:sp>
        <p:nvSpPr>
          <p:cNvPr id="7" name="Slide Number Placeholder 6">
            <a:extLst>
              <a:ext uri="{FF2B5EF4-FFF2-40B4-BE49-F238E27FC236}">
                <a16:creationId xmlns:a16="http://schemas.microsoft.com/office/drawing/2014/main" id="{474EFD0B-C67E-42CB-98DF-54CEF59F8BA3}"/>
              </a:ext>
            </a:extLst>
          </p:cNvPr>
          <p:cNvSpPr>
            <a:spLocks noGrp="1"/>
          </p:cNvSpPr>
          <p:nvPr>
            <p:ph type="sldNum" sz="quarter" idx="12"/>
          </p:nvPr>
        </p:nvSpPr>
        <p:spPr/>
        <p:txBody>
          <a:bodyPr/>
          <a:lstStyle/>
          <a:p>
            <a:fld id="{4912F8CF-BD92-4E9C-97A8-FB8335672A19}" type="slidenum">
              <a:rPr lang="en-IN" smtClean="0"/>
              <a:t>‹#›</a:t>
            </a:fld>
            <a:endParaRPr lang="en-IN"/>
          </a:p>
        </p:txBody>
      </p:sp>
    </p:spTree>
    <p:extLst>
      <p:ext uri="{BB962C8B-B14F-4D97-AF65-F5344CB8AC3E}">
        <p14:creationId xmlns:p14="http://schemas.microsoft.com/office/powerpoint/2010/main" val="3596605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B09FD2-B67E-B824-FF3E-C9696C55E9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6EFAB4-1EB1-8FD4-C9B6-AD391B2B9B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AE3D9-922C-4744-8F10-99AE7644BC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CB2DC2-4D7E-43DB-B027-259034741087}" type="datetime1">
              <a:rPr lang="en-IN" smtClean="0"/>
              <a:t>19-09-2025</a:t>
            </a:fld>
            <a:endParaRPr lang="en-IN"/>
          </a:p>
        </p:txBody>
      </p:sp>
      <p:sp>
        <p:nvSpPr>
          <p:cNvPr id="5" name="Footer Placeholder 4">
            <a:extLst>
              <a:ext uri="{FF2B5EF4-FFF2-40B4-BE49-F238E27FC236}">
                <a16:creationId xmlns:a16="http://schemas.microsoft.com/office/drawing/2014/main" id="{70E96BF8-3C0B-AB6A-8956-8CFF81B915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Project Review 0</a:t>
            </a:r>
          </a:p>
        </p:txBody>
      </p:sp>
      <p:sp>
        <p:nvSpPr>
          <p:cNvPr id="6" name="Slide Number Placeholder 5">
            <a:extLst>
              <a:ext uri="{FF2B5EF4-FFF2-40B4-BE49-F238E27FC236}">
                <a16:creationId xmlns:a16="http://schemas.microsoft.com/office/drawing/2014/main" id="{80A7AF02-2B1D-432D-F9D7-2042A02C56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12F8CF-BD92-4E9C-97A8-FB8335672A19}" type="slidenum">
              <a:rPr lang="en-IN" smtClean="0"/>
              <a:t>‹#›</a:t>
            </a:fld>
            <a:endParaRPr lang="en-IN"/>
          </a:p>
        </p:txBody>
      </p:sp>
    </p:spTree>
    <p:extLst>
      <p:ext uri="{BB962C8B-B14F-4D97-AF65-F5344CB8AC3E}">
        <p14:creationId xmlns:p14="http://schemas.microsoft.com/office/powerpoint/2010/main" val="3105520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12B8CF1-4931-CBE8-4753-9D4F58E26818}"/>
              </a:ext>
            </a:extLst>
          </p:cNvPr>
          <p:cNvSpPr>
            <a:spLocks noGrp="1"/>
          </p:cNvSpPr>
          <p:nvPr>
            <p:ph type="ftr" sz="quarter" idx="11"/>
          </p:nvPr>
        </p:nvSpPr>
        <p:spPr/>
        <p:txBody>
          <a:bodyPr/>
          <a:lstStyle/>
          <a:p>
            <a:r>
              <a:rPr lang="en-IN" b="1" dirty="0"/>
              <a:t>Project Review 0</a:t>
            </a:r>
          </a:p>
        </p:txBody>
      </p:sp>
      <p:sp>
        <p:nvSpPr>
          <p:cNvPr id="6" name="Slide Number Placeholder 5">
            <a:extLst>
              <a:ext uri="{FF2B5EF4-FFF2-40B4-BE49-F238E27FC236}">
                <a16:creationId xmlns:a16="http://schemas.microsoft.com/office/drawing/2014/main" id="{B039F2AB-4D06-91DC-CB3F-3274255D7986}"/>
              </a:ext>
            </a:extLst>
          </p:cNvPr>
          <p:cNvSpPr>
            <a:spLocks noGrp="1"/>
          </p:cNvSpPr>
          <p:nvPr>
            <p:ph type="sldNum" sz="quarter" idx="12"/>
          </p:nvPr>
        </p:nvSpPr>
        <p:spPr/>
        <p:txBody>
          <a:bodyPr/>
          <a:lstStyle/>
          <a:p>
            <a:fld id="{4912F8CF-BD92-4E9C-97A8-FB8335672A19}" type="slidenum">
              <a:rPr lang="en-IN" b="1" smtClean="0"/>
              <a:t>1</a:t>
            </a:fld>
            <a:endParaRPr lang="en-IN" b="1" dirty="0"/>
          </a:p>
        </p:txBody>
      </p:sp>
      <p:sp>
        <p:nvSpPr>
          <p:cNvPr id="7" name="TextBox 6">
            <a:extLst>
              <a:ext uri="{FF2B5EF4-FFF2-40B4-BE49-F238E27FC236}">
                <a16:creationId xmlns:a16="http://schemas.microsoft.com/office/drawing/2014/main" id="{7EC9EDBE-7FF7-B4ED-F0B7-0EB1D3410059}"/>
              </a:ext>
            </a:extLst>
          </p:cNvPr>
          <p:cNvSpPr txBox="1"/>
          <p:nvPr/>
        </p:nvSpPr>
        <p:spPr>
          <a:xfrm>
            <a:off x="658761" y="159876"/>
            <a:ext cx="2428568" cy="307777"/>
          </a:xfrm>
          <a:prstGeom prst="rect">
            <a:avLst/>
          </a:prstGeom>
          <a:noFill/>
        </p:spPr>
        <p:txBody>
          <a:bodyPr wrap="square" rtlCol="0">
            <a:spAutoFit/>
          </a:bodyPr>
          <a:lstStyle/>
          <a:p>
            <a:r>
              <a:rPr lang="en-IN" sz="1400" b="1" dirty="0">
                <a:latin typeface="Dubai" panose="020B0503030403030204" pitchFamily="34" charset="-78"/>
                <a:cs typeface="Dubai" panose="020B0503030403030204" pitchFamily="34" charset="-78"/>
              </a:rPr>
              <a:t>Smart Transit Manager</a:t>
            </a:r>
          </a:p>
        </p:txBody>
      </p:sp>
      <p:sp>
        <p:nvSpPr>
          <p:cNvPr id="2" name="Date Placeholder 1">
            <a:extLst>
              <a:ext uri="{FF2B5EF4-FFF2-40B4-BE49-F238E27FC236}">
                <a16:creationId xmlns:a16="http://schemas.microsoft.com/office/drawing/2014/main" id="{EB6784D6-0C53-80B3-F2AC-6208D409C830}"/>
              </a:ext>
            </a:extLst>
          </p:cNvPr>
          <p:cNvSpPr>
            <a:spLocks noGrp="1"/>
          </p:cNvSpPr>
          <p:nvPr>
            <p:ph type="dt" sz="half" idx="10"/>
          </p:nvPr>
        </p:nvSpPr>
        <p:spPr/>
        <p:txBody>
          <a:bodyPr/>
          <a:lstStyle/>
          <a:p>
            <a:fld id="{DEB2D6F8-F382-45BA-BACE-AEB70DCBBF84}" type="datetime1">
              <a:rPr lang="en-IN" b="1" smtClean="0"/>
              <a:t>19-09-2025</a:t>
            </a:fld>
            <a:endParaRPr lang="en-IN" b="1" dirty="0"/>
          </a:p>
        </p:txBody>
      </p:sp>
      <p:cxnSp>
        <p:nvCxnSpPr>
          <p:cNvPr id="8" name="Straight Connector 7">
            <a:extLst>
              <a:ext uri="{FF2B5EF4-FFF2-40B4-BE49-F238E27FC236}">
                <a16:creationId xmlns:a16="http://schemas.microsoft.com/office/drawing/2014/main" id="{71DD8DCA-F17F-7293-A80D-39AE7D17CD62}"/>
              </a:ext>
            </a:extLst>
          </p:cNvPr>
          <p:cNvCxnSpPr>
            <a:cxnSpLocks/>
          </p:cNvCxnSpPr>
          <p:nvPr/>
        </p:nvCxnSpPr>
        <p:spPr>
          <a:xfrm>
            <a:off x="363794" y="821619"/>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4C93C2D-D135-A1BA-3F65-9D47786756AD}"/>
              </a:ext>
            </a:extLst>
          </p:cNvPr>
          <p:cNvCxnSpPr>
            <a:cxnSpLocks/>
          </p:cNvCxnSpPr>
          <p:nvPr/>
        </p:nvCxnSpPr>
        <p:spPr>
          <a:xfrm>
            <a:off x="363794" y="1003516"/>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777A242-AE2F-3A3E-DB5C-631F25D1F2CE}"/>
              </a:ext>
            </a:extLst>
          </p:cNvPr>
          <p:cNvCxnSpPr>
            <a:cxnSpLocks/>
          </p:cNvCxnSpPr>
          <p:nvPr/>
        </p:nvCxnSpPr>
        <p:spPr>
          <a:xfrm>
            <a:off x="37362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21EA0CCA-3E77-BA4A-C535-3014C36C7E93}"/>
              </a:ext>
            </a:extLst>
          </p:cNvPr>
          <p:cNvCxnSpPr>
            <a:cxnSpLocks/>
          </p:cNvCxnSpPr>
          <p:nvPr/>
        </p:nvCxnSpPr>
        <p:spPr>
          <a:xfrm>
            <a:off x="762002"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595ABED8-776D-E201-732E-00C534AF2BDC}"/>
              </a:ext>
            </a:extLst>
          </p:cNvPr>
          <p:cNvCxnSpPr>
            <a:cxnSpLocks/>
          </p:cNvCxnSpPr>
          <p:nvPr/>
        </p:nvCxnSpPr>
        <p:spPr>
          <a:xfrm>
            <a:off x="115037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18FE9B33-FB74-484B-3C15-63E13308B1E6}"/>
              </a:ext>
            </a:extLst>
          </p:cNvPr>
          <p:cNvCxnSpPr>
            <a:cxnSpLocks/>
          </p:cNvCxnSpPr>
          <p:nvPr/>
        </p:nvCxnSpPr>
        <p:spPr>
          <a:xfrm>
            <a:off x="1519084" y="90948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041E8767-B483-B8EA-616C-23AEB152687F}"/>
              </a:ext>
            </a:extLst>
          </p:cNvPr>
          <p:cNvCxnSpPr>
            <a:cxnSpLocks/>
          </p:cNvCxnSpPr>
          <p:nvPr/>
        </p:nvCxnSpPr>
        <p:spPr>
          <a:xfrm>
            <a:off x="1917296"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EF934E7D-22BC-697C-C7AD-1FE73C64A77C}"/>
              </a:ext>
            </a:extLst>
          </p:cNvPr>
          <p:cNvCxnSpPr>
            <a:cxnSpLocks/>
          </p:cNvCxnSpPr>
          <p:nvPr/>
        </p:nvCxnSpPr>
        <p:spPr>
          <a:xfrm>
            <a:off x="2286002"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3D4EED81-6EF1-5554-C292-DBEE188A4C83}"/>
              </a:ext>
            </a:extLst>
          </p:cNvPr>
          <p:cNvCxnSpPr>
            <a:cxnSpLocks/>
          </p:cNvCxnSpPr>
          <p:nvPr/>
        </p:nvCxnSpPr>
        <p:spPr>
          <a:xfrm>
            <a:off x="2664548"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5C8AE1F7-B8FA-6F92-8CE5-F9524A2F9CD4}"/>
              </a:ext>
            </a:extLst>
          </p:cNvPr>
          <p:cNvCxnSpPr>
            <a:cxnSpLocks/>
          </p:cNvCxnSpPr>
          <p:nvPr/>
        </p:nvCxnSpPr>
        <p:spPr>
          <a:xfrm>
            <a:off x="3033255"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C645A6C6-F52D-2829-CFF3-0CB60DAB31B1}"/>
              </a:ext>
            </a:extLst>
          </p:cNvPr>
          <p:cNvCxnSpPr>
            <a:cxnSpLocks/>
          </p:cNvCxnSpPr>
          <p:nvPr/>
        </p:nvCxnSpPr>
        <p:spPr>
          <a:xfrm>
            <a:off x="3421629"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C0C3256A-8292-9BE7-5372-B3D06008C62F}"/>
              </a:ext>
            </a:extLst>
          </p:cNvPr>
          <p:cNvCxnSpPr>
            <a:cxnSpLocks/>
          </p:cNvCxnSpPr>
          <p:nvPr/>
        </p:nvCxnSpPr>
        <p:spPr>
          <a:xfrm>
            <a:off x="379033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7290E0D4-0F95-1A9C-086F-7AE949D2C4F9}"/>
              </a:ext>
            </a:extLst>
          </p:cNvPr>
          <p:cNvCxnSpPr>
            <a:cxnSpLocks/>
          </p:cNvCxnSpPr>
          <p:nvPr/>
        </p:nvCxnSpPr>
        <p:spPr>
          <a:xfrm>
            <a:off x="4188545"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207581AE-2B79-907C-FCB5-FC2AA5E80F66}"/>
              </a:ext>
            </a:extLst>
          </p:cNvPr>
          <p:cNvCxnSpPr>
            <a:cxnSpLocks/>
          </p:cNvCxnSpPr>
          <p:nvPr/>
        </p:nvCxnSpPr>
        <p:spPr>
          <a:xfrm>
            <a:off x="4557260"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6FAEF70D-C848-6A3F-311F-98F4CF944EF6}"/>
              </a:ext>
            </a:extLst>
          </p:cNvPr>
          <p:cNvCxnSpPr>
            <a:cxnSpLocks/>
          </p:cNvCxnSpPr>
          <p:nvPr/>
        </p:nvCxnSpPr>
        <p:spPr>
          <a:xfrm>
            <a:off x="492597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AABEA031-DDFA-07F4-EC8B-EE83AEB8B09E}"/>
              </a:ext>
            </a:extLst>
          </p:cNvPr>
          <p:cNvCxnSpPr>
            <a:cxnSpLocks/>
          </p:cNvCxnSpPr>
          <p:nvPr/>
        </p:nvCxnSpPr>
        <p:spPr>
          <a:xfrm>
            <a:off x="527501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BE7A2985-54E4-4AD8-5800-EA87E8983001}"/>
              </a:ext>
            </a:extLst>
          </p:cNvPr>
          <p:cNvCxnSpPr>
            <a:cxnSpLocks/>
          </p:cNvCxnSpPr>
          <p:nvPr/>
        </p:nvCxnSpPr>
        <p:spPr>
          <a:xfrm>
            <a:off x="5653557" y="91439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83AD7040-C707-3B2E-17A1-95EF75DFCEB4}"/>
              </a:ext>
            </a:extLst>
          </p:cNvPr>
          <p:cNvCxnSpPr>
            <a:cxnSpLocks/>
          </p:cNvCxnSpPr>
          <p:nvPr/>
        </p:nvCxnSpPr>
        <p:spPr>
          <a:xfrm>
            <a:off x="6032101"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1301C653-E146-4FB3-BE22-C3A79B89D252}"/>
              </a:ext>
            </a:extLst>
          </p:cNvPr>
          <p:cNvCxnSpPr>
            <a:cxnSpLocks/>
          </p:cNvCxnSpPr>
          <p:nvPr/>
        </p:nvCxnSpPr>
        <p:spPr>
          <a:xfrm>
            <a:off x="6440138"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BB6B5C5D-4B18-BF3A-0E1A-B1626167E4B7}"/>
              </a:ext>
            </a:extLst>
          </p:cNvPr>
          <p:cNvCxnSpPr>
            <a:cxnSpLocks/>
          </p:cNvCxnSpPr>
          <p:nvPr/>
        </p:nvCxnSpPr>
        <p:spPr>
          <a:xfrm>
            <a:off x="684818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47A13D40-BA97-2477-63F3-D5DEF0949C21}"/>
              </a:ext>
            </a:extLst>
          </p:cNvPr>
          <p:cNvCxnSpPr>
            <a:cxnSpLocks/>
          </p:cNvCxnSpPr>
          <p:nvPr/>
        </p:nvCxnSpPr>
        <p:spPr>
          <a:xfrm>
            <a:off x="7216894"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385F4E0C-9770-3BF3-BF41-A72675E93AF7}"/>
              </a:ext>
            </a:extLst>
          </p:cNvPr>
          <p:cNvCxnSpPr>
            <a:cxnSpLocks/>
          </p:cNvCxnSpPr>
          <p:nvPr/>
        </p:nvCxnSpPr>
        <p:spPr>
          <a:xfrm>
            <a:off x="7595440"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44C59490-4348-4E55-78A8-F4D89AFFDA3C}"/>
              </a:ext>
            </a:extLst>
          </p:cNvPr>
          <p:cNvCxnSpPr>
            <a:cxnSpLocks/>
          </p:cNvCxnSpPr>
          <p:nvPr/>
        </p:nvCxnSpPr>
        <p:spPr>
          <a:xfrm>
            <a:off x="7964147" y="914401"/>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B3ABC045-671C-9AFB-5146-A3B1EFD1C8A4}"/>
              </a:ext>
            </a:extLst>
          </p:cNvPr>
          <p:cNvCxnSpPr>
            <a:cxnSpLocks/>
          </p:cNvCxnSpPr>
          <p:nvPr/>
        </p:nvCxnSpPr>
        <p:spPr>
          <a:xfrm>
            <a:off x="8352521"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DA5959C3-93B1-8D58-B838-CC7D47869717}"/>
              </a:ext>
            </a:extLst>
          </p:cNvPr>
          <p:cNvCxnSpPr>
            <a:cxnSpLocks/>
          </p:cNvCxnSpPr>
          <p:nvPr/>
        </p:nvCxnSpPr>
        <p:spPr>
          <a:xfrm>
            <a:off x="872123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0FBE9963-CFF5-57CA-0EEE-D721C9F8DEAC}"/>
              </a:ext>
            </a:extLst>
          </p:cNvPr>
          <p:cNvCxnSpPr>
            <a:cxnSpLocks/>
          </p:cNvCxnSpPr>
          <p:nvPr/>
        </p:nvCxnSpPr>
        <p:spPr>
          <a:xfrm>
            <a:off x="911943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417BB532-FA55-1898-8F75-B821816E6541}"/>
              </a:ext>
            </a:extLst>
          </p:cNvPr>
          <p:cNvCxnSpPr>
            <a:cxnSpLocks/>
          </p:cNvCxnSpPr>
          <p:nvPr/>
        </p:nvCxnSpPr>
        <p:spPr>
          <a:xfrm>
            <a:off x="9488152"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A38F7B5C-8C11-F8A8-BC4D-08FED2A0DB63}"/>
              </a:ext>
            </a:extLst>
          </p:cNvPr>
          <p:cNvCxnSpPr>
            <a:cxnSpLocks/>
          </p:cNvCxnSpPr>
          <p:nvPr/>
        </p:nvCxnSpPr>
        <p:spPr>
          <a:xfrm>
            <a:off x="9856862" y="919315"/>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32C9273A-77F2-66A9-E598-CE837F079446}"/>
              </a:ext>
            </a:extLst>
          </p:cNvPr>
          <p:cNvCxnSpPr>
            <a:cxnSpLocks/>
          </p:cNvCxnSpPr>
          <p:nvPr/>
        </p:nvCxnSpPr>
        <p:spPr>
          <a:xfrm>
            <a:off x="10205909" y="92423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9B525CCA-FA4E-3368-1383-F27E5D0E3535}"/>
              </a:ext>
            </a:extLst>
          </p:cNvPr>
          <p:cNvCxnSpPr>
            <a:cxnSpLocks/>
          </p:cNvCxnSpPr>
          <p:nvPr/>
        </p:nvCxnSpPr>
        <p:spPr>
          <a:xfrm>
            <a:off x="10584449" y="919314"/>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680296E6-06BB-7054-090A-694C79D12DE0}"/>
              </a:ext>
            </a:extLst>
          </p:cNvPr>
          <p:cNvCxnSpPr>
            <a:cxnSpLocks/>
          </p:cNvCxnSpPr>
          <p:nvPr/>
        </p:nvCxnSpPr>
        <p:spPr>
          <a:xfrm>
            <a:off x="10962993"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88F2C651-EFBC-0918-F074-7BC3F85C5A8E}"/>
              </a:ext>
            </a:extLst>
          </p:cNvPr>
          <p:cNvCxnSpPr>
            <a:cxnSpLocks/>
          </p:cNvCxnSpPr>
          <p:nvPr/>
        </p:nvCxnSpPr>
        <p:spPr>
          <a:xfrm>
            <a:off x="11351366" y="919315"/>
            <a:ext cx="285135" cy="0"/>
          </a:xfrm>
          <a:prstGeom prst="line">
            <a:avLst/>
          </a:prstGeom>
          <a:ln w="38100"/>
        </p:spPr>
        <p:style>
          <a:lnRef idx="3">
            <a:schemeClr val="dk1"/>
          </a:lnRef>
          <a:fillRef idx="0">
            <a:schemeClr val="dk1"/>
          </a:fillRef>
          <a:effectRef idx="2">
            <a:schemeClr val="dk1"/>
          </a:effectRef>
          <a:fontRef idx="minor">
            <a:schemeClr val="tx1"/>
          </a:fontRef>
        </p:style>
      </p:cxnSp>
      <p:pic>
        <p:nvPicPr>
          <p:cNvPr id="52" name="Graphic 51" descr="Bus with solid fill">
            <a:extLst>
              <a:ext uri="{FF2B5EF4-FFF2-40B4-BE49-F238E27FC236}">
                <a16:creationId xmlns:a16="http://schemas.microsoft.com/office/drawing/2014/main" id="{E6A172F9-EDB9-2F55-B5A6-829057332B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1470" y="460037"/>
            <a:ext cx="571143" cy="571143"/>
          </a:xfrm>
          <a:prstGeom prst="rect">
            <a:avLst/>
          </a:prstGeom>
        </p:spPr>
      </p:pic>
      <p:sp>
        <p:nvSpPr>
          <p:cNvPr id="55" name="TextBox 54">
            <a:extLst>
              <a:ext uri="{FF2B5EF4-FFF2-40B4-BE49-F238E27FC236}">
                <a16:creationId xmlns:a16="http://schemas.microsoft.com/office/drawing/2014/main" id="{BB6F37DE-DF2C-0DE0-BE8B-B71C17641ACE}"/>
              </a:ext>
            </a:extLst>
          </p:cNvPr>
          <p:cNvSpPr txBox="1"/>
          <p:nvPr/>
        </p:nvSpPr>
        <p:spPr>
          <a:xfrm>
            <a:off x="936520" y="2823466"/>
            <a:ext cx="10338623" cy="1015663"/>
          </a:xfrm>
          <a:prstGeom prst="rect">
            <a:avLst/>
          </a:prstGeom>
          <a:noFill/>
        </p:spPr>
        <p:txBody>
          <a:bodyPr wrap="square" rtlCol="0">
            <a:spAutoFit/>
          </a:bodyPr>
          <a:lstStyle/>
          <a:p>
            <a:pPr algn="ctr"/>
            <a:r>
              <a:rPr lang="en-IN" sz="6000" dirty="0">
                <a:solidFill>
                  <a:srgbClr val="312E81"/>
                </a:solidFill>
                <a:effectLst>
                  <a:outerShdw blurRad="38100" dist="38100" dir="2700000" algn="tl">
                    <a:srgbClr val="000000">
                      <a:alpha val="43137"/>
                    </a:srgbClr>
                  </a:outerShdw>
                </a:effectLst>
                <a:latin typeface="Bauhaus 93" panose="04030905020B02020C02" pitchFamily="82" charset="0"/>
              </a:rPr>
              <a:t>SMART TRANSIT MANAGER</a:t>
            </a:r>
          </a:p>
        </p:txBody>
      </p:sp>
      <p:cxnSp>
        <p:nvCxnSpPr>
          <p:cNvPr id="57" name="Straight Connector 56">
            <a:extLst>
              <a:ext uri="{FF2B5EF4-FFF2-40B4-BE49-F238E27FC236}">
                <a16:creationId xmlns:a16="http://schemas.microsoft.com/office/drawing/2014/main" id="{7C22EE90-B3AB-FBED-F029-DE403553C140}"/>
              </a:ext>
            </a:extLst>
          </p:cNvPr>
          <p:cNvCxnSpPr>
            <a:cxnSpLocks/>
          </p:cNvCxnSpPr>
          <p:nvPr/>
        </p:nvCxnSpPr>
        <p:spPr>
          <a:xfrm>
            <a:off x="1823882" y="2150805"/>
            <a:ext cx="8701572" cy="0"/>
          </a:xfrm>
          <a:prstGeom prst="line">
            <a:avLst/>
          </a:prstGeom>
          <a:ln w="107950">
            <a:solidFill>
              <a:srgbClr val="38BDF8"/>
            </a:solidFill>
          </a:ln>
        </p:spPr>
        <p:style>
          <a:lnRef idx="3">
            <a:schemeClr val="dk1"/>
          </a:lnRef>
          <a:fillRef idx="0">
            <a:schemeClr val="dk1"/>
          </a:fillRef>
          <a:effectRef idx="2">
            <a:schemeClr val="dk1"/>
          </a:effectRef>
          <a:fontRef idx="minor">
            <a:schemeClr val="tx1"/>
          </a:fontRef>
        </p:style>
      </p:cxnSp>
      <p:cxnSp>
        <p:nvCxnSpPr>
          <p:cNvPr id="61" name="Straight Connector 60">
            <a:extLst>
              <a:ext uri="{FF2B5EF4-FFF2-40B4-BE49-F238E27FC236}">
                <a16:creationId xmlns:a16="http://schemas.microsoft.com/office/drawing/2014/main" id="{314390BC-6F22-D32D-817C-D49BA09336FE}"/>
              </a:ext>
            </a:extLst>
          </p:cNvPr>
          <p:cNvCxnSpPr>
            <a:cxnSpLocks/>
          </p:cNvCxnSpPr>
          <p:nvPr/>
        </p:nvCxnSpPr>
        <p:spPr>
          <a:xfrm>
            <a:off x="1828800" y="2391696"/>
            <a:ext cx="8701572" cy="0"/>
          </a:xfrm>
          <a:prstGeom prst="line">
            <a:avLst/>
          </a:prstGeom>
          <a:ln w="19050">
            <a:solidFill>
              <a:srgbClr val="84CC16"/>
            </a:solidFill>
          </a:ln>
        </p:spPr>
        <p:style>
          <a:lnRef idx="3">
            <a:schemeClr val="dk1"/>
          </a:lnRef>
          <a:fillRef idx="0">
            <a:schemeClr val="dk1"/>
          </a:fillRef>
          <a:effectRef idx="2">
            <a:schemeClr val="dk1"/>
          </a:effectRef>
          <a:fontRef idx="minor">
            <a:schemeClr val="tx1"/>
          </a:fontRef>
        </p:style>
      </p:cxnSp>
      <p:cxnSp>
        <p:nvCxnSpPr>
          <p:cNvPr id="62" name="Straight Connector 61">
            <a:extLst>
              <a:ext uri="{FF2B5EF4-FFF2-40B4-BE49-F238E27FC236}">
                <a16:creationId xmlns:a16="http://schemas.microsoft.com/office/drawing/2014/main" id="{A8B8ACE8-5584-5C28-2EFF-02E2D162C3BD}"/>
              </a:ext>
            </a:extLst>
          </p:cNvPr>
          <p:cNvCxnSpPr>
            <a:cxnSpLocks/>
          </p:cNvCxnSpPr>
          <p:nvPr/>
        </p:nvCxnSpPr>
        <p:spPr>
          <a:xfrm>
            <a:off x="1809134" y="4367983"/>
            <a:ext cx="8701572" cy="0"/>
          </a:xfrm>
          <a:prstGeom prst="line">
            <a:avLst/>
          </a:prstGeom>
          <a:ln w="107950">
            <a:solidFill>
              <a:srgbClr val="38BDF8"/>
            </a:solidFill>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3573C7F9-6944-A062-838B-5197B049B6D7}"/>
              </a:ext>
            </a:extLst>
          </p:cNvPr>
          <p:cNvCxnSpPr>
            <a:cxnSpLocks/>
          </p:cNvCxnSpPr>
          <p:nvPr/>
        </p:nvCxnSpPr>
        <p:spPr>
          <a:xfrm>
            <a:off x="1814052" y="4087761"/>
            <a:ext cx="8701572" cy="0"/>
          </a:xfrm>
          <a:prstGeom prst="line">
            <a:avLst/>
          </a:prstGeom>
          <a:ln w="19050">
            <a:solidFill>
              <a:srgbClr val="84CC16"/>
            </a:solidFill>
          </a:ln>
        </p:spPr>
        <p:style>
          <a:lnRef idx="3">
            <a:schemeClr val="dk1"/>
          </a:lnRef>
          <a:fillRef idx="0">
            <a:schemeClr val="dk1"/>
          </a:fillRef>
          <a:effectRef idx="2">
            <a:schemeClr val="dk1"/>
          </a:effectRef>
          <a:fontRef idx="minor">
            <a:schemeClr val="tx1"/>
          </a:fontRef>
        </p:style>
      </p:cxnSp>
      <p:sp>
        <p:nvSpPr>
          <p:cNvPr id="64" name="TextBox 63">
            <a:extLst>
              <a:ext uri="{FF2B5EF4-FFF2-40B4-BE49-F238E27FC236}">
                <a16:creationId xmlns:a16="http://schemas.microsoft.com/office/drawing/2014/main" id="{10CBB14E-C32F-B73B-6C17-E2496B0A5E2E}"/>
              </a:ext>
            </a:extLst>
          </p:cNvPr>
          <p:cNvSpPr txBox="1"/>
          <p:nvPr/>
        </p:nvSpPr>
        <p:spPr>
          <a:xfrm>
            <a:off x="5117697" y="4798142"/>
            <a:ext cx="2669470" cy="923330"/>
          </a:xfrm>
          <a:prstGeom prst="rect">
            <a:avLst/>
          </a:prstGeom>
          <a:noFill/>
        </p:spPr>
        <p:txBody>
          <a:bodyPr wrap="square" rtlCol="0">
            <a:spAutoFit/>
          </a:bodyPr>
          <a:lstStyle/>
          <a:p>
            <a:r>
              <a:rPr lang="en-IN" dirty="0">
                <a:solidFill>
                  <a:srgbClr val="312E81"/>
                </a:solidFill>
              </a:rPr>
              <a:t>SIVA BALAJI S (ES23IT101)</a:t>
            </a:r>
          </a:p>
          <a:p>
            <a:r>
              <a:rPr lang="en-IN" dirty="0">
                <a:solidFill>
                  <a:srgbClr val="312E81"/>
                </a:solidFill>
              </a:rPr>
              <a:t>SASI R (ES23IT95)</a:t>
            </a:r>
          </a:p>
          <a:p>
            <a:r>
              <a:rPr lang="en-IN" dirty="0">
                <a:solidFill>
                  <a:srgbClr val="312E81"/>
                </a:solidFill>
              </a:rPr>
              <a:t>PRAVEEN V (ES23IT81)</a:t>
            </a:r>
          </a:p>
        </p:txBody>
      </p:sp>
      <p:sp>
        <p:nvSpPr>
          <p:cNvPr id="65" name="TextBox 64">
            <a:extLst>
              <a:ext uri="{FF2B5EF4-FFF2-40B4-BE49-F238E27FC236}">
                <a16:creationId xmlns:a16="http://schemas.microsoft.com/office/drawing/2014/main" id="{D8674ED1-C481-4BA0-59DA-A06F44F7A88F}"/>
              </a:ext>
            </a:extLst>
          </p:cNvPr>
          <p:cNvSpPr txBox="1"/>
          <p:nvPr/>
        </p:nvSpPr>
        <p:spPr>
          <a:xfrm>
            <a:off x="7728165" y="4798142"/>
            <a:ext cx="3283988" cy="923330"/>
          </a:xfrm>
          <a:prstGeom prst="rect">
            <a:avLst/>
          </a:prstGeom>
          <a:noFill/>
        </p:spPr>
        <p:txBody>
          <a:bodyPr wrap="square" rtlCol="0">
            <a:spAutoFit/>
          </a:bodyPr>
          <a:lstStyle/>
          <a:p>
            <a:r>
              <a:rPr lang="en-IN" dirty="0">
                <a:solidFill>
                  <a:srgbClr val="312E81"/>
                </a:solidFill>
              </a:rPr>
              <a:t>SANJAY R (ES23IT89)</a:t>
            </a:r>
          </a:p>
          <a:p>
            <a:r>
              <a:rPr lang="en-IN" dirty="0">
                <a:solidFill>
                  <a:srgbClr val="312E81"/>
                </a:solidFill>
              </a:rPr>
              <a:t>VIGNESHWARAN D (ES23IT119)</a:t>
            </a:r>
          </a:p>
          <a:p>
            <a:r>
              <a:rPr lang="en-IN" dirty="0">
                <a:solidFill>
                  <a:srgbClr val="312E81"/>
                </a:solidFill>
              </a:rPr>
              <a:t>SANTHOSHKUMAR V (ES23IT93)</a:t>
            </a:r>
          </a:p>
        </p:txBody>
      </p:sp>
      <p:pic>
        <p:nvPicPr>
          <p:cNvPr id="67" name="Picture 66">
            <a:extLst>
              <a:ext uri="{FF2B5EF4-FFF2-40B4-BE49-F238E27FC236}">
                <a16:creationId xmlns:a16="http://schemas.microsoft.com/office/drawing/2014/main" id="{4A035B2F-BDD1-074D-6E5F-AFB689B69EC2}"/>
              </a:ext>
            </a:extLst>
          </p:cNvPr>
          <p:cNvPicPr>
            <a:picLocks noChangeAspect="1"/>
          </p:cNvPicPr>
          <p:nvPr/>
        </p:nvPicPr>
        <p:blipFill>
          <a:blip r:embed="rId4">
            <a:extLst>
              <a:ext uri="{28A0092B-C50C-407E-A947-70E740481C1C}">
                <a14:useLocalDpi xmlns:a14="http://schemas.microsoft.com/office/drawing/2010/main" val="0"/>
              </a:ext>
            </a:extLst>
          </a:blip>
          <a:srcRect l="16380" t="21238" r="15448" b="27025"/>
          <a:stretch>
            <a:fillRect/>
          </a:stretch>
        </p:blipFill>
        <p:spPr>
          <a:xfrm>
            <a:off x="270068" y="160480"/>
            <a:ext cx="435996" cy="330886"/>
          </a:xfrm>
          <a:prstGeom prst="rect">
            <a:avLst/>
          </a:prstGeom>
        </p:spPr>
      </p:pic>
    </p:spTree>
    <p:extLst>
      <p:ext uri="{BB962C8B-B14F-4D97-AF65-F5344CB8AC3E}">
        <p14:creationId xmlns:p14="http://schemas.microsoft.com/office/powerpoint/2010/main" val="2178503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CF049-1E87-DDEE-5CD3-C58DAC4A7F1D}"/>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5FC0C06E-06FA-C2E8-2EF9-DBA4FCC60A9A}"/>
              </a:ext>
            </a:extLst>
          </p:cNvPr>
          <p:cNvSpPr>
            <a:spLocks noGrp="1"/>
          </p:cNvSpPr>
          <p:nvPr>
            <p:ph type="ftr" sz="quarter" idx="11"/>
          </p:nvPr>
        </p:nvSpPr>
        <p:spPr/>
        <p:txBody>
          <a:bodyPr/>
          <a:lstStyle/>
          <a:p>
            <a:r>
              <a:rPr lang="en-IN" b="1"/>
              <a:t>Project Review 0</a:t>
            </a:r>
            <a:endParaRPr lang="en-IN" b="1" dirty="0"/>
          </a:p>
        </p:txBody>
      </p:sp>
      <p:sp>
        <p:nvSpPr>
          <p:cNvPr id="6" name="Slide Number Placeholder 5">
            <a:extLst>
              <a:ext uri="{FF2B5EF4-FFF2-40B4-BE49-F238E27FC236}">
                <a16:creationId xmlns:a16="http://schemas.microsoft.com/office/drawing/2014/main" id="{9B89D5DA-EFC9-D7CB-D347-1F4989D68E0C}"/>
              </a:ext>
            </a:extLst>
          </p:cNvPr>
          <p:cNvSpPr>
            <a:spLocks noGrp="1"/>
          </p:cNvSpPr>
          <p:nvPr>
            <p:ph type="sldNum" sz="quarter" idx="12"/>
          </p:nvPr>
        </p:nvSpPr>
        <p:spPr/>
        <p:txBody>
          <a:bodyPr/>
          <a:lstStyle/>
          <a:p>
            <a:fld id="{4912F8CF-BD92-4E9C-97A8-FB8335672A19}" type="slidenum">
              <a:rPr lang="en-IN" b="1" smtClean="0"/>
              <a:t>10</a:t>
            </a:fld>
            <a:endParaRPr lang="en-IN" b="1" dirty="0"/>
          </a:p>
        </p:txBody>
      </p:sp>
      <p:sp>
        <p:nvSpPr>
          <p:cNvPr id="7" name="TextBox 6">
            <a:extLst>
              <a:ext uri="{FF2B5EF4-FFF2-40B4-BE49-F238E27FC236}">
                <a16:creationId xmlns:a16="http://schemas.microsoft.com/office/drawing/2014/main" id="{356A3FD5-F689-D59C-380D-0905A455E076}"/>
              </a:ext>
            </a:extLst>
          </p:cNvPr>
          <p:cNvSpPr txBox="1"/>
          <p:nvPr/>
        </p:nvSpPr>
        <p:spPr>
          <a:xfrm>
            <a:off x="658761" y="159876"/>
            <a:ext cx="2428568" cy="307777"/>
          </a:xfrm>
          <a:prstGeom prst="rect">
            <a:avLst/>
          </a:prstGeom>
          <a:noFill/>
        </p:spPr>
        <p:txBody>
          <a:bodyPr wrap="square" rtlCol="0">
            <a:spAutoFit/>
          </a:bodyPr>
          <a:lstStyle/>
          <a:p>
            <a:r>
              <a:rPr lang="en-IN" sz="1400" b="1" dirty="0">
                <a:latin typeface="Dubai" panose="020B0503030403030204" pitchFamily="34" charset="-78"/>
                <a:cs typeface="Dubai" panose="020B0503030403030204" pitchFamily="34" charset="-78"/>
              </a:rPr>
              <a:t>Smart Transit Manager</a:t>
            </a:r>
          </a:p>
        </p:txBody>
      </p:sp>
      <p:sp>
        <p:nvSpPr>
          <p:cNvPr id="2" name="Date Placeholder 1">
            <a:extLst>
              <a:ext uri="{FF2B5EF4-FFF2-40B4-BE49-F238E27FC236}">
                <a16:creationId xmlns:a16="http://schemas.microsoft.com/office/drawing/2014/main" id="{605E07F2-DA32-89FB-8211-AABF6484BF96}"/>
              </a:ext>
            </a:extLst>
          </p:cNvPr>
          <p:cNvSpPr>
            <a:spLocks noGrp="1"/>
          </p:cNvSpPr>
          <p:nvPr>
            <p:ph type="dt" sz="half" idx="10"/>
          </p:nvPr>
        </p:nvSpPr>
        <p:spPr/>
        <p:txBody>
          <a:bodyPr/>
          <a:lstStyle/>
          <a:p>
            <a:fld id="{5D43BDE2-43FC-4E6A-9A43-DB8242B3C950}" type="datetime1">
              <a:rPr lang="en-IN" b="1" smtClean="0"/>
              <a:t>19-09-2025</a:t>
            </a:fld>
            <a:endParaRPr lang="en-IN" b="1" dirty="0"/>
          </a:p>
        </p:txBody>
      </p:sp>
      <p:cxnSp>
        <p:nvCxnSpPr>
          <p:cNvPr id="8" name="Straight Connector 7">
            <a:extLst>
              <a:ext uri="{FF2B5EF4-FFF2-40B4-BE49-F238E27FC236}">
                <a16:creationId xmlns:a16="http://schemas.microsoft.com/office/drawing/2014/main" id="{3440E869-4807-0421-64A2-FB6B4C624033}"/>
              </a:ext>
            </a:extLst>
          </p:cNvPr>
          <p:cNvCxnSpPr>
            <a:cxnSpLocks/>
          </p:cNvCxnSpPr>
          <p:nvPr/>
        </p:nvCxnSpPr>
        <p:spPr>
          <a:xfrm>
            <a:off x="363794" y="821619"/>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7ADE4A-8F5C-0262-BFA4-2741DAAC16AB}"/>
              </a:ext>
            </a:extLst>
          </p:cNvPr>
          <p:cNvCxnSpPr>
            <a:cxnSpLocks/>
          </p:cNvCxnSpPr>
          <p:nvPr/>
        </p:nvCxnSpPr>
        <p:spPr>
          <a:xfrm>
            <a:off x="363794" y="1003516"/>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42164E-D2AB-E52D-8A15-D9261430362F}"/>
              </a:ext>
            </a:extLst>
          </p:cNvPr>
          <p:cNvCxnSpPr>
            <a:cxnSpLocks/>
          </p:cNvCxnSpPr>
          <p:nvPr/>
        </p:nvCxnSpPr>
        <p:spPr>
          <a:xfrm>
            <a:off x="37362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CFCCE18C-22DC-0A48-277B-CB949CE0F7BE}"/>
              </a:ext>
            </a:extLst>
          </p:cNvPr>
          <p:cNvCxnSpPr>
            <a:cxnSpLocks/>
          </p:cNvCxnSpPr>
          <p:nvPr/>
        </p:nvCxnSpPr>
        <p:spPr>
          <a:xfrm>
            <a:off x="762002"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C17D9E73-CFAA-DC3B-03A1-2FDDD5ED6281}"/>
              </a:ext>
            </a:extLst>
          </p:cNvPr>
          <p:cNvCxnSpPr>
            <a:cxnSpLocks/>
          </p:cNvCxnSpPr>
          <p:nvPr/>
        </p:nvCxnSpPr>
        <p:spPr>
          <a:xfrm>
            <a:off x="115037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39EFB438-EC07-E0AD-211A-718EBCC0B26F}"/>
              </a:ext>
            </a:extLst>
          </p:cNvPr>
          <p:cNvCxnSpPr>
            <a:cxnSpLocks/>
          </p:cNvCxnSpPr>
          <p:nvPr/>
        </p:nvCxnSpPr>
        <p:spPr>
          <a:xfrm>
            <a:off x="1519084" y="90948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072C94C0-4A58-E745-F5B2-B2D7664AC0EF}"/>
              </a:ext>
            </a:extLst>
          </p:cNvPr>
          <p:cNvCxnSpPr>
            <a:cxnSpLocks/>
          </p:cNvCxnSpPr>
          <p:nvPr/>
        </p:nvCxnSpPr>
        <p:spPr>
          <a:xfrm>
            <a:off x="1917296"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96D8E8E1-9B69-73DF-F79E-F5F1ECCC9E14}"/>
              </a:ext>
            </a:extLst>
          </p:cNvPr>
          <p:cNvCxnSpPr>
            <a:cxnSpLocks/>
          </p:cNvCxnSpPr>
          <p:nvPr/>
        </p:nvCxnSpPr>
        <p:spPr>
          <a:xfrm>
            <a:off x="2286002"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8339C90F-BC18-23E0-D3AC-058CB32ACBFD}"/>
              </a:ext>
            </a:extLst>
          </p:cNvPr>
          <p:cNvCxnSpPr>
            <a:cxnSpLocks/>
          </p:cNvCxnSpPr>
          <p:nvPr/>
        </p:nvCxnSpPr>
        <p:spPr>
          <a:xfrm>
            <a:off x="2664548"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5236C529-A64D-681B-0DD8-590A09864D0F}"/>
              </a:ext>
            </a:extLst>
          </p:cNvPr>
          <p:cNvCxnSpPr>
            <a:cxnSpLocks/>
          </p:cNvCxnSpPr>
          <p:nvPr/>
        </p:nvCxnSpPr>
        <p:spPr>
          <a:xfrm>
            <a:off x="3033255"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AA9C4738-24CB-866F-7AC2-F21AD8489B70}"/>
              </a:ext>
            </a:extLst>
          </p:cNvPr>
          <p:cNvCxnSpPr>
            <a:cxnSpLocks/>
          </p:cNvCxnSpPr>
          <p:nvPr/>
        </p:nvCxnSpPr>
        <p:spPr>
          <a:xfrm>
            <a:off x="3421629"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81BC35FF-02FB-6129-31B9-BF8B481DF5C6}"/>
              </a:ext>
            </a:extLst>
          </p:cNvPr>
          <p:cNvCxnSpPr>
            <a:cxnSpLocks/>
          </p:cNvCxnSpPr>
          <p:nvPr/>
        </p:nvCxnSpPr>
        <p:spPr>
          <a:xfrm>
            <a:off x="379033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BF997454-240A-7C82-5678-F7EE3DD01204}"/>
              </a:ext>
            </a:extLst>
          </p:cNvPr>
          <p:cNvCxnSpPr>
            <a:cxnSpLocks/>
          </p:cNvCxnSpPr>
          <p:nvPr/>
        </p:nvCxnSpPr>
        <p:spPr>
          <a:xfrm>
            <a:off x="4188545"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1D3CF4FC-BE55-089C-CAB3-87C3BE075511}"/>
              </a:ext>
            </a:extLst>
          </p:cNvPr>
          <p:cNvCxnSpPr>
            <a:cxnSpLocks/>
          </p:cNvCxnSpPr>
          <p:nvPr/>
        </p:nvCxnSpPr>
        <p:spPr>
          <a:xfrm>
            <a:off x="4557260"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1C6190AF-1E2D-C9EF-F114-B8334CFAE95D}"/>
              </a:ext>
            </a:extLst>
          </p:cNvPr>
          <p:cNvCxnSpPr>
            <a:cxnSpLocks/>
          </p:cNvCxnSpPr>
          <p:nvPr/>
        </p:nvCxnSpPr>
        <p:spPr>
          <a:xfrm>
            <a:off x="492597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6487C443-7AB3-3B3B-D839-F1DDAEC6C2FF}"/>
              </a:ext>
            </a:extLst>
          </p:cNvPr>
          <p:cNvCxnSpPr>
            <a:cxnSpLocks/>
          </p:cNvCxnSpPr>
          <p:nvPr/>
        </p:nvCxnSpPr>
        <p:spPr>
          <a:xfrm>
            <a:off x="527501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8BA72FCD-0213-DB32-2984-3F726FC88AC9}"/>
              </a:ext>
            </a:extLst>
          </p:cNvPr>
          <p:cNvCxnSpPr>
            <a:cxnSpLocks/>
          </p:cNvCxnSpPr>
          <p:nvPr/>
        </p:nvCxnSpPr>
        <p:spPr>
          <a:xfrm>
            <a:off x="5653557" y="91439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F69AAA46-E1F5-3C4C-9500-A285AAFB45DB}"/>
              </a:ext>
            </a:extLst>
          </p:cNvPr>
          <p:cNvCxnSpPr>
            <a:cxnSpLocks/>
          </p:cNvCxnSpPr>
          <p:nvPr/>
        </p:nvCxnSpPr>
        <p:spPr>
          <a:xfrm>
            <a:off x="6032101"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3E4DBA70-E4E9-4951-4A70-8ED7DB7A32F7}"/>
              </a:ext>
            </a:extLst>
          </p:cNvPr>
          <p:cNvCxnSpPr>
            <a:cxnSpLocks/>
          </p:cNvCxnSpPr>
          <p:nvPr/>
        </p:nvCxnSpPr>
        <p:spPr>
          <a:xfrm>
            <a:off x="6440138"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62F8A405-D27C-4A36-5DF2-57254E1D51FC}"/>
              </a:ext>
            </a:extLst>
          </p:cNvPr>
          <p:cNvCxnSpPr>
            <a:cxnSpLocks/>
          </p:cNvCxnSpPr>
          <p:nvPr/>
        </p:nvCxnSpPr>
        <p:spPr>
          <a:xfrm>
            <a:off x="684818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0C4A710A-2454-5BF4-5E10-D1AD85D4C25B}"/>
              </a:ext>
            </a:extLst>
          </p:cNvPr>
          <p:cNvCxnSpPr>
            <a:cxnSpLocks/>
          </p:cNvCxnSpPr>
          <p:nvPr/>
        </p:nvCxnSpPr>
        <p:spPr>
          <a:xfrm>
            <a:off x="7216894"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838F94AF-3869-CA36-361D-2F2C559EE48E}"/>
              </a:ext>
            </a:extLst>
          </p:cNvPr>
          <p:cNvCxnSpPr>
            <a:cxnSpLocks/>
          </p:cNvCxnSpPr>
          <p:nvPr/>
        </p:nvCxnSpPr>
        <p:spPr>
          <a:xfrm>
            <a:off x="7595440"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92EC20E7-72D4-07C9-E1DD-F11ACF2A9504}"/>
              </a:ext>
            </a:extLst>
          </p:cNvPr>
          <p:cNvCxnSpPr>
            <a:cxnSpLocks/>
          </p:cNvCxnSpPr>
          <p:nvPr/>
        </p:nvCxnSpPr>
        <p:spPr>
          <a:xfrm>
            <a:off x="7964147" y="914401"/>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8CE34913-6BD1-CF3C-E2A5-0851E3A94799}"/>
              </a:ext>
            </a:extLst>
          </p:cNvPr>
          <p:cNvCxnSpPr>
            <a:cxnSpLocks/>
          </p:cNvCxnSpPr>
          <p:nvPr/>
        </p:nvCxnSpPr>
        <p:spPr>
          <a:xfrm>
            <a:off x="8352521"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1D6B7611-6E80-D7A0-FAAA-5809737BF11B}"/>
              </a:ext>
            </a:extLst>
          </p:cNvPr>
          <p:cNvCxnSpPr>
            <a:cxnSpLocks/>
          </p:cNvCxnSpPr>
          <p:nvPr/>
        </p:nvCxnSpPr>
        <p:spPr>
          <a:xfrm>
            <a:off x="872123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04B1B2FF-CF01-37C4-77BB-61C07DFAC2CF}"/>
              </a:ext>
            </a:extLst>
          </p:cNvPr>
          <p:cNvCxnSpPr>
            <a:cxnSpLocks/>
          </p:cNvCxnSpPr>
          <p:nvPr/>
        </p:nvCxnSpPr>
        <p:spPr>
          <a:xfrm>
            <a:off x="911943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FDACD16C-C179-593F-8ADB-BB911F00D416}"/>
              </a:ext>
            </a:extLst>
          </p:cNvPr>
          <p:cNvCxnSpPr>
            <a:cxnSpLocks/>
          </p:cNvCxnSpPr>
          <p:nvPr/>
        </p:nvCxnSpPr>
        <p:spPr>
          <a:xfrm>
            <a:off x="9488152"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E2E9A036-3408-A892-2424-B896725B26BE}"/>
              </a:ext>
            </a:extLst>
          </p:cNvPr>
          <p:cNvCxnSpPr>
            <a:cxnSpLocks/>
          </p:cNvCxnSpPr>
          <p:nvPr/>
        </p:nvCxnSpPr>
        <p:spPr>
          <a:xfrm>
            <a:off x="9856862" y="919315"/>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1A9647A3-FF3F-EE5D-024F-CFBE40D85C44}"/>
              </a:ext>
            </a:extLst>
          </p:cNvPr>
          <p:cNvCxnSpPr>
            <a:cxnSpLocks/>
          </p:cNvCxnSpPr>
          <p:nvPr/>
        </p:nvCxnSpPr>
        <p:spPr>
          <a:xfrm>
            <a:off x="10205909" y="92423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309ECDEA-9D2E-77BE-B58F-9E3514B0A8B0}"/>
              </a:ext>
            </a:extLst>
          </p:cNvPr>
          <p:cNvCxnSpPr>
            <a:cxnSpLocks/>
          </p:cNvCxnSpPr>
          <p:nvPr/>
        </p:nvCxnSpPr>
        <p:spPr>
          <a:xfrm>
            <a:off x="10584449" y="919314"/>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84F1DC5D-7AC6-E99A-97C0-E26159D6CF08}"/>
              </a:ext>
            </a:extLst>
          </p:cNvPr>
          <p:cNvCxnSpPr>
            <a:cxnSpLocks/>
          </p:cNvCxnSpPr>
          <p:nvPr/>
        </p:nvCxnSpPr>
        <p:spPr>
          <a:xfrm>
            <a:off x="10962993"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14A0D0AF-217E-FED3-9DB4-D9DA4DF9B758}"/>
              </a:ext>
            </a:extLst>
          </p:cNvPr>
          <p:cNvCxnSpPr>
            <a:cxnSpLocks/>
          </p:cNvCxnSpPr>
          <p:nvPr/>
        </p:nvCxnSpPr>
        <p:spPr>
          <a:xfrm>
            <a:off x="11351366" y="919315"/>
            <a:ext cx="285135" cy="0"/>
          </a:xfrm>
          <a:prstGeom prst="line">
            <a:avLst/>
          </a:prstGeom>
          <a:ln w="38100"/>
        </p:spPr>
        <p:style>
          <a:lnRef idx="3">
            <a:schemeClr val="dk1"/>
          </a:lnRef>
          <a:fillRef idx="0">
            <a:schemeClr val="dk1"/>
          </a:fillRef>
          <a:effectRef idx="2">
            <a:schemeClr val="dk1"/>
          </a:effectRef>
          <a:fontRef idx="minor">
            <a:schemeClr val="tx1"/>
          </a:fontRef>
        </p:style>
      </p:cxnSp>
      <p:pic>
        <p:nvPicPr>
          <p:cNvPr id="52" name="Graphic 51" descr="Bus with solid fill">
            <a:extLst>
              <a:ext uri="{FF2B5EF4-FFF2-40B4-BE49-F238E27FC236}">
                <a16:creationId xmlns:a16="http://schemas.microsoft.com/office/drawing/2014/main" id="{7C770A8B-8216-7C6C-BAA5-915214F5B5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79776" y="460037"/>
            <a:ext cx="571143" cy="571143"/>
          </a:xfrm>
          <a:prstGeom prst="rect">
            <a:avLst/>
          </a:prstGeom>
        </p:spPr>
      </p:pic>
      <p:sp>
        <p:nvSpPr>
          <p:cNvPr id="10" name="TextBox 9">
            <a:extLst>
              <a:ext uri="{FF2B5EF4-FFF2-40B4-BE49-F238E27FC236}">
                <a16:creationId xmlns:a16="http://schemas.microsoft.com/office/drawing/2014/main" id="{2DC9E2E9-4232-42F7-11BD-A747D97613E9}"/>
              </a:ext>
            </a:extLst>
          </p:cNvPr>
          <p:cNvSpPr txBox="1"/>
          <p:nvPr/>
        </p:nvSpPr>
        <p:spPr>
          <a:xfrm>
            <a:off x="2325331" y="3293254"/>
            <a:ext cx="7020248" cy="769441"/>
          </a:xfrm>
          <a:prstGeom prst="rect">
            <a:avLst/>
          </a:prstGeom>
          <a:noFill/>
        </p:spPr>
        <p:txBody>
          <a:bodyPr wrap="square">
            <a:spAutoFit/>
          </a:bodyPr>
          <a:lstStyle/>
          <a:p>
            <a:pPr algn="ctr"/>
            <a:r>
              <a:rPr lang="en-IN" sz="4400" dirty="0">
                <a:latin typeface="Berlin Sans FB Demi" panose="020E0802020502020306" pitchFamily="34" charset="0"/>
              </a:rPr>
              <a:t>Thankyou!</a:t>
            </a:r>
          </a:p>
        </p:txBody>
      </p:sp>
      <p:pic>
        <p:nvPicPr>
          <p:cNvPr id="11" name="Picture 10">
            <a:extLst>
              <a:ext uri="{FF2B5EF4-FFF2-40B4-BE49-F238E27FC236}">
                <a16:creationId xmlns:a16="http://schemas.microsoft.com/office/drawing/2014/main" id="{47C86767-FBFF-4E82-6BF9-D970336A8A86}"/>
              </a:ext>
            </a:extLst>
          </p:cNvPr>
          <p:cNvPicPr>
            <a:picLocks noChangeAspect="1"/>
          </p:cNvPicPr>
          <p:nvPr/>
        </p:nvPicPr>
        <p:blipFill>
          <a:blip r:embed="rId4">
            <a:extLst>
              <a:ext uri="{28A0092B-C50C-407E-A947-70E740481C1C}">
                <a14:useLocalDpi xmlns:a14="http://schemas.microsoft.com/office/drawing/2010/main" val="0"/>
              </a:ext>
            </a:extLst>
          </a:blip>
          <a:srcRect l="16380" t="21238" r="15448" b="27025"/>
          <a:stretch>
            <a:fillRect/>
          </a:stretch>
        </p:blipFill>
        <p:spPr>
          <a:xfrm>
            <a:off x="270068" y="160480"/>
            <a:ext cx="435996" cy="330886"/>
          </a:xfrm>
          <a:prstGeom prst="rect">
            <a:avLst/>
          </a:prstGeom>
        </p:spPr>
      </p:pic>
      <p:sp>
        <p:nvSpPr>
          <p:cNvPr id="3" name="TextBox 2">
            <a:extLst>
              <a:ext uri="{FF2B5EF4-FFF2-40B4-BE49-F238E27FC236}">
                <a16:creationId xmlns:a16="http://schemas.microsoft.com/office/drawing/2014/main" id="{F47A089A-0E72-6B32-84C3-EB759D465481}"/>
              </a:ext>
            </a:extLst>
          </p:cNvPr>
          <p:cNvSpPr txBox="1"/>
          <p:nvPr/>
        </p:nvSpPr>
        <p:spPr>
          <a:xfrm>
            <a:off x="717767" y="1265167"/>
            <a:ext cx="10815477" cy="1107996"/>
          </a:xfrm>
          <a:prstGeom prst="rect">
            <a:avLst/>
          </a:prstGeom>
          <a:noFill/>
        </p:spPr>
        <p:txBody>
          <a:bodyPr wrap="square">
            <a:spAutoFit/>
          </a:bodyPr>
          <a:lstStyle/>
          <a:p>
            <a:pPr algn="ctr"/>
            <a:r>
              <a:rPr lang="en-IN" sz="6600" dirty="0">
                <a:latin typeface="Britannic Bold" panose="020B0903060703020204" pitchFamily="34" charset="0"/>
              </a:rPr>
              <a:t>Content to be added here</a:t>
            </a:r>
          </a:p>
        </p:txBody>
      </p:sp>
    </p:spTree>
    <p:extLst>
      <p:ext uri="{BB962C8B-B14F-4D97-AF65-F5344CB8AC3E}">
        <p14:creationId xmlns:p14="http://schemas.microsoft.com/office/powerpoint/2010/main" val="914663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680EF-DF91-1EE2-F902-B897F0BA9556}"/>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3FDBD8A0-5A36-E7A5-2935-440D97978FBE}"/>
              </a:ext>
            </a:extLst>
          </p:cNvPr>
          <p:cNvSpPr>
            <a:spLocks noGrp="1"/>
          </p:cNvSpPr>
          <p:nvPr>
            <p:ph type="ftr" sz="quarter" idx="11"/>
          </p:nvPr>
        </p:nvSpPr>
        <p:spPr/>
        <p:txBody>
          <a:bodyPr/>
          <a:lstStyle/>
          <a:p>
            <a:r>
              <a:rPr lang="en-IN" b="1"/>
              <a:t>Project Review 0</a:t>
            </a:r>
            <a:endParaRPr lang="en-IN" b="1" dirty="0"/>
          </a:p>
        </p:txBody>
      </p:sp>
      <p:sp>
        <p:nvSpPr>
          <p:cNvPr id="6" name="Slide Number Placeholder 5">
            <a:extLst>
              <a:ext uri="{FF2B5EF4-FFF2-40B4-BE49-F238E27FC236}">
                <a16:creationId xmlns:a16="http://schemas.microsoft.com/office/drawing/2014/main" id="{EC3BEAB1-EFC6-D0C8-F1D9-75FD8F22CE08}"/>
              </a:ext>
            </a:extLst>
          </p:cNvPr>
          <p:cNvSpPr>
            <a:spLocks noGrp="1"/>
          </p:cNvSpPr>
          <p:nvPr>
            <p:ph type="sldNum" sz="quarter" idx="12"/>
          </p:nvPr>
        </p:nvSpPr>
        <p:spPr/>
        <p:txBody>
          <a:bodyPr/>
          <a:lstStyle/>
          <a:p>
            <a:fld id="{4912F8CF-BD92-4E9C-97A8-FB8335672A19}" type="slidenum">
              <a:rPr lang="en-IN" b="1" smtClean="0"/>
              <a:t>11</a:t>
            </a:fld>
            <a:endParaRPr lang="en-IN" b="1" dirty="0"/>
          </a:p>
        </p:txBody>
      </p:sp>
      <p:sp>
        <p:nvSpPr>
          <p:cNvPr id="7" name="TextBox 6">
            <a:extLst>
              <a:ext uri="{FF2B5EF4-FFF2-40B4-BE49-F238E27FC236}">
                <a16:creationId xmlns:a16="http://schemas.microsoft.com/office/drawing/2014/main" id="{056732A6-9D80-00F5-EB28-FF5656EA3320}"/>
              </a:ext>
            </a:extLst>
          </p:cNvPr>
          <p:cNvSpPr txBox="1"/>
          <p:nvPr/>
        </p:nvSpPr>
        <p:spPr>
          <a:xfrm>
            <a:off x="658761" y="159876"/>
            <a:ext cx="2428568" cy="307777"/>
          </a:xfrm>
          <a:prstGeom prst="rect">
            <a:avLst/>
          </a:prstGeom>
          <a:noFill/>
        </p:spPr>
        <p:txBody>
          <a:bodyPr wrap="square" rtlCol="0">
            <a:spAutoFit/>
          </a:bodyPr>
          <a:lstStyle/>
          <a:p>
            <a:r>
              <a:rPr lang="en-IN" sz="1400" b="1" dirty="0">
                <a:latin typeface="Dubai" panose="020B0503030403030204" pitchFamily="34" charset="-78"/>
                <a:cs typeface="Dubai" panose="020B0503030403030204" pitchFamily="34" charset="-78"/>
              </a:rPr>
              <a:t>Smart Transit Manager</a:t>
            </a:r>
          </a:p>
        </p:txBody>
      </p:sp>
      <p:sp>
        <p:nvSpPr>
          <p:cNvPr id="2" name="Date Placeholder 1">
            <a:extLst>
              <a:ext uri="{FF2B5EF4-FFF2-40B4-BE49-F238E27FC236}">
                <a16:creationId xmlns:a16="http://schemas.microsoft.com/office/drawing/2014/main" id="{28313DE4-966A-6A2F-502F-43E8DEBAC1F8}"/>
              </a:ext>
            </a:extLst>
          </p:cNvPr>
          <p:cNvSpPr>
            <a:spLocks noGrp="1"/>
          </p:cNvSpPr>
          <p:nvPr>
            <p:ph type="dt" sz="half" idx="10"/>
          </p:nvPr>
        </p:nvSpPr>
        <p:spPr/>
        <p:txBody>
          <a:bodyPr/>
          <a:lstStyle/>
          <a:p>
            <a:fld id="{5D43BDE2-43FC-4E6A-9A43-DB8242B3C950}" type="datetime1">
              <a:rPr lang="en-IN" b="1" smtClean="0"/>
              <a:t>19-09-2025</a:t>
            </a:fld>
            <a:endParaRPr lang="en-IN" b="1" dirty="0"/>
          </a:p>
        </p:txBody>
      </p:sp>
      <p:cxnSp>
        <p:nvCxnSpPr>
          <p:cNvPr id="8" name="Straight Connector 7">
            <a:extLst>
              <a:ext uri="{FF2B5EF4-FFF2-40B4-BE49-F238E27FC236}">
                <a16:creationId xmlns:a16="http://schemas.microsoft.com/office/drawing/2014/main" id="{11F242D9-5759-DCA2-4AC3-9E2B3FC872F1}"/>
              </a:ext>
            </a:extLst>
          </p:cNvPr>
          <p:cNvCxnSpPr>
            <a:cxnSpLocks/>
          </p:cNvCxnSpPr>
          <p:nvPr/>
        </p:nvCxnSpPr>
        <p:spPr>
          <a:xfrm>
            <a:off x="363794" y="821619"/>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9AF3A1-C485-392E-5C41-26EE7C001D63}"/>
              </a:ext>
            </a:extLst>
          </p:cNvPr>
          <p:cNvCxnSpPr>
            <a:cxnSpLocks/>
          </p:cNvCxnSpPr>
          <p:nvPr/>
        </p:nvCxnSpPr>
        <p:spPr>
          <a:xfrm>
            <a:off x="363794" y="1003516"/>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43B6D92-2973-23DF-8C21-0923B8752A6B}"/>
              </a:ext>
            </a:extLst>
          </p:cNvPr>
          <p:cNvCxnSpPr>
            <a:cxnSpLocks/>
          </p:cNvCxnSpPr>
          <p:nvPr/>
        </p:nvCxnSpPr>
        <p:spPr>
          <a:xfrm>
            <a:off x="37362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CFA87BBA-E2DC-274E-2B54-B7E82308F9CD}"/>
              </a:ext>
            </a:extLst>
          </p:cNvPr>
          <p:cNvCxnSpPr>
            <a:cxnSpLocks/>
          </p:cNvCxnSpPr>
          <p:nvPr/>
        </p:nvCxnSpPr>
        <p:spPr>
          <a:xfrm>
            <a:off x="762002"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4DE9F11E-CD46-3558-D44B-636BFF0BEEAB}"/>
              </a:ext>
            </a:extLst>
          </p:cNvPr>
          <p:cNvCxnSpPr>
            <a:cxnSpLocks/>
          </p:cNvCxnSpPr>
          <p:nvPr/>
        </p:nvCxnSpPr>
        <p:spPr>
          <a:xfrm>
            <a:off x="115037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8856566A-9012-D922-8F1D-44E4E2012F10}"/>
              </a:ext>
            </a:extLst>
          </p:cNvPr>
          <p:cNvCxnSpPr>
            <a:cxnSpLocks/>
          </p:cNvCxnSpPr>
          <p:nvPr/>
        </p:nvCxnSpPr>
        <p:spPr>
          <a:xfrm>
            <a:off x="1519084" y="90948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8C396F0A-C142-CCCA-242B-A64398C6D5C2}"/>
              </a:ext>
            </a:extLst>
          </p:cNvPr>
          <p:cNvCxnSpPr>
            <a:cxnSpLocks/>
          </p:cNvCxnSpPr>
          <p:nvPr/>
        </p:nvCxnSpPr>
        <p:spPr>
          <a:xfrm>
            <a:off x="1917296"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582C304C-153F-80D0-AC00-E907A8BEEA8C}"/>
              </a:ext>
            </a:extLst>
          </p:cNvPr>
          <p:cNvCxnSpPr>
            <a:cxnSpLocks/>
          </p:cNvCxnSpPr>
          <p:nvPr/>
        </p:nvCxnSpPr>
        <p:spPr>
          <a:xfrm>
            <a:off x="2286002"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B8018E16-6B46-4905-1893-6761BC2EFE6C}"/>
              </a:ext>
            </a:extLst>
          </p:cNvPr>
          <p:cNvCxnSpPr>
            <a:cxnSpLocks/>
          </p:cNvCxnSpPr>
          <p:nvPr/>
        </p:nvCxnSpPr>
        <p:spPr>
          <a:xfrm>
            <a:off x="2664548"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82325EF3-1006-4AC8-F598-DF1366277867}"/>
              </a:ext>
            </a:extLst>
          </p:cNvPr>
          <p:cNvCxnSpPr>
            <a:cxnSpLocks/>
          </p:cNvCxnSpPr>
          <p:nvPr/>
        </p:nvCxnSpPr>
        <p:spPr>
          <a:xfrm>
            <a:off x="3033255"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80C2E580-D7B3-83B2-51FD-B229A4B603E7}"/>
              </a:ext>
            </a:extLst>
          </p:cNvPr>
          <p:cNvCxnSpPr>
            <a:cxnSpLocks/>
          </p:cNvCxnSpPr>
          <p:nvPr/>
        </p:nvCxnSpPr>
        <p:spPr>
          <a:xfrm>
            <a:off x="3421629"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3B98CA4D-F58E-BC02-D849-F4B8B40CFD52}"/>
              </a:ext>
            </a:extLst>
          </p:cNvPr>
          <p:cNvCxnSpPr>
            <a:cxnSpLocks/>
          </p:cNvCxnSpPr>
          <p:nvPr/>
        </p:nvCxnSpPr>
        <p:spPr>
          <a:xfrm>
            <a:off x="379033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313BBD81-FB4C-6FBF-7359-7DF5A75AFDED}"/>
              </a:ext>
            </a:extLst>
          </p:cNvPr>
          <p:cNvCxnSpPr>
            <a:cxnSpLocks/>
          </p:cNvCxnSpPr>
          <p:nvPr/>
        </p:nvCxnSpPr>
        <p:spPr>
          <a:xfrm>
            <a:off x="4188545"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0666C5ED-8960-E0C2-5075-FD71A423133B}"/>
              </a:ext>
            </a:extLst>
          </p:cNvPr>
          <p:cNvCxnSpPr>
            <a:cxnSpLocks/>
          </p:cNvCxnSpPr>
          <p:nvPr/>
        </p:nvCxnSpPr>
        <p:spPr>
          <a:xfrm>
            <a:off x="4557260"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4A7F180B-6993-7AA1-2471-F20C85FD9C47}"/>
              </a:ext>
            </a:extLst>
          </p:cNvPr>
          <p:cNvCxnSpPr>
            <a:cxnSpLocks/>
          </p:cNvCxnSpPr>
          <p:nvPr/>
        </p:nvCxnSpPr>
        <p:spPr>
          <a:xfrm>
            <a:off x="492597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5B8C1C75-0A6B-EC29-CBB5-2AE37D4696A7}"/>
              </a:ext>
            </a:extLst>
          </p:cNvPr>
          <p:cNvCxnSpPr>
            <a:cxnSpLocks/>
          </p:cNvCxnSpPr>
          <p:nvPr/>
        </p:nvCxnSpPr>
        <p:spPr>
          <a:xfrm>
            <a:off x="527501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E58C9367-71B9-1451-23D1-5E1A8C3A3FAA}"/>
              </a:ext>
            </a:extLst>
          </p:cNvPr>
          <p:cNvCxnSpPr>
            <a:cxnSpLocks/>
          </p:cNvCxnSpPr>
          <p:nvPr/>
        </p:nvCxnSpPr>
        <p:spPr>
          <a:xfrm>
            <a:off x="5653557" y="91439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1C23F11A-7A7C-263B-9210-943FB954D2DD}"/>
              </a:ext>
            </a:extLst>
          </p:cNvPr>
          <p:cNvCxnSpPr>
            <a:cxnSpLocks/>
          </p:cNvCxnSpPr>
          <p:nvPr/>
        </p:nvCxnSpPr>
        <p:spPr>
          <a:xfrm>
            <a:off x="6032101"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F223DE6C-D15D-41A3-9566-015FFC13F881}"/>
              </a:ext>
            </a:extLst>
          </p:cNvPr>
          <p:cNvCxnSpPr>
            <a:cxnSpLocks/>
          </p:cNvCxnSpPr>
          <p:nvPr/>
        </p:nvCxnSpPr>
        <p:spPr>
          <a:xfrm>
            <a:off x="6440138"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C2B4A957-61AA-AFE3-E45E-52E264DDACDC}"/>
              </a:ext>
            </a:extLst>
          </p:cNvPr>
          <p:cNvCxnSpPr>
            <a:cxnSpLocks/>
          </p:cNvCxnSpPr>
          <p:nvPr/>
        </p:nvCxnSpPr>
        <p:spPr>
          <a:xfrm>
            <a:off x="684818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57D6CAD7-9D3F-28B4-B35F-88BB73549534}"/>
              </a:ext>
            </a:extLst>
          </p:cNvPr>
          <p:cNvCxnSpPr>
            <a:cxnSpLocks/>
          </p:cNvCxnSpPr>
          <p:nvPr/>
        </p:nvCxnSpPr>
        <p:spPr>
          <a:xfrm>
            <a:off x="7216894"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C219A752-0DB4-A820-D29B-26CBF40EA273}"/>
              </a:ext>
            </a:extLst>
          </p:cNvPr>
          <p:cNvCxnSpPr>
            <a:cxnSpLocks/>
          </p:cNvCxnSpPr>
          <p:nvPr/>
        </p:nvCxnSpPr>
        <p:spPr>
          <a:xfrm>
            <a:off x="7595440"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1918F45D-F5BB-A2AA-A195-3AD4E2289EBE}"/>
              </a:ext>
            </a:extLst>
          </p:cNvPr>
          <p:cNvCxnSpPr>
            <a:cxnSpLocks/>
          </p:cNvCxnSpPr>
          <p:nvPr/>
        </p:nvCxnSpPr>
        <p:spPr>
          <a:xfrm>
            <a:off x="7964147" y="914401"/>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38275CB6-3A3B-DE2D-3DF8-617C24E29C54}"/>
              </a:ext>
            </a:extLst>
          </p:cNvPr>
          <p:cNvCxnSpPr>
            <a:cxnSpLocks/>
          </p:cNvCxnSpPr>
          <p:nvPr/>
        </p:nvCxnSpPr>
        <p:spPr>
          <a:xfrm>
            <a:off x="8352521"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9660B12E-837E-361A-BF55-50D2AFAA69AF}"/>
              </a:ext>
            </a:extLst>
          </p:cNvPr>
          <p:cNvCxnSpPr>
            <a:cxnSpLocks/>
          </p:cNvCxnSpPr>
          <p:nvPr/>
        </p:nvCxnSpPr>
        <p:spPr>
          <a:xfrm>
            <a:off x="872123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C06AC29D-B3F4-6B7A-5FB4-0B24B6D3DA87}"/>
              </a:ext>
            </a:extLst>
          </p:cNvPr>
          <p:cNvCxnSpPr>
            <a:cxnSpLocks/>
          </p:cNvCxnSpPr>
          <p:nvPr/>
        </p:nvCxnSpPr>
        <p:spPr>
          <a:xfrm>
            <a:off x="911943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71A77EEB-8284-F1FE-E687-6D6464B26B84}"/>
              </a:ext>
            </a:extLst>
          </p:cNvPr>
          <p:cNvCxnSpPr>
            <a:cxnSpLocks/>
          </p:cNvCxnSpPr>
          <p:nvPr/>
        </p:nvCxnSpPr>
        <p:spPr>
          <a:xfrm>
            <a:off x="9488152"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525A02BA-3606-D628-D4D0-5837E2BD8D79}"/>
              </a:ext>
            </a:extLst>
          </p:cNvPr>
          <p:cNvCxnSpPr>
            <a:cxnSpLocks/>
          </p:cNvCxnSpPr>
          <p:nvPr/>
        </p:nvCxnSpPr>
        <p:spPr>
          <a:xfrm>
            <a:off x="9856862" y="919315"/>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29B07246-D997-2589-7044-0DF296CF9415}"/>
              </a:ext>
            </a:extLst>
          </p:cNvPr>
          <p:cNvCxnSpPr>
            <a:cxnSpLocks/>
          </p:cNvCxnSpPr>
          <p:nvPr/>
        </p:nvCxnSpPr>
        <p:spPr>
          <a:xfrm>
            <a:off x="10205909" y="92423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EEB6B8D3-83CE-1F91-237C-3DE63069D0C1}"/>
              </a:ext>
            </a:extLst>
          </p:cNvPr>
          <p:cNvCxnSpPr>
            <a:cxnSpLocks/>
          </p:cNvCxnSpPr>
          <p:nvPr/>
        </p:nvCxnSpPr>
        <p:spPr>
          <a:xfrm>
            <a:off x="10584449" y="919314"/>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7DE6AD7B-3FDB-384D-AD02-580CE853BE73}"/>
              </a:ext>
            </a:extLst>
          </p:cNvPr>
          <p:cNvCxnSpPr>
            <a:cxnSpLocks/>
          </p:cNvCxnSpPr>
          <p:nvPr/>
        </p:nvCxnSpPr>
        <p:spPr>
          <a:xfrm>
            <a:off x="10962993"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35DAB611-CFC9-46CC-289A-4735FE9C27BA}"/>
              </a:ext>
            </a:extLst>
          </p:cNvPr>
          <p:cNvCxnSpPr>
            <a:cxnSpLocks/>
          </p:cNvCxnSpPr>
          <p:nvPr/>
        </p:nvCxnSpPr>
        <p:spPr>
          <a:xfrm>
            <a:off x="11351366" y="919315"/>
            <a:ext cx="285135" cy="0"/>
          </a:xfrm>
          <a:prstGeom prst="line">
            <a:avLst/>
          </a:prstGeom>
          <a:ln w="38100"/>
        </p:spPr>
        <p:style>
          <a:lnRef idx="3">
            <a:schemeClr val="dk1"/>
          </a:lnRef>
          <a:fillRef idx="0">
            <a:schemeClr val="dk1"/>
          </a:fillRef>
          <a:effectRef idx="2">
            <a:schemeClr val="dk1"/>
          </a:effectRef>
          <a:fontRef idx="minor">
            <a:schemeClr val="tx1"/>
          </a:fontRef>
        </p:style>
      </p:cxnSp>
      <p:pic>
        <p:nvPicPr>
          <p:cNvPr id="52" name="Graphic 51" descr="Bus with solid fill">
            <a:extLst>
              <a:ext uri="{FF2B5EF4-FFF2-40B4-BE49-F238E27FC236}">
                <a16:creationId xmlns:a16="http://schemas.microsoft.com/office/drawing/2014/main" id="{ECABF725-820F-F99C-DB6C-FE0B27A74D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346006" y="460037"/>
            <a:ext cx="571143" cy="571143"/>
          </a:xfrm>
          <a:prstGeom prst="rect">
            <a:avLst/>
          </a:prstGeom>
        </p:spPr>
      </p:pic>
      <p:sp>
        <p:nvSpPr>
          <p:cNvPr id="10" name="TextBox 9">
            <a:extLst>
              <a:ext uri="{FF2B5EF4-FFF2-40B4-BE49-F238E27FC236}">
                <a16:creationId xmlns:a16="http://schemas.microsoft.com/office/drawing/2014/main" id="{440C9BFE-6726-E586-237C-157DED38D82E}"/>
              </a:ext>
            </a:extLst>
          </p:cNvPr>
          <p:cNvSpPr txBox="1"/>
          <p:nvPr/>
        </p:nvSpPr>
        <p:spPr>
          <a:xfrm>
            <a:off x="2325331" y="3293254"/>
            <a:ext cx="7020248" cy="769441"/>
          </a:xfrm>
          <a:prstGeom prst="rect">
            <a:avLst/>
          </a:prstGeom>
          <a:noFill/>
        </p:spPr>
        <p:txBody>
          <a:bodyPr wrap="square">
            <a:spAutoFit/>
          </a:bodyPr>
          <a:lstStyle/>
          <a:p>
            <a:pPr algn="ctr"/>
            <a:r>
              <a:rPr lang="en-IN" sz="4400" dirty="0">
                <a:latin typeface="Berlin Sans FB Demi" panose="020E0802020502020306" pitchFamily="34" charset="0"/>
              </a:rPr>
              <a:t>Thankyou!</a:t>
            </a:r>
          </a:p>
        </p:txBody>
      </p:sp>
      <p:pic>
        <p:nvPicPr>
          <p:cNvPr id="11" name="Picture 10">
            <a:extLst>
              <a:ext uri="{FF2B5EF4-FFF2-40B4-BE49-F238E27FC236}">
                <a16:creationId xmlns:a16="http://schemas.microsoft.com/office/drawing/2014/main" id="{99F7C429-DB7F-C356-CB0A-A740DB1EDA14}"/>
              </a:ext>
            </a:extLst>
          </p:cNvPr>
          <p:cNvPicPr>
            <a:picLocks noChangeAspect="1"/>
          </p:cNvPicPr>
          <p:nvPr/>
        </p:nvPicPr>
        <p:blipFill>
          <a:blip r:embed="rId4">
            <a:extLst>
              <a:ext uri="{28A0092B-C50C-407E-A947-70E740481C1C}">
                <a14:useLocalDpi xmlns:a14="http://schemas.microsoft.com/office/drawing/2010/main" val="0"/>
              </a:ext>
            </a:extLst>
          </a:blip>
          <a:srcRect l="16380" t="21238" r="15448" b="27025"/>
          <a:stretch>
            <a:fillRect/>
          </a:stretch>
        </p:blipFill>
        <p:spPr>
          <a:xfrm>
            <a:off x="270068" y="160480"/>
            <a:ext cx="435996" cy="330886"/>
          </a:xfrm>
          <a:prstGeom prst="rect">
            <a:avLst/>
          </a:prstGeom>
        </p:spPr>
      </p:pic>
    </p:spTree>
    <p:extLst>
      <p:ext uri="{BB962C8B-B14F-4D97-AF65-F5344CB8AC3E}">
        <p14:creationId xmlns:p14="http://schemas.microsoft.com/office/powerpoint/2010/main" val="1713506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96BF3-AE63-FC32-DCF8-F81EDF944F76}"/>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926BCB72-E511-1AF9-2907-AD20C15CE041}"/>
              </a:ext>
            </a:extLst>
          </p:cNvPr>
          <p:cNvSpPr>
            <a:spLocks noGrp="1"/>
          </p:cNvSpPr>
          <p:nvPr>
            <p:ph type="ftr" sz="quarter" idx="11"/>
          </p:nvPr>
        </p:nvSpPr>
        <p:spPr/>
        <p:txBody>
          <a:bodyPr/>
          <a:lstStyle/>
          <a:p>
            <a:r>
              <a:rPr lang="en-IN" b="1"/>
              <a:t>Project Review 0</a:t>
            </a:r>
            <a:endParaRPr lang="en-IN" b="1" dirty="0"/>
          </a:p>
        </p:txBody>
      </p:sp>
      <p:sp>
        <p:nvSpPr>
          <p:cNvPr id="6" name="Slide Number Placeholder 5">
            <a:extLst>
              <a:ext uri="{FF2B5EF4-FFF2-40B4-BE49-F238E27FC236}">
                <a16:creationId xmlns:a16="http://schemas.microsoft.com/office/drawing/2014/main" id="{C825E00E-FC34-B685-C28B-71C56FE0D572}"/>
              </a:ext>
            </a:extLst>
          </p:cNvPr>
          <p:cNvSpPr>
            <a:spLocks noGrp="1"/>
          </p:cNvSpPr>
          <p:nvPr>
            <p:ph type="sldNum" sz="quarter" idx="12"/>
          </p:nvPr>
        </p:nvSpPr>
        <p:spPr/>
        <p:txBody>
          <a:bodyPr/>
          <a:lstStyle/>
          <a:p>
            <a:fld id="{4912F8CF-BD92-4E9C-97A8-FB8335672A19}" type="slidenum">
              <a:rPr lang="en-IN" b="1" smtClean="0"/>
              <a:t>2</a:t>
            </a:fld>
            <a:endParaRPr lang="en-IN" b="1" dirty="0"/>
          </a:p>
        </p:txBody>
      </p:sp>
      <p:sp>
        <p:nvSpPr>
          <p:cNvPr id="7" name="TextBox 6">
            <a:extLst>
              <a:ext uri="{FF2B5EF4-FFF2-40B4-BE49-F238E27FC236}">
                <a16:creationId xmlns:a16="http://schemas.microsoft.com/office/drawing/2014/main" id="{B58B2316-2A3A-A583-1D2B-64060CE3374A}"/>
              </a:ext>
            </a:extLst>
          </p:cNvPr>
          <p:cNvSpPr txBox="1"/>
          <p:nvPr/>
        </p:nvSpPr>
        <p:spPr>
          <a:xfrm>
            <a:off x="658761" y="159876"/>
            <a:ext cx="2428568" cy="307777"/>
          </a:xfrm>
          <a:prstGeom prst="rect">
            <a:avLst/>
          </a:prstGeom>
          <a:noFill/>
        </p:spPr>
        <p:txBody>
          <a:bodyPr wrap="square" rtlCol="0">
            <a:spAutoFit/>
          </a:bodyPr>
          <a:lstStyle/>
          <a:p>
            <a:r>
              <a:rPr lang="en-IN" sz="1400" b="1" dirty="0">
                <a:latin typeface="Dubai" panose="020B0503030403030204" pitchFamily="34" charset="-78"/>
                <a:cs typeface="Dubai" panose="020B0503030403030204" pitchFamily="34" charset="-78"/>
              </a:rPr>
              <a:t>Smart Transit Manager</a:t>
            </a:r>
          </a:p>
        </p:txBody>
      </p:sp>
      <p:sp>
        <p:nvSpPr>
          <p:cNvPr id="2" name="Date Placeholder 1">
            <a:extLst>
              <a:ext uri="{FF2B5EF4-FFF2-40B4-BE49-F238E27FC236}">
                <a16:creationId xmlns:a16="http://schemas.microsoft.com/office/drawing/2014/main" id="{8E5F90B1-AE2A-BB0D-282A-EAAE03731EA8}"/>
              </a:ext>
            </a:extLst>
          </p:cNvPr>
          <p:cNvSpPr>
            <a:spLocks noGrp="1"/>
          </p:cNvSpPr>
          <p:nvPr>
            <p:ph type="dt" sz="half" idx="10"/>
          </p:nvPr>
        </p:nvSpPr>
        <p:spPr/>
        <p:txBody>
          <a:bodyPr/>
          <a:lstStyle/>
          <a:p>
            <a:fld id="{E463A28B-0B42-4F98-9A3E-41622C347E01}" type="datetime1">
              <a:rPr lang="en-IN" b="1" smtClean="0"/>
              <a:t>19-09-2025</a:t>
            </a:fld>
            <a:endParaRPr lang="en-IN" b="1" dirty="0"/>
          </a:p>
        </p:txBody>
      </p:sp>
      <p:cxnSp>
        <p:nvCxnSpPr>
          <p:cNvPr id="8" name="Straight Connector 7">
            <a:extLst>
              <a:ext uri="{FF2B5EF4-FFF2-40B4-BE49-F238E27FC236}">
                <a16:creationId xmlns:a16="http://schemas.microsoft.com/office/drawing/2014/main" id="{61994AA5-8EAD-1133-E56F-4F5D0354051E}"/>
              </a:ext>
            </a:extLst>
          </p:cNvPr>
          <p:cNvCxnSpPr>
            <a:cxnSpLocks/>
          </p:cNvCxnSpPr>
          <p:nvPr/>
        </p:nvCxnSpPr>
        <p:spPr>
          <a:xfrm>
            <a:off x="363794" y="821619"/>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E0B4C31-7567-63A5-9F5D-8B29DDBEAEBD}"/>
              </a:ext>
            </a:extLst>
          </p:cNvPr>
          <p:cNvCxnSpPr>
            <a:cxnSpLocks/>
          </p:cNvCxnSpPr>
          <p:nvPr/>
        </p:nvCxnSpPr>
        <p:spPr>
          <a:xfrm>
            <a:off x="363794" y="1003516"/>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AB03066-3D3D-824F-26EB-476EA75884AE}"/>
              </a:ext>
            </a:extLst>
          </p:cNvPr>
          <p:cNvCxnSpPr>
            <a:cxnSpLocks/>
          </p:cNvCxnSpPr>
          <p:nvPr/>
        </p:nvCxnSpPr>
        <p:spPr>
          <a:xfrm>
            <a:off x="37362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AEA7A8BD-5CDB-5CD8-2934-5B0B832A4A64}"/>
              </a:ext>
            </a:extLst>
          </p:cNvPr>
          <p:cNvCxnSpPr>
            <a:cxnSpLocks/>
          </p:cNvCxnSpPr>
          <p:nvPr/>
        </p:nvCxnSpPr>
        <p:spPr>
          <a:xfrm>
            <a:off x="762002"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FDA07ABF-4B4F-D99A-1519-DCC00B090E71}"/>
              </a:ext>
            </a:extLst>
          </p:cNvPr>
          <p:cNvCxnSpPr>
            <a:cxnSpLocks/>
          </p:cNvCxnSpPr>
          <p:nvPr/>
        </p:nvCxnSpPr>
        <p:spPr>
          <a:xfrm>
            <a:off x="115037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60ACC0CA-E229-6D92-1CA5-A31B10C59BA0}"/>
              </a:ext>
            </a:extLst>
          </p:cNvPr>
          <p:cNvCxnSpPr>
            <a:cxnSpLocks/>
          </p:cNvCxnSpPr>
          <p:nvPr/>
        </p:nvCxnSpPr>
        <p:spPr>
          <a:xfrm>
            <a:off x="1519084" y="90948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52302F55-BC89-3F67-DB82-482E8D7967CE}"/>
              </a:ext>
            </a:extLst>
          </p:cNvPr>
          <p:cNvCxnSpPr>
            <a:cxnSpLocks/>
          </p:cNvCxnSpPr>
          <p:nvPr/>
        </p:nvCxnSpPr>
        <p:spPr>
          <a:xfrm>
            <a:off x="1917296"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95611D9A-72AE-FE91-F2D3-D6E7DB68F697}"/>
              </a:ext>
            </a:extLst>
          </p:cNvPr>
          <p:cNvCxnSpPr>
            <a:cxnSpLocks/>
          </p:cNvCxnSpPr>
          <p:nvPr/>
        </p:nvCxnSpPr>
        <p:spPr>
          <a:xfrm>
            <a:off x="2286002"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AEF60F7C-0E77-00AE-AD1C-E078D07B2A65}"/>
              </a:ext>
            </a:extLst>
          </p:cNvPr>
          <p:cNvCxnSpPr>
            <a:cxnSpLocks/>
          </p:cNvCxnSpPr>
          <p:nvPr/>
        </p:nvCxnSpPr>
        <p:spPr>
          <a:xfrm>
            <a:off x="2664548"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4B3C1154-19C8-0244-CA73-8304B4F5C670}"/>
              </a:ext>
            </a:extLst>
          </p:cNvPr>
          <p:cNvCxnSpPr>
            <a:cxnSpLocks/>
          </p:cNvCxnSpPr>
          <p:nvPr/>
        </p:nvCxnSpPr>
        <p:spPr>
          <a:xfrm>
            <a:off x="3033255"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4F2ADE01-E7B3-A5FF-4D59-F0C658AD1899}"/>
              </a:ext>
            </a:extLst>
          </p:cNvPr>
          <p:cNvCxnSpPr>
            <a:cxnSpLocks/>
          </p:cNvCxnSpPr>
          <p:nvPr/>
        </p:nvCxnSpPr>
        <p:spPr>
          <a:xfrm>
            <a:off x="3421629"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75C3E9D2-D143-A968-F0D2-7E5A317DFB2B}"/>
              </a:ext>
            </a:extLst>
          </p:cNvPr>
          <p:cNvCxnSpPr>
            <a:cxnSpLocks/>
          </p:cNvCxnSpPr>
          <p:nvPr/>
        </p:nvCxnSpPr>
        <p:spPr>
          <a:xfrm>
            <a:off x="379033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6D234E5B-34FF-A8AD-07D3-49E122898C97}"/>
              </a:ext>
            </a:extLst>
          </p:cNvPr>
          <p:cNvCxnSpPr>
            <a:cxnSpLocks/>
          </p:cNvCxnSpPr>
          <p:nvPr/>
        </p:nvCxnSpPr>
        <p:spPr>
          <a:xfrm>
            <a:off x="4188545"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9D43868C-A08B-B80F-A914-8295894276F6}"/>
              </a:ext>
            </a:extLst>
          </p:cNvPr>
          <p:cNvCxnSpPr>
            <a:cxnSpLocks/>
          </p:cNvCxnSpPr>
          <p:nvPr/>
        </p:nvCxnSpPr>
        <p:spPr>
          <a:xfrm>
            <a:off x="4557260"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554DB792-DB02-9772-F96A-5A6FADDE3706}"/>
              </a:ext>
            </a:extLst>
          </p:cNvPr>
          <p:cNvCxnSpPr>
            <a:cxnSpLocks/>
          </p:cNvCxnSpPr>
          <p:nvPr/>
        </p:nvCxnSpPr>
        <p:spPr>
          <a:xfrm>
            <a:off x="492597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3CB9B880-3605-3A92-14C8-58AE41BF8FD4}"/>
              </a:ext>
            </a:extLst>
          </p:cNvPr>
          <p:cNvCxnSpPr>
            <a:cxnSpLocks/>
          </p:cNvCxnSpPr>
          <p:nvPr/>
        </p:nvCxnSpPr>
        <p:spPr>
          <a:xfrm>
            <a:off x="527501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F3F1D482-F990-F637-326A-9248872A0920}"/>
              </a:ext>
            </a:extLst>
          </p:cNvPr>
          <p:cNvCxnSpPr>
            <a:cxnSpLocks/>
          </p:cNvCxnSpPr>
          <p:nvPr/>
        </p:nvCxnSpPr>
        <p:spPr>
          <a:xfrm>
            <a:off x="5653557" y="91439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984504CF-1447-55CB-5510-CDD6FA3EF103}"/>
              </a:ext>
            </a:extLst>
          </p:cNvPr>
          <p:cNvCxnSpPr>
            <a:cxnSpLocks/>
          </p:cNvCxnSpPr>
          <p:nvPr/>
        </p:nvCxnSpPr>
        <p:spPr>
          <a:xfrm>
            <a:off x="6032101"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924F41AF-B79F-8B8E-7977-77B90BA92D37}"/>
              </a:ext>
            </a:extLst>
          </p:cNvPr>
          <p:cNvCxnSpPr>
            <a:cxnSpLocks/>
          </p:cNvCxnSpPr>
          <p:nvPr/>
        </p:nvCxnSpPr>
        <p:spPr>
          <a:xfrm>
            <a:off x="6440138"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7B4F133A-2692-7688-0310-A1DA21237F3B}"/>
              </a:ext>
            </a:extLst>
          </p:cNvPr>
          <p:cNvCxnSpPr>
            <a:cxnSpLocks/>
          </p:cNvCxnSpPr>
          <p:nvPr/>
        </p:nvCxnSpPr>
        <p:spPr>
          <a:xfrm>
            <a:off x="684818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89EFC075-C83C-3A2E-E1CA-9FECFE89CE15}"/>
              </a:ext>
            </a:extLst>
          </p:cNvPr>
          <p:cNvCxnSpPr>
            <a:cxnSpLocks/>
          </p:cNvCxnSpPr>
          <p:nvPr/>
        </p:nvCxnSpPr>
        <p:spPr>
          <a:xfrm>
            <a:off x="7216894"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60A9544F-0D21-01B1-B0A5-F77B2CBE27A0}"/>
              </a:ext>
            </a:extLst>
          </p:cNvPr>
          <p:cNvCxnSpPr>
            <a:cxnSpLocks/>
          </p:cNvCxnSpPr>
          <p:nvPr/>
        </p:nvCxnSpPr>
        <p:spPr>
          <a:xfrm>
            <a:off x="7595440"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78D01D0B-2D95-29F2-A85E-34ED33EE7ADB}"/>
              </a:ext>
            </a:extLst>
          </p:cNvPr>
          <p:cNvCxnSpPr>
            <a:cxnSpLocks/>
          </p:cNvCxnSpPr>
          <p:nvPr/>
        </p:nvCxnSpPr>
        <p:spPr>
          <a:xfrm>
            <a:off x="7964147" y="914401"/>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6F6ECA4C-A6FA-3572-D4B3-C2C43EA5AB6B}"/>
              </a:ext>
            </a:extLst>
          </p:cNvPr>
          <p:cNvCxnSpPr>
            <a:cxnSpLocks/>
          </p:cNvCxnSpPr>
          <p:nvPr/>
        </p:nvCxnSpPr>
        <p:spPr>
          <a:xfrm>
            <a:off x="8352521"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289C5C83-8581-7358-818C-CE6F7E8D629D}"/>
              </a:ext>
            </a:extLst>
          </p:cNvPr>
          <p:cNvCxnSpPr>
            <a:cxnSpLocks/>
          </p:cNvCxnSpPr>
          <p:nvPr/>
        </p:nvCxnSpPr>
        <p:spPr>
          <a:xfrm>
            <a:off x="872123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F15CC2B8-5A9A-9A79-779F-EB6C3E8A77BC}"/>
              </a:ext>
            </a:extLst>
          </p:cNvPr>
          <p:cNvCxnSpPr>
            <a:cxnSpLocks/>
          </p:cNvCxnSpPr>
          <p:nvPr/>
        </p:nvCxnSpPr>
        <p:spPr>
          <a:xfrm>
            <a:off x="911943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6279A276-1A0F-C278-4C90-4C9CCE8D66C6}"/>
              </a:ext>
            </a:extLst>
          </p:cNvPr>
          <p:cNvCxnSpPr>
            <a:cxnSpLocks/>
          </p:cNvCxnSpPr>
          <p:nvPr/>
        </p:nvCxnSpPr>
        <p:spPr>
          <a:xfrm>
            <a:off x="9488152"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0C6F1235-57FD-B9B1-3BE9-0B693E0D8DD1}"/>
              </a:ext>
            </a:extLst>
          </p:cNvPr>
          <p:cNvCxnSpPr>
            <a:cxnSpLocks/>
          </p:cNvCxnSpPr>
          <p:nvPr/>
        </p:nvCxnSpPr>
        <p:spPr>
          <a:xfrm>
            <a:off x="9856862" y="919315"/>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1159C8B9-4CBD-E5A8-8508-B856DF18F2AE}"/>
              </a:ext>
            </a:extLst>
          </p:cNvPr>
          <p:cNvCxnSpPr>
            <a:cxnSpLocks/>
          </p:cNvCxnSpPr>
          <p:nvPr/>
        </p:nvCxnSpPr>
        <p:spPr>
          <a:xfrm>
            <a:off x="10205909" y="92423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D174C261-347E-76EB-473D-8490AA3DF702}"/>
              </a:ext>
            </a:extLst>
          </p:cNvPr>
          <p:cNvCxnSpPr>
            <a:cxnSpLocks/>
          </p:cNvCxnSpPr>
          <p:nvPr/>
        </p:nvCxnSpPr>
        <p:spPr>
          <a:xfrm>
            <a:off x="10584449" y="919314"/>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65055F09-9750-E1B8-0A9C-407AC1E949AB}"/>
              </a:ext>
            </a:extLst>
          </p:cNvPr>
          <p:cNvCxnSpPr>
            <a:cxnSpLocks/>
          </p:cNvCxnSpPr>
          <p:nvPr/>
        </p:nvCxnSpPr>
        <p:spPr>
          <a:xfrm>
            <a:off x="10962993"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690D114F-C79A-2F1F-DC3F-02E2C820EA4A}"/>
              </a:ext>
            </a:extLst>
          </p:cNvPr>
          <p:cNvCxnSpPr>
            <a:cxnSpLocks/>
          </p:cNvCxnSpPr>
          <p:nvPr/>
        </p:nvCxnSpPr>
        <p:spPr>
          <a:xfrm>
            <a:off x="11351366" y="919315"/>
            <a:ext cx="285135" cy="0"/>
          </a:xfrm>
          <a:prstGeom prst="line">
            <a:avLst/>
          </a:prstGeom>
          <a:ln w="38100"/>
        </p:spPr>
        <p:style>
          <a:lnRef idx="3">
            <a:schemeClr val="dk1"/>
          </a:lnRef>
          <a:fillRef idx="0">
            <a:schemeClr val="dk1"/>
          </a:fillRef>
          <a:effectRef idx="2">
            <a:schemeClr val="dk1"/>
          </a:effectRef>
          <a:fontRef idx="minor">
            <a:schemeClr val="tx1"/>
          </a:fontRef>
        </p:style>
      </p:cxnSp>
      <p:pic>
        <p:nvPicPr>
          <p:cNvPr id="52" name="Graphic 51" descr="Bus with solid fill">
            <a:extLst>
              <a:ext uri="{FF2B5EF4-FFF2-40B4-BE49-F238E27FC236}">
                <a16:creationId xmlns:a16="http://schemas.microsoft.com/office/drawing/2014/main" id="{7A5FB77A-B1F6-0A80-E31F-296688A6CE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25707" y="460037"/>
            <a:ext cx="571143" cy="571143"/>
          </a:xfrm>
          <a:prstGeom prst="rect">
            <a:avLst/>
          </a:prstGeom>
        </p:spPr>
      </p:pic>
      <p:sp>
        <p:nvSpPr>
          <p:cNvPr id="50" name="TextBox 49">
            <a:extLst>
              <a:ext uri="{FF2B5EF4-FFF2-40B4-BE49-F238E27FC236}">
                <a16:creationId xmlns:a16="http://schemas.microsoft.com/office/drawing/2014/main" id="{EBC7A4C2-28EA-E1D6-1058-1EDBC9B400A9}"/>
              </a:ext>
            </a:extLst>
          </p:cNvPr>
          <p:cNvSpPr txBox="1"/>
          <p:nvPr/>
        </p:nvSpPr>
        <p:spPr>
          <a:xfrm>
            <a:off x="-1119649" y="1400169"/>
            <a:ext cx="5562600" cy="646331"/>
          </a:xfrm>
          <a:prstGeom prst="rect">
            <a:avLst/>
          </a:prstGeom>
          <a:noFill/>
        </p:spPr>
        <p:txBody>
          <a:bodyPr wrap="square">
            <a:spAutoFit/>
          </a:bodyPr>
          <a:lstStyle/>
          <a:p>
            <a:pPr algn="ctr"/>
            <a:r>
              <a:rPr lang="en-IN" sz="3600" dirty="0">
                <a:latin typeface="Britannic Bold" panose="020B0903060703020204" pitchFamily="34" charset="0"/>
              </a:rPr>
              <a:t>Abstract</a:t>
            </a:r>
          </a:p>
        </p:txBody>
      </p:sp>
      <p:sp>
        <p:nvSpPr>
          <p:cNvPr id="51" name="TextBox 50">
            <a:extLst>
              <a:ext uri="{FF2B5EF4-FFF2-40B4-BE49-F238E27FC236}">
                <a16:creationId xmlns:a16="http://schemas.microsoft.com/office/drawing/2014/main" id="{9E8F336E-EA60-B584-A887-25E29F2B370A}"/>
              </a:ext>
            </a:extLst>
          </p:cNvPr>
          <p:cNvSpPr txBox="1"/>
          <p:nvPr/>
        </p:nvSpPr>
        <p:spPr>
          <a:xfrm>
            <a:off x="838201" y="2113943"/>
            <a:ext cx="10409928" cy="41996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000" dirty="0"/>
              <a:t>Our Project introduces a web-based transit management solution, It was designed to improve public bus services through real-time tracking of a bus</a:t>
            </a:r>
          </a:p>
          <a:p>
            <a:pPr marL="285750" indent="-285750">
              <a:lnSpc>
                <a:spcPct val="150000"/>
              </a:lnSpc>
              <a:buFont typeface="Arial" panose="020B0604020202020204" pitchFamily="34" charset="0"/>
              <a:buChar char="•"/>
            </a:pPr>
            <a:r>
              <a:rPr lang="en-IN" sz="2000" dirty="0"/>
              <a:t>Route management and control panel of a admin should control the entire tracking system dynamically </a:t>
            </a:r>
          </a:p>
          <a:p>
            <a:pPr marL="285750" indent="-285750">
              <a:lnSpc>
                <a:spcPct val="150000"/>
              </a:lnSpc>
              <a:buFont typeface="Arial" panose="020B0604020202020204" pitchFamily="34" charset="0"/>
              <a:buChar char="•"/>
            </a:pPr>
            <a:r>
              <a:rPr lang="en-IN" sz="2000" dirty="0"/>
              <a:t>By using PHP lang to achieve the AJAX method to display the </a:t>
            </a:r>
            <a:r>
              <a:rPr lang="en-IN" sz="2000" dirty="0" err="1"/>
              <a:t>informations</a:t>
            </a:r>
            <a:r>
              <a:rPr lang="en-IN" sz="2000" dirty="0"/>
              <a:t> without any delay for the efficient outcome of this project</a:t>
            </a:r>
          </a:p>
          <a:p>
            <a:pPr marL="285750" indent="-285750">
              <a:lnSpc>
                <a:spcPct val="150000"/>
              </a:lnSpc>
              <a:buFont typeface="Arial" panose="020B0604020202020204" pitchFamily="34" charset="0"/>
              <a:buChar char="•"/>
            </a:pPr>
            <a:r>
              <a:rPr lang="en-IN" sz="2000" dirty="0"/>
              <a:t>By using the centralized database and an interactive map interface for User and control units can monitor buses</a:t>
            </a:r>
          </a:p>
          <a:p>
            <a:pPr marL="285750" indent="-285750">
              <a:lnSpc>
                <a:spcPct val="150000"/>
              </a:lnSpc>
              <a:buFont typeface="Arial" panose="020B0604020202020204" pitchFamily="34" charset="0"/>
              <a:buChar char="•"/>
            </a:pPr>
            <a:endParaRPr lang="en-IN" sz="2000" dirty="0"/>
          </a:p>
        </p:txBody>
      </p:sp>
      <p:pic>
        <p:nvPicPr>
          <p:cNvPr id="53" name="Picture 52">
            <a:extLst>
              <a:ext uri="{FF2B5EF4-FFF2-40B4-BE49-F238E27FC236}">
                <a16:creationId xmlns:a16="http://schemas.microsoft.com/office/drawing/2014/main" id="{EFB40C09-0956-9164-A834-B85DA51A32BC}"/>
              </a:ext>
            </a:extLst>
          </p:cNvPr>
          <p:cNvPicPr>
            <a:picLocks noChangeAspect="1"/>
          </p:cNvPicPr>
          <p:nvPr/>
        </p:nvPicPr>
        <p:blipFill>
          <a:blip r:embed="rId4">
            <a:extLst>
              <a:ext uri="{28A0092B-C50C-407E-A947-70E740481C1C}">
                <a14:useLocalDpi xmlns:a14="http://schemas.microsoft.com/office/drawing/2010/main" val="0"/>
              </a:ext>
            </a:extLst>
          </a:blip>
          <a:srcRect l="16380" t="21238" r="15448" b="27025"/>
          <a:stretch>
            <a:fillRect/>
          </a:stretch>
        </p:blipFill>
        <p:spPr>
          <a:xfrm>
            <a:off x="270068" y="160480"/>
            <a:ext cx="435996" cy="330886"/>
          </a:xfrm>
          <a:prstGeom prst="rect">
            <a:avLst/>
          </a:prstGeom>
        </p:spPr>
      </p:pic>
    </p:spTree>
    <p:extLst>
      <p:ext uri="{BB962C8B-B14F-4D97-AF65-F5344CB8AC3E}">
        <p14:creationId xmlns:p14="http://schemas.microsoft.com/office/powerpoint/2010/main" val="4074733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1C336-0D66-8FE4-D95B-BC21948C300A}"/>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8F69ADA7-2328-F22A-7AEF-FC7825A8F9FB}"/>
              </a:ext>
            </a:extLst>
          </p:cNvPr>
          <p:cNvSpPr>
            <a:spLocks noGrp="1"/>
          </p:cNvSpPr>
          <p:nvPr>
            <p:ph type="ftr" sz="quarter" idx="11"/>
          </p:nvPr>
        </p:nvSpPr>
        <p:spPr/>
        <p:txBody>
          <a:bodyPr/>
          <a:lstStyle/>
          <a:p>
            <a:r>
              <a:rPr lang="en-IN" b="1"/>
              <a:t>Project Review 0</a:t>
            </a:r>
            <a:endParaRPr lang="en-IN" b="1" dirty="0"/>
          </a:p>
        </p:txBody>
      </p:sp>
      <p:sp>
        <p:nvSpPr>
          <p:cNvPr id="6" name="Slide Number Placeholder 5">
            <a:extLst>
              <a:ext uri="{FF2B5EF4-FFF2-40B4-BE49-F238E27FC236}">
                <a16:creationId xmlns:a16="http://schemas.microsoft.com/office/drawing/2014/main" id="{61C3DEFF-79DB-4E4A-DD32-F641E1725495}"/>
              </a:ext>
            </a:extLst>
          </p:cNvPr>
          <p:cNvSpPr>
            <a:spLocks noGrp="1"/>
          </p:cNvSpPr>
          <p:nvPr>
            <p:ph type="sldNum" sz="quarter" idx="12"/>
          </p:nvPr>
        </p:nvSpPr>
        <p:spPr/>
        <p:txBody>
          <a:bodyPr/>
          <a:lstStyle/>
          <a:p>
            <a:fld id="{4912F8CF-BD92-4E9C-97A8-FB8335672A19}" type="slidenum">
              <a:rPr lang="en-IN" b="1" smtClean="0"/>
              <a:t>3</a:t>
            </a:fld>
            <a:endParaRPr lang="en-IN" b="1" dirty="0"/>
          </a:p>
        </p:txBody>
      </p:sp>
      <p:sp>
        <p:nvSpPr>
          <p:cNvPr id="7" name="TextBox 6">
            <a:extLst>
              <a:ext uri="{FF2B5EF4-FFF2-40B4-BE49-F238E27FC236}">
                <a16:creationId xmlns:a16="http://schemas.microsoft.com/office/drawing/2014/main" id="{FD6621D2-277C-A18D-C298-B23AE6C4B59B}"/>
              </a:ext>
            </a:extLst>
          </p:cNvPr>
          <p:cNvSpPr txBox="1"/>
          <p:nvPr/>
        </p:nvSpPr>
        <p:spPr>
          <a:xfrm>
            <a:off x="658761" y="159876"/>
            <a:ext cx="2428568" cy="307777"/>
          </a:xfrm>
          <a:prstGeom prst="rect">
            <a:avLst/>
          </a:prstGeom>
          <a:noFill/>
        </p:spPr>
        <p:txBody>
          <a:bodyPr wrap="square" rtlCol="0">
            <a:spAutoFit/>
          </a:bodyPr>
          <a:lstStyle/>
          <a:p>
            <a:r>
              <a:rPr lang="en-IN" sz="1400" b="1" dirty="0">
                <a:latin typeface="Dubai" panose="020B0503030403030204" pitchFamily="34" charset="-78"/>
                <a:cs typeface="Dubai" panose="020B0503030403030204" pitchFamily="34" charset="-78"/>
              </a:rPr>
              <a:t>Smart Transit Manager</a:t>
            </a:r>
          </a:p>
        </p:txBody>
      </p:sp>
      <p:sp>
        <p:nvSpPr>
          <p:cNvPr id="2" name="Date Placeholder 1">
            <a:extLst>
              <a:ext uri="{FF2B5EF4-FFF2-40B4-BE49-F238E27FC236}">
                <a16:creationId xmlns:a16="http://schemas.microsoft.com/office/drawing/2014/main" id="{101F8971-3B8C-E062-6829-B169ADDEC38C}"/>
              </a:ext>
            </a:extLst>
          </p:cNvPr>
          <p:cNvSpPr>
            <a:spLocks noGrp="1"/>
          </p:cNvSpPr>
          <p:nvPr>
            <p:ph type="dt" sz="half" idx="10"/>
          </p:nvPr>
        </p:nvSpPr>
        <p:spPr/>
        <p:txBody>
          <a:bodyPr/>
          <a:lstStyle/>
          <a:p>
            <a:fld id="{D7EBF021-A250-4AD9-8EA1-6A4A8CF6C547}" type="datetime1">
              <a:rPr lang="en-IN" b="1" smtClean="0"/>
              <a:t>19-09-2025</a:t>
            </a:fld>
            <a:endParaRPr lang="en-IN" b="1" dirty="0"/>
          </a:p>
        </p:txBody>
      </p:sp>
      <p:cxnSp>
        <p:nvCxnSpPr>
          <p:cNvPr id="8" name="Straight Connector 7">
            <a:extLst>
              <a:ext uri="{FF2B5EF4-FFF2-40B4-BE49-F238E27FC236}">
                <a16:creationId xmlns:a16="http://schemas.microsoft.com/office/drawing/2014/main" id="{4A494304-AB80-D0B9-AB70-227005328937}"/>
              </a:ext>
            </a:extLst>
          </p:cNvPr>
          <p:cNvCxnSpPr>
            <a:cxnSpLocks/>
          </p:cNvCxnSpPr>
          <p:nvPr/>
        </p:nvCxnSpPr>
        <p:spPr>
          <a:xfrm>
            <a:off x="363794" y="821619"/>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40FFFCE-3A61-E946-BAE3-3F30FC842266}"/>
              </a:ext>
            </a:extLst>
          </p:cNvPr>
          <p:cNvCxnSpPr>
            <a:cxnSpLocks/>
          </p:cNvCxnSpPr>
          <p:nvPr/>
        </p:nvCxnSpPr>
        <p:spPr>
          <a:xfrm>
            <a:off x="363794" y="1003516"/>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7FAA25A-6A52-69E4-5FB7-CB190388F7AC}"/>
              </a:ext>
            </a:extLst>
          </p:cNvPr>
          <p:cNvCxnSpPr>
            <a:cxnSpLocks/>
          </p:cNvCxnSpPr>
          <p:nvPr/>
        </p:nvCxnSpPr>
        <p:spPr>
          <a:xfrm>
            <a:off x="37362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4D940A98-96D1-8331-54B5-83DEAD6474E4}"/>
              </a:ext>
            </a:extLst>
          </p:cNvPr>
          <p:cNvCxnSpPr>
            <a:cxnSpLocks/>
          </p:cNvCxnSpPr>
          <p:nvPr/>
        </p:nvCxnSpPr>
        <p:spPr>
          <a:xfrm>
            <a:off x="762002"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8A2602AA-D3EE-6F88-DE68-3CF0CB404946}"/>
              </a:ext>
            </a:extLst>
          </p:cNvPr>
          <p:cNvCxnSpPr>
            <a:cxnSpLocks/>
          </p:cNvCxnSpPr>
          <p:nvPr/>
        </p:nvCxnSpPr>
        <p:spPr>
          <a:xfrm>
            <a:off x="115037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162AAE36-45FD-F87A-20F0-F5424E82BD5D}"/>
              </a:ext>
            </a:extLst>
          </p:cNvPr>
          <p:cNvCxnSpPr>
            <a:cxnSpLocks/>
          </p:cNvCxnSpPr>
          <p:nvPr/>
        </p:nvCxnSpPr>
        <p:spPr>
          <a:xfrm>
            <a:off x="1519084" y="90948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CD55DDA0-A251-EC42-0E48-89BE5F79CEDC}"/>
              </a:ext>
            </a:extLst>
          </p:cNvPr>
          <p:cNvCxnSpPr>
            <a:cxnSpLocks/>
          </p:cNvCxnSpPr>
          <p:nvPr/>
        </p:nvCxnSpPr>
        <p:spPr>
          <a:xfrm>
            <a:off x="1917296"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A509175C-0D54-FE9C-7A14-BAE9CF2C90CD}"/>
              </a:ext>
            </a:extLst>
          </p:cNvPr>
          <p:cNvCxnSpPr>
            <a:cxnSpLocks/>
          </p:cNvCxnSpPr>
          <p:nvPr/>
        </p:nvCxnSpPr>
        <p:spPr>
          <a:xfrm>
            <a:off x="2286002"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44EE9E8A-2FEA-2511-5D09-472C6C837CB5}"/>
              </a:ext>
            </a:extLst>
          </p:cNvPr>
          <p:cNvCxnSpPr>
            <a:cxnSpLocks/>
          </p:cNvCxnSpPr>
          <p:nvPr/>
        </p:nvCxnSpPr>
        <p:spPr>
          <a:xfrm>
            <a:off x="2664548"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47EDC165-8920-45C9-E777-95299C8E2321}"/>
              </a:ext>
            </a:extLst>
          </p:cNvPr>
          <p:cNvCxnSpPr>
            <a:cxnSpLocks/>
          </p:cNvCxnSpPr>
          <p:nvPr/>
        </p:nvCxnSpPr>
        <p:spPr>
          <a:xfrm>
            <a:off x="3033255"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A27DC55B-C059-734C-842B-C35C954189F9}"/>
              </a:ext>
            </a:extLst>
          </p:cNvPr>
          <p:cNvCxnSpPr>
            <a:cxnSpLocks/>
          </p:cNvCxnSpPr>
          <p:nvPr/>
        </p:nvCxnSpPr>
        <p:spPr>
          <a:xfrm>
            <a:off x="3421629"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D676B297-EC4F-306E-27DF-23EDA57B71F9}"/>
              </a:ext>
            </a:extLst>
          </p:cNvPr>
          <p:cNvCxnSpPr>
            <a:cxnSpLocks/>
          </p:cNvCxnSpPr>
          <p:nvPr/>
        </p:nvCxnSpPr>
        <p:spPr>
          <a:xfrm>
            <a:off x="379033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75E8341D-3EF1-9C10-4AB5-4E340E7B2457}"/>
              </a:ext>
            </a:extLst>
          </p:cNvPr>
          <p:cNvCxnSpPr>
            <a:cxnSpLocks/>
          </p:cNvCxnSpPr>
          <p:nvPr/>
        </p:nvCxnSpPr>
        <p:spPr>
          <a:xfrm>
            <a:off x="4188545"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3A15D973-E1AA-E818-AA5A-8E456731B364}"/>
              </a:ext>
            </a:extLst>
          </p:cNvPr>
          <p:cNvCxnSpPr>
            <a:cxnSpLocks/>
          </p:cNvCxnSpPr>
          <p:nvPr/>
        </p:nvCxnSpPr>
        <p:spPr>
          <a:xfrm>
            <a:off x="4557260"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DFD96757-963A-32FD-9B8F-10B511130E4B}"/>
              </a:ext>
            </a:extLst>
          </p:cNvPr>
          <p:cNvCxnSpPr>
            <a:cxnSpLocks/>
          </p:cNvCxnSpPr>
          <p:nvPr/>
        </p:nvCxnSpPr>
        <p:spPr>
          <a:xfrm>
            <a:off x="492597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D087E209-86A0-1A89-1D52-4CDC248DCD94}"/>
              </a:ext>
            </a:extLst>
          </p:cNvPr>
          <p:cNvCxnSpPr>
            <a:cxnSpLocks/>
          </p:cNvCxnSpPr>
          <p:nvPr/>
        </p:nvCxnSpPr>
        <p:spPr>
          <a:xfrm>
            <a:off x="5275017" y="909486"/>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4E1F1A55-A719-459E-2723-4DC0751594FA}"/>
              </a:ext>
            </a:extLst>
          </p:cNvPr>
          <p:cNvCxnSpPr>
            <a:cxnSpLocks/>
          </p:cNvCxnSpPr>
          <p:nvPr/>
        </p:nvCxnSpPr>
        <p:spPr>
          <a:xfrm>
            <a:off x="5653557" y="91439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9D9BFAE9-E3E6-950D-F8A9-6FAB6658379A}"/>
              </a:ext>
            </a:extLst>
          </p:cNvPr>
          <p:cNvCxnSpPr>
            <a:cxnSpLocks/>
          </p:cNvCxnSpPr>
          <p:nvPr/>
        </p:nvCxnSpPr>
        <p:spPr>
          <a:xfrm>
            <a:off x="6032101"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5FBA8002-7071-C72A-1981-24A391BF5EC2}"/>
              </a:ext>
            </a:extLst>
          </p:cNvPr>
          <p:cNvCxnSpPr>
            <a:cxnSpLocks/>
          </p:cNvCxnSpPr>
          <p:nvPr/>
        </p:nvCxnSpPr>
        <p:spPr>
          <a:xfrm>
            <a:off x="6440138"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FE35111F-DA29-AE05-69E6-FC0892B0E745}"/>
              </a:ext>
            </a:extLst>
          </p:cNvPr>
          <p:cNvCxnSpPr>
            <a:cxnSpLocks/>
          </p:cNvCxnSpPr>
          <p:nvPr/>
        </p:nvCxnSpPr>
        <p:spPr>
          <a:xfrm>
            <a:off x="684818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911FB2E5-9FC7-4B06-0F39-1C84FEE29A26}"/>
              </a:ext>
            </a:extLst>
          </p:cNvPr>
          <p:cNvCxnSpPr>
            <a:cxnSpLocks/>
          </p:cNvCxnSpPr>
          <p:nvPr/>
        </p:nvCxnSpPr>
        <p:spPr>
          <a:xfrm>
            <a:off x="7216894"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1BB0E5EE-E12F-8DA5-327B-C7ED6F0ACA20}"/>
              </a:ext>
            </a:extLst>
          </p:cNvPr>
          <p:cNvCxnSpPr>
            <a:cxnSpLocks/>
          </p:cNvCxnSpPr>
          <p:nvPr/>
        </p:nvCxnSpPr>
        <p:spPr>
          <a:xfrm>
            <a:off x="7595440"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B08E879D-7E66-C297-BC9D-B0C4958F6994}"/>
              </a:ext>
            </a:extLst>
          </p:cNvPr>
          <p:cNvCxnSpPr>
            <a:cxnSpLocks/>
          </p:cNvCxnSpPr>
          <p:nvPr/>
        </p:nvCxnSpPr>
        <p:spPr>
          <a:xfrm>
            <a:off x="7964147" y="914401"/>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E30D1608-7DCF-1BE8-8FA0-F245C1E21187}"/>
              </a:ext>
            </a:extLst>
          </p:cNvPr>
          <p:cNvCxnSpPr>
            <a:cxnSpLocks/>
          </p:cNvCxnSpPr>
          <p:nvPr/>
        </p:nvCxnSpPr>
        <p:spPr>
          <a:xfrm>
            <a:off x="8352521"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C35AB7C6-63A9-B902-9346-0CF85594FC01}"/>
              </a:ext>
            </a:extLst>
          </p:cNvPr>
          <p:cNvCxnSpPr>
            <a:cxnSpLocks/>
          </p:cNvCxnSpPr>
          <p:nvPr/>
        </p:nvCxnSpPr>
        <p:spPr>
          <a:xfrm>
            <a:off x="872123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6B02AD0C-B9D2-8489-AAD5-0812B88F0CBF}"/>
              </a:ext>
            </a:extLst>
          </p:cNvPr>
          <p:cNvCxnSpPr>
            <a:cxnSpLocks/>
          </p:cNvCxnSpPr>
          <p:nvPr/>
        </p:nvCxnSpPr>
        <p:spPr>
          <a:xfrm>
            <a:off x="911943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21461E86-0E64-C346-15E0-54C23C7A284C}"/>
              </a:ext>
            </a:extLst>
          </p:cNvPr>
          <p:cNvCxnSpPr>
            <a:cxnSpLocks/>
          </p:cNvCxnSpPr>
          <p:nvPr/>
        </p:nvCxnSpPr>
        <p:spPr>
          <a:xfrm>
            <a:off x="9488152"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C3E184A0-B97E-A32D-85B4-423E037F06DD}"/>
              </a:ext>
            </a:extLst>
          </p:cNvPr>
          <p:cNvCxnSpPr>
            <a:cxnSpLocks/>
          </p:cNvCxnSpPr>
          <p:nvPr/>
        </p:nvCxnSpPr>
        <p:spPr>
          <a:xfrm>
            <a:off x="9856862" y="919315"/>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5CB83288-6CB1-D306-2CF0-29CDC3C9B7A9}"/>
              </a:ext>
            </a:extLst>
          </p:cNvPr>
          <p:cNvCxnSpPr>
            <a:cxnSpLocks/>
          </p:cNvCxnSpPr>
          <p:nvPr/>
        </p:nvCxnSpPr>
        <p:spPr>
          <a:xfrm>
            <a:off x="10205909" y="92423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F24E3654-ABDA-796F-7CCA-1A6CE0342DA3}"/>
              </a:ext>
            </a:extLst>
          </p:cNvPr>
          <p:cNvCxnSpPr>
            <a:cxnSpLocks/>
          </p:cNvCxnSpPr>
          <p:nvPr/>
        </p:nvCxnSpPr>
        <p:spPr>
          <a:xfrm>
            <a:off x="10584449" y="919314"/>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AA679472-2E0B-52D8-CCCE-EEDAB2610DD6}"/>
              </a:ext>
            </a:extLst>
          </p:cNvPr>
          <p:cNvCxnSpPr>
            <a:cxnSpLocks/>
          </p:cNvCxnSpPr>
          <p:nvPr/>
        </p:nvCxnSpPr>
        <p:spPr>
          <a:xfrm>
            <a:off x="10962993"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2895A9A0-220E-813B-948C-C5EDA93BD650}"/>
              </a:ext>
            </a:extLst>
          </p:cNvPr>
          <p:cNvCxnSpPr>
            <a:cxnSpLocks/>
          </p:cNvCxnSpPr>
          <p:nvPr/>
        </p:nvCxnSpPr>
        <p:spPr>
          <a:xfrm>
            <a:off x="11351366" y="919315"/>
            <a:ext cx="285135" cy="0"/>
          </a:xfrm>
          <a:prstGeom prst="line">
            <a:avLst/>
          </a:prstGeom>
          <a:ln w="38100"/>
        </p:spPr>
        <p:style>
          <a:lnRef idx="3">
            <a:schemeClr val="dk1"/>
          </a:lnRef>
          <a:fillRef idx="0">
            <a:schemeClr val="dk1"/>
          </a:fillRef>
          <a:effectRef idx="2">
            <a:schemeClr val="dk1"/>
          </a:effectRef>
          <a:fontRef idx="minor">
            <a:schemeClr val="tx1"/>
          </a:fontRef>
        </p:style>
      </p:cxnSp>
      <p:pic>
        <p:nvPicPr>
          <p:cNvPr id="52" name="Graphic 51" descr="Bus with solid fill">
            <a:extLst>
              <a:ext uri="{FF2B5EF4-FFF2-40B4-BE49-F238E27FC236}">
                <a16:creationId xmlns:a16="http://schemas.microsoft.com/office/drawing/2014/main" id="{E70E6C20-CEEA-2DA9-6844-7D243CE78D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77764" y="469869"/>
            <a:ext cx="571143" cy="571143"/>
          </a:xfrm>
          <a:prstGeom prst="rect">
            <a:avLst/>
          </a:prstGeom>
        </p:spPr>
      </p:pic>
      <p:sp>
        <p:nvSpPr>
          <p:cNvPr id="3" name="TextBox 2">
            <a:extLst>
              <a:ext uri="{FF2B5EF4-FFF2-40B4-BE49-F238E27FC236}">
                <a16:creationId xmlns:a16="http://schemas.microsoft.com/office/drawing/2014/main" id="{5E6A3DA3-E076-1AC9-99CB-FFA6D3B08E18}"/>
              </a:ext>
            </a:extLst>
          </p:cNvPr>
          <p:cNvSpPr txBox="1"/>
          <p:nvPr/>
        </p:nvSpPr>
        <p:spPr>
          <a:xfrm>
            <a:off x="-754616" y="1274775"/>
            <a:ext cx="5562600" cy="646331"/>
          </a:xfrm>
          <a:prstGeom prst="rect">
            <a:avLst/>
          </a:prstGeom>
          <a:noFill/>
        </p:spPr>
        <p:txBody>
          <a:bodyPr wrap="square">
            <a:spAutoFit/>
          </a:bodyPr>
          <a:lstStyle/>
          <a:p>
            <a:pPr algn="ctr"/>
            <a:r>
              <a:rPr lang="en-IN" sz="3600" dirty="0">
                <a:latin typeface="Britannic Bold" panose="020B0903060703020204" pitchFamily="34" charset="0"/>
              </a:rPr>
              <a:t>Introduction</a:t>
            </a:r>
          </a:p>
        </p:txBody>
      </p:sp>
      <p:sp>
        <p:nvSpPr>
          <p:cNvPr id="4" name="TextBox 3">
            <a:extLst>
              <a:ext uri="{FF2B5EF4-FFF2-40B4-BE49-F238E27FC236}">
                <a16:creationId xmlns:a16="http://schemas.microsoft.com/office/drawing/2014/main" id="{EA7FF918-4027-828F-8074-2BAAC94EBFA6}"/>
              </a:ext>
            </a:extLst>
          </p:cNvPr>
          <p:cNvSpPr txBox="1"/>
          <p:nvPr/>
        </p:nvSpPr>
        <p:spPr>
          <a:xfrm>
            <a:off x="838201" y="1956626"/>
            <a:ext cx="10409928" cy="419755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t>Everyday, thousands of passengers depends on buses to reach schools, workplaces and cities but often, they face challenges like uncertain arrival times, unexpected delays, or poor communication during breakdowns or route changes</a:t>
            </a:r>
          </a:p>
          <a:p>
            <a:pPr marL="342900" indent="-342900">
              <a:lnSpc>
                <a:spcPct val="150000"/>
              </a:lnSpc>
              <a:buFont typeface="Arial" panose="020B0604020202020204" pitchFamily="34" charset="0"/>
              <a:buChar char="•"/>
            </a:pPr>
            <a:r>
              <a:rPr lang="en-IN" sz="2000" dirty="0"/>
              <a:t>Our project , Smart Transit Manager was built to solve these problems by connecting passengers, drivers, and administrators stay connected together</a:t>
            </a:r>
          </a:p>
          <a:p>
            <a:pPr marL="342900" indent="-342900">
              <a:lnSpc>
                <a:spcPct val="150000"/>
              </a:lnSpc>
              <a:buFont typeface="Arial" panose="020B0604020202020204" pitchFamily="34" charset="0"/>
              <a:buChar char="•"/>
            </a:pPr>
            <a:r>
              <a:rPr lang="en-IN" sz="2000" dirty="0"/>
              <a:t>Using interactive maps, live bus tracking and instant announcement makes our user to travel safer, more reliable and stress free</a:t>
            </a:r>
          </a:p>
          <a:p>
            <a:pPr marL="342900" indent="-342900">
              <a:lnSpc>
                <a:spcPct val="150000"/>
              </a:lnSpc>
              <a:buFont typeface="Arial" panose="020B0604020202020204" pitchFamily="34" charset="0"/>
              <a:buChar char="•"/>
            </a:pPr>
            <a:r>
              <a:rPr lang="en-US" sz="2000" dirty="0"/>
              <a:t>We also analyze passenger stats on weekdays vs. weekends to get more reliable results by comparing patterns between these days </a:t>
            </a:r>
            <a:endParaRPr lang="en-IN" sz="2000" dirty="0"/>
          </a:p>
        </p:txBody>
      </p:sp>
      <p:pic>
        <p:nvPicPr>
          <p:cNvPr id="10" name="Picture 9">
            <a:extLst>
              <a:ext uri="{FF2B5EF4-FFF2-40B4-BE49-F238E27FC236}">
                <a16:creationId xmlns:a16="http://schemas.microsoft.com/office/drawing/2014/main" id="{12A52CD1-B990-48D4-6538-5E64D75D1D21}"/>
              </a:ext>
            </a:extLst>
          </p:cNvPr>
          <p:cNvPicPr>
            <a:picLocks noChangeAspect="1"/>
          </p:cNvPicPr>
          <p:nvPr/>
        </p:nvPicPr>
        <p:blipFill>
          <a:blip r:embed="rId4">
            <a:extLst>
              <a:ext uri="{28A0092B-C50C-407E-A947-70E740481C1C}">
                <a14:useLocalDpi xmlns:a14="http://schemas.microsoft.com/office/drawing/2010/main" val="0"/>
              </a:ext>
            </a:extLst>
          </a:blip>
          <a:srcRect l="16380" t="21238" r="15448" b="27025"/>
          <a:stretch>
            <a:fillRect/>
          </a:stretch>
        </p:blipFill>
        <p:spPr>
          <a:xfrm>
            <a:off x="270068" y="160480"/>
            <a:ext cx="435996" cy="330886"/>
          </a:xfrm>
          <a:prstGeom prst="rect">
            <a:avLst/>
          </a:prstGeom>
        </p:spPr>
      </p:pic>
    </p:spTree>
    <p:extLst>
      <p:ext uri="{BB962C8B-B14F-4D97-AF65-F5344CB8AC3E}">
        <p14:creationId xmlns:p14="http://schemas.microsoft.com/office/powerpoint/2010/main" val="3181980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0A914-9136-B01F-1858-F0DF9D816200}"/>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64646E26-F980-39E4-DA8F-01AC45ACE429}"/>
              </a:ext>
            </a:extLst>
          </p:cNvPr>
          <p:cNvSpPr>
            <a:spLocks noGrp="1"/>
          </p:cNvSpPr>
          <p:nvPr>
            <p:ph type="ftr" sz="quarter" idx="11"/>
          </p:nvPr>
        </p:nvSpPr>
        <p:spPr/>
        <p:txBody>
          <a:bodyPr/>
          <a:lstStyle/>
          <a:p>
            <a:r>
              <a:rPr lang="en-IN" b="1"/>
              <a:t>Project Review 0</a:t>
            </a:r>
            <a:endParaRPr lang="en-IN" b="1" dirty="0"/>
          </a:p>
        </p:txBody>
      </p:sp>
      <p:sp>
        <p:nvSpPr>
          <p:cNvPr id="6" name="Slide Number Placeholder 5">
            <a:extLst>
              <a:ext uri="{FF2B5EF4-FFF2-40B4-BE49-F238E27FC236}">
                <a16:creationId xmlns:a16="http://schemas.microsoft.com/office/drawing/2014/main" id="{5C2397CD-DF4B-7BED-9D36-242D6FBD62E5}"/>
              </a:ext>
            </a:extLst>
          </p:cNvPr>
          <p:cNvSpPr>
            <a:spLocks noGrp="1"/>
          </p:cNvSpPr>
          <p:nvPr>
            <p:ph type="sldNum" sz="quarter" idx="12"/>
          </p:nvPr>
        </p:nvSpPr>
        <p:spPr/>
        <p:txBody>
          <a:bodyPr/>
          <a:lstStyle/>
          <a:p>
            <a:fld id="{4912F8CF-BD92-4E9C-97A8-FB8335672A19}" type="slidenum">
              <a:rPr lang="en-IN" b="1" smtClean="0"/>
              <a:t>4</a:t>
            </a:fld>
            <a:endParaRPr lang="en-IN" b="1" dirty="0"/>
          </a:p>
        </p:txBody>
      </p:sp>
      <p:sp>
        <p:nvSpPr>
          <p:cNvPr id="7" name="TextBox 6">
            <a:extLst>
              <a:ext uri="{FF2B5EF4-FFF2-40B4-BE49-F238E27FC236}">
                <a16:creationId xmlns:a16="http://schemas.microsoft.com/office/drawing/2014/main" id="{719B1DAF-0EF9-B83B-7FD1-BC5BCCEFDE8F}"/>
              </a:ext>
            </a:extLst>
          </p:cNvPr>
          <p:cNvSpPr txBox="1"/>
          <p:nvPr/>
        </p:nvSpPr>
        <p:spPr>
          <a:xfrm>
            <a:off x="658761" y="159876"/>
            <a:ext cx="2428568" cy="307777"/>
          </a:xfrm>
          <a:prstGeom prst="rect">
            <a:avLst/>
          </a:prstGeom>
          <a:noFill/>
        </p:spPr>
        <p:txBody>
          <a:bodyPr wrap="square" rtlCol="0">
            <a:spAutoFit/>
          </a:bodyPr>
          <a:lstStyle/>
          <a:p>
            <a:r>
              <a:rPr lang="en-IN" sz="1400" b="1" dirty="0">
                <a:latin typeface="Dubai" panose="020B0503030403030204" pitchFamily="34" charset="-78"/>
                <a:cs typeface="Dubai" panose="020B0503030403030204" pitchFamily="34" charset="-78"/>
              </a:rPr>
              <a:t>Smart Transit Manager</a:t>
            </a:r>
          </a:p>
        </p:txBody>
      </p:sp>
      <p:sp>
        <p:nvSpPr>
          <p:cNvPr id="2" name="Date Placeholder 1">
            <a:extLst>
              <a:ext uri="{FF2B5EF4-FFF2-40B4-BE49-F238E27FC236}">
                <a16:creationId xmlns:a16="http://schemas.microsoft.com/office/drawing/2014/main" id="{7CDA0EB7-F589-1E65-1018-CC44E6BBE484}"/>
              </a:ext>
            </a:extLst>
          </p:cNvPr>
          <p:cNvSpPr>
            <a:spLocks noGrp="1"/>
          </p:cNvSpPr>
          <p:nvPr>
            <p:ph type="dt" sz="half" idx="10"/>
          </p:nvPr>
        </p:nvSpPr>
        <p:spPr/>
        <p:txBody>
          <a:bodyPr/>
          <a:lstStyle/>
          <a:p>
            <a:fld id="{B79E93B8-652F-40E7-B8D3-30B9980ABAFF}" type="datetime1">
              <a:rPr lang="en-IN" b="1" smtClean="0"/>
              <a:t>19-09-2025</a:t>
            </a:fld>
            <a:endParaRPr lang="en-IN" b="1" dirty="0"/>
          </a:p>
        </p:txBody>
      </p:sp>
      <p:cxnSp>
        <p:nvCxnSpPr>
          <p:cNvPr id="8" name="Straight Connector 7">
            <a:extLst>
              <a:ext uri="{FF2B5EF4-FFF2-40B4-BE49-F238E27FC236}">
                <a16:creationId xmlns:a16="http://schemas.microsoft.com/office/drawing/2014/main" id="{C69E1F99-C9E2-CECB-5A6F-8346A5376710}"/>
              </a:ext>
            </a:extLst>
          </p:cNvPr>
          <p:cNvCxnSpPr>
            <a:cxnSpLocks/>
          </p:cNvCxnSpPr>
          <p:nvPr/>
        </p:nvCxnSpPr>
        <p:spPr>
          <a:xfrm>
            <a:off x="363794" y="821619"/>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4405D-3CAF-ABAE-8A5C-52846BD035E0}"/>
              </a:ext>
            </a:extLst>
          </p:cNvPr>
          <p:cNvCxnSpPr>
            <a:cxnSpLocks/>
          </p:cNvCxnSpPr>
          <p:nvPr/>
        </p:nvCxnSpPr>
        <p:spPr>
          <a:xfrm>
            <a:off x="363794" y="1003516"/>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3D85F33-4834-6C84-F56A-C868B354B5CA}"/>
              </a:ext>
            </a:extLst>
          </p:cNvPr>
          <p:cNvCxnSpPr>
            <a:cxnSpLocks/>
          </p:cNvCxnSpPr>
          <p:nvPr/>
        </p:nvCxnSpPr>
        <p:spPr>
          <a:xfrm>
            <a:off x="37362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3ABBCC0A-7A10-370F-A2CA-E6FAD4730BE2}"/>
              </a:ext>
            </a:extLst>
          </p:cNvPr>
          <p:cNvCxnSpPr>
            <a:cxnSpLocks/>
          </p:cNvCxnSpPr>
          <p:nvPr/>
        </p:nvCxnSpPr>
        <p:spPr>
          <a:xfrm>
            <a:off x="762002"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4FDB8E9A-CFA0-944F-4BF5-CD88EC4CED1D}"/>
              </a:ext>
            </a:extLst>
          </p:cNvPr>
          <p:cNvCxnSpPr>
            <a:cxnSpLocks/>
          </p:cNvCxnSpPr>
          <p:nvPr/>
        </p:nvCxnSpPr>
        <p:spPr>
          <a:xfrm>
            <a:off x="115037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E4EDD09A-BBA0-BC32-4A59-9F4B8FB96852}"/>
              </a:ext>
            </a:extLst>
          </p:cNvPr>
          <p:cNvCxnSpPr>
            <a:cxnSpLocks/>
          </p:cNvCxnSpPr>
          <p:nvPr/>
        </p:nvCxnSpPr>
        <p:spPr>
          <a:xfrm>
            <a:off x="1519084" y="90948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C5EB9436-DC80-3DEF-365A-A0C435EF3B31}"/>
              </a:ext>
            </a:extLst>
          </p:cNvPr>
          <p:cNvCxnSpPr>
            <a:cxnSpLocks/>
          </p:cNvCxnSpPr>
          <p:nvPr/>
        </p:nvCxnSpPr>
        <p:spPr>
          <a:xfrm>
            <a:off x="1917296"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23A3428A-C589-98C9-7A74-EE09F56B37EB}"/>
              </a:ext>
            </a:extLst>
          </p:cNvPr>
          <p:cNvCxnSpPr>
            <a:cxnSpLocks/>
          </p:cNvCxnSpPr>
          <p:nvPr/>
        </p:nvCxnSpPr>
        <p:spPr>
          <a:xfrm>
            <a:off x="2286002"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5A1EDDBD-25FC-2418-038D-37CAFD06FAA2}"/>
              </a:ext>
            </a:extLst>
          </p:cNvPr>
          <p:cNvCxnSpPr>
            <a:cxnSpLocks/>
          </p:cNvCxnSpPr>
          <p:nvPr/>
        </p:nvCxnSpPr>
        <p:spPr>
          <a:xfrm>
            <a:off x="2664548"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400311B5-D9C7-EE2F-623B-17F0CCBF1A65}"/>
              </a:ext>
            </a:extLst>
          </p:cNvPr>
          <p:cNvCxnSpPr>
            <a:cxnSpLocks/>
          </p:cNvCxnSpPr>
          <p:nvPr/>
        </p:nvCxnSpPr>
        <p:spPr>
          <a:xfrm>
            <a:off x="3033255"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308E4609-D300-0340-B942-AFDD5C1607AA}"/>
              </a:ext>
            </a:extLst>
          </p:cNvPr>
          <p:cNvCxnSpPr>
            <a:cxnSpLocks/>
          </p:cNvCxnSpPr>
          <p:nvPr/>
        </p:nvCxnSpPr>
        <p:spPr>
          <a:xfrm>
            <a:off x="3421629"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7C0D3D59-A89D-8506-2B7B-0239FC984030}"/>
              </a:ext>
            </a:extLst>
          </p:cNvPr>
          <p:cNvCxnSpPr>
            <a:cxnSpLocks/>
          </p:cNvCxnSpPr>
          <p:nvPr/>
        </p:nvCxnSpPr>
        <p:spPr>
          <a:xfrm>
            <a:off x="379033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96963A3E-4621-3559-9322-4BC450A7F190}"/>
              </a:ext>
            </a:extLst>
          </p:cNvPr>
          <p:cNvCxnSpPr>
            <a:cxnSpLocks/>
          </p:cNvCxnSpPr>
          <p:nvPr/>
        </p:nvCxnSpPr>
        <p:spPr>
          <a:xfrm>
            <a:off x="4188545"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3D6A95F0-4A27-8FC9-4DF2-C6FACF6D7EF5}"/>
              </a:ext>
            </a:extLst>
          </p:cNvPr>
          <p:cNvCxnSpPr>
            <a:cxnSpLocks/>
          </p:cNvCxnSpPr>
          <p:nvPr/>
        </p:nvCxnSpPr>
        <p:spPr>
          <a:xfrm>
            <a:off x="4557260"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D49112A4-C90B-AF4C-741E-B3C116E4E96A}"/>
              </a:ext>
            </a:extLst>
          </p:cNvPr>
          <p:cNvCxnSpPr>
            <a:cxnSpLocks/>
          </p:cNvCxnSpPr>
          <p:nvPr/>
        </p:nvCxnSpPr>
        <p:spPr>
          <a:xfrm>
            <a:off x="492597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87653A3B-8375-8446-5ADB-933EB5D741A8}"/>
              </a:ext>
            </a:extLst>
          </p:cNvPr>
          <p:cNvCxnSpPr>
            <a:cxnSpLocks/>
          </p:cNvCxnSpPr>
          <p:nvPr/>
        </p:nvCxnSpPr>
        <p:spPr>
          <a:xfrm>
            <a:off x="527501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C874C3A0-5084-A8AE-9DE5-035ABD92CD5B}"/>
              </a:ext>
            </a:extLst>
          </p:cNvPr>
          <p:cNvCxnSpPr>
            <a:cxnSpLocks/>
          </p:cNvCxnSpPr>
          <p:nvPr/>
        </p:nvCxnSpPr>
        <p:spPr>
          <a:xfrm>
            <a:off x="5653557" y="91439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CA66CF50-AA9A-2A36-D771-A19BFA111E3C}"/>
              </a:ext>
            </a:extLst>
          </p:cNvPr>
          <p:cNvCxnSpPr>
            <a:cxnSpLocks/>
          </p:cNvCxnSpPr>
          <p:nvPr/>
        </p:nvCxnSpPr>
        <p:spPr>
          <a:xfrm>
            <a:off x="6032101"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3E062F51-4212-F5B0-3F15-FF2536998745}"/>
              </a:ext>
            </a:extLst>
          </p:cNvPr>
          <p:cNvCxnSpPr>
            <a:cxnSpLocks/>
          </p:cNvCxnSpPr>
          <p:nvPr/>
        </p:nvCxnSpPr>
        <p:spPr>
          <a:xfrm>
            <a:off x="6440138"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C5D338C8-9BF5-C2D2-5519-A632EDA59872}"/>
              </a:ext>
            </a:extLst>
          </p:cNvPr>
          <p:cNvCxnSpPr>
            <a:cxnSpLocks/>
          </p:cNvCxnSpPr>
          <p:nvPr/>
        </p:nvCxnSpPr>
        <p:spPr>
          <a:xfrm>
            <a:off x="684818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CB59DC9D-B0C5-10AC-D35B-41A71D268802}"/>
              </a:ext>
            </a:extLst>
          </p:cNvPr>
          <p:cNvCxnSpPr>
            <a:cxnSpLocks/>
          </p:cNvCxnSpPr>
          <p:nvPr/>
        </p:nvCxnSpPr>
        <p:spPr>
          <a:xfrm>
            <a:off x="7216894"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8FA32883-2485-EBBA-4CE1-CA061EEEB57F}"/>
              </a:ext>
            </a:extLst>
          </p:cNvPr>
          <p:cNvCxnSpPr>
            <a:cxnSpLocks/>
          </p:cNvCxnSpPr>
          <p:nvPr/>
        </p:nvCxnSpPr>
        <p:spPr>
          <a:xfrm>
            <a:off x="7595440"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76AC0789-1C54-A732-5D92-F09B7E514CE0}"/>
              </a:ext>
            </a:extLst>
          </p:cNvPr>
          <p:cNvCxnSpPr>
            <a:cxnSpLocks/>
          </p:cNvCxnSpPr>
          <p:nvPr/>
        </p:nvCxnSpPr>
        <p:spPr>
          <a:xfrm>
            <a:off x="7964147" y="914401"/>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50443963-A47B-3F9E-025D-0412F735FB46}"/>
              </a:ext>
            </a:extLst>
          </p:cNvPr>
          <p:cNvCxnSpPr>
            <a:cxnSpLocks/>
          </p:cNvCxnSpPr>
          <p:nvPr/>
        </p:nvCxnSpPr>
        <p:spPr>
          <a:xfrm>
            <a:off x="8352521"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67CB4E40-B968-AABE-2D67-267E2EA4536A}"/>
              </a:ext>
            </a:extLst>
          </p:cNvPr>
          <p:cNvCxnSpPr>
            <a:cxnSpLocks/>
          </p:cNvCxnSpPr>
          <p:nvPr/>
        </p:nvCxnSpPr>
        <p:spPr>
          <a:xfrm>
            <a:off x="872123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3DC344E1-90C1-6B1E-25E7-43249A8D20CF}"/>
              </a:ext>
            </a:extLst>
          </p:cNvPr>
          <p:cNvCxnSpPr>
            <a:cxnSpLocks/>
          </p:cNvCxnSpPr>
          <p:nvPr/>
        </p:nvCxnSpPr>
        <p:spPr>
          <a:xfrm>
            <a:off x="911943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16E5F977-31CC-FCB0-2CB8-94AC7BC6C4FF}"/>
              </a:ext>
            </a:extLst>
          </p:cNvPr>
          <p:cNvCxnSpPr>
            <a:cxnSpLocks/>
          </p:cNvCxnSpPr>
          <p:nvPr/>
        </p:nvCxnSpPr>
        <p:spPr>
          <a:xfrm>
            <a:off x="9488152"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4A591B67-74FF-21EF-DDB1-317FD04820E0}"/>
              </a:ext>
            </a:extLst>
          </p:cNvPr>
          <p:cNvCxnSpPr>
            <a:cxnSpLocks/>
          </p:cNvCxnSpPr>
          <p:nvPr/>
        </p:nvCxnSpPr>
        <p:spPr>
          <a:xfrm>
            <a:off x="9856862" y="919315"/>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ABAEBB42-E758-C51F-8E50-1354DC483B71}"/>
              </a:ext>
            </a:extLst>
          </p:cNvPr>
          <p:cNvCxnSpPr>
            <a:cxnSpLocks/>
          </p:cNvCxnSpPr>
          <p:nvPr/>
        </p:nvCxnSpPr>
        <p:spPr>
          <a:xfrm>
            <a:off x="10205909" y="92423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395BAA29-CA2A-4B35-0912-F17CE498D0EC}"/>
              </a:ext>
            </a:extLst>
          </p:cNvPr>
          <p:cNvCxnSpPr>
            <a:cxnSpLocks/>
          </p:cNvCxnSpPr>
          <p:nvPr/>
        </p:nvCxnSpPr>
        <p:spPr>
          <a:xfrm>
            <a:off x="10584449" y="919314"/>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58010895-A650-960D-6E73-CD6BA7C06479}"/>
              </a:ext>
            </a:extLst>
          </p:cNvPr>
          <p:cNvCxnSpPr>
            <a:cxnSpLocks/>
          </p:cNvCxnSpPr>
          <p:nvPr/>
        </p:nvCxnSpPr>
        <p:spPr>
          <a:xfrm>
            <a:off x="10962993"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99B36698-022F-8EB1-04AA-6BC83C7F11BC}"/>
              </a:ext>
            </a:extLst>
          </p:cNvPr>
          <p:cNvCxnSpPr>
            <a:cxnSpLocks/>
          </p:cNvCxnSpPr>
          <p:nvPr/>
        </p:nvCxnSpPr>
        <p:spPr>
          <a:xfrm>
            <a:off x="11351366" y="919315"/>
            <a:ext cx="285135" cy="0"/>
          </a:xfrm>
          <a:prstGeom prst="line">
            <a:avLst/>
          </a:prstGeom>
          <a:ln w="38100"/>
        </p:spPr>
        <p:style>
          <a:lnRef idx="3">
            <a:schemeClr val="dk1"/>
          </a:lnRef>
          <a:fillRef idx="0">
            <a:schemeClr val="dk1"/>
          </a:fillRef>
          <a:effectRef idx="2">
            <a:schemeClr val="dk1"/>
          </a:effectRef>
          <a:fontRef idx="minor">
            <a:schemeClr val="tx1"/>
          </a:fontRef>
        </p:style>
      </p:cxnSp>
      <p:pic>
        <p:nvPicPr>
          <p:cNvPr id="52" name="Graphic 51" descr="Bus with solid fill">
            <a:extLst>
              <a:ext uri="{FF2B5EF4-FFF2-40B4-BE49-F238E27FC236}">
                <a16:creationId xmlns:a16="http://schemas.microsoft.com/office/drawing/2014/main" id="{3BCC5308-DA51-6AF2-EB00-EE1EEEBD73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08461" y="460037"/>
            <a:ext cx="571143" cy="571143"/>
          </a:xfrm>
          <a:prstGeom prst="rect">
            <a:avLst/>
          </a:prstGeom>
        </p:spPr>
      </p:pic>
      <p:sp>
        <p:nvSpPr>
          <p:cNvPr id="3" name="TextBox 2">
            <a:extLst>
              <a:ext uri="{FF2B5EF4-FFF2-40B4-BE49-F238E27FC236}">
                <a16:creationId xmlns:a16="http://schemas.microsoft.com/office/drawing/2014/main" id="{BD8B2834-9CE8-ED0C-42C0-26FDD9DCDFED}"/>
              </a:ext>
            </a:extLst>
          </p:cNvPr>
          <p:cNvSpPr txBox="1"/>
          <p:nvPr/>
        </p:nvSpPr>
        <p:spPr>
          <a:xfrm>
            <a:off x="51631" y="1165754"/>
            <a:ext cx="5562600" cy="646331"/>
          </a:xfrm>
          <a:prstGeom prst="rect">
            <a:avLst/>
          </a:prstGeom>
          <a:noFill/>
        </p:spPr>
        <p:txBody>
          <a:bodyPr wrap="square">
            <a:spAutoFit/>
          </a:bodyPr>
          <a:lstStyle/>
          <a:p>
            <a:pPr algn="ctr"/>
            <a:r>
              <a:rPr lang="en-IN" sz="3600" dirty="0">
                <a:latin typeface="Britannic Bold" panose="020B0903060703020204" pitchFamily="34" charset="0"/>
              </a:rPr>
              <a:t>Rough Sketch for UI</a:t>
            </a:r>
          </a:p>
        </p:txBody>
      </p:sp>
      <p:pic>
        <p:nvPicPr>
          <p:cNvPr id="10" name="Picture 9">
            <a:extLst>
              <a:ext uri="{FF2B5EF4-FFF2-40B4-BE49-F238E27FC236}">
                <a16:creationId xmlns:a16="http://schemas.microsoft.com/office/drawing/2014/main" id="{41019C50-84C3-EA5F-A9E6-2FA263C4C4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2943" y="1749299"/>
            <a:ext cx="9340668" cy="4194298"/>
          </a:xfrm>
          <a:prstGeom prst="rect">
            <a:avLst/>
          </a:prstGeom>
        </p:spPr>
      </p:pic>
      <p:sp>
        <p:nvSpPr>
          <p:cNvPr id="11" name="TextBox 10">
            <a:extLst>
              <a:ext uri="{FF2B5EF4-FFF2-40B4-BE49-F238E27FC236}">
                <a16:creationId xmlns:a16="http://schemas.microsoft.com/office/drawing/2014/main" id="{ECB24615-872E-DC66-275E-401902A12880}"/>
              </a:ext>
            </a:extLst>
          </p:cNvPr>
          <p:cNvSpPr txBox="1"/>
          <p:nvPr/>
        </p:nvSpPr>
        <p:spPr>
          <a:xfrm>
            <a:off x="4134470" y="5938682"/>
            <a:ext cx="3795261" cy="369332"/>
          </a:xfrm>
          <a:prstGeom prst="rect">
            <a:avLst/>
          </a:prstGeom>
          <a:noFill/>
        </p:spPr>
        <p:txBody>
          <a:bodyPr wrap="square" rtlCol="0">
            <a:spAutoFit/>
          </a:bodyPr>
          <a:lstStyle/>
          <a:p>
            <a:pPr algn="ctr"/>
            <a:r>
              <a:rPr lang="en-IN" dirty="0"/>
              <a:t>Public user interface</a:t>
            </a:r>
          </a:p>
        </p:txBody>
      </p:sp>
      <p:cxnSp>
        <p:nvCxnSpPr>
          <p:cNvPr id="14" name="Connector: Elbow 13">
            <a:extLst>
              <a:ext uri="{FF2B5EF4-FFF2-40B4-BE49-F238E27FC236}">
                <a16:creationId xmlns:a16="http://schemas.microsoft.com/office/drawing/2014/main" id="{A570B123-8669-A63A-1B89-FDF229A49994}"/>
              </a:ext>
            </a:extLst>
          </p:cNvPr>
          <p:cNvCxnSpPr/>
          <p:nvPr/>
        </p:nvCxnSpPr>
        <p:spPr>
          <a:xfrm flipV="1">
            <a:off x="4134470" y="1655270"/>
            <a:ext cx="2590803" cy="71430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05B1508-9529-3FCB-A9E7-9C66FE134B02}"/>
              </a:ext>
            </a:extLst>
          </p:cNvPr>
          <p:cNvSpPr txBox="1"/>
          <p:nvPr/>
        </p:nvSpPr>
        <p:spPr>
          <a:xfrm>
            <a:off x="6664857" y="1493031"/>
            <a:ext cx="1343766" cy="307777"/>
          </a:xfrm>
          <a:prstGeom prst="rect">
            <a:avLst/>
          </a:prstGeom>
          <a:noFill/>
        </p:spPr>
        <p:txBody>
          <a:bodyPr wrap="none" rtlCol="0">
            <a:spAutoFit/>
          </a:bodyPr>
          <a:lstStyle/>
          <a:p>
            <a:r>
              <a:rPr lang="en-IN" sz="1400" dirty="0"/>
              <a:t>Bus shown here</a:t>
            </a:r>
          </a:p>
        </p:txBody>
      </p:sp>
      <p:cxnSp>
        <p:nvCxnSpPr>
          <p:cNvPr id="34" name="Connector: Elbow 33">
            <a:extLst>
              <a:ext uri="{FF2B5EF4-FFF2-40B4-BE49-F238E27FC236}">
                <a16:creationId xmlns:a16="http://schemas.microsoft.com/office/drawing/2014/main" id="{9400F88F-CEF7-7296-639C-5361C5A0CEF4}"/>
              </a:ext>
            </a:extLst>
          </p:cNvPr>
          <p:cNvCxnSpPr/>
          <p:nvPr/>
        </p:nvCxnSpPr>
        <p:spPr>
          <a:xfrm flipV="1">
            <a:off x="4925970" y="2012422"/>
            <a:ext cx="3513563" cy="153702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E3F021E-5576-8802-7F59-946D0EFF9935}"/>
              </a:ext>
            </a:extLst>
          </p:cNvPr>
          <p:cNvSpPr txBox="1"/>
          <p:nvPr/>
        </p:nvSpPr>
        <p:spPr>
          <a:xfrm>
            <a:off x="8360925" y="1851910"/>
            <a:ext cx="1059777" cy="307777"/>
          </a:xfrm>
          <a:prstGeom prst="rect">
            <a:avLst/>
          </a:prstGeom>
          <a:noFill/>
        </p:spPr>
        <p:txBody>
          <a:bodyPr wrap="none" rtlCol="0">
            <a:spAutoFit/>
          </a:bodyPr>
          <a:lstStyle/>
          <a:p>
            <a:r>
              <a:rPr lang="en-IN" sz="1400" dirty="0"/>
              <a:t>Stop Names</a:t>
            </a:r>
          </a:p>
        </p:txBody>
      </p:sp>
      <p:cxnSp>
        <p:nvCxnSpPr>
          <p:cNvPr id="50" name="Straight Arrow Connector 49">
            <a:extLst>
              <a:ext uri="{FF2B5EF4-FFF2-40B4-BE49-F238E27FC236}">
                <a16:creationId xmlns:a16="http://schemas.microsoft.com/office/drawing/2014/main" id="{57E6630D-1AE9-10EF-5AEF-3315266078C6}"/>
              </a:ext>
            </a:extLst>
          </p:cNvPr>
          <p:cNvCxnSpPr/>
          <p:nvPr/>
        </p:nvCxnSpPr>
        <p:spPr>
          <a:xfrm flipV="1">
            <a:off x="9630719" y="1851910"/>
            <a:ext cx="368710" cy="8224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C78B68EF-98C8-A4F4-6EFC-3CCE5A5AC05D}"/>
              </a:ext>
            </a:extLst>
          </p:cNvPr>
          <p:cNvSpPr txBox="1"/>
          <p:nvPr/>
        </p:nvSpPr>
        <p:spPr>
          <a:xfrm>
            <a:off x="9909509" y="1611017"/>
            <a:ext cx="1385059" cy="307777"/>
          </a:xfrm>
          <a:prstGeom prst="rect">
            <a:avLst/>
          </a:prstGeom>
          <a:noFill/>
        </p:spPr>
        <p:txBody>
          <a:bodyPr wrap="none" rtlCol="0">
            <a:spAutoFit/>
          </a:bodyPr>
          <a:lstStyle/>
          <a:p>
            <a:r>
              <a:rPr lang="en-IN" sz="1400" dirty="0"/>
              <a:t>Live Logs display</a:t>
            </a:r>
          </a:p>
        </p:txBody>
      </p:sp>
      <p:sp>
        <p:nvSpPr>
          <p:cNvPr id="53" name="Left Brace 52">
            <a:extLst>
              <a:ext uri="{FF2B5EF4-FFF2-40B4-BE49-F238E27FC236}">
                <a16:creationId xmlns:a16="http://schemas.microsoft.com/office/drawing/2014/main" id="{706DC5FB-5A14-CC8A-9D11-D462049574C8}"/>
              </a:ext>
            </a:extLst>
          </p:cNvPr>
          <p:cNvSpPr/>
          <p:nvPr/>
        </p:nvSpPr>
        <p:spPr>
          <a:xfrm>
            <a:off x="1376518" y="2733367"/>
            <a:ext cx="226141" cy="87507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4" name="TextBox 53">
            <a:extLst>
              <a:ext uri="{FF2B5EF4-FFF2-40B4-BE49-F238E27FC236}">
                <a16:creationId xmlns:a16="http://schemas.microsoft.com/office/drawing/2014/main" id="{CB383401-33FC-477E-8F57-D009A8FE40ED}"/>
              </a:ext>
            </a:extLst>
          </p:cNvPr>
          <p:cNvSpPr txBox="1"/>
          <p:nvPr/>
        </p:nvSpPr>
        <p:spPr>
          <a:xfrm>
            <a:off x="390803" y="2895103"/>
            <a:ext cx="1081578" cy="523220"/>
          </a:xfrm>
          <a:prstGeom prst="rect">
            <a:avLst/>
          </a:prstGeom>
          <a:noFill/>
        </p:spPr>
        <p:txBody>
          <a:bodyPr wrap="none" rtlCol="0">
            <a:spAutoFit/>
          </a:bodyPr>
          <a:lstStyle/>
          <a:p>
            <a:r>
              <a:rPr lang="en-IN" sz="1400" dirty="0"/>
              <a:t>Route &amp; Bus</a:t>
            </a:r>
          </a:p>
          <a:p>
            <a:r>
              <a:rPr lang="en-IN" sz="1400" dirty="0"/>
              <a:t>Selection</a:t>
            </a:r>
          </a:p>
        </p:txBody>
      </p:sp>
      <p:sp>
        <p:nvSpPr>
          <p:cNvPr id="55" name="Left Brace 54">
            <a:extLst>
              <a:ext uri="{FF2B5EF4-FFF2-40B4-BE49-F238E27FC236}">
                <a16:creationId xmlns:a16="http://schemas.microsoft.com/office/drawing/2014/main" id="{EBF5863F-94A6-2A81-640A-DE02EF1AFA5E}"/>
              </a:ext>
            </a:extLst>
          </p:cNvPr>
          <p:cNvSpPr/>
          <p:nvPr/>
        </p:nvSpPr>
        <p:spPr>
          <a:xfrm>
            <a:off x="1332274" y="4635913"/>
            <a:ext cx="226141" cy="87507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6" name="TextBox 55">
            <a:extLst>
              <a:ext uri="{FF2B5EF4-FFF2-40B4-BE49-F238E27FC236}">
                <a16:creationId xmlns:a16="http://schemas.microsoft.com/office/drawing/2014/main" id="{2344F4B0-B458-7AE9-54BC-D0E4E2EB3FEE}"/>
              </a:ext>
            </a:extLst>
          </p:cNvPr>
          <p:cNvSpPr txBox="1"/>
          <p:nvPr/>
        </p:nvSpPr>
        <p:spPr>
          <a:xfrm>
            <a:off x="376053" y="4748486"/>
            <a:ext cx="1120756" cy="523220"/>
          </a:xfrm>
          <a:prstGeom prst="rect">
            <a:avLst/>
          </a:prstGeom>
          <a:noFill/>
        </p:spPr>
        <p:txBody>
          <a:bodyPr wrap="none" rtlCol="0">
            <a:spAutoFit/>
          </a:bodyPr>
          <a:lstStyle/>
          <a:p>
            <a:r>
              <a:rPr lang="en-IN" sz="1400" dirty="0"/>
              <a:t>Needed</a:t>
            </a:r>
          </a:p>
          <a:p>
            <a:r>
              <a:rPr lang="en-IN" sz="1400" dirty="0" err="1"/>
              <a:t>Informations</a:t>
            </a:r>
            <a:endParaRPr lang="en-IN" sz="1400" dirty="0"/>
          </a:p>
        </p:txBody>
      </p:sp>
      <p:pic>
        <p:nvPicPr>
          <p:cNvPr id="57" name="Picture 56">
            <a:extLst>
              <a:ext uri="{FF2B5EF4-FFF2-40B4-BE49-F238E27FC236}">
                <a16:creationId xmlns:a16="http://schemas.microsoft.com/office/drawing/2014/main" id="{750B1DEB-D630-9FED-E628-EEEDE4C4F158}"/>
              </a:ext>
            </a:extLst>
          </p:cNvPr>
          <p:cNvPicPr>
            <a:picLocks noChangeAspect="1"/>
          </p:cNvPicPr>
          <p:nvPr/>
        </p:nvPicPr>
        <p:blipFill>
          <a:blip r:embed="rId5">
            <a:extLst>
              <a:ext uri="{28A0092B-C50C-407E-A947-70E740481C1C}">
                <a14:useLocalDpi xmlns:a14="http://schemas.microsoft.com/office/drawing/2010/main" val="0"/>
              </a:ext>
            </a:extLst>
          </a:blip>
          <a:srcRect l="16380" t="21238" r="15448" b="27025"/>
          <a:stretch>
            <a:fillRect/>
          </a:stretch>
        </p:blipFill>
        <p:spPr>
          <a:xfrm>
            <a:off x="270068" y="160480"/>
            <a:ext cx="435996" cy="330886"/>
          </a:xfrm>
          <a:prstGeom prst="rect">
            <a:avLst/>
          </a:prstGeom>
        </p:spPr>
      </p:pic>
    </p:spTree>
    <p:extLst>
      <p:ext uri="{BB962C8B-B14F-4D97-AF65-F5344CB8AC3E}">
        <p14:creationId xmlns:p14="http://schemas.microsoft.com/office/powerpoint/2010/main" val="971518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1EF4D-8D0D-1574-88C2-9DAE5E082B77}"/>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DEACBB00-8B11-7742-E6A4-A04CD5820C6D}"/>
              </a:ext>
            </a:extLst>
          </p:cNvPr>
          <p:cNvSpPr>
            <a:spLocks noGrp="1"/>
          </p:cNvSpPr>
          <p:nvPr>
            <p:ph type="ftr" sz="quarter" idx="11"/>
          </p:nvPr>
        </p:nvSpPr>
        <p:spPr/>
        <p:txBody>
          <a:bodyPr/>
          <a:lstStyle/>
          <a:p>
            <a:r>
              <a:rPr lang="en-IN" b="1"/>
              <a:t>Project Review 0</a:t>
            </a:r>
            <a:endParaRPr lang="en-IN" b="1" dirty="0"/>
          </a:p>
        </p:txBody>
      </p:sp>
      <p:sp>
        <p:nvSpPr>
          <p:cNvPr id="6" name="Slide Number Placeholder 5">
            <a:extLst>
              <a:ext uri="{FF2B5EF4-FFF2-40B4-BE49-F238E27FC236}">
                <a16:creationId xmlns:a16="http://schemas.microsoft.com/office/drawing/2014/main" id="{93DBF68F-E104-32F6-1FFD-7579476B058B}"/>
              </a:ext>
            </a:extLst>
          </p:cNvPr>
          <p:cNvSpPr>
            <a:spLocks noGrp="1"/>
          </p:cNvSpPr>
          <p:nvPr>
            <p:ph type="sldNum" sz="quarter" idx="12"/>
          </p:nvPr>
        </p:nvSpPr>
        <p:spPr/>
        <p:txBody>
          <a:bodyPr/>
          <a:lstStyle/>
          <a:p>
            <a:fld id="{4912F8CF-BD92-4E9C-97A8-FB8335672A19}" type="slidenum">
              <a:rPr lang="en-IN" b="1" smtClean="0"/>
              <a:t>5</a:t>
            </a:fld>
            <a:endParaRPr lang="en-IN" b="1" dirty="0"/>
          </a:p>
        </p:txBody>
      </p:sp>
      <p:sp>
        <p:nvSpPr>
          <p:cNvPr id="7" name="TextBox 6">
            <a:extLst>
              <a:ext uri="{FF2B5EF4-FFF2-40B4-BE49-F238E27FC236}">
                <a16:creationId xmlns:a16="http://schemas.microsoft.com/office/drawing/2014/main" id="{D1B7B5FE-735C-8ADB-5DFB-3F06F97A9CF9}"/>
              </a:ext>
            </a:extLst>
          </p:cNvPr>
          <p:cNvSpPr txBox="1"/>
          <p:nvPr/>
        </p:nvSpPr>
        <p:spPr>
          <a:xfrm>
            <a:off x="658761" y="159876"/>
            <a:ext cx="2428568" cy="307777"/>
          </a:xfrm>
          <a:prstGeom prst="rect">
            <a:avLst/>
          </a:prstGeom>
          <a:noFill/>
        </p:spPr>
        <p:txBody>
          <a:bodyPr wrap="square" rtlCol="0">
            <a:spAutoFit/>
          </a:bodyPr>
          <a:lstStyle/>
          <a:p>
            <a:r>
              <a:rPr lang="en-IN" sz="1400" b="1" dirty="0">
                <a:latin typeface="Dubai" panose="020B0503030403030204" pitchFamily="34" charset="-78"/>
                <a:cs typeface="Dubai" panose="020B0503030403030204" pitchFamily="34" charset="-78"/>
              </a:rPr>
              <a:t>Smart Transit Manager</a:t>
            </a:r>
          </a:p>
        </p:txBody>
      </p:sp>
      <p:sp>
        <p:nvSpPr>
          <p:cNvPr id="2" name="Date Placeholder 1">
            <a:extLst>
              <a:ext uri="{FF2B5EF4-FFF2-40B4-BE49-F238E27FC236}">
                <a16:creationId xmlns:a16="http://schemas.microsoft.com/office/drawing/2014/main" id="{04B07BCC-519A-4D2E-062B-9887F834005B}"/>
              </a:ext>
            </a:extLst>
          </p:cNvPr>
          <p:cNvSpPr>
            <a:spLocks noGrp="1"/>
          </p:cNvSpPr>
          <p:nvPr>
            <p:ph type="dt" sz="half" idx="10"/>
          </p:nvPr>
        </p:nvSpPr>
        <p:spPr/>
        <p:txBody>
          <a:bodyPr/>
          <a:lstStyle/>
          <a:p>
            <a:fld id="{876B7D09-CD3A-4E68-A144-A3644A533F36}" type="datetime1">
              <a:rPr lang="en-IN" b="1" smtClean="0"/>
              <a:t>19-09-2025</a:t>
            </a:fld>
            <a:endParaRPr lang="en-IN" b="1" dirty="0"/>
          </a:p>
        </p:txBody>
      </p:sp>
      <p:cxnSp>
        <p:nvCxnSpPr>
          <p:cNvPr id="8" name="Straight Connector 7">
            <a:extLst>
              <a:ext uri="{FF2B5EF4-FFF2-40B4-BE49-F238E27FC236}">
                <a16:creationId xmlns:a16="http://schemas.microsoft.com/office/drawing/2014/main" id="{9D771F87-7FB2-E5A7-691B-4500A157253D}"/>
              </a:ext>
            </a:extLst>
          </p:cNvPr>
          <p:cNvCxnSpPr>
            <a:cxnSpLocks/>
          </p:cNvCxnSpPr>
          <p:nvPr/>
        </p:nvCxnSpPr>
        <p:spPr>
          <a:xfrm>
            <a:off x="363794" y="821619"/>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5ABDC9-E458-44A0-6F12-81F7FD54F6EC}"/>
              </a:ext>
            </a:extLst>
          </p:cNvPr>
          <p:cNvCxnSpPr>
            <a:cxnSpLocks/>
          </p:cNvCxnSpPr>
          <p:nvPr/>
        </p:nvCxnSpPr>
        <p:spPr>
          <a:xfrm>
            <a:off x="363794" y="1003516"/>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7786D5-598C-15CE-A1A1-F1DE32BE5770}"/>
              </a:ext>
            </a:extLst>
          </p:cNvPr>
          <p:cNvCxnSpPr>
            <a:cxnSpLocks/>
          </p:cNvCxnSpPr>
          <p:nvPr/>
        </p:nvCxnSpPr>
        <p:spPr>
          <a:xfrm>
            <a:off x="37362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4D1B4E8C-A1AE-9D5E-53C3-F4F7C7ECEA40}"/>
              </a:ext>
            </a:extLst>
          </p:cNvPr>
          <p:cNvCxnSpPr>
            <a:cxnSpLocks/>
          </p:cNvCxnSpPr>
          <p:nvPr/>
        </p:nvCxnSpPr>
        <p:spPr>
          <a:xfrm>
            <a:off x="762002"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5705B85E-EA4A-9CFD-7BFC-2948BF7CD7CA}"/>
              </a:ext>
            </a:extLst>
          </p:cNvPr>
          <p:cNvCxnSpPr>
            <a:cxnSpLocks/>
          </p:cNvCxnSpPr>
          <p:nvPr/>
        </p:nvCxnSpPr>
        <p:spPr>
          <a:xfrm>
            <a:off x="115037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9283D7C7-78F2-830E-3685-93D57B4F3EC7}"/>
              </a:ext>
            </a:extLst>
          </p:cNvPr>
          <p:cNvCxnSpPr>
            <a:cxnSpLocks/>
          </p:cNvCxnSpPr>
          <p:nvPr/>
        </p:nvCxnSpPr>
        <p:spPr>
          <a:xfrm>
            <a:off x="1519084" y="90948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60216B68-1BD9-95DD-5AB4-3F5481D5EEE6}"/>
              </a:ext>
            </a:extLst>
          </p:cNvPr>
          <p:cNvCxnSpPr>
            <a:cxnSpLocks/>
          </p:cNvCxnSpPr>
          <p:nvPr/>
        </p:nvCxnSpPr>
        <p:spPr>
          <a:xfrm>
            <a:off x="1917296"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052FA3BB-F9F0-93B9-8B53-D68D9AA13488}"/>
              </a:ext>
            </a:extLst>
          </p:cNvPr>
          <p:cNvCxnSpPr>
            <a:cxnSpLocks/>
          </p:cNvCxnSpPr>
          <p:nvPr/>
        </p:nvCxnSpPr>
        <p:spPr>
          <a:xfrm>
            <a:off x="2286002"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392C2B82-EB54-B4DA-0A75-9322FD3454EC}"/>
              </a:ext>
            </a:extLst>
          </p:cNvPr>
          <p:cNvCxnSpPr>
            <a:cxnSpLocks/>
          </p:cNvCxnSpPr>
          <p:nvPr/>
        </p:nvCxnSpPr>
        <p:spPr>
          <a:xfrm>
            <a:off x="2664548"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9003D19D-08B6-9661-5A72-AE6889008ADB}"/>
              </a:ext>
            </a:extLst>
          </p:cNvPr>
          <p:cNvCxnSpPr>
            <a:cxnSpLocks/>
          </p:cNvCxnSpPr>
          <p:nvPr/>
        </p:nvCxnSpPr>
        <p:spPr>
          <a:xfrm>
            <a:off x="3033255"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883D729A-A12F-F63D-7674-8F475B8E88AE}"/>
              </a:ext>
            </a:extLst>
          </p:cNvPr>
          <p:cNvCxnSpPr>
            <a:cxnSpLocks/>
          </p:cNvCxnSpPr>
          <p:nvPr/>
        </p:nvCxnSpPr>
        <p:spPr>
          <a:xfrm>
            <a:off x="3421629"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AFE5B5F7-2766-7C30-2817-0CBE161B91E2}"/>
              </a:ext>
            </a:extLst>
          </p:cNvPr>
          <p:cNvCxnSpPr>
            <a:cxnSpLocks/>
          </p:cNvCxnSpPr>
          <p:nvPr/>
        </p:nvCxnSpPr>
        <p:spPr>
          <a:xfrm>
            <a:off x="379033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1857187E-B0A0-6722-5759-C7D0B09E461F}"/>
              </a:ext>
            </a:extLst>
          </p:cNvPr>
          <p:cNvCxnSpPr>
            <a:cxnSpLocks/>
          </p:cNvCxnSpPr>
          <p:nvPr/>
        </p:nvCxnSpPr>
        <p:spPr>
          <a:xfrm>
            <a:off x="4188545"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83BFEBE2-B5CD-AB11-420B-9FE3F39EF642}"/>
              </a:ext>
            </a:extLst>
          </p:cNvPr>
          <p:cNvCxnSpPr>
            <a:cxnSpLocks/>
          </p:cNvCxnSpPr>
          <p:nvPr/>
        </p:nvCxnSpPr>
        <p:spPr>
          <a:xfrm>
            <a:off x="4557260"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D4BCCA55-62B9-EBAA-8C0A-78E957C5628A}"/>
              </a:ext>
            </a:extLst>
          </p:cNvPr>
          <p:cNvCxnSpPr>
            <a:cxnSpLocks/>
          </p:cNvCxnSpPr>
          <p:nvPr/>
        </p:nvCxnSpPr>
        <p:spPr>
          <a:xfrm>
            <a:off x="492597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D4E6078F-C84A-E82C-B048-188F978658D8}"/>
              </a:ext>
            </a:extLst>
          </p:cNvPr>
          <p:cNvCxnSpPr>
            <a:cxnSpLocks/>
          </p:cNvCxnSpPr>
          <p:nvPr/>
        </p:nvCxnSpPr>
        <p:spPr>
          <a:xfrm>
            <a:off x="527501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2D602988-E7E4-71AC-582B-CAC8CB543CDD}"/>
              </a:ext>
            </a:extLst>
          </p:cNvPr>
          <p:cNvCxnSpPr>
            <a:cxnSpLocks/>
          </p:cNvCxnSpPr>
          <p:nvPr/>
        </p:nvCxnSpPr>
        <p:spPr>
          <a:xfrm>
            <a:off x="5653557" y="91439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9AD25758-FD93-D7E7-BCAB-9D0689B47071}"/>
              </a:ext>
            </a:extLst>
          </p:cNvPr>
          <p:cNvCxnSpPr>
            <a:cxnSpLocks/>
          </p:cNvCxnSpPr>
          <p:nvPr/>
        </p:nvCxnSpPr>
        <p:spPr>
          <a:xfrm>
            <a:off x="6032101"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55E119C8-B943-098B-BCA3-524E7E8E537B}"/>
              </a:ext>
            </a:extLst>
          </p:cNvPr>
          <p:cNvCxnSpPr>
            <a:cxnSpLocks/>
          </p:cNvCxnSpPr>
          <p:nvPr/>
        </p:nvCxnSpPr>
        <p:spPr>
          <a:xfrm>
            <a:off x="6440138"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43142554-28F6-6BF7-F2D2-6624B53E4B99}"/>
              </a:ext>
            </a:extLst>
          </p:cNvPr>
          <p:cNvCxnSpPr>
            <a:cxnSpLocks/>
          </p:cNvCxnSpPr>
          <p:nvPr/>
        </p:nvCxnSpPr>
        <p:spPr>
          <a:xfrm>
            <a:off x="684818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3775680B-A60A-6692-C65B-8A0C5327278D}"/>
              </a:ext>
            </a:extLst>
          </p:cNvPr>
          <p:cNvCxnSpPr>
            <a:cxnSpLocks/>
          </p:cNvCxnSpPr>
          <p:nvPr/>
        </p:nvCxnSpPr>
        <p:spPr>
          <a:xfrm>
            <a:off x="7216894"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97BD41A2-7726-0B97-CECA-4F61B6E2FA51}"/>
              </a:ext>
            </a:extLst>
          </p:cNvPr>
          <p:cNvCxnSpPr>
            <a:cxnSpLocks/>
          </p:cNvCxnSpPr>
          <p:nvPr/>
        </p:nvCxnSpPr>
        <p:spPr>
          <a:xfrm>
            <a:off x="7595440"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7578751D-1D1B-C21E-6634-955DA574F561}"/>
              </a:ext>
            </a:extLst>
          </p:cNvPr>
          <p:cNvCxnSpPr>
            <a:cxnSpLocks/>
          </p:cNvCxnSpPr>
          <p:nvPr/>
        </p:nvCxnSpPr>
        <p:spPr>
          <a:xfrm>
            <a:off x="7964147" y="914401"/>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81055C3E-E463-E521-1386-1E492EBCD59D}"/>
              </a:ext>
            </a:extLst>
          </p:cNvPr>
          <p:cNvCxnSpPr>
            <a:cxnSpLocks/>
          </p:cNvCxnSpPr>
          <p:nvPr/>
        </p:nvCxnSpPr>
        <p:spPr>
          <a:xfrm>
            <a:off x="8352521"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997F457F-385B-00EC-6B0B-41DBD8A84C80}"/>
              </a:ext>
            </a:extLst>
          </p:cNvPr>
          <p:cNvCxnSpPr>
            <a:cxnSpLocks/>
          </p:cNvCxnSpPr>
          <p:nvPr/>
        </p:nvCxnSpPr>
        <p:spPr>
          <a:xfrm>
            <a:off x="872123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B6641260-F50C-4F43-0594-9DD68032A25B}"/>
              </a:ext>
            </a:extLst>
          </p:cNvPr>
          <p:cNvCxnSpPr>
            <a:cxnSpLocks/>
          </p:cNvCxnSpPr>
          <p:nvPr/>
        </p:nvCxnSpPr>
        <p:spPr>
          <a:xfrm>
            <a:off x="911943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7079FABE-D51A-F8E0-8795-FB4AA7A0A7C9}"/>
              </a:ext>
            </a:extLst>
          </p:cNvPr>
          <p:cNvCxnSpPr>
            <a:cxnSpLocks/>
          </p:cNvCxnSpPr>
          <p:nvPr/>
        </p:nvCxnSpPr>
        <p:spPr>
          <a:xfrm>
            <a:off x="9488152"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1F34A719-0383-DAF3-1EA5-F3F353B7BB0A}"/>
              </a:ext>
            </a:extLst>
          </p:cNvPr>
          <p:cNvCxnSpPr>
            <a:cxnSpLocks/>
          </p:cNvCxnSpPr>
          <p:nvPr/>
        </p:nvCxnSpPr>
        <p:spPr>
          <a:xfrm>
            <a:off x="9856862" y="919315"/>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0EC3D75D-1BC1-05FE-878B-E0F92FE2C71D}"/>
              </a:ext>
            </a:extLst>
          </p:cNvPr>
          <p:cNvCxnSpPr>
            <a:cxnSpLocks/>
          </p:cNvCxnSpPr>
          <p:nvPr/>
        </p:nvCxnSpPr>
        <p:spPr>
          <a:xfrm>
            <a:off x="10205909" y="92423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BC8E7273-3F7A-649F-BF7C-EE1570126635}"/>
              </a:ext>
            </a:extLst>
          </p:cNvPr>
          <p:cNvCxnSpPr>
            <a:cxnSpLocks/>
          </p:cNvCxnSpPr>
          <p:nvPr/>
        </p:nvCxnSpPr>
        <p:spPr>
          <a:xfrm>
            <a:off x="10584449" y="919314"/>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3F69289C-5895-E762-543F-CF5D8A84F168}"/>
              </a:ext>
            </a:extLst>
          </p:cNvPr>
          <p:cNvCxnSpPr>
            <a:cxnSpLocks/>
          </p:cNvCxnSpPr>
          <p:nvPr/>
        </p:nvCxnSpPr>
        <p:spPr>
          <a:xfrm>
            <a:off x="10962993"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AEA835D4-C5A7-A293-DBCE-307B22A70DDA}"/>
              </a:ext>
            </a:extLst>
          </p:cNvPr>
          <p:cNvCxnSpPr>
            <a:cxnSpLocks/>
          </p:cNvCxnSpPr>
          <p:nvPr/>
        </p:nvCxnSpPr>
        <p:spPr>
          <a:xfrm>
            <a:off x="11351366" y="919315"/>
            <a:ext cx="285135" cy="0"/>
          </a:xfrm>
          <a:prstGeom prst="line">
            <a:avLst/>
          </a:prstGeom>
          <a:ln w="38100"/>
        </p:spPr>
        <p:style>
          <a:lnRef idx="3">
            <a:schemeClr val="dk1"/>
          </a:lnRef>
          <a:fillRef idx="0">
            <a:schemeClr val="dk1"/>
          </a:fillRef>
          <a:effectRef idx="2">
            <a:schemeClr val="dk1"/>
          </a:effectRef>
          <a:fontRef idx="minor">
            <a:schemeClr val="tx1"/>
          </a:fontRef>
        </p:style>
      </p:cxnSp>
      <p:pic>
        <p:nvPicPr>
          <p:cNvPr id="52" name="Graphic 51" descr="Bus with solid fill">
            <a:extLst>
              <a:ext uri="{FF2B5EF4-FFF2-40B4-BE49-F238E27FC236}">
                <a16:creationId xmlns:a16="http://schemas.microsoft.com/office/drawing/2014/main" id="{620C01ED-0CE3-02BE-3E4F-073A9A5C59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08005" y="460037"/>
            <a:ext cx="571143" cy="571143"/>
          </a:xfrm>
          <a:prstGeom prst="rect">
            <a:avLst/>
          </a:prstGeom>
        </p:spPr>
      </p:pic>
      <p:sp>
        <p:nvSpPr>
          <p:cNvPr id="3" name="TextBox 2">
            <a:extLst>
              <a:ext uri="{FF2B5EF4-FFF2-40B4-BE49-F238E27FC236}">
                <a16:creationId xmlns:a16="http://schemas.microsoft.com/office/drawing/2014/main" id="{28A2E423-5A04-283F-D87F-1C635CD51DF2}"/>
              </a:ext>
            </a:extLst>
          </p:cNvPr>
          <p:cNvSpPr txBox="1"/>
          <p:nvPr/>
        </p:nvSpPr>
        <p:spPr>
          <a:xfrm>
            <a:off x="-351495" y="1343601"/>
            <a:ext cx="5562600" cy="646331"/>
          </a:xfrm>
          <a:prstGeom prst="rect">
            <a:avLst/>
          </a:prstGeom>
          <a:noFill/>
        </p:spPr>
        <p:txBody>
          <a:bodyPr wrap="square">
            <a:spAutoFit/>
          </a:bodyPr>
          <a:lstStyle/>
          <a:p>
            <a:pPr algn="ctr"/>
            <a:r>
              <a:rPr lang="en-IN" sz="3600" dirty="0">
                <a:latin typeface="Britannic Bold" panose="020B0903060703020204" pitchFamily="34" charset="0"/>
              </a:rPr>
              <a:t>Existing Model</a:t>
            </a:r>
          </a:p>
        </p:txBody>
      </p:sp>
      <p:sp>
        <p:nvSpPr>
          <p:cNvPr id="4" name="TextBox 3">
            <a:extLst>
              <a:ext uri="{FF2B5EF4-FFF2-40B4-BE49-F238E27FC236}">
                <a16:creationId xmlns:a16="http://schemas.microsoft.com/office/drawing/2014/main" id="{2F3FE4E0-F641-BAE0-2182-112E281F5790}"/>
              </a:ext>
            </a:extLst>
          </p:cNvPr>
          <p:cNvSpPr txBox="1"/>
          <p:nvPr/>
        </p:nvSpPr>
        <p:spPr>
          <a:xfrm>
            <a:off x="838200" y="2409428"/>
            <a:ext cx="10409928" cy="23529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000" dirty="0"/>
              <a:t>The existing model has a emerged features of tracking system ,but the problem with that is they always wanted you to login to access the features of their system</a:t>
            </a:r>
          </a:p>
          <a:p>
            <a:pPr marL="342900" indent="-342900">
              <a:lnSpc>
                <a:spcPct val="150000"/>
              </a:lnSpc>
              <a:buFont typeface="Arial" panose="020B0604020202020204" pitchFamily="34" charset="0"/>
              <a:buChar char="•"/>
            </a:pPr>
            <a:r>
              <a:rPr lang="en-IN" sz="2000" dirty="0"/>
              <a:t>This may concern about the user data privacy and bunch amount of login tries in the same location will cause the congestion in the network and server may slowdown to displaying results</a:t>
            </a:r>
          </a:p>
        </p:txBody>
      </p:sp>
      <p:pic>
        <p:nvPicPr>
          <p:cNvPr id="10" name="Picture 9">
            <a:extLst>
              <a:ext uri="{FF2B5EF4-FFF2-40B4-BE49-F238E27FC236}">
                <a16:creationId xmlns:a16="http://schemas.microsoft.com/office/drawing/2014/main" id="{60F490A2-9333-6B3E-B49B-97AD8011B066}"/>
              </a:ext>
            </a:extLst>
          </p:cNvPr>
          <p:cNvPicPr>
            <a:picLocks noChangeAspect="1"/>
          </p:cNvPicPr>
          <p:nvPr/>
        </p:nvPicPr>
        <p:blipFill>
          <a:blip r:embed="rId4">
            <a:extLst>
              <a:ext uri="{28A0092B-C50C-407E-A947-70E740481C1C}">
                <a14:useLocalDpi xmlns:a14="http://schemas.microsoft.com/office/drawing/2010/main" val="0"/>
              </a:ext>
            </a:extLst>
          </a:blip>
          <a:srcRect l="16380" t="21238" r="15448" b="27025"/>
          <a:stretch>
            <a:fillRect/>
          </a:stretch>
        </p:blipFill>
        <p:spPr>
          <a:xfrm>
            <a:off x="270068" y="160480"/>
            <a:ext cx="435996" cy="330886"/>
          </a:xfrm>
          <a:prstGeom prst="rect">
            <a:avLst/>
          </a:prstGeom>
        </p:spPr>
      </p:pic>
    </p:spTree>
    <p:extLst>
      <p:ext uri="{BB962C8B-B14F-4D97-AF65-F5344CB8AC3E}">
        <p14:creationId xmlns:p14="http://schemas.microsoft.com/office/powerpoint/2010/main" val="3033598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95ABD-7F94-43CF-0643-71E8090F3111}"/>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795343A4-8FAB-1084-78C3-8FF750B5899B}"/>
              </a:ext>
            </a:extLst>
          </p:cNvPr>
          <p:cNvSpPr>
            <a:spLocks noGrp="1"/>
          </p:cNvSpPr>
          <p:nvPr>
            <p:ph type="ftr" sz="quarter" idx="11"/>
          </p:nvPr>
        </p:nvSpPr>
        <p:spPr/>
        <p:txBody>
          <a:bodyPr/>
          <a:lstStyle/>
          <a:p>
            <a:r>
              <a:rPr lang="en-IN" b="1"/>
              <a:t>Project Review 0</a:t>
            </a:r>
            <a:endParaRPr lang="en-IN" b="1" dirty="0"/>
          </a:p>
        </p:txBody>
      </p:sp>
      <p:sp>
        <p:nvSpPr>
          <p:cNvPr id="6" name="Slide Number Placeholder 5">
            <a:extLst>
              <a:ext uri="{FF2B5EF4-FFF2-40B4-BE49-F238E27FC236}">
                <a16:creationId xmlns:a16="http://schemas.microsoft.com/office/drawing/2014/main" id="{91D57942-C572-E28F-A0AA-FA1AF1965C43}"/>
              </a:ext>
            </a:extLst>
          </p:cNvPr>
          <p:cNvSpPr>
            <a:spLocks noGrp="1"/>
          </p:cNvSpPr>
          <p:nvPr>
            <p:ph type="sldNum" sz="quarter" idx="12"/>
          </p:nvPr>
        </p:nvSpPr>
        <p:spPr/>
        <p:txBody>
          <a:bodyPr/>
          <a:lstStyle/>
          <a:p>
            <a:fld id="{4912F8CF-BD92-4E9C-97A8-FB8335672A19}" type="slidenum">
              <a:rPr lang="en-IN" b="1" smtClean="0"/>
              <a:t>6</a:t>
            </a:fld>
            <a:endParaRPr lang="en-IN" b="1" dirty="0"/>
          </a:p>
        </p:txBody>
      </p:sp>
      <p:sp>
        <p:nvSpPr>
          <p:cNvPr id="7" name="TextBox 6">
            <a:extLst>
              <a:ext uri="{FF2B5EF4-FFF2-40B4-BE49-F238E27FC236}">
                <a16:creationId xmlns:a16="http://schemas.microsoft.com/office/drawing/2014/main" id="{85D9E7B4-1CF5-F622-AB03-F1E00700A363}"/>
              </a:ext>
            </a:extLst>
          </p:cNvPr>
          <p:cNvSpPr txBox="1"/>
          <p:nvPr/>
        </p:nvSpPr>
        <p:spPr>
          <a:xfrm>
            <a:off x="658761" y="159876"/>
            <a:ext cx="2428568" cy="307777"/>
          </a:xfrm>
          <a:prstGeom prst="rect">
            <a:avLst/>
          </a:prstGeom>
          <a:noFill/>
        </p:spPr>
        <p:txBody>
          <a:bodyPr wrap="square" rtlCol="0">
            <a:spAutoFit/>
          </a:bodyPr>
          <a:lstStyle/>
          <a:p>
            <a:r>
              <a:rPr lang="en-IN" sz="1400" b="1" dirty="0">
                <a:latin typeface="Dubai" panose="020B0503030403030204" pitchFamily="34" charset="-78"/>
                <a:cs typeface="Dubai" panose="020B0503030403030204" pitchFamily="34" charset="-78"/>
              </a:rPr>
              <a:t>Smart Transit Manager</a:t>
            </a:r>
          </a:p>
        </p:txBody>
      </p:sp>
      <p:sp>
        <p:nvSpPr>
          <p:cNvPr id="2" name="Date Placeholder 1">
            <a:extLst>
              <a:ext uri="{FF2B5EF4-FFF2-40B4-BE49-F238E27FC236}">
                <a16:creationId xmlns:a16="http://schemas.microsoft.com/office/drawing/2014/main" id="{EDE87815-B12B-15BE-E422-41EFB45F4CEF}"/>
              </a:ext>
            </a:extLst>
          </p:cNvPr>
          <p:cNvSpPr>
            <a:spLocks noGrp="1"/>
          </p:cNvSpPr>
          <p:nvPr>
            <p:ph type="dt" sz="half" idx="10"/>
          </p:nvPr>
        </p:nvSpPr>
        <p:spPr/>
        <p:txBody>
          <a:bodyPr/>
          <a:lstStyle/>
          <a:p>
            <a:fld id="{981F4F65-59A9-4158-AC6B-F9288289EC87}" type="datetime1">
              <a:rPr lang="en-IN" b="1" smtClean="0"/>
              <a:t>19-09-2025</a:t>
            </a:fld>
            <a:endParaRPr lang="en-IN" b="1" dirty="0"/>
          </a:p>
        </p:txBody>
      </p:sp>
      <p:cxnSp>
        <p:nvCxnSpPr>
          <p:cNvPr id="8" name="Straight Connector 7">
            <a:extLst>
              <a:ext uri="{FF2B5EF4-FFF2-40B4-BE49-F238E27FC236}">
                <a16:creationId xmlns:a16="http://schemas.microsoft.com/office/drawing/2014/main" id="{30E68380-4E9D-FF79-AB1E-160453C2BC5D}"/>
              </a:ext>
            </a:extLst>
          </p:cNvPr>
          <p:cNvCxnSpPr>
            <a:cxnSpLocks/>
          </p:cNvCxnSpPr>
          <p:nvPr/>
        </p:nvCxnSpPr>
        <p:spPr>
          <a:xfrm>
            <a:off x="363794" y="821619"/>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83F7F3D-7A06-BF58-CA2E-53223FAD5E9F}"/>
              </a:ext>
            </a:extLst>
          </p:cNvPr>
          <p:cNvCxnSpPr>
            <a:cxnSpLocks/>
          </p:cNvCxnSpPr>
          <p:nvPr/>
        </p:nvCxnSpPr>
        <p:spPr>
          <a:xfrm>
            <a:off x="363794" y="1003516"/>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7FF50FF-C451-03CB-5B6F-1FF6B603637C}"/>
              </a:ext>
            </a:extLst>
          </p:cNvPr>
          <p:cNvCxnSpPr>
            <a:cxnSpLocks/>
          </p:cNvCxnSpPr>
          <p:nvPr/>
        </p:nvCxnSpPr>
        <p:spPr>
          <a:xfrm>
            <a:off x="37362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4D6137DE-639B-AAD7-FA31-8675E66AEFBE}"/>
              </a:ext>
            </a:extLst>
          </p:cNvPr>
          <p:cNvCxnSpPr>
            <a:cxnSpLocks/>
          </p:cNvCxnSpPr>
          <p:nvPr/>
        </p:nvCxnSpPr>
        <p:spPr>
          <a:xfrm>
            <a:off x="762002"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775407EE-A157-B19A-2BAC-7BA4A21924BE}"/>
              </a:ext>
            </a:extLst>
          </p:cNvPr>
          <p:cNvCxnSpPr>
            <a:cxnSpLocks/>
          </p:cNvCxnSpPr>
          <p:nvPr/>
        </p:nvCxnSpPr>
        <p:spPr>
          <a:xfrm>
            <a:off x="115037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C065BF4E-7FFD-74C9-6F1B-0B4B342A2D4E}"/>
              </a:ext>
            </a:extLst>
          </p:cNvPr>
          <p:cNvCxnSpPr>
            <a:cxnSpLocks/>
          </p:cNvCxnSpPr>
          <p:nvPr/>
        </p:nvCxnSpPr>
        <p:spPr>
          <a:xfrm>
            <a:off x="1519084" y="90948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308425BF-8BA5-3F31-629A-E47009A06935}"/>
              </a:ext>
            </a:extLst>
          </p:cNvPr>
          <p:cNvCxnSpPr>
            <a:cxnSpLocks/>
          </p:cNvCxnSpPr>
          <p:nvPr/>
        </p:nvCxnSpPr>
        <p:spPr>
          <a:xfrm>
            <a:off x="1917296"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B236DFC6-BD32-2ED1-7290-7B0F52FED20F}"/>
              </a:ext>
            </a:extLst>
          </p:cNvPr>
          <p:cNvCxnSpPr>
            <a:cxnSpLocks/>
          </p:cNvCxnSpPr>
          <p:nvPr/>
        </p:nvCxnSpPr>
        <p:spPr>
          <a:xfrm>
            <a:off x="2286002"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D397BBB1-8216-609A-CD69-1B7EEA6A9E87}"/>
              </a:ext>
            </a:extLst>
          </p:cNvPr>
          <p:cNvCxnSpPr>
            <a:cxnSpLocks/>
          </p:cNvCxnSpPr>
          <p:nvPr/>
        </p:nvCxnSpPr>
        <p:spPr>
          <a:xfrm>
            <a:off x="2664548"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E233CCC1-DCDB-1651-B4A0-57AD90D529FE}"/>
              </a:ext>
            </a:extLst>
          </p:cNvPr>
          <p:cNvCxnSpPr>
            <a:cxnSpLocks/>
          </p:cNvCxnSpPr>
          <p:nvPr/>
        </p:nvCxnSpPr>
        <p:spPr>
          <a:xfrm>
            <a:off x="3033255"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4D16F398-66AD-DEF2-3F30-77573CFC17D2}"/>
              </a:ext>
            </a:extLst>
          </p:cNvPr>
          <p:cNvCxnSpPr>
            <a:cxnSpLocks/>
          </p:cNvCxnSpPr>
          <p:nvPr/>
        </p:nvCxnSpPr>
        <p:spPr>
          <a:xfrm>
            <a:off x="3421629"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488C6C8A-D4A8-FCC0-8D24-2FD69423AC65}"/>
              </a:ext>
            </a:extLst>
          </p:cNvPr>
          <p:cNvCxnSpPr>
            <a:cxnSpLocks/>
          </p:cNvCxnSpPr>
          <p:nvPr/>
        </p:nvCxnSpPr>
        <p:spPr>
          <a:xfrm>
            <a:off x="379033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60D28715-245D-E30B-1931-4F822F14D863}"/>
              </a:ext>
            </a:extLst>
          </p:cNvPr>
          <p:cNvCxnSpPr>
            <a:cxnSpLocks/>
          </p:cNvCxnSpPr>
          <p:nvPr/>
        </p:nvCxnSpPr>
        <p:spPr>
          <a:xfrm>
            <a:off x="4188545"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C07C4DD5-DAEB-6233-91C0-13DAEB9CB10B}"/>
              </a:ext>
            </a:extLst>
          </p:cNvPr>
          <p:cNvCxnSpPr>
            <a:cxnSpLocks/>
          </p:cNvCxnSpPr>
          <p:nvPr/>
        </p:nvCxnSpPr>
        <p:spPr>
          <a:xfrm>
            <a:off x="4557260"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1EB6AB3C-6BC1-A294-88C6-37D940E2FB6D}"/>
              </a:ext>
            </a:extLst>
          </p:cNvPr>
          <p:cNvCxnSpPr>
            <a:cxnSpLocks/>
          </p:cNvCxnSpPr>
          <p:nvPr/>
        </p:nvCxnSpPr>
        <p:spPr>
          <a:xfrm>
            <a:off x="492597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DF2A4A98-E68B-AC25-988A-2B64FFDEEAB8}"/>
              </a:ext>
            </a:extLst>
          </p:cNvPr>
          <p:cNvCxnSpPr>
            <a:cxnSpLocks/>
          </p:cNvCxnSpPr>
          <p:nvPr/>
        </p:nvCxnSpPr>
        <p:spPr>
          <a:xfrm>
            <a:off x="527501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C36E77C2-EA5B-AD5D-752E-DBDA9BB6B176}"/>
              </a:ext>
            </a:extLst>
          </p:cNvPr>
          <p:cNvCxnSpPr>
            <a:cxnSpLocks/>
          </p:cNvCxnSpPr>
          <p:nvPr/>
        </p:nvCxnSpPr>
        <p:spPr>
          <a:xfrm>
            <a:off x="5653557" y="91439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85F31B12-317F-360C-32EE-122058C4CFF7}"/>
              </a:ext>
            </a:extLst>
          </p:cNvPr>
          <p:cNvCxnSpPr>
            <a:cxnSpLocks/>
          </p:cNvCxnSpPr>
          <p:nvPr/>
        </p:nvCxnSpPr>
        <p:spPr>
          <a:xfrm>
            <a:off x="6032101"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CCA90B1D-3B76-CD7E-22D0-384E0E88D088}"/>
              </a:ext>
            </a:extLst>
          </p:cNvPr>
          <p:cNvCxnSpPr>
            <a:cxnSpLocks/>
          </p:cNvCxnSpPr>
          <p:nvPr/>
        </p:nvCxnSpPr>
        <p:spPr>
          <a:xfrm>
            <a:off x="6440138"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4AAE76DA-DBD8-2177-477F-BE6915A36D14}"/>
              </a:ext>
            </a:extLst>
          </p:cNvPr>
          <p:cNvCxnSpPr>
            <a:cxnSpLocks/>
          </p:cNvCxnSpPr>
          <p:nvPr/>
        </p:nvCxnSpPr>
        <p:spPr>
          <a:xfrm>
            <a:off x="684818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F575104D-6AA2-96C0-AA2C-2B38368E692C}"/>
              </a:ext>
            </a:extLst>
          </p:cNvPr>
          <p:cNvCxnSpPr>
            <a:cxnSpLocks/>
          </p:cNvCxnSpPr>
          <p:nvPr/>
        </p:nvCxnSpPr>
        <p:spPr>
          <a:xfrm>
            <a:off x="7216894"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BDD21907-79DE-9F71-30BE-8BEC03C16B09}"/>
              </a:ext>
            </a:extLst>
          </p:cNvPr>
          <p:cNvCxnSpPr>
            <a:cxnSpLocks/>
          </p:cNvCxnSpPr>
          <p:nvPr/>
        </p:nvCxnSpPr>
        <p:spPr>
          <a:xfrm>
            <a:off x="7595440"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5C8E0B5C-13E5-DBE3-6E6D-94CDAE265E1F}"/>
              </a:ext>
            </a:extLst>
          </p:cNvPr>
          <p:cNvCxnSpPr>
            <a:cxnSpLocks/>
          </p:cNvCxnSpPr>
          <p:nvPr/>
        </p:nvCxnSpPr>
        <p:spPr>
          <a:xfrm>
            <a:off x="7964147" y="914401"/>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90BFEB11-85C0-BD41-9D5B-9E467BD4314A}"/>
              </a:ext>
            </a:extLst>
          </p:cNvPr>
          <p:cNvCxnSpPr>
            <a:cxnSpLocks/>
          </p:cNvCxnSpPr>
          <p:nvPr/>
        </p:nvCxnSpPr>
        <p:spPr>
          <a:xfrm>
            <a:off x="8352521"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C3965FD3-5943-BD8F-24FA-2AC6A92D46E4}"/>
              </a:ext>
            </a:extLst>
          </p:cNvPr>
          <p:cNvCxnSpPr>
            <a:cxnSpLocks/>
          </p:cNvCxnSpPr>
          <p:nvPr/>
        </p:nvCxnSpPr>
        <p:spPr>
          <a:xfrm>
            <a:off x="872123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6620FE44-91EA-C6F4-C8DD-6A878C9DE613}"/>
              </a:ext>
            </a:extLst>
          </p:cNvPr>
          <p:cNvCxnSpPr>
            <a:cxnSpLocks/>
          </p:cNvCxnSpPr>
          <p:nvPr/>
        </p:nvCxnSpPr>
        <p:spPr>
          <a:xfrm>
            <a:off x="911943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FA35F022-AC05-FA20-C7E1-91AD485508F4}"/>
              </a:ext>
            </a:extLst>
          </p:cNvPr>
          <p:cNvCxnSpPr>
            <a:cxnSpLocks/>
          </p:cNvCxnSpPr>
          <p:nvPr/>
        </p:nvCxnSpPr>
        <p:spPr>
          <a:xfrm>
            <a:off x="9488152"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39DB151C-5666-6B5D-EB52-0BBCB62EDBAD}"/>
              </a:ext>
            </a:extLst>
          </p:cNvPr>
          <p:cNvCxnSpPr>
            <a:cxnSpLocks/>
          </p:cNvCxnSpPr>
          <p:nvPr/>
        </p:nvCxnSpPr>
        <p:spPr>
          <a:xfrm>
            <a:off x="9856862" y="919315"/>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ECA44B5B-D36B-0655-22EA-2F2CFDB12FD7}"/>
              </a:ext>
            </a:extLst>
          </p:cNvPr>
          <p:cNvCxnSpPr>
            <a:cxnSpLocks/>
          </p:cNvCxnSpPr>
          <p:nvPr/>
        </p:nvCxnSpPr>
        <p:spPr>
          <a:xfrm>
            <a:off x="10205909" y="92423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DDD5B406-C7DF-F73B-3A6A-6EF89D54608D}"/>
              </a:ext>
            </a:extLst>
          </p:cNvPr>
          <p:cNvCxnSpPr>
            <a:cxnSpLocks/>
          </p:cNvCxnSpPr>
          <p:nvPr/>
        </p:nvCxnSpPr>
        <p:spPr>
          <a:xfrm>
            <a:off x="10584449" y="919314"/>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C45FF49C-5F18-270B-8142-30B4B903955B}"/>
              </a:ext>
            </a:extLst>
          </p:cNvPr>
          <p:cNvCxnSpPr>
            <a:cxnSpLocks/>
          </p:cNvCxnSpPr>
          <p:nvPr/>
        </p:nvCxnSpPr>
        <p:spPr>
          <a:xfrm>
            <a:off x="10962993"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9C329BC8-9FBF-A9D8-8F9B-3AFC0B43EC8C}"/>
              </a:ext>
            </a:extLst>
          </p:cNvPr>
          <p:cNvCxnSpPr>
            <a:cxnSpLocks/>
          </p:cNvCxnSpPr>
          <p:nvPr/>
        </p:nvCxnSpPr>
        <p:spPr>
          <a:xfrm>
            <a:off x="11351366" y="919315"/>
            <a:ext cx="285135" cy="0"/>
          </a:xfrm>
          <a:prstGeom prst="line">
            <a:avLst/>
          </a:prstGeom>
          <a:ln w="38100"/>
        </p:spPr>
        <p:style>
          <a:lnRef idx="3">
            <a:schemeClr val="dk1"/>
          </a:lnRef>
          <a:fillRef idx="0">
            <a:schemeClr val="dk1"/>
          </a:fillRef>
          <a:effectRef idx="2">
            <a:schemeClr val="dk1"/>
          </a:effectRef>
          <a:fontRef idx="minor">
            <a:schemeClr val="tx1"/>
          </a:fontRef>
        </p:style>
      </p:cxnSp>
      <p:pic>
        <p:nvPicPr>
          <p:cNvPr id="52" name="Graphic 51" descr="Bus with solid fill">
            <a:extLst>
              <a:ext uri="{FF2B5EF4-FFF2-40B4-BE49-F238E27FC236}">
                <a16:creationId xmlns:a16="http://schemas.microsoft.com/office/drawing/2014/main" id="{D09993A7-5A29-8115-2F74-5003747168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20731" y="479701"/>
            <a:ext cx="571143" cy="571143"/>
          </a:xfrm>
          <a:prstGeom prst="rect">
            <a:avLst/>
          </a:prstGeom>
        </p:spPr>
      </p:pic>
      <p:sp>
        <p:nvSpPr>
          <p:cNvPr id="3" name="TextBox 2">
            <a:extLst>
              <a:ext uri="{FF2B5EF4-FFF2-40B4-BE49-F238E27FC236}">
                <a16:creationId xmlns:a16="http://schemas.microsoft.com/office/drawing/2014/main" id="{ACC20448-377D-FD5E-D8AF-30EBE3CBF7B0}"/>
              </a:ext>
            </a:extLst>
          </p:cNvPr>
          <p:cNvSpPr txBox="1"/>
          <p:nvPr/>
        </p:nvSpPr>
        <p:spPr>
          <a:xfrm>
            <a:off x="-351495" y="1343601"/>
            <a:ext cx="5562600" cy="646331"/>
          </a:xfrm>
          <a:prstGeom prst="rect">
            <a:avLst/>
          </a:prstGeom>
          <a:noFill/>
        </p:spPr>
        <p:txBody>
          <a:bodyPr wrap="square">
            <a:spAutoFit/>
          </a:bodyPr>
          <a:lstStyle/>
          <a:p>
            <a:pPr algn="ctr"/>
            <a:r>
              <a:rPr lang="en-IN" sz="3600" dirty="0">
                <a:latin typeface="Britannic Bold" panose="020B0903060703020204" pitchFamily="34" charset="0"/>
              </a:rPr>
              <a:t>Proposed Model</a:t>
            </a:r>
          </a:p>
        </p:txBody>
      </p:sp>
      <p:sp>
        <p:nvSpPr>
          <p:cNvPr id="4" name="TextBox 3">
            <a:extLst>
              <a:ext uri="{FF2B5EF4-FFF2-40B4-BE49-F238E27FC236}">
                <a16:creationId xmlns:a16="http://schemas.microsoft.com/office/drawing/2014/main" id="{6B8C3A45-7E7E-5426-FD8A-678BD4CDC019}"/>
              </a:ext>
            </a:extLst>
          </p:cNvPr>
          <p:cNvSpPr txBox="1"/>
          <p:nvPr/>
        </p:nvSpPr>
        <p:spPr>
          <a:xfrm>
            <a:off x="838200" y="2105040"/>
            <a:ext cx="10409928" cy="419961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We decided to keep our site always accessible and built it on the principle of Press to Track (P2T). This makes it simple and convenient for passengers to use, especially benefiting senior citizens and specially-abled individuals by allowing them to access our system with ease and comfort</a:t>
            </a:r>
          </a:p>
          <a:p>
            <a:pPr marL="342900" indent="-342900">
              <a:lnSpc>
                <a:spcPct val="150000"/>
              </a:lnSpc>
              <a:buFont typeface="Arial" panose="020B0604020202020204" pitchFamily="34" charset="0"/>
              <a:buChar char="•"/>
            </a:pPr>
            <a:r>
              <a:rPr lang="en-US" sz="2000" dirty="0"/>
              <a:t>We also decided to add the statistics of the bus, Like how the bus loads each and everyday especially on the weekdays and weekend days, This will helps the peoples to know about the bus on the peak days and peak hours</a:t>
            </a:r>
          </a:p>
          <a:p>
            <a:pPr marL="342900" indent="-342900">
              <a:lnSpc>
                <a:spcPct val="150000"/>
              </a:lnSpc>
              <a:buFont typeface="Arial" panose="020B0604020202020204" pitchFamily="34" charset="0"/>
              <a:buChar char="•"/>
            </a:pPr>
            <a:r>
              <a:rPr lang="en-US" sz="2000" dirty="0"/>
              <a:t>By using this statistics we can add Estimated Time of Arrival (ETA) to our system in Future Updates </a:t>
            </a:r>
            <a:endParaRPr lang="en-IN" sz="2000" dirty="0"/>
          </a:p>
        </p:txBody>
      </p:sp>
      <p:pic>
        <p:nvPicPr>
          <p:cNvPr id="10" name="Picture 9">
            <a:extLst>
              <a:ext uri="{FF2B5EF4-FFF2-40B4-BE49-F238E27FC236}">
                <a16:creationId xmlns:a16="http://schemas.microsoft.com/office/drawing/2014/main" id="{A9CC83C4-77A5-058A-51AF-2F418DA2E90E}"/>
              </a:ext>
            </a:extLst>
          </p:cNvPr>
          <p:cNvPicPr>
            <a:picLocks noChangeAspect="1"/>
          </p:cNvPicPr>
          <p:nvPr/>
        </p:nvPicPr>
        <p:blipFill>
          <a:blip r:embed="rId4">
            <a:extLst>
              <a:ext uri="{28A0092B-C50C-407E-A947-70E740481C1C}">
                <a14:useLocalDpi xmlns:a14="http://schemas.microsoft.com/office/drawing/2010/main" val="0"/>
              </a:ext>
            </a:extLst>
          </a:blip>
          <a:srcRect l="16380" t="21238" r="15448" b="27025"/>
          <a:stretch>
            <a:fillRect/>
          </a:stretch>
        </p:blipFill>
        <p:spPr>
          <a:xfrm>
            <a:off x="270068" y="160480"/>
            <a:ext cx="435996" cy="330886"/>
          </a:xfrm>
          <a:prstGeom prst="rect">
            <a:avLst/>
          </a:prstGeom>
        </p:spPr>
      </p:pic>
    </p:spTree>
    <p:extLst>
      <p:ext uri="{BB962C8B-B14F-4D97-AF65-F5344CB8AC3E}">
        <p14:creationId xmlns:p14="http://schemas.microsoft.com/office/powerpoint/2010/main" val="2282522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B38F8-2236-557B-9B59-45F7616265B4}"/>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FE2C2163-4AE9-95B1-2A25-08B66338D941}"/>
              </a:ext>
            </a:extLst>
          </p:cNvPr>
          <p:cNvSpPr>
            <a:spLocks noGrp="1"/>
          </p:cNvSpPr>
          <p:nvPr>
            <p:ph type="ftr" sz="quarter" idx="11"/>
          </p:nvPr>
        </p:nvSpPr>
        <p:spPr/>
        <p:txBody>
          <a:bodyPr/>
          <a:lstStyle/>
          <a:p>
            <a:r>
              <a:rPr lang="en-IN" b="1"/>
              <a:t>Project Review 0</a:t>
            </a:r>
            <a:endParaRPr lang="en-IN" b="1" dirty="0"/>
          </a:p>
        </p:txBody>
      </p:sp>
      <p:sp>
        <p:nvSpPr>
          <p:cNvPr id="6" name="Slide Number Placeholder 5">
            <a:extLst>
              <a:ext uri="{FF2B5EF4-FFF2-40B4-BE49-F238E27FC236}">
                <a16:creationId xmlns:a16="http://schemas.microsoft.com/office/drawing/2014/main" id="{0983D04F-41E2-26D2-8546-439C42D11175}"/>
              </a:ext>
            </a:extLst>
          </p:cNvPr>
          <p:cNvSpPr>
            <a:spLocks noGrp="1"/>
          </p:cNvSpPr>
          <p:nvPr>
            <p:ph type="sldNum" sz="quarter" idx="12"/>
          </p:nvPr>
        </p:nvSpPr>
        <p:spPr/>
        <p:txBody>
          <a:bodyPr/>
          <a:lstStyle/>
          <a:p>
            <a:fld id="{4912F8CF-BD92-4E9C-97A8-FB8335672A19}" type="slidenum">
              <a:rPr lang="en-IN" b="1" smtClean="0"/>
              <a:t>7</a:t>
            </a:fld>
            <a:endParaRPr lang="en-IN" b="1" dirty="0"/>
          </a:p>
        </p:txBody>
      </p:sp>
      <p:sp>
        <p:nvSpPr>
          <p:cNvPr id="7" name="TextBox 6">
            <a:extLst>
              <a:ext uri="{FF2B5EF4-FFF2-40B4-BE49-F238E27FC236}">
                <a16:creationId xmlns:a16="http://schemas.microsoft.com/office/drawing/2014/main" id="{53114AF8-A236-B7F2-BFEA-6EC4BE352D9A}"/>
              </a:ext>
            </a:extLst>
          </p:cNvPr>
          <p:cNvSpPr txBox="1"/>
          <p:nvPr/>
        </p:nvSpPr>
        <p:spPr>
          <a:xfrm>
            <a:off x="658761" y="159876"/>
            <a:ext cx="2428568" cy="307777"/>
          </a:xfrm>
          <a:prstGeom prst="rect">
            <a:avLst/>
          </a:prstGeom>
          <a:noFill/>
        </p:spPr>
        <p:txBody>
          <a:bodyPr wrap="square" rtlCol="0">
            <a:spAutoFit/>
          </a:bodyPr>
          <a:lstStyle/>
          <a:p>
            <a:r>
              <a:rPr lang="en-IN" sz="1400" b="1" dirty="0">
                <a:latin typeface="Dubai" panose="020B0503030403030204" pitchFamily="34" charset="-78"/>
                <a:cs typeface="Dubai" panose="020B0503030403030204" pitchFamily="34" charset="-78"/>
              </a:rPr>
              <a:t>Smart Transit Manager</a:t>
            </a:r>
          </a:p>
        </p:txBody>
      </p:sp>
      <p:sp>
        <p:nvSpPr>
          <p:cNvPr id="2" name="Date Placeholder 1">
            <a:extLst>
              <a:ext uri="{FF2B5EF4-FFF2-40B4-BE49-F238E27FC236}">
                <a16:creationId xmlns:a16="http://schemas.microsoft.com/office/drawing/2014/main" id="{B2E4D2AC-872A-891D-06DE-639C38B58D3F}"/>
              </a:ext>
            </a:extLst>
          </p:cNvPr>
          <p:cNvSpPr>
            <a:spLocks noGrp="1"/>
          </p:cNvSpPr>
          <p:nvPr>
            <p:ph type="dt" sz="half" idx="10"/>
          </p:nvPr>
        </p:nvSpPr>
        <p:spPr/>
        <p:txBody>
          <a:bodyPr/>
          <a:lstStyle/>
          <a:p>
            <a:fld id="{5D43BDE2-43FC-4E6A-9A43-DB8242B3C950}" type="datetime1">
              <a:rPr lang="en-IN" b="1" smtClean="0"/>
              <a:t>19-09-2025</a:t>
            </a:fld>
            <a:endParaRPr lang="en-IN" b="1" dirty="0"/>
          </a:p>
        </p:txBody>
      </p:sp>
      <p:cxnSp>
        <p:nvCxnSpPr>
          <p:cNvPr id="8" name="Straight Connector 7">
            <a:extLst>
              <a:ext uri="{FF2B5EF4-FFF2-40B4-BE49-F238E27FC236}">
                <a16:creationId xmlns:a16="http://schemas.microsoft.com/office/drawing/2014/main" id="{CAB12557-C5A7-0816-92D2-85BA8CA203F0}"/>
              </a:ext>
            </a:extLst>
          </p:cNvPr>
          <p:cNvCxnSpPr>
            <a:cxnSpLocks/>
          </p:cNvCxnSpPr>
          <p:nvPr/>
        </p:nvCxnSpPr>
        <p:spPr>
          <a:xfrm>
            <a:off x="363794" y="821619"/>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056783C-FB63-F3B3-76B2-588198BD3104}"/>
              </a:ext>
            </a:extLst>
          </p:cNvPr>
          <p:cNvCxnSpPr>
            <a:cxnSpLocks/>
          </p:cNvCxnSpPr>
          <p:nvPr/>
        </p:nvCxnSpPr>
        <p:spPr>
          <a:xfrm>
            <a:off x="363794" y="1003516"/>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A0AA3E3-AC2C-E000-3B29-C20EE171540D}"/>
              </a:ext>
            </a:extLst>
          </p:cNvPr>
          <p:cNvCxnSpPr>
            <a:cxnSpLocks/>
          </p:cNvCxnSpPr>
          <p:nvPr/>
        </p:nvCxnSpPr>
        <p:spPr>
          <a:xfrm>
            <a:off x="37362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9BAB98C7-7AD5-0989-B408-F16F002D51B1}"/>
              </a:ext>
            </a:extLst>
          </p:cNvPr>
          <p:cNvCxnSpPr>
            <a:cxnSpLocks/>
          </p:cNvCxnSpPr>
          <p:nvPr/>
        </p:nvCxnSpPr>
        <p:spPr>
          <a:xfrm>
            <a:off x="762002"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778F94F6-D015-CA75-4990-C75442EC6BAD}"/>
              </a:ext>
            </a:extLst>
          </p:cNvPr>
          <p:cNvCxnSpPr>
            <a:cxnSpLocks/>
          </p:cNvCxnSpPr>
          <p:nvPr/>
        </p:nvCxnSpPr>
        <p:spPr>
          <a:xfrm>
            <a:off x="115037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D25DA5C5-64E5-7FAF-8053-A0163C7B11E6}"/>
              </a:ext>
            </a:extLst>
          </p:cNvPr>
          <p:cNvCxnSpPr>
            <a:cxnSpLocks/>
          </p:cNvCxnSpPr>
          <p:nvPr/>
        </p:nvCxnSpPr>
        <p:spPr>
          <a:xfrm>
            <a:off x="1519084" y="90948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99CCFA96-6124-8BE7-6118-3BDCCD04E5CF}"/>
              </a:ext>
            </a:extLst>
          </p:cNvPr>
          <p:cNvCxnSpPr>
            <a:cxnSpLocks/>
          </p:cNvCxnSpPr>
          <p:nvPr/>
        </p:nvCxnSpPr>
        <p:spPr>
          <a:xfrm>
            <a:off x="1917296"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6D4F12C6-F3C5-AFDA-B39F-4F3075EC188F}"/>
              </a:ext>
            </a:extLst>
          </p:cNvPr>
          <p:cNvCxnSpPr>
            <a:cxnSpLocks/>
          </p:cNvCxnSpPr>
          <p:nvPr/>
        </p:nvCxnSpPr>
        <p:spPr>
          <a:xfrm>
            <a:off x="2286002"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18E5EBD4-F19A-E1F3-4AA8-065D16310EDD}"/>
              </a:ext>
            </a:extLst>
          </p:cNvPr>
          <p:cNvCxnSpPr>
            <a:cxnSpLocks/>
          </p:cNvCxnSpPr>
          <p:nvPr/>
        </p:nvCxnSpPr>
        <p:spPr>
          <a:xfrm>
            <a:off x="2664548"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C132B439-2AA0-0999-37DA-5401F08434F8}"/>
              </a:ext>
            </a:extLst>
          </p:cNvPr>
          <p:cNvCxnSpPr>
            <a:cxnSpLocks/>
          </p:cNvCxnSpPr>
          <p:nvPr/>
        </p:nvCxnSpPr>
        <p:spPr>
          <a:xfrm>
            <a:off x="3033255"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0EEAFF57-3F19-C2BB-F725-ED5DBFB29DB8}"/>
              </a:ext>
            </a:extLst>
          </p:cNvPr>
          <p:cNvCxnSpPr>
            <a:cxnSpLocks/>
          </p:cNvCxnSpPr>
          <p:nvPr/>
        </p:nvCxnSpPr>
        <p:spPr>
          <a:xfrm>
            <a:off x="3421629"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A1728D32-4A21-5DA7-D243-89B4B09FCEAD}"/>
              </a:ext>
            </a:extLst>
          </p:cNvPr>
          <p:cNvCxnSpPr>
            <a:cxnSpLocks/>
          </p:cNvCxnSpPr>
          <p:nvPr/>
        </p:nvCxnSpPr>
        <p:spPr>
          <a:xfrm>
            <a:off x="379033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F8619722-6104-C204-7FE7-C7A81B020FD8}"/>
              </a:ext>
            </a:extLst>
          </p:cNvPr>
          <p:cNvCxnSpPr>
            <a:cxnSpLocks/>
          </p:cNvCxnSpPr>
          <p:nvPr/>
        </p:nvCxnSpPr>
        <p:spPr>
          <a:xfrm>
            <a:off x="4188545"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626BC28F-A539-B344-8A3A-075437270368}"/>
              </a:ext>
            </a:extLst>
          </p:cNvPr>
          <p:cNvCxnSpPr>
            <a:cxnSpLocks/>
          </p:cNvCxnSpPr>
          <p:nvPr/>
        </p:nvCxnSpPr>
        <p:spPr>
          <a:xfrm>
            <a:off x="4557260"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98FDEBF0-4DE6-E032-FDED-431B64240B90}"/>
              </a:ext>
            </a:extLst>
          </p:cNvPr>
          <p:cNvCxnSpPr>
            <a:cxnSpLocks/>
          </p:cNvCxnSpPr>
          <p:nvPr/>
        </p:nvCxnSpPr>
        <p:spPr>
          <a:xfrm>
            <a:off x="492597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D9DC45D0-06A9-6616-6955-E02F1413A10E}"/>
              </a:ext>
            </a:extLst>
          </p:cNvPr>
          <p:cNvCxnSpPr>
            <a:cxnSpLocks/>
          </p:cNvCxnSpPr>
          <p:nvPr/>
        </p:nvCxnSpPr>
        <p:spPr>
          <a:xfrm>
            <a:off x="527501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A2321795-7697-E898-46FA-BF0D6CACBFDE}"/>
              </a:ext>
            </a:extLst>
          </p:cNvPr>
          <p:cNvCxnSpPr>
            <a:cxnSpLocks/>
          </p:cNvCxnSpPr>
          <p:nvPr/>
        </p:nvCxnSpPr>
        <p:spPr>
          <a:xfrm>
            <a:off x="5653557" y="91439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062979D1-B4F9-CF06-0FC6-0007DF9143F8}"/>
              </a:ext>
            </a:extLst>
          </p:cNvPr>
          <p:cNvCxnSpPr>
            <a:cxnSpLocks/>
          </p:cNvCxnSpPr>
          <p:nvPr/>
        </p:nvCxnSpPr>
        <p:spPr>
          <a:xfrm>
            <a:off x="6032101"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94641892-9FF7-AD61-B9AC-732FA42F7F4B}"/>
              </a:ext>
            </a:extLst>
          </p:cNvPr>
          <p:cNvCxnSpPr>
            <a:cxnSpLocks/>
          </p:cNvCxnSpPr>
          <p:nvPr/>
        </p:nvCxnSpPr>
        <p:spPr>
          <a:xfrm>
            <a:off x="6440138"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8D565F53-2AE7-880A-3436-D5B9655C8D6A}"/>
              </a:ext>
            </a:extLst>
          </p:cNvPr>
          <p:cNvCxnSpPr>
            <a:cxnSpLocks/>
          </p:cNvCxnSpPr>
          <p:nvPr/>
        </p:nvCxnSpPr>
        <p:spPr>
          <a:xfrm>
            <a:off x="684818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1C37D062-F632-4D4F-B7B7-12C76F26482B}"/>
              </a:ext>
            </a:extLst>
          </p:cNvPr>
          <p:cNvCxnSpPr>
            <a:cxnSpLocks/>
          </p:cNvCxnSpPr>
          <p:nvPr/>
        </p:nvCxnSpPr>
        <p:spPr>
          <a:xfrm>
            <a:off x="7216894"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11F40888-E740-CD00-C173-1D22C3CA233F}"/>
              </a:ext>
            </a:extLst>
          </p:cNvPr>
          <p:cNvCxnSpPr>
            <a:cxnSpLocks/>
          </p:cNvCxnSpPr>
          <p:nvPr/>
        </p:nvCxnSpPr>
        <p:spPr>
          <a:xfrm>
            <a:off x="7595440"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6316CFD6-844A-24FC-711D-28E40662868F}"/>
              </a:ext>
            </a:extLst>
          </p:cNvPr>
          <p:cNvCxnSpPr>
            <a:cxnSpLocks/>
          </p:cNvCxnSpPr>
          <p:nvPr/>
        </p:nvCxnSpPr>
        <p:spPr>
          <a:xfrm>
            <a:off x="7964147" y="914401"/>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163110F0-238D-82B7-218D-46B77FD84C59}"/>
              </a:ext>
            </a:extLst>
          </p:cNvPr>
          <p:cNvCxnSpPr>
            <a:cxnSpLocks/>
          </p:cNvCxnSpPr>
          <p:nvPr/>
        </p:nvCxnSpPr>
        <p:spPr>
          <a:xfrm>
            <a:off x="8352521"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478AEBF2-EA39-BBE7-0691-B4D5ECC8B594}"/>
              </a:ext>
            </a:extLst>
          </p:cNvPr>
          <p:cNvCxnSpPr>
            <a:cxnSpLocks/>
          </p:cNvCxnSpPr>
          <p:nvPr/>
        </p:nvCxnSpPr>
        <p:spPr>
          <a:xfrm>
            <a:off x="872123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7D87FFCD-15CB-FFC8-F13D-F2612F6F1227}"/>
              </a:ext>
            </a:extLst>
          </p:cNvPr>
          <p:cNvCxnSpPr>
            <a:cxnSpLocks/>
          </p:cNvCxnSpPr>
          <p:nvPr/>
        </p:nvCxnSpPr>
        <p:spPr>
          <a:xfrm>
            <a:off x="911943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C0E634F2-A25B-B7C4-DFAF-2C29EA90BB27}"/>
              </a:ext>
            </a:extLst>
          </p:cNvPr>
          <p:cNvCxnSpPr>
            <a:cxnSpLocks/>
          </p:cNvCxnSpPr>
          <p:nvPr/>
        </p:nvCxnSpPr>
        <p:spPr>
          <a:xfrm>
            <a:off x="9488152"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2456E017-66DC-0FCD-89FE-ED0836D66E7E}"/>
              </a:ext>
            </a:extLst>
          </p:cNvPr>
          <p:cNvCxnSpPr>
            <a:cxnSpLocks/>
          </p:cNvCxnSpPr>
          <p:nvPr/>
        </p:nvCxnSpPr>
        <p:spPr>
          <a:xfrm>
            <a:off x="9856862" y="919315"/>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228CB645-BDA1-4DC5-9169-F9B95EED8060}"/>
              </a:ext>
            </a:extLst>
          </p:cNvPr>
          <p:cNvCxnSpPr>
            <a:cxnSpLocks/>
          </p:cNvCxnSpPr>
          <p:nvPr/>
        </p:nvCxnSpPr>
        <p:spPr>
          <a:xfrm>
            <a:off x="10205909" y="92423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0148B89E-03C3-FCDD-4A9B-D7164815F910}"/>
              </a:ext>
            </a:extLst>
          </p:cNvPr>
          <p:cNvCxnSpPr>
            <a:cxnSpLocks/>
          </p:cNvCxnSpPr>
          <p:nvPr/>
        </p:nvCxnSpPr>
        <p:spPr>
          <a:xfrm>
            <a:off x="10584449" y="919314"/>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C19A1E1D-710D-4FA2-7D41-12C43D231D07}"/>
              </a:ext>
            </a:extLst>
          </p:cNvPr>
          <p:cNvCxnSpPr>
            <a:cxnSpLocks/>
          </p:cNvCxnSpPr>
          <p:nvPr/>
        </p:nvCxnSpPr>
        <p:spPr>
          <a:xfrm>
            <a:off x="10962993"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8AF67205-EB39-E605-7D5D-22835581D545}"/>
              </a:ext>
            </a:extLst>
          </p:cNvPr>
          <p:cNvCxnSpPr>
            <a:cxnSpLocks/>
          </p:cNvCxnSpPr>
          <p:nvPr/>
        </p:nvCxnSpPr>
        <p:spPr>
          <a:xfrm>
            <a:off x="11351366" y="919315"/>
            <a:ext cx="285135" cy="0"/>
          </a:xfrm>
          <a:prstGeom prst="line">
            <a:avLst/>
          </a:prstGeom>
          <a:ln w="38100"/>
        </p:spPr>
        <p:style>
          <a:lnRef idx="3">
            <a:schemeClr val="dk1"/>
          </a:lnRef>
          <a:fillRef idx="0">
            <a:schemeClr val="dk1"/>
          </a:fillRef>
          <a:effectRef idx="2">
            <a:schemeClr val="dk1"/>
          </a:effectRef>
          <a:fontRef idx="minor">
            <a:schemeClr val="tx1"/>
          </a:fontRef>
        </p:style>
      </p:cxnSp>
      <p:pic>
        <p:nvPicPr>
          <p:cNvPr id="52" name="Graphic 51" descr="Bus with solid fill">
            <a:extLst>
              <a:ext uri="{FF2B5EF4-FFF2-40B4-BE49-F238E27FC236}">
                <a16:creationId xmlns:a16="http://schemas.microsoft.com/office/drawing/2014/main" id="{66979D63-9C1A-0C79-15B2-D6C47CD30D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21940" y="460037"/>
            <a:ext cx="571143" cy="571143"/>
          </a:xfrm>
          <a:prstGeom prst="rect">
            <a:avLst/>
          </a:prstGeom>
        </p:spPr>
      </p:pic>
      <p:sp>
        <p:nvSpPr>
          <p:cNvPr id="4" name="TextBox 3">
            <a:extLst>
              <a:ext uri="{FF2B5EF4-FFF2-40B4-BE49-F238E27FC236}">
                <a16:creationId xmlns:a16="http://schemas.microsoft.com/office/drawing/2014/main" id="{AB33C9B0-EA4F-DE2B-3DC0-C26418D35000}"/>
              </a:ext>
            </a:extLst>
          </p:cNvPr>
          <p:cNvSpPr txBox="1"/>
          <p:nvPr/>
        </p:nvSpPr>
        <p:spPr>
          <a:xfrm>
            <a:off x="717767" y="1265167"/>
            <a:ext cx="10815477" cy="1107996"/>
          </a:xfrm>
          <a:prstGeom prst="rect">
            <a:avLst/>
          </a:prstGeom>
          <a:noFill/>
        </p:spPr>
        <p:txBody>
          <a:bodyPr wrap="square">
            <a:spAutoFit/>
          </a:bodyPr>
          <a:lstStyle/>
          <a:p>
            <a:pPr algn="ctr"/>
            <a:r>
              <a:rPr lang="en-IN" sz="6600" dirty="0">
                <a:latin typeface="Britannic Bold" panose="020B0903060703020204" pitchFamily="34" charset="0"/>
              </a:rPr>
              <a:t>Content to be added here</a:t>
            </a:r>
          </a:p>
        </p:txBody>
      </p:sp>
      <p:pic>
        <p:nvPicPr>
          <p:cNvPr id="11" name="Picture 10">
            <a:extLst>
              <a:ext uri="{FF2B5EF4-FFF2-40B4-BE49-F238E27FC236}">
                <a16:creationId xmlns:a16="http://schemas.microsoft.com/office/drawing/2014/main" id="{AFFDB325-76E6-F9D1-F38A-A2E5BD26BEC2}"/>
              </a:ext>
            </a:extLst>
          </p:cNvPr>
          <p:cNvPicPr>
            <a:picLocks noChangeAspect="1"/>
          </p:cNvPicPr>
          <p:nvPr/>
        </p:nvPicPr>
        <p:blipFill>
          <a:blip r:embed="rId4">
            <a:extLst>
              <a:ext uri="{28A0092B-C50C-407E-A947-70E740481C1C}">
                <a14:useLocalDpi xmlns:a14="http://schemas.microsoft.com/office/drawing/2010/main" val="0"/>
              </a:ext>
            </a:extLst>
          </a:blip>
          <a:srcRect l="16380" t="21238" r="15448" b="27025"/>
          <a:stretch>
            <a:fillRect/>
          </a:stretch>
        </p:blipFill>
        <p:spPr>
          <a:xfrm>
            <a:off x="270068" y="160480"/>
            <a:ext cx="435996" cy="330886"/>
          </a:xfrm>
          <a:prstGeom prst="rect">
            <a:avLst/>
          </a:prstGeom>
        </p:spPr>
      </p:pic>
      <p:sp>
        <p:nvSpPr>
          <p:cNvPr id="3" name="TextBox 2">
            <a:extLst>
              <a:ext uri="{FF2B5EF4-FFF2-40B4-BE49-F238E27FC236}">
                <a16:creationId xmlns:a16="http://schemas.microsoft.com/office/drawing/2014/main" id="{527479B5-485D-2FF8-3371-D4B9717E5FB1}"/>
              </a:ext>
            </a:extLst>
          </p:cNvPr>
          <p:cNvSpPr txBox="1"/>
          <p:nvPr/>
        </p:nvSpPr>
        <p:spPr>
          <a:xfrm>
            <a:off x="1292943" y="2560067"/>
            <a:ext cx="10409928" cy="5062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Content to be added</a:t>
            </a:r>
            <a:endParaRPr lang="en-IN" sz="2000" dirty="0"/>
          </a:p>
        </p:txBody>
      </p:sp>
    </p:spTree>
    <p:extLst>
      <p:ext uri="{BB962C8B-B14F-4D97-AF65-F5344CB8AC3E}">
        <p14:creationId xmlns:p14="http://schemas.microsoft.com/office/powerpoint/2010/main" val="2633884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F3D51-32CC-4C49-754D-5C6EF1440972}"/>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D3282C71-4BF5-1DC2-61A5-4CAB794BC73E}"/>
              </a:ext>
            </a:extLst>
          </p:cNvPr>
          <p:cNvSpPr>
            <a:spLocks noGrp="1"/>
          </p:cNvSpPr>
          <p:nvPr>
            <p:ph type="ftr" sz="quarter" idx="11"/>
          </p:nvPr>
        </p:nvSpPr>
        <p:spPr/>
        <p:txBody>
          <a:bodyPr/>
          <a:lstStyle/>
          <a:p>
            <a:r>
              <a:rPr lang="en-IN" b="1"/>
              <a:t>Project Review 0</a:t>
            </a:r>
            <a:endParaRPr lang="en-IN" b="1" dirty="0"/>
          </a:p>
        </p:txBody>
      </p:sp>
      <p:sp>
        <p:nvSpPr>
          <p:cNvPr id="6" name="Slide Number Placeholder 5">
            <a:extLst>
              <a:ext uri="{FF2B5EF4-FFF2-40B4-BE49-F238E27FC236}">
                <a16:creationId xmlns:a16="http://schemas.microsoft.com/office/drawing/2014/main" id="{A256638F-74C7-5CB6-ED1B-2368FD8AAFF7}"/>
              </a:ext>
            </a:extLst>
          </p:cNvPr>
          <p:cNvSpPr>
            <a:spLocks noGrp="1"/>
          </p:cNvSpPr>
          <p:nvPr>
            <p:ph type="sldNum" sz="quarter" idx="12"/>
          </p:nvPr>
        </p:nvSpPr>
        <p:spPr/>
        <p:txBody>
          <a:bodyPr/>
          <a:lstStyle/>
          <a:p>
            <a:fld id="{4912F8CF-BD92-4E9C-97A8-FB8335672A19}" type="slidenum">
              <a:rPr lang="en-IN" b="1" smtClean="0"/>
              <a:t>8</a:t>
            </a:fld>
            <a:endParaRPr lang="en-IN" b="1" dirty="0"/>
          </a:p>
        </p:txBody>
      </p:sp>
      <p:sp>
        <p:nvSpPr>
          <p:cNvPr id="7" name="TextBox 6">
            <a:extLst>
              <a:ext uri="{FF2B5EF4-FFF2-40B4-BE49-F238E27FC236}">
                <a16:creationId xmlns:a16="http://schemas.microsoft.com/office/drawing/2014/main" id="{EF05DA69-1252-9BDB-5D71-20041CC59E34}"/>
              </a:ext>
            </a:extLst>
          </p:cNvPr>
          <p:cNvSpPr txBox="1"/>
          <p:nvPr/>
        </p:nvSpPr>
        <p:spPr>
          <a:xfrm>
            <a:off x="658761" y="159876"/>
            <a:ext cx="2428568" cy="307777"/>
          </a:xfrm>
          <a:prstGeom prst="rect">
            <a:avLst/>
          </a:prstGeom>
          <a:noFill/>
        </p:spPr>
        <p:txBody>
          <a:bodyPr wrap="square" rtlCol="0">
            <a:spAutoFit/>
          </a:bodyPr>
          <a:lstStyle/>
          <a:p>
            <a:r>
              <a:rPr lang="en-IN" sz="1400" b="1" dirty="0">
                <a:latin typeface="Dubai" panose="020B0503030403030204" pitchFamily="34" charset="-78"/>
                <a:cs typeface="Dubai" panose="020B0503030403030204" pitchFamily="34" charset="-78"/>
              </a:rPr>
              <a:t>Smart Transit Manager</a:t>
            </a:r>
          </a:p>
        </p:txBody>
      </p:sp>
      <p:sp>
        <p:nvSpPr>
          <p:cNvPr id="2" name="Date Placeholder 1">
            <a:extLst>
              <a:ext uri="{FF2B5EF4-FFF2-40B4-BE49-F238E27FC236}">
                <a16:creationId xmlns:a16="http://schemas.microsoft.com/office/drawing/2014/main" id="{E11CD449-503E-B694-EB53-D8E172497682}"/>
              </a:ext>
            </a:extLst>
          </p:cNvPr>
          <p:cNvSpPr>
            <a:spLocks noGrp="1"/>
          </p:cNvSpPr>
          <p:nvPr>
            <p:ph type="dt" sz="half" idx="10"/>
          </p:nvPr>
        </p:nvSpPr>
        <p:spPr/>
        <p:txBody>
          <a:bodyPr/>
          <a:lstStyle/>
          <a:p>
            <a:fld id="{5D43BDE2-43FC-4E6A-9A43-DB8242B3C950}" type="datetime1">
              <a:rPr lang="en-IN" b="1" smtClean="0"/>
              <a:t>19-09-2025</a:t>
            </a:fld>
            <a:endParaRPr lang="en-IN" b="1" dirty="0"/>
          </a:p>
        </p:txBody>
      </p:sp>
      <p:cxnSp>
        <p:nvCxnSpPr>
          <p:cNvPr id="8" name="Straight Connector 7">
            <a:extLst>
              <a:ext uri="{FF2B5EF4-FFF2-40B4-BE49-F238E27FC236}">
                <a16:creationId xmlns:a16="http://schemas.microsoft.com/office/drawing/2014/main" id="{E668A12C-1446-FAEB-17E4-A8D673161B9E}"/>
              </a:ext>
            </a:extLst>
          </p:cNvPr>
          <p:cNvCxnSpPr>
            <a:cxnSpLocks/>
          </p:cNvCxnSpPr>
          <p:nvPr/>
        </p:nvCxnSpPr>
        <p:spPr>
          <a:xfrm>
            <a:off x="363794" y="821619"/>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3354438-7C67-58C4-3922-F39A3E61CC5E}"/>
              </a:ext>
            </a:extLst>
          </p:cNvPr>
          <p:cNvCxnSpPr>
            <a:cxnSpLocks/>
          </p:cNvCxnSpPr>
          <p:nvPr/>
        </p:nvCxnSpPr>
        <p:spPr>
          <a:xfrm>
            <a:off x="363794" y="1003516"/>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473F37D-0D6B-DF9C-9265-8EB1672AB7CE}"/>
              </a:ext>
            </a:extLst>
          </p:cNvPr>
          <p:cNvCxnSpPr>
            <a:cxnSpLocks/>
          </p:cNvCxnSpPr>
          <p:nvPr/>
        </p:nvCxnSpPr>
        <p:spPr>
          <a:xfrm>
            <a:off x="37362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278917CB-C397-5087-E32E-5656284206CA}"/>
              </a:ext>
            </a:extLst>
          </p:cNvPr>
          <p:cNvCxnSpPr>
            <a:cxnSpLocks/>
          </p:cNvCxnSpPr>
          <p:nvPr/>
        </p:nvCxnSpPr>
        <p:spPr>
          <a:xfrm>
            <a:off x="762002"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AF3D7F02-DB52-C97C-292D-D08FAACB3CEC}"/>
              </a:ext>
            </a:extLst>
          </p:cNvPr>
          <p:cNvCxnSpPr>
            <a:cxnSpLocks/>
          </p:cNvCxnSpPr>
          <p:nvPr/>
        </p:nvCxnSpPr>
        <p:spPr>
          <a:xfrm>
            <a:off x="115037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EE535EC8-5129-4A33-ECB5-AC5189B18F64}"/>
              </a:ext>
            </a:extLst>
          </p:cNvPr>
          <p:cNvCxnSpPr>
            <a:cxnSpLocks/>
          </p:cNvCxnSpPr>
          <p:nvPr/>
        </p:nvCxnSpPr>
        <p:spPr>
          <a:xfrm>
            <a:off x="1519084" y="90948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B62C93C2-1CD4-9AE2-ED08-F2996DAFB12A}"/>
              </a:ext>
            </a:extLst>
          </p:cNvPr>
          <p:cNvCxnSpPr>
            <a:cxnSpLocks/>
          </p:cNvCxnSpPr>
          <p:nvPr/>
        </p:nvCxnSpPr>
        <p:spPr>
          <a:xfrm>
            <a:off x="1917296"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706297D7-EE85-A3C7-E3D1-00FE7BF2DB9A}"/>
              </a:ext>
            </a:extLst>
          </p:cNvPr>
          <p:cNvCxnSpPr>
            <a:cxnSpLocks/>
          </p:cNvCxnSpPr>
          <p:nvPr/>
        </p:nvCxnSpPr>
        <p:spPr>
          <a:xfrm>
            <a:off x="2286002"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E6AE342F-DB07-FF99-4F11-DEE2F5755C6B}"/>
              </a:ext>
            </a:extLst>
          </p:cNvPr>
          <p:cNvCxnSpPr>
            <a:cxnSpLocks/>
          </p:cNvCxnSpPr>
          <p:nvPr/>
        </p:nvCxnSpPr>
        <p:spPr>
          <a:xfrm>
            <a:off x="2664548"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9BCA641B-565A-D200-E0EF-10703EC276CD}"/>
              </a:ext>
            </a:extLst>
          </p:cNvPr>
          <p:cNvCxnSpPr>
            <a:cxnSpLocks/>
          </p:cNvCxnSpPr>
          <p:nvPr/>
        </p:nvCxnSpPr>
        <p:spPr>
          <a:xfrm>
            <a:off x="3033255"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A975F36A-4426-242C-5039-A2958A466FF5}"/>
              </a:ext>
            </a:extLst>
          </p:cNvPr>
          <p:cNvCxnSpPr>
            <a:cxnSpLocks/>
          </p:cNvCxnSpPr>
          <p:nvPr/>
        </p:nvCxnSpPr>
        <p:spPr>
          <a:xfrm>
            <a:off x="3421629"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EF8A41D7-9D02-4F33-45BE-C9ADE62A50ED}"/>
              </a:ext>
            </a:extLst>
          </p:cNvPr>
          <p:cNvCxnSpPr>
            <a:cxnSpLocks/>
          </p:cNvCxnSpPr>
          <p:nvPr/>
        </p:nvCxnSpPr>
        <p:spPr>
          <a:xfrm>
            <a:off x="379033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AF9FD7EA-826B-C076-2310-4F129837025F}"/>
              </a:ext>
            </a:extLst>
          </p:cNvPr>
          <p:cNvCxnSpPr>
            <a:cxnSpLocks/>
          </p:cNvCxnSpPr>
          <p:nvPr/>
        </p:nvCxnSpPr>
        <p:spPr>
          <a:xfrm>
            <a:off x="4188545"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B08E3FC8-65D5-7ED1-F16F-1806613FFDF5}"/>
              </a:ext>
            </a:extLst>
          </p:cNvPr>
          <p:cNvCxnSpPr>
            <a:cxnSpLocks/>
          </p:cNvCxnSpPr>
          <p:nvPr/>
        </p:nvCxnSpPr>
        <p:spPr>
          <a:xfrm>
            <a:off x="4557260"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62E26DF4-F88F-82DE-0280-B51269C2D6EE}"/>
              </a:ext>
            </a:extLst>
          </p:cNvPr>
          <p:cNvCxnSpPr>
            <a:cxnSpLocks/>
          </p:cNvCxnSpPr>
          <p:nvPr/>
        </p:nvCxnSpPr>
        <p:spPr>
          <a:xfrm>
            <a:off x="492597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6577CAFA-B1B7-B71E-4095-94F23BEA367E}"/>
              </a:ext>
            </a:extLst>
          </p:cNvPr>
          <p:cNvCxnSpPr>
            <a:cxnSpLocks/>
          </p:cNvCxnSpPr>
          <p:nvPr/>
        </p:nvCxnSpPr>
        <p:spPr>
          <a:xfrm>
            <a:off x="527501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A93890A4-AD4E-6001-6FD3-B46F627ED525}"/>
              </a:ext>
            </a:extLst>
          </p:cNvPr>
          <p:cNvCxnSpPr>
            <a:cxnSpLocks/>
          </p:cNvCxnSpPr>
          <p:nvPr/>
        </p:nvCxnSpPr>
        <p:spPr>
          <a:xfrm>
            <a:off x="5653557" y="91439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A33AF392-7082-68B0-5D37-3D42926519E3}"/>
              </a:ext>
            </a:extLst>
          </p:cNvPr>
          <p:cNvCxnSpPr>
            <a:cxnSpLocks/>
          </p:cNvCxnSpPr>
          <p:nvPr/>
        </p:nvCxnSpPr>
        <p:spPr>
          <a:xfrm>
            <a:off x="6032101"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7427A5F9-2CD8-50E6-A621-B1B386082321}"/>
              </a:ext>
            </a:extLst>
          </p:cNvPr>
          <p:cNvCxnSpPr>
            <a:cxnSpLocks/>
          </p:cNvCxnSpPr>
          <p:nvPr/>
        </p:nvCxnSpPr>
        <p:spPr>
          <a:xfrm>
            <a:off x="6440138"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5F92D3BF-62A9-AB94-F355-2AA07A9535A8}"/>
              </a:ext>
            </a:extLst>
          </p:cNvPr>
          <p:cNvCxnSpPr>
            <a:cxnSpLocks/>
          </p:cNvCxnSpPr>
          <p:nvPr/>
        </p:nvCxnSpPr>
        <p:spPr>
          <a:xfrm>
            <a:off x="684818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3B5422FD-5DC7-306F-E7BC-49D2EE83A337}"/>
              </a:ext>
            </a:extLst>
          </p:cNvPr>
          <p:cNvCxnSpPr>
            <a:cxnSpLocks/>
          </p:cNvCxnSpPr>
          <p:nvPr/>
        </p:nvCxnSpPr>
        <p:spPr>
          <a:xfrm>
            <a:off x="7216894"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DC8BB3F6-7BA2-1E42-96DF-86170C4A59D7}"/>
              </a:ext>
            </a:extLst>
          </p:cNvPr>
          <p:cNvCxnSpPr>
            <a:cxnSpLocks/>
          </p:cNvCxnSpPr>
          <p:nvPr/>
        </p:nvCxnSpPr>
        <p:spPr>
          <a:xfrm>
            <a:off x="7595440"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57313EBF-2060-AA0C-8C54-DBE96964E9BC}"/>
              </a:ext>
            </a:extLst>
          </p:cNvPr>
          <p:cNvCxnSpPr>
            <a:cxnSpLocks/>
          </p:cNvCxnSpPr>
          <p:nvPr/>
        </p:nvCxnSpPr>
        <p:spPr>
          <a:xfrm>
            <a:off x="7964147" y="914401"/>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38506FEB-1ADC-B5E4-5858-0D17CFA4571F}"/>
              </a:ext>
            </a:extLst>
          </p:cNvPr>
          <p:cNvCxnSpPr>
            <a:cxnSpLocks/>
          </p:cNvCxnSpPr>
          <p:nvPr/>
        </p:nvCxnSpPr>
        <p:spPr>
          <a:xfrm>
            <a:off x="8352521"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95208F3D-259E-10CB-A80C-FDDD7B6A6F6B}"/>
              </a:ext>
            </a:extLst>
          </p:cNvPr>
          <p:cNvCxnSpPr>
            <a:cxnSpLocks/>
          </p:cNvCxnSpPr>
          <p:nvPr/>
        </p:nvCxnSpPr>
        <p:spPr>
          <a:xfrm>
            <a:off x="872123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3E5EA242-F4EE-853C-9FBF-FB1952FB16A2}"/>
              </a:ext>
            </a:extLst>
          </p:cNvPr>
          <p:cNvCxnSpPr>
            <a:cxnSpLocks/>
          </p:cNvCxnSpPr>
          <p:nvPr/>
        </p:nvCxnSpPr>
        <p:spPr>
          <a:xfrm>
            <a:off x="911943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FF744D30-C132-C534-5D65-5562E275E8DD}"/>
              </a:ext>
            </a:extLst>
          </p:cNvPr>
          <p:cNvCxnSpPr>
            <a:cxnSpLocks/>
          </p:cNvCxnSpPr>
          <p:nvPr/>
        </p:nvCxnSpPr>
        <p:spPr>
          <a:xfrm>
            <a:off x="9488152"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5DB06106-67B8-865E-4D17-75AB11B8660D}"/>
              </a:ext>
            </a:extLst>
          </p:cNvPr>
          <p:cNvCxnSpPr>
            <a:cxnSpLocks/>
          </p:cNvCxnSpPr>
          <p:nvPr/>
        </p:nvCxnSpPr>
        <p:spPr>
          <a:xfrm>
            <a:off x="9856862" y="919315"/>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43227828-3754-439C-CEFA-3E2B61EF34AD}"/>
              </a:ext>
            </a:extLst>
          </p:cNvPr>
          <p:cNvCxnSpPr>
            <a:cxnSpLocks/>
          </p:cNvCxnSpPr>
          <p:nvPr/>
        </p:nvCxnSpPr>
        <p:spPr>
          <a:xfrm>
            <a:off x="10205909" y="92423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F17F78B0-573A-4E5C-0CF2-3948A24EC280}"/>
              </a:ext>
            </a:extLst>
          </p:cNvPr>
          <p:cNvCxnSpPr>
            <a:cxnSpLocks/>
          </p:cNvCxnSpPr>
          <p:nvPr/>
        </p:nvCxnSpPr>
        <p:spPr>
          <a:xfrm>
            <a:off x="10584449" y="919314"/>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D0EE1923-21B0-08A2-E098-5D3228605C99}"/>
              </a:ext>
            </a:extLst>
          </p:cNvPr>
          <p:cNvCxnSpPr>
            <a:cxnSpLocks/>
          </p:cNvCxnSpPr>
          <p:nvPr/>
        </p:nvCxnSpPr>
        <p:spPr>
          <a:xfrm>
            <a:off x="10962993"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6D47FCB1-66F9-4DB6-3156-12B8CF9F9A3B}"/>
              </a:ext>
            </a:extLst>
          </p:cNvPr>
          <p:cNvCxnSpPr>
            <a:cxnSpLocks/>
          </p:cNvCxnSpPr>
          <p:nvPr/>
        </p:nvCxnSpPr>
        <p:spPr>
          <a:xfrm>
            <a:off x="11351366" y="919315"/>
            <a:ext cx="285135" cy="0"/>
          </a:xfrm>
          <a:prstGeom prst="line">
            <a:avLst/>
          </a:prstGeom>
          <a:ln w="38100"/>
        </p:spPr>
        <p:style>
          <a:lnRef idx="3">
            <a:schemeClr val="dk1"/>
          </a:lnRef>
          <a:fillRef idx="0">
            <a:schemeClr val="dk1"/>
          </a:fillRef>
          <a:effectRef idx="2">
            <a:schemeClr val="dk1"/>
          </a:effectRef>
          <a:fontRef idx="minor">
            <a:schemeClr val="tx1"/>
          </a:fontRef>
        </p:style>
      </p:cxnSp>
      <p:pic>
        <p:nvPicPr>
          <p:cNvPr id="52" name="Graphic 51" descr="Bus with solid fill">
            <a:extLst>
              <a:ext uri="{FF2B5EF4-FFF2-40B4-BE49-F238E27FC236}">
                <a16:creationId xmlns:a16="http://schemas.microsoft.com/office/drawing/2014/main" id="{F6FCFE1C-AD57-4410-63ED-B4C21EC3B0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6168" y="460037"/>
            <a:ext cx="571143" cy="571143"/>
          </a:xfrm>
          <a:prstGeom prst="rect">
            <a:avLst/>
          </a:prstGeom>
        </p:spPr>
      </p:pic>
      <p:sp>
        <p:nvSpPr>
          <p:cNvPr id="4" name="TextBox 3">
            <a:extLst>
              <a:ext uri="{FF2B5EF4-FFF2-40B4-BE49-F238E27FC236}">
                <a16:creationId xmlns:a16="http://schemas.microsoft.com/office/drawing/2014/main" id="{C39F1AFA-ECC4-60CD-E75F-119B41826A1C}"/>
              </a:ext>
            </a:extLst>
          </p:cNvPr>
          <p:cNvSpPr txBox="1"/>
          <p:nvPr/>
        </p:nvSpPr>
        <p:spPr>
          <a:xfrm>
            <a:off x="747285" y="1507229"/>
            <a:ext cx="10776148" cy="1107996"/>
          </a:xfrm>
          <a:prstGeom prst="rect">
            <a:avLst/>
          </a:prstGeom>
          <a:noFill/>
        </p:spPr>
        <p:txBody>
          <a:bodyPr wrap="square">
            <a:spAutoFit/>
          </a:bodyPr>
          <a:lstStyle/>
          <a:p>
            <a:pPr algn="ctr"/>
            <a:r>
              <a:rPr lang="en-IN" sz="6600" dirty="0">
                <a:latin typeface="Britannic Bold" panose="020B0903060703020204" pitchFamily="34" charset="0"/>
              </a:rPr>
              <a:t>Content to be added here</a:t>
            </a:r>
          </a:p>
        </p:txBody>
      </p:sp>
      <p:pic>
        <p:nvPicPr>
          <p:cNvPr id="11" name="Picture 10">
            <a:extLst>
              <a:ext uri="{FF2B5EF4-FFF2-40B4-BE49-F238E27FC236}">
                <a16:creationId xmlns:a16="http://schemas.microsoft.com/office/drawing/2014/main" id="{DAAC1284-9FC4-8F87-B4B7-FEEC88CF9AB5}"/>
              </a:ext>
            </a:extLst>
          </p:cNvPr>
          <p:cNvPicPr>
            <a:picLocks noChangeAspect="1"/>
          </p:cNvPicPr>
          <p:nvPr/>
        </p:nvPicPr>
        <p:blipFill>
          <a:blip r:embed="rId4">
            <a:extLst>
              <a:ext uri="{28A0092B-C50C-407E-A947-70E740481C1C}">
                <a14:useLocalDpi xmlns:a14="http://schemas.microsoft.com/office/drawing/2010/main" val="0"/>
              </a:ext>
            </a:extLst>
          </a:blip>
          <a:srcRect l="16380" t="21238" r="15448" b="27025"/>
          <a:stretch>
            <a:fillRect/>
          </a:stretch>
        </p:blipFill>
        <p:spPr>
          <a:xfrm>
            <a:off x="270068" y="160480"/>
            <a:ext cx="435996" cy="330886"/>
          </a:xfrm>
          <a:prstGeom prst="rect">
            <a:avLst/>
          </a:prstGeom>
        </p:spPr>
      </p:pic>
      <p:sp>
        <p:nvSpPr>
          <p:cNvPr id="3" name="TextBox 2">
            <a:extLst>
              <a:ext uri="{FF2B5EF4-FFF2-40B4-BE49-F238E27FC236}">
                <a16:creationId xmlns:a16="http://schemas.microsoft.com/office/drawing/2014/main" id="{2F9D41F4-7EA3-FC85-A8BE-F48ADF3E6609}"/>
              </a:ext>
            </a:extLst>
          </p:cNvPr>
          <p:cNvSpPr txBox="1"/>
          <p:nvPr/>
        </p:nvSpPr>
        <p:spPr>
          <a:xfrm>
            <a:off x="1292943" y="2560067"/>
            <a:ext cx="10409928" cy="5062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t>Content to be added</a:t>
            </a:r>
            <a:endParaRPr lang="en-IN" sz="2000" dirty="0"/>
          </a:p>
        </p:txBody>
      </p:sp>
    </p:spTree>
    <p:extLst>
      <p:ext uri="{BB962C8B-B14F-4D97-AF65-F5344CB8AC3E}">
        <p14:creationId xmlns:p14="http://schemas.microsoft.com/office/powerpoint/2010/main" val="3772322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BB209-E9BC-5644-9E40-5E131407285D}"/>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40334B-FA32-E6C5-5EC4-43452FF855D0}"/>
              </a:ext>
            </a:extLst>
          </p:cNvPr>
          <p:cNvSpPr>
            <a:spLocks noGrp="1"/>
          </p:cNvSpPr>
          <p:nvPr>
            <p:ph type="ftr" sz="quarter" idx="11"/>
          </p:nvPr>
        </p:nvSpPr>
        <p:spPr/>
        <p:txBody>
          <a:bodyPr/>
          <a:lstStyle/>
          <a:p>
            <a:r>
              <a:rPr lang="en-IN" b="1"/>
              <a:t>Project Review 0</a:t>
            </a:r>
            <a:endParaRPr lang="en-IN" b="1" dirty="0"/>
          </a:p>
        </p:txBody>
      </p:sp>
      <p:sp>
        <p:nvSpPr>
          <p:cNvPr id="6" name="Slide Number Placeholder 5">
            <a:extLst>
              <a:ext uri="{FF2B5EF4-FFF2-40B4-BE49-F238E27FC236}">
                <a16:creationId xmlns:a16="http://schemas.microsoft.com/office/drawing/2014/main" id="{18E74DFB-F622-4884-A6B5-D0CB2DB51CFF}"/>
              </a:ext>
            </a:extLst>
          </p:cNvPr>
          <p:cNvSpPr>
            <a:spLocks noGrp="1"/>
          </p:cNvSpPr>
          <p:nvPr>
            <p:ph type="sldNum" sz="quarter" idx="12"/>
          </p:nvPr>
        </p:nvSpPr>
        <p:spPr/>
        <p:txBody>
          <a:bodyPr/>
          <a:lstStyle/>
          <a:p>
            <a:fld id="{4912F8CF-BD92-4E9C-97A8-FB8335672A19}" type="slidenum">
              <a:rPr lang="en-IN" b="1" smtClean="0"/>
              <a:t>9</a:t>
            </a:fld>
            <a:endParaRPr lang="en-IN" b="1" dirty="0"/>
          </a:p>
        </p:txBody>
      </p:sp>
      <p:sp>
        <p:nvSpPr>
          <p:cNvPr id="7" name="TextBox 6">
            <a:extLst>
              <a:ext uri="{FF2B5EF4-FFF2-40B4-BE49-F238E27FC236}">
                <a16:creationId xmlns:a16="http://schemas.microsoft.com/office/drawing/2014/main" id="{5EA87BDF-2FEE-4F86-F365-FB49DAECF3DB}"/>
              </a:ext>
            </a:extLst>
          </p:cNvPr>
          <p:cNvSpPr txBox="1"/>
          <p:nvPr/>
        </p:nvSpPr>
        <p:spPr>
          <a:xfrm>
            <a:off x="658761" y="159876"/>
            <a:ext cx="2428568" cy="307777"/>
          </a:xfrm>
          <a:prstGeom prst="rect">
            <a:avLst/>
          </a:prstGeom>
          <a:noFill/>
        </p:spPr>
        <p:txBody>
          <a:bodyPr wrap="square" rtlCol="0">
            <a:spAutoFit/>
          </a:bodyPr>
          <a:lstStyle/>
          <a:p>
            <a:r>
              <a:rPr lang="en-IN" sz="1400" b="1" dirty="0">
                <a:latin typeface="Dubai" panose="020B0503030403030204" pitchFamily="34" charset="-78"/>
                <a:cs typeface="Dubai" panose="020B0503030403030204" pitchFamily="34" charset="-78"/>
              </a:rPr>
              <a:t>Smart Transit Manager</a:t>
            </a:r>
          </a:p>
        </p:txBody>
      </p:sp>
      <p:sp>
        <p:nvSpPr>
          <p:cNvPr id="2" name="Date Placeholder 1">
            <a:extLst>
              <a:ext uri="{FF2B5EF4-FFF2-40B4-BE49-F238E27FC236}">
                <a16:creationId xmlns:a16="http://schemas.microsoft.com/office/drawing/2014/main" id="{C53A8C25-41EF-6C15-48AE-F1C919596ADB}"/>
              </a:ext>
            </a:extLst>
          </p:cNvPr>
          <p:cNvSpPr>
            <a:spLocks noGrp="1"/>
          </p:cNvSpPr>
          <p:nvPr>
            <p:ph type="dt" sz="half" idx="10"/>
          </p:nvPr>
        </p:nvSpPr>
        <p:spPr/>
        <p:txBody>
          <a:bodyPr/>
          <a:lstStyle/>
          <a:p>
            <a:fld id="{5D43BDE2-43FC-4E6A-9A43-DB8242B3C950}" type="datetime1">
              <a:rPr lang="en-IN" b="1" smtClean="0"/>
              <a:t>19-09-2025</a:t>
            </a:fld>
            <a:endParaRPr lang="en-IN" b="1" dirty="0"/>
          </a:p>
        </p:txBody>
      </p:sp>
      <p:cxnSp>
        <p:nvCxnSpPr>
          <p:cNvPr id="8" name="Straight Connector 7">
            <a:extLst>
              <a:ext uri="{FF2B5EF4-FFF2-40B4-BE49-F238E27FC236}">
                <a16:creationId xmlns:a16="http://schemas.microsoft.com/office/drawing/2014/main" id="{4777DF3E-235B-45D5-6DD3-C6503CBDDE72}"/>
              </a:ext>
            </a:extLst>
          </p:cNvPr>
          <p:cNvCxnSpPr>
            <a:cxnSpLocks/>
          </p:cNvCxnSpPr>
          <p:nvPr/>
        </p:nvCxnSpPr>
        <p:spPr>
          <a:xfrm>
            <a:off x="363794" y="821619"/>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F391AD-E8EA-B23A-9AD0-1D54C0A6008D}"/>
              </a:ext>
            </a:extLst>
          </p:cNvPr>
          <p:cNvCxnSpPr>
            <a:cxnSpLocks/>
          </p:cNvCxnSpPr>
          <p:nvPr/>
        </p:nvCxnSpPr>
        <p:spPr>
          <a:xfrm>
            <a:off x="363794" y="1003516"/>
            <a:ext cx="1148407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92CF1E3-1FF1-1C68-E47B-6B7AEABADEF7}"/>
              </a:ext>
            </a:extLst>
          </p:cNvPr>
          <p:cNvCxnSpPr>
            <a:cxnSpLocks/>
          </p:cNvCxnSpPr>
          <p:nvPr/>
        </p:nvCxnSpPr>
        <p:spPr>
          <a:xfrm>
            <a:off x="37362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7" name="Straight Connector 16">
            <a:extLst>
              <a:ext uri="{FF2B5EF4-FFF2-40B4-BE49-F238E27FC236}">
                <a16:creationId xmlns:a16="http://schemas.microsoft.com/office/drawing/2014/main" id="{12D89C63-A224-F7C0-621F-67611F6F318B}"/>
              </a:ext>
            </a:extLst>
          </p:cNvPr>
          <p:cNvCxnSpPr>
            <a:cxnSpLocks/>
          </p:cNvCxnSpPr>
          <p:nvPr/>
        </p:nvCxnSpPr>
        <p:spPr>
          <a:xfrm>
            <a:off x="762002"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8" name="Straight Connector 17">
            <a:extLst>
              <a:ext uri="{FF2B5EF4-FFF2-40B4-BE49-F238E27FC236}">
                <a16:creationId xmlns:a16="http://schemas.microsoft.com/office/drawing/2014/main" id="{31FE7B96-41AE-57A1-450D-365EE181ADB9}"/>
              </a:ext>
            </a:extLst>
          </p:cNvPr>
          <p:cNvCxnSpPr>
            <a:cxnSpLocks/>
          </p:cNvCxnSpPr>
          <p:nvPr/>
        </p:nvCxnSpPr>
        <p:spPr>
          <a:xfrm>
            <a:off x="1150376"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78798CE1-185D-B17D-64AE-A81BE14242A6}"/>
              </a:ext>
            </a:extLst>
          </p:cNvPr>
          <p:cNvCxnSpPr>
            <a:cxnSpLocks/>
          </p:cNvCxnSpPr>
          <p:nvPr/>
        </p:nvCxnSpPr>
        <p:spPr>
          <a:xfrm>
            <a:off x="1519084" y="90948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4A00A05D-4524-F968-E5EF-EDD9741EA990}"/>
              </a:ext>
            </a:extLst>
          </p:cNvPr>
          <p:cNvCxnSpPr>
            <a:cxnSpLocks/>
          </p:cNvCxnSpPr>
          <p:nvPr/>
        </p:nvCxnSpPr>
        <p:spPr>
          <a:xfrm>
            <a:off x="1917296"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218247AA-002C-64B7-8211-2F56442D7FD6}"/>
              </a:ext>
            </a:extLst>
          </p:cNvPr>
          <p:cNvCxnSpPr>
            <a:cxnSpLocks/>
          </p:cNvCxnSpPr>
          <p:nvPr/>
        </p:nvCxnSpPr>
        <p:spPr>
          <a:xfrm>
            <a:off x="2286002"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BEBA585C-BAFD-BFE2-EE6B-162BC69DCB9F}"/>
              </a:ext>
            </a:extLst>
          </p:cNvPr>
          <p:cNvCxnSpPr>
            <a:cxnSpLocks/>
          </p:cNvCxnSpPr>
          <p:nvPr/>
        </p:nvCxnSpPr>
        <p:spPr>
          <a:xfrm>
            <a:off x="2664548"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8A8BF34F-2193-89F6-429F-6F787311AA11}"/>
              </a:ext>
            </a:extLst>
          </p:cNvPr>
          <p:cNvCxnSpPr>
            <a:cxnSpLocks/>
          </p:cNvCxnSpPr>
          <p:nvPr/>
        </p:nvCxnSpPr>
        <p:spPr>
          <a:xfrm>
            <a:off x="3033255"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86F46EA2-0688-5E55-71D8-17E1CFA82A06}"/>
              </a:ext>
            </a:extLst>
          </p:cNvPr>
          <p:cNvCxnSpPr>
            <a:cxnSpLocks/>
          </p:cNvCxnSpPr>
          <p:nvPr/>
        </p:nvCxnSpPr>
        <p:spPr>
          <a:xfrm>
            <a:off x="3421629"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a:extLst>
              <a:ext uri="{FF2B5EF4-FFF2-40B4-BE49-F238E27FC236}">
                <a16:creationId xmlns:a16="http://schemas.microsoft.com/office/drawing/2014/main" id="{8BB78C90-9272-91F2-BE9B-AC4287435E48}"/>
              </a:ext>
            </a:extLst>
          </p:cNvPr>
          <p:cNvCxnSpPr>
            <a:cxnSpLocks/>
          </p:cNvCxnSpPr>
          <p:nvPr/>
        </p:nvCxnSpPr>
        <p:spPr>
          <a:xfrm>
            <a:off x="379033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1450F6FA-A2F8-DD6D-42E3-8E0E97A933E0}"/>
              </a:ext>
            </a:extLst>
          </p:cNvPr>
          <p:cNvCxnSpPr>
            <a:cxnSpLocks/>
          </p:cNvCxnSpPr>
          <p:nvPr/>
        </p:nvCxnSpPr>
        <p:spPr>
          <a:xfrm>
            <a:off x="4188545"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C82630CF-BA32-FB80-4F28-E06750627341}"/>
              </a:ext>
            </a:extLst>
          </p:cNvPr>
          <p:cNvCxnSpPr>
            <a:cxnSpLocks/>
          </p:cNvCxnSpPr>
          <p:nvPr/>
        </p:nvCxnSpPr>
        <p:spPr>
          <a:xfrm>
            <a:off x="4557260" y="90948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0FB53AB9-DE24-8D0C-22E5-F899169832B3}"/>
              </a:ext>
            </a:extLst>
          </p:cNvPr>
          <p:cNvCxnSpPr>
            <a:cxnSpLocks/>
          </p:cNvCxnSpPr>
          <p:nvPr/>
        </p:nvCxnSpPr>
        <p:spPr>
          <a:xfrm>
            <a:off x="492597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29" name="Straight Connector 28">
            <a:extLst>
              <a:ext uri="{FF2B5EF4-FFF2-40B4-BE49-F238E27FC236}">
                <a16:creationId xmlns:a16="http://schemas.microsoft.com/office/drawing/2014/main" id="{4988E0DC-F2E3-7ABF-1AD9-32537817F387}"/>
              </a:ext>
            </a:extLst>
          </p:cNvPr>
          <p:cNvCxnSpPr>
            <a:cxnSpLocks/>
          </p:cNvCxnSpPr>
          <p:nvPr/>
        </p:nvCxnSpPr>
        <p:spPr>
          <a:xfrm>
            <a:off x="527501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78EDC056-5C35-034C-9AC8-51923A1A9467}"/>
              </a:ext>
            </a:extLst>
          </p:cNvPr>
          <p:cNvCxnSpPr>
            <a:cxnSpLocks/>
          </p:cNvCxnSpPr>
          <p:nvPr/>
        </p:nvCxnSpPr>
        <p:spPr>
          <a:xfrm>
            <a:off x="5653557" y="914399"/>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1" name="Straight Connector 30">
            <a:extLst>
              <a:ext uri="{FF2B5EF4-FFF2-40B4-BE49-F238E27FC236}">
                <a16:creationId xmlns:a16="http://schemas.microsoft.com/office/drawing/2014/main" id="{F2F8331C-65D8-D07D-3403-C358E145E1AC}"/>
              </a:ext>
            </a:extLst>
          </p:cNvPr>
          <p:cNvCxnSpPr>
            <a:cxnSpLocks/>
          </p:cNvCxnSpPr>
          <p:nvPr/>
        </p:nvCxnSpPr>
        <p:spPr>
          <a:xfrm>
            <a:off x="6032101" y="90948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B476B5F8-00D0-5C45-8DDE-1FF318B6ED64}"/>
              </a:ext>
            </a:extLst>
          </p:cNvPr>
          <p:cNvCxnSpPr>
            <a:cxnSpLocks/>
          </p:cNvCxnSpPr>
          <p:nvPr/>
        </p:nvCxnSpPr>
        <p:spPr>
          <a:xfrm>
            <a:off x="6440138"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1452ADFD-50B5-0D0E-8BDE-5AE81922A5DC}"/>
              </a:ext>
            </a:extLst>
          </p:cNvPr>
          <p:cNvCxnSpPr>
            <a:cxnSpLocks/>
          </p:cNvCxnSpPr>
          <p:nvPr/>
        </p:nvCxnSpPr>
        <p:spPr>
          <a:xfrm>
            <a:off x="6848188" y="919317"/>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0CA4230A-41B2-80AB-1D88-A68AA7DAED19}"/>
              </a:ext>
            </a:extLst>
          </p:cNvPr>
          <p:cNvCxnSpPr>
            <a:cxnSpLocks/>
          </p:cNvCxnSpPr>
          <p:nvPr/>
        </p:nvCxnSpPr>
        <p:spPr>
          <a:xfrm>
            <a:off x="7216894"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54354DED-6A25-850F-8B54-E2481B137CA5}"/>
              </a:ext>
            </a:extLst>
          </p:cNvPr>
          <p:cNvCxnSpPr>
            <a:cxnSpLocks/>
          </p:cNvCxnSpPr>
          <p:nvPr/>
        </p:nvCxnSpPr>
        <p:spPr>
          <a:xfrm>
            <a:off x="7595440"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F1B61D52-3919-63B2-124C-1E12CE92E9C9}"/>
              </a:ext>
            </a:extLst>
          </p:cNvPr>
          <p:cNvCxnSpPr>
            <a:cxnSpLocks/>
          </p:cNvCxnSpPr>
          <p:nvPr/>
        </p:nvCxnSpPr>
        <p:spPr>
          <a:xfrm>
            <a:off x="7964147" y="914401"/>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698DDDE5-C6D0-87BA-5884-0DE28A096D25}"/>
              </a:ext>
            </a:extLst>
          </p:cNvPr>
          <p:cNvCxnSpPr>
            <a:cxnSpLocks/>
          </p:cNvCxnSpPr>
          <p:nvPr/>
        </p:nvCxnSpPr>
        <p:spPr>
          <a:xfrm>
            <a:off x="8352521"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CD6A447D-322A-369F-200F-2B208FE56694}"/>
              </a:ext>
            </a:extLst>
          </p:cNvPr>
          <p:cNvCxnSpPr>
            <a:cxnSpLocks/>
          </p:cNvCxnSpPr>
          <p:nvPr/>
        </p:nvCxnSpPr>
        <p:spPr>
          <a:xfrm>
            <a:off x="8721230" y="914400"/>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FEFB98E8-F1A2-51FB-8A6C-282C4855ED0C}"/>
              </a:ext>
            </a:extLst>
          </p:cNvPr>
          <p:cNvCxnSpPr>
            <a:cxnSpLocks/>
          </p:cNvCxnSpPr>
          <p:nvPr/>
        </p:nvCxnSpPr>
        <p:spPr>
          <a:xfrm>
            <a:off x="9119437" y="919318"/>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2E1C4C79-A2F1-6834-0FAE-7CF0DE330495}"/>
              </a:ext>
            </a:extLst>
          </p:cNvPr>
          <p:cNvCxnSpPr>
            <a:cxnSpLocks/>
          </p:cNvCxnSpPr>
          <p:nvPr/>
        </p:nvCxnSpPr>
        <p:spPr>
          <a:xfrm>
            <a:off x="9488152" y="914402"/>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C75B6DA5-6046-FF44-025B-D6B4162B624B}"/>
              </a:ext>
            </a:extLst>
          </p:cNvPr>
          <p:cNvCxnSpPr>
            <a:cxnSpLocks/>
          </p:cNvCxnSpPr>
          <p:nvPr/>
        </p:nvCxnSpPr>
        <p:spPr>
          <a:xfrm>
            <a:off x="9856862" y="919315"/>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77794BFF-52AD-88C6-1A3F-F11952EC56E3}"/>
              </a:ext>
            </a:extLst>
          </p:cNvPr>
          <p:cNvCxnSpPr>
            <a:cxnSpLocks/>
          </p:cNvCxnSpPr>
          <p:nvPr/>
        </p:nvCxnSpPr>
        <p:spPr>
          <a:xfrm>
            <a:off x="10205909" y="92423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8810908F-73D6-366B-9ECD-B57F9A3F2B30}"/>
              </a:ext>
            </a:extLst>
          </p:cNvPr>
          <p:cNvCxnSpPr>
            <a:cxnSpLocks/>
          </p:cNvCxnSpPr>
          <p:nvPr/>
        </p:nvCxnSpPr>
        <p:spPr>
          <a:xfrm>
            <a:off x="10584449" y="919314"/>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1E239920-648B-E79F-B40A-66047C1A94CB}"/>
              </a:ext>
            </a:extLst>
          </p:cNvPr>
          <p:cNvCxnSpPr>
            <a:cxnSpLocks/>
          </p:cNvCxnSpPr>
          <p:nvPr/>
        </p:nvCxnSpPr>
        <p:spPr>
          <a:xfrm>
            <a:off x="10962993" y="914403"/>
            <a:ext cx="285135" cy="0"/>
          </a:xfrm>
          <a:prstGeom prst="line">
            <a:avLst/>
          </a:prstGeom>
          <a:ln w="38100"/>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539B02A1-1D4D-3D6D-1BAA-A7F1D6AF767E}"/>
              </a:ext>
            </a:extLst>
          </p:cNvPr>
          <p:cNvCxnSpPr>
            <a:cxnSpLocks/>
          </p:cNvCxnSpPr>
          <p:nvPr/>
        </p:nvCxnSpPr>
        <p:spPr>
          <a:xfrm>
            <a:off x="11351366" y="919315"/>
            <a:ext cx="285135" cy="0"/>
          </a:xfrm>
          <a:prstGeom prst="line">
            <a:avLst/>
          </a:prstGeom>
          <a:ln w="38100"/>
        </p:spPr>
        <p:style>
          <a:lnRef idx="3">
            <a:schemeClr val="dk1"/>
          </a:lnRef>
          <a:fillRef idx="0">
            <a:schemeClr val="dk1"/>
          </a:fillRef>
          <a:effectRef idx="2">
            <a:schemeClr val="dk1"/>
          </a:effectRef>
          <a:fontRef idx="minor">
            <a:schemeClr val="tx1"/>
          </a:fontRef>
        </p:style>
      </p:cxnSp>
      <p:pic>
        <p:nvPicPr>
          <p:cNvPr id="52" name="Graphic 51" descr="Bus with solid fill">
            <a:extLst>
              <a:ext uri="{FF2B5EF4-FFF2-40B4-BE49-F238E27FC236}">
                <a16:creationId xmlns:a16="http://schemas.microsoft.com/office/drawing/2014/main" id="{6279CB00-2CE8-29C4-3949-27D4E7E891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85034" y="460037"/>
            <a:ext cx="571143" cy="571143"/>
          </a:xfrm>
          <a:prstGeom prst="rect">
            <a:avLst/>
          </a:prstGeom>
        </p:spPr>
      </p:pic>
      <p:sp>
        <p:nvSpPr>
          <p:cNvPr id="10" name="TextBox 9">
            <a:extLst>
              <a:ext uri="{FF2B5EF4-FFF2-40B4-BE49-F238E27FC236}">
                <a16:creationId xmlns:a16="http://schemas.microsoft.com/office/drawing/2014/main" id="{0B4C2B3A-9D56-C948-BC26-B9C7D4FA270D}"/>
              </a:ext>
            </a:extLst>
          </p:cNvPr>
          <p:cNvSpPr txBox="1"/>
          <p:nvPr/>
        </p:nvSpPr>
        <p:spPr>
          <a:xfrm>
            <a:off x="2325331" y="3293254"/>
            <a:ext cx="7020248" cy="769441"/>
          </a:xfrm>
          <a:prstGeom prst="rect">
            <a:avLst/>
          </a:prstGeom>
          <a:noFill/>
        </p:spPr>
        <p:txBody>
          <a:bodyPr wrap="square">
            <a:spAutoFit/>
          </a:bodyPr>
          <a:lstStyle/>
          <a:p>
            <a:pPr algn="ctr"/>
            <a:r>
              <a:rPr lang="en-IN" sz="4400" dirty="0">
                <a:latin typeface="Berlin Sans FB Demi" panose="020E0802020502020306" pitchFamily="34" charset="0"/>
              </a:rPr>
              <a:t>Thankyou!</a:t>
            </a:r>
          </a:p>
        </p:txBody>
      </p:sp>
      <p:pic>
        <p:nvPicPr>
          <p:cNvPr id="11" name="Picture 10">
            <a:extLst>
              <a:ext uri="{FF2B5EF4-FFF2-40B4-BE49-F238E27FC236}">
                <a16:creationId xmlns:a16="http://schemas.microsoft.com/office/drawing/2014/main" id="{61FD8FE8-EB74-1DFD-3B52-D30FB1FF8BD2}"/>
              </a:ext>
            </a:extLst>
          </p:cNvPr>
          <p:cNvPicPr>
            <a:picLocks noChangeAspect="1"/>
          </p:cNvPicPr>
          <p:nvPr/>
        </p:nvPicPr>
        <p:blipFill>
          <a:blip r:embed="rId4">
            <a:extLst>
              <a:ext uri="{28A0092B-C50C-407E-A947-70E740481C1C}">
                <a14:useLocalDpi xmlns:a14="http://schemas.microsoft.com/office/drawing/2010/main" val="0"/>
              </a:ext>
            </a:extLst>
          </a:blip>
          <a:srcRect l="16380" t="21238" r="15448" b="27025"/>
          <a:stretch>
            <a:fillRect/>
          </a:stretch>
        </p:blipFill>
        <p:spPr>
          <a:xfrm>
            <a:off x="270068" y="160480"/>
            <a:ext cx="435996" cy="330886"/>
          </a:xfrm>
          <a:prstGeom prst="rect">
            <a:avLst/>
          </a:prstGeom>
        </p:spPr>
      </p:pic>
      <p:sp>
        <p:nvSpPr>
          <p:cNvPr id="3" name="TextBox 2">
            <a:extLst>
              <a:ext uri="{FF2B5EF4-FFF2-40B4-BE49-F238E27FC236}">
                <a16:creationId xmlns:a16="http://schemas.microsoft.com/office/drawing/2014/main" id="{56881A7E-E90F-15CB-20DC-9135E0A4F6A4}"/>
              </a:ext>
            </a:extLst>
          </p:cNvPr>
          <p:cNvSpPr txBox="1"/>
          <p:nvPr/>
        </p:nvSpPr>
        <p:spPr>
          <a:xfrm>
            <a:off x="678456" y="1500358"/>
            <a:ext cx="10815477" cy="1107996"/>
          </a:xfrm>
          <a:prstGeom prst="rect">
            <a:avLst/>
          </a:prstGeom>
          <a:noFill/>
        </p:spPr>
        <p:txBody>
          <a:bodyPr wrap="square">
            <a:spAutoFit/>
          </a:bodyPr>
          <a:lstStyle/>
          <a:p>
            <a:pPr algn="ctr"/>
            <a:r>
              <a:rPr lang="en-IN" sz="6600" dirty="0">
                <a:latin typeface="Britannic Bold" panose="020B0903060703020204" pitchFamily="34" charset="0"/>
              </a:rPr>
              <a:t>Content to be added here</a:t>
            </a:r>
          </a:p>
        </p:txBody>
      </p:sp>
    </p:spTree>
    <p:extLst>
      <p:ext uri="{BB962C8B-B14F-4D97-AF65-F5344CB8AC3E}">
        <p14:creationId xmlns:p14="http://schemas.microsoft.com/office/powerpoint/2010/main" val="17825968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541</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Bauhaus 93</vt:lpstr>
      <vt:lpstr>Berlin Sans FB Demi</vt:lpstr>
      <vt:lpstr>Britannic Bold</vt:lpstr>
      <vt:lpstr>Calibri</vt:lpstr>
      <vt:lpstr>Calibri Light</vt:lpstr>
      <vt:lpstr>Dubai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sivathetechie24@outlook.com</dc:creator>
  <cp:lastModifiedBy>sivathetechie24@outlook.com</cp:lastModifiedBy>
  <cp:revision>14</cp:revision>
  <dcterms:created xsi:type="dcterms:W3CDTF">2025-08-24T12:27:13Z</dcterms:created>
  <dcterms:modified xsi:type="dcterms:W3CDTF">2025-09-19T14:57:49Z</dcterms:modified>
</cp:coreProperties>
</file>