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029-3FC1-44A3-BBF6-54164E8F1A5D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E142-4F89-448E-9EDB-E063540F95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029-3FC1-44A3-BBF6-54164E8F1A5D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E142-4F89-448E-9EDB-E063540F95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029-3FC1-44A3-BBF6-54164E8F1A5D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E142-4F89-448E-9EDB-E063540F95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029-3FC1-44A3-BBF6-54164E8F1A5D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E142-4F89-448E-9EDB-E063540F95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029-3FC1-44A3-BBF6-54164E8F1A5D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E142-4F89-448E-9EDB-E063540F95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029-3FC1-44A3-BBF6-54164E8F1A5D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E142-4F89-448E-9EDB-E063540F952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029-3FC1-44A3-BBF6-54164E8F1A5D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E142-4F89-448E-9EDB-E063540F95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029-3FC1-44A3-BBF6-54164E8F1A5D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E142-4F89-448E-9EDB-E063540F95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029-3FC1-44A3-BBF6-54164E8F1A5D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E142-4F89-448E-9EDB-E063540F95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029-3FC1-44A3-BBF6-54164E8F1A5D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54E142-4F89-448E-9EDB-E063540F95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029-3FC1-44A3-BBF6-54164E8F1A5D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E142-4F89-448E-9EDB-E063540F95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405E029-3FC1-44A3-BBF6-54164E8F1A5D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454E142-4F89-448E-9EDB-E063540F952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b="1" i="1" dirty="0" err="1" smtClean="0">
                <a:solidFill>
                  <a:schemeClr val="accent3">
                    <a:lumMod val="75000"/>
                  </a:schemeClr>
                </a:solidFill>
                <a:latin typeface="Baskerville Old Face" pitchFamily="18" charset="0"/>
              </a:rPr>
              <a:t>Uber</a:t>
            </a:r>
            <a:r>
              <a:rPr lang="en-IN" sz="4800" b="1" i="1" dirty="0" smtClean="0">
                <a:solidFill>
                  <a:schemeClr val="accent3">
                    <a:lumMod val="75000"/>
                  </a:schemeClr>
                </a:solidFill>
                <a:latin typeface="Baskerville Old Face" pitchFamily="18" charset="0"/>
              </a:rPr>
              <a:t> dataset</a:t>
            </a:r>
            <a:endParaRPr lang="en-IN" sz="4800" b="1" i="1" dirty="0">
              <a:solidFill>
                <a:schemeClr val="accent3">
                  <a:lumMod val="75000"/>
                </a:schemeClr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dirty="0" smtClean="0">
                <a:solidFill>
                  <a:schemeClr val="accent6"/>
                </a:solidFill>
                <a:latin typeface="Algerian" pitchFamily="82" charset="0"/>
              </a:rPr>
              <a:t>Dataset</a:t>
            </a:r>
            <a:endParaRPr lang="en-IN" i="1" dirty="0">
              <a:solidFill>
                <a:schemeClr val="accent6"/>
              </a:solidFill>
              <a:latin typeface="Algerian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04" y="1100138"/>
            <a:ext cx="6367217" cy="3579812"/>
          </a:xfrm>
        </p:spPr>
      </p:pic>
    </p:spTree>
    <p:extLst>
      <p:ext uri="{BB962C8B-B14F-4D97-AF65-F5344CB8AC3E}">
        <p14:creationId xmlns:p14="http://schemas.microsoft.com/office/powerpoint/2010/main" val="3530546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dirty="0" smtClean="0">
                <a:solidFill>
                  <a:schemeClr val="accent6"/>
                </a:solidFill>
                <a:latin typeface="Algerian" pitchFamily="82" charset="0"/>
              </a:rPr>
              <a:t>Time period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04" y="1100138"/>
            <a:ext cx="6367217" cy="3579812"/>
          </a:xfrm>
        </p:spPr>
      </p:pic>
    </p:spTree>
    <p:extLst>
      <p:ext uri="{BB962C8B-B14F-4D97-AF65-F5344CB8AC3E}">
        <p14:creationId xmlns:p14="http://schemas.microsoft.com/office/powerpoint/2010/main" val="1192982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dirty="0" smtClean="0">
                <a:solidFill>
                  <a:schemeClr val="accent6"/>
                </a:solidFill>
                <a:latin typeface="Algerian" pitchFamily="82" charset="0"/>
              </a:rPr>
              <a:t>Bar chary comparison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04" y="1100138"/>
            <a:ext cx="6367217" cy="3579812"/>
          </a:xfrm>
        </p:spPr>
      </p:pic>
    </p:spTree>
    <p:extLst>
      <p:ext uri="{BB962C8B-B14F-4D97-AF65-F5344CB8AC3E}">
        <p14:creationId xmlns:p14="http://schemas.microsoft.com/office/powerpoint/2010/main" val="398317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dirty="0" smtClean="0">
                <a:solidFill>
                  <a:schemeClr val="accent6"/>
                </a:solidFill>
                <a:latin typeface="Algerian" pitchFamily="82" charset="0"/>
              </a:rPr>
              <a:t>Performance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04" y="1100138"/>
            <a:ext cx="6367217" cy="3579812"/>
          </a:xfrm>
        </p:spPr>
      </p:pic>
    </p:spTree>
    <p:extLst>
      <p:ext uri="{BB962C8B-B14F-4D97-AF65-F5344CB8AC3E}">
        <p14:creationId xmlns:p14="http://schemas.microsoft.com/office/powerpoint/2010/main" val="92595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dirty="0" smtClean="0">
                <a:solidFill>
                  <a:schemeClr val="accent6"/>
                </a:solidFill>
                <a:latin typeface="Algerian" pitchFamily="82" charset="0"/>
              </a:rPr>
              <a:t>Pickup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04" y="1100138"/>
            <a:ext cx="6367217" cy="3579812"/>
          </a:xfrm>
        </p:spPr>
      </p:pic>
    </p:spTree>
    <p:extLst>
      <p:ext uri="{BB962C8B-B14F-4D97-AF65-F5344CB8AC3E}">
        <p14:creationId xmlns:p14="http://schemas.microsoft.com/office/powerpoint/2010/main" val="39556874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6637" y="2276872"/>
            <a:ext cx="359072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325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50</TotalTime>
  <Words>12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Uber dataset</vt:lpstr>
      <vt:lpstr>Dataset</vt:lpstr>
      <vt:lpstr>Time period</vt:lpstr>
      <vt:lpstr>Bar chary comparison</vt:lpstr>
      <vt:lpstr>Performance</vt:lpstr>
      <vt:lpstr>Pickup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Vaccination Trend Analysis</dc:title>
  <dc:creator>siva balan</dc:creator>
  <cp:lastModifiedBy>siva balan</cp:lastModifiedBy>
  <cp:revision>6</cp:revision>
  <dcterms:created xsi:type="dcterms:W3CDTF">2022-12-31T07:36:02Z</dcterms:created>
  <dcterms:modified xsi:type="dcterms:W3CDTF">2023-01-02T06:03:07Z</dcterms:modified>
</cp:coreProperties>
</file>