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05E029-3FC1-44A3-BBF6-54164E8F1A5D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i="1" dirty="0" smtClean="0">
                <a:solidFill>
                  <a:schemeClr val="accent3">
                    <a:lumMod val="75000"/>
                  </a:schemeClr>
                </a:solidFill>
                <a:latin typeface="Baskerville Old Face" pitchFamily="18" charset="0"/>
              </a:rPr>
              <a:t>Vaccination Trend Analysis</a:t>
            </a:r>
            <a:endParaRPr lang="en-IN" sz="4800" b="1" i="1" dirty="0">
              <a:solidFill>
                <a:schemeClr val="accent3">
                  <a:lumMod val="75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Source</a:t>
            </a:r>
            <a:endParaRPr lang="en-IN" i="1" dirty="0">
              <a:solidFill>
                <a:schemeClr val="accent6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3530546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Country Vaccination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1192982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People Vaccination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398317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Vaccine Types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92595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Bar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3955687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6637" y="2276872"/>
            <a:ext cx="359072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25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</TotalTime>
  <Words>14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Vaccination Trend Analysis</vt:lpstr>
      <vt:lpstr>Source</vt:lpstr>
      <vt:lpstr>Country Vaccination</vt:lpstr>
      <vt:lpstr>People Vaccination</vt:lpstr>
      <vt:lpstr>Vaccine Types</vt:lpstr>
      <vt:lpstr>Bar 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Trend Analysis</dc:title>
  <dc:creator>siva balan</dc:creator>
  <cp:lastModifiedBy>siva balan</cp:lastModifiedBy>
  <cp:revision>5</cp:revision>
  <dcterms:created xsi:type="dcterms:W3CDTF">2022-12-31T07:36:02Z</dcterms:created>
  <dcterms:modified xsi:type="dcterms:W3CDTF">2023-01-01T06:35:53Z</dcterms:modified>
</cp:coreProperties>
</file>