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varScale="1">
        <p:scale>
          <a:sx n="68" d="100"/>
          <a:sy n="68" d="100"/>
        </p:scale>
        <p:origin x="-1212"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3/19/2024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xmlns=""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3/19/2024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xmlns=""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3/19/2024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3/19/2024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3/19/2024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3/19/2024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3/19/2024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3/19/2024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3/19/2024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3/19/2024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3/19/2024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CA" sz="1600" dirty="0" err="1" smtClean="0"/>
              <a:t>B.siva</a:t>
            </a:r>
            <a:endParaRPr lang="en-US" sz="1600" dirty="0" smtClean="0"/>
          </a:p>
          <a:p>
            <a:pPr algn="l"/>
            <a:r>
              <a:rPr lang="en-US" sz="1600" dirty="0" smtClean="0"/>
              <a:t>B.E – Computer Science and Engineering</a:t>
            </a:r>
          </a:p>
          <a:p>
            <a:pPr algn="l"/>
            <a:r>
              <a:rPr lang="en-US" sz="1600" dirty="0" smtClean="0"/>
              <a:t>Sri </a:t>
            </a:r>
            <a:r>
              <a:rPr lang="en-US" sz="1600" dirty="0" err="1" smtClean="0"/>
              <a:t>vidya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xmlns=""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xmlns=""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xmlns=""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xmlns=""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xmlns=""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xmlns=""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xmlns=""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xmlns=""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xmlns=""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1343</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2024-03-18T21:06:10Z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