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217" name="Google Shape;217;p1"/>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S.</a:t>
            </a:r>
            <a:r>
              <a:rPr b="1" lang="en-US" sz="2000">
                <a:solidFill>
                  <a:srgbClr val="1482AB"/>
                </a:solidFill>
              </a:rPr>
              <a:t>Sivabharathi</a:t>
            </a:r>
            <a:r>
              <a:rPr b="1" i="0" lang="en-US" sz="2000" u="none" cap="none" strike="noStrike">
                <a:solidFill>
                  <a:srgbClr val="1482AB"/>
                </a:solidFill>
                <a:latin typeface="Arial"/>
                <a:ea typeface="Arial"/>
                <a:cs typeface="Arial"/>
                <a:sym typeface="Arial"/>
              </a:rPr>
              <a:t> –III CSE- Vetri Vinayaha College of Engineering and Technology</a:t>
            </a:r>
            <a:endParaRPr b="0" i="0" sz="1400" u="none" cap="none" strike="noStrike">
              <a:solidFill>
                <a:srgbClr val="000000"/>
              </a:solidFill>
              <a:latin typeface="Arial"/>
              <a:ea typeface="Arial"/>
              <a:cs typeface="Arial"/>
              <a:sym typeface="Arial"/>
            </a:endParaRPr>
          </a:p>
        </p:txBody>
      </p:sp>
      <p:sp>
        <p:nvSpPr>
          <p:cNvPr id="218" name="Google Shape;218;p1"/>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