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9" r:id="rId5"/>
    <p:sldId id="262" r:id="rId6"/>
    <p:sldId id="270" r:id="rId7"/>
    <p:sldId id="27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643"/>
  </p:normalViewPr>
  <p:slideViewPr>
    <p:cSldViewPr snapToGrid="0" snapToObjects="1">
      <p:cViewPr varScale="1">
        <p:scale>
          <a:sx n="68" d="100"/>
          <a:sy n="68" d="100"/>
        </p:scale>
        <p:origin x="5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EFC84C-BCFB-FE47-8FF3-B8A80ECFBF84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476EE-7442-F14F-B8F6-EE3592E97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8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770FC-1DA2-F142-9C8E-AFB227CF8692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906C-3871-094F-9943-6C2E0CB20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279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770FC-1DA2-F142-9C8E-AFB227CF8692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906C-3871-094F-9943-6C2E0CB20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76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770FC-1DA2-F142-9C8E-AFB227CF8692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906C-3871-094F-9943-6C2E0CB20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670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770FC-1DA2-F142-9C8E-AFB227CF8692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906C-3871-094F-9943-6C2E0CB20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22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770FC-1DA2-F142-9C8E-AFB227CF8692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906C-3871-094F-9943-6C2E0CB20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0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770FC-1DA2-F142-9C8E-AFB227CF8692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906C-3871-094F-9943-6C2E0CB20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33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770FC-1DA2-F142-9C8E-AFB227CF8692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906C-3871-094F-9943-6C2E0CB20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482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770FC-1DA2-F142-9C8E-AFB227CF8692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906C-3871-094F-9943-6C2E0CB20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440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770FC-1DA2-F142-9C8E-AFB227CF8692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906C-3871-094F-9943-6C2E0CB20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58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770FC-1DA2-F142-9C8E-AFB227CF8692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906C-3871-094F-9943-6C2E0CB20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547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770FC-1DA2-F142-9C8E-AFB227CF8692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906C-3871-094F-9943-6C2E0CB20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63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770FC-1DA2-F142-9C8E-AFB227CF8692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906C-3871-094F-9943-6C2E0CB20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03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BlPFE7R8psk" TargetMode="External"/><Relationship Id="rId2" Type="http://schemas.openxmlformats.org/officeDocument/2006/relationships/hyperlink" Target="https://youtu.be/1G0e-mR9a4k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eeplearning.net/tutorial/" TargetMode="External"/><Relationship Id="rId4" Type="http://schemas.openxmlformats.org/officeDocument/2006/relationships/hyperlink" Target="http://icdm2016.eurecat.org/wp-content/uploads/2016/05/ICDM-Barcelona-13Dec2016-YoshuaBengio.pdf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cv.org/vqa/" TargetMode="External"/><Relationship Id="rId2" Type="http://schemas.openxmlformats.org/officeDocument/2006/relationships/hyperlink" Target="http://visualqa.csail.mit.edu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iamaaditya.github.io/2016/04/visual_question_answering_demo_noteboo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Georgia" charset="0"/>
                <a:ea typeface="Georgia" charset="0"/>
                <a:cs typeface="Georgia" charset="0"/>
              </a:rPr>
              <a:t>CS5542 Big Data Analytics and Apps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Georgia" charset="0"/>
                <a:ea typeface="Georgia" charset="0"/>
                <a:cs typeface="Georgia" charset="0"/>
              </a:rPr>
              <a:t>Introduction to BDAA</a:t>
            </a:r>
          </a:p>
        </p:txBody>
      </p:sp>
    </p:spTree>
    <p:extLst>
      <p:ext uri="{BB962C8B-B14F-4D97-AF65-F5344CB8AC3E}">
        <p14:creationId xmlns:p14="http://schemas.microsoft.com/office/powerpoint/2010/main" val="316741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eorgia" charset="0"/>
                <a:ea typeface="Georgia" charset="0"/>
                <a:cs typeface="Georgia" charset="0"/>
              </a:rPr>
              <a:t>Big Data Analytics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050" y="1690688"/>
            <a:ext cx="8343900" cy="4152900"/>
          </a:xfrm>
        </p:spPr>
      </p:pic>
    </p:spTree>
    <p:extLst>
      <p:ext uri="{BB962C8B-B14F-4D97-AF65-F5344CB8AC3E}">
        <p14:creationId xmlns:p14="http://schemas.microsoft.com/office/powerpoint/2010/main" val="314893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eorgia" charset="0"/>
                <a:ea typeface="Georgia" charset="0"/>
                <a:cs typeface="Georgia" charset="0"/>
              </a:rPr>
              <a:t>Big Data Characteristics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653" y="1690688"/>
            <a:ext cx="7810093" cy="4351338"/>
          </a:xfrm>
        </p:spPr>
      </p:pic>
      <p:sp>
        <p:nvSpPr>
          <p:cNvPr id="6" name="Rectangle 5"/>
          <p:cNvSpPr/>
          <p:nvPr/>
        </p:nvSpPr>
        <p:spPr>
          <a:xfrm>
            <a:off x="838200" y="6423808"/>
            <a:ext cx="81534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www.slideshare.net</a:t>
            </a:r>
            <a:r>
              <a:rPr lang="en-US" dirty="0"/>
              <a:t>/</a:t>
            </a:r>
            <a:r>
              <a:rPr lang="en-US" dirty="0" err="1"/>
              <a:t>ibmsverige</a:t>
            </a:r>
            <a:r>
              <a:rPr lang="en-US" dirty="0"/>
              <a:t>/building-confidence-in-big-data</a:t>
            </a:r>
          </a:p>
        </p:txBody>
      </p:sp>
    </p:spTree>
    <p:extLst>
      <p:ext uri="{BB962C8B-B14F-4D97-AF65-F5344CB8AC3E}">
        <p14:creationId xmlns:p14="http://schemas.microsoft.com/office/powerpoint/2010/main" val="1367306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872" y="397783"/>
            <a:ext cx="10515600" cy="1325563"/>
          </a:xfrm>
        </p:spPr>
        <p:txBody>
          <a:bodyPr/>
          <a:lstStyle/>
          <a:p>
            <a:r>
              <a:rPr lang="en-US" b="1" dirty="0">
                <a:latin typeface="Georgia" charset="0"/>
                <a:ea typeface="Georgia" charset="0"/>
                <a:cs typeface="Georgia" charset="0"/>
              </a:rPr>
              <a:t>Apache Spark: Parallel Engine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600" y="1893094"/>
            <a:ext cx="8178800" cy="4216400"/>
          </a:xfrm>
        </p:spPr>
      </p:pic>
      <p:sp>
        <p:nvSpPr>
          <p:cNvPr id="5" name="Rectangle 4"/>
          <p:cNvSpPr/>
          <p:nvPr/>
        </p:nvSpPr>
        <p:spPr>
          <a:xfrm>
            <a:off x="495300" y="6488668"/>
            <a:ext cx="9105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www.safaribooksonline.com</a:t>
            </a:r>
            <a:r>
              <a:rPr lang="en-US" dirty="0"/>
              <a:t>/library/view/learning-spark/9781449359034/ch01.html</a:t>
            </a:r>
          </a:p>
        </p:txBody>
      </p:sp>
    </p:spTree>
    <p:extLst>
      <p:ext uri="{BB962C8B-B14F-4D97-AF65-F5344CB8AC3E}">
        <p14:creationId xmlns:p14="http://schemas.microsoft.com/office/powerpoint/2010/main" val="556493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eorgia" charset="0"/>
                <a:ea typeface="Georgia" charset="0"/>
                <a:cs typeface="Georgia" charset="0"/>
              </a:rPr>
              <a:t>Deep Learning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661" y="1414462"/>
            <a:ext cx="8907463" cy="507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768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eorgia" charset="0"/>
                <a:ea typeface="Georgia" charset="0"/>
                <a:cs typeface="Georgia" charset="0"/>
              </a:rPr>
              <a:t>Deep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eorgia" charset="0"/>
                <a:ea typeface="Georgia" charset="0"/>
                <a:cs typeface="Georgia" charset="0"/>
              </a:rPr>
              <a:t>Why Is Deep Learning Hot Right Now?                    </a:t>
            </a:r>
            <a:r>
              <a:rPr lang="en-US" dirty="0">
                <a:latin typeface="Georgia" charset="0"/>
                <a:ea typeface="Georgia" charset="0"/>
                <a:cs typeface="Georgia" charset="0"/>
                <a:hlinkClick r:id="rId2"/>
              </a:rPr>
              <a:t>https://youtu.be/1G0e-mR9a4k</a:t>
            </a:r>
            <a:endParaRPr lang="en-US" dirty="0">
              <a:latin typeface="Georgia" charset="0"/>
              <a:ea typeface="Georgia" charset="0"/>
              <a:cs typeface="Georgia" charset="0"/>
            </a:endParaRPr>
          </a:p>
          <a:p>
            <a:r>
              <a:rPr lang="en-US" dirty="0">
                <a:latin typeface="Georgia" charset="0"/>
                <a:ea typeface="Georgia" charset="0"/>
                <a:cs typeface="Georgia" charset="0"/>
              </a:rPr>
              <a:t>AI Trends in 2019</a:t>
            </a:r>
          </a:p>
          <a:p>
            <a:pPr marL="0" indent="0">
              <a:buNone/>
            </a:pPr>
            <a:r>
              <a:rPr lang="en-US" dirty="0">
                <a:latin typeface="Georgia" charset="0"/>
                <a:ea typeface="Georgia" charset="0"/>
                <a:cs typeface="Georgia" charset="0"/>
                <a:hlinkClick r:id="rId3"/>
              </a:rPr>
              <a:t>https://youtu.be/BlPFE7R8psk</a:t>
            </a:r>
            <a:endParaRPr lang="en-US" dirty="0">
              <a:latin typeface="Georgia" charset="0"/>
              <a:ea typeface="Georgia" charset="0"/>
              <a:cs typeface="Georgia" charset="0"/>
            </a:endParaRPr>
          </a:p>
          <a:p>
            <a:r>
              <a:rPr lang="en-US" dirty="0">
                <a:latin typeface="Georgia" charset="0"/>
                <a:ea typeface="Georgia" charset="0"/>
                <a:cs typeface="Georgia" charset="0"/>
              </a:rPr>
              <a:t>“Deep Learning” </a:t>
            </a:r>
            <a:r>
              <a:rPr lang="en-US" dirty="0" err="1">
                <a:latin typeface="Georgia" charset="0"/>
                <a:ea typeface="Georgia" charset="0"/>
                <a:cs typeface="Georgia" charset="0"/>
              </a:rPr>
              <a:t>Yoshua</a:t>
            </a:r>
            <a:r>
              <a:rPr lang="en-US" dirty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dirty="0" err="1">
                <a:latin typeface="Georgia" charset="0"/>
                <a:ea typeface="Georgia" charset="0"/>
                <a:cs typeface="Georgia" charset="0"/>
              </a:rPr>
              <a:t>Bengio</a:t>
            </a:r>
            <a:r>
              <a:rPr lang="en-US" dirty="0">
                <a:latin typeface="Georgia" charset="0"/>
                <a:ea typeface="Georgia" charset="0"/>
                <a:cs typeface="Georgia" charset="0"/>
              </a:rPr>
              <a:t>: ICDM-2016 Keynote </a:t>
            </a:r>
            <a:r>
              <a:rPr lang="en-US" dirty="0">
                <a:latin typeface="Georgia" charset="0"/>
                <a:ea typeface="Georgia" charset="0"/>
                <a:cs typeface="Georgia" charset="0"/>
                <a:hlinkClick r:id="rId4"/>
              </a:rPr>
              <a:t>http://icdm2016.eurecat.org/wp-content/uploads/2016/05/ICDM-Barcelona-13Dec2016-YoshuaBengio.pdf</a:t>
            </a:r>
            <a:endParaRPr lang="en-US" dirty="0">
              <a:latin typeface="Georgia" charset="0"/>
              <a:ea typeface="Georgia" charset="0"/>
              <a:cs typeface="Georgia" charset="0"/>
            </a:endParaRPr>
          </a:p>
          <a:p>
            <a:r>
              <a:rPr lang="en-US" dirty="0">
                <a:latin typeface="Georgia" charset="0"/>
                <a:ea typeface="Georgia" charset="0"/>
                <a:cs typeface="Georgia" charset="0"/>
              </a:rPr>
              <a:t>Deep Learning Tutorials: </a:t>
            </a:r>
            <a:r>
              <a:rPr lang="en-US" dirty="0">
                <a:latin typeface="Georgia" charset="0"/>
                <a:ea typeface="Georgia" charset="0"/>
                <a:cs typeface="Georgia" charset="0"/>
                <a:hlinkClick r:id="rId5"/>
              </a:rPr>
              <a:t>http://deeplearning.net/tutorial/</a:t>
            </a:r>
            <a:endParaRPr lang="en-US" dirty="0"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136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Georgia" charset="0"/>
                <a:ea typeface="Georgia" charset="0"/>
                <a:cs typeface="Georgia" charset="0"/>
              </a:rPr>
              <a:t>Visual Question Answering </a:t>
            </a:r>
            <a:br>
              <a:rPr lang="en-US" dirty="0">
                <a:latin typeface="Georgia" charset="0"/>
                <a:ea typeface="Georgia" charset="0"/>
                <a:cs typeface="Georgia" charset="0"/>
              </a:rPr>
            </a:br>
            <a:r>
              <a:rPr lang="en-US" dirty="0">
                <a:latin typeface="Georgia" charset="0"/>
                <a:ea typeface="Georgia" charset="0"/>
                <a:cs typeface="Georgia" charset="0"/>
              </a:rPr>
              <a:t>using Deep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Georgia" charset="0"/>
                <a:ea typeface="Georgia" charset="0"/>
                <a:cs typeface="Georgia" charset="0"/>
              </a:rPr>
              <a:t>Visual question/answering system demo</a:t>
            </a:r>
          </a:p>
          <a:p>
            <a:pPr lvl="1"/>
            <a:r>
              <a:rPr lang="en-US" sz="2800" dirty="0">
                <a:latin typeface="Georgia" charset="0"/>
                <a:ea typeface="Georgia" charset="0"/>
                <a:cs typeface="Georgia" charset="0"/>
                <a:hlinkClick r:id="rId2"/>
              </a:rPr>
              <a:t>http://visualqa.csail.mit.edu/</a:t>
            </a:r>
            <a:endParaRPr lang="en-US" sz="2800" dirty="0">
              <a:latin typeface="Georgia" charset="0"/>
              <a:ea typeface="Georgia" charset="0"/>
              <a:cs typeface="Georgia" charset="0"/>
            </a:endParaRPr>
          </a:p>
          <a:p>
            <a:pPr lvl="1"/>
            <a:r>
              <a:rPr lang="en-US" sz="2800" dirty="0">
                <a:latin typeface="Georgia" charset="0"/>
                <a:ea typeface="Georgia" charset="0"/>
                <a:cs typeface="Georgia" charset="0"/>
                <a:hlinkClick r:id="rId3"/>
              </a:rPr>
              <a:t>https://cloudcv.org/vqa/</a:t>
            </a:r>
            <a:endParaRPr lang="en-US" sz="2800" dirty="0">
              <a:latin typeface="Georgia" charset="0"/>
              <a:ea typeface="Georgia" charset="0"/>
              <a:cs typeface="Georgia" charset="0"/>
            </a:endParaRPr>
          </a:p>
          <a:p>
            <a:pPr lvl="1"/>
            <a:r>
              <a:rPr lang="en-US" sz="2800" dirty="0">
                <a:latin typeface="Georgia" charset="0"/>
                <a:ea typeface="Georgia" charset="0"/>
                <a:cs typeface="Georgia" charset="0"/>
                <a:hlinkClick r:id="rId4"/>
              </a:rPr>
              <a:t>http://iamaaditya.github.io/2016/04/visual_question_answering_demo_notebook</a:t>
            </a:r>
            <a:endParaRPr lang="en-US" sz="2800" dirty="0">
              <a:latin typeface="Georgia" charset="0"/>
              <a:ea typeface="Georgia" charset="0"/>
              <a:cs typeface="Georgia" charset="0"/>
            </a:endParaRPr>
          </a:p>
          <a:p>
            <a:r>
              <a:rPr lang="en-US" sz="3200" dirty="0">
                <a:latin typeface="Georgia" charset="0"/>
                <a:ea typeface="Georgia" charset="0"/>
                <a:cs typeface="Georgia" charset="0"/>
              </a:rPr>
              <a:t>Project Domains</a:t>
            </a:r>
          </a:p>
          <a:p>
            <a:pPr lvl="1"/>
            <a:r>
              <a:rPr lang="en-US" dirty="0">
                <a:latin typeface="Georgia" charset="0"/>
                <a:ea typeface="Georgia" charset="0"/>
                <a:cs typeface="Georgia" charset="0"/>
              </a:rPr>
              <a:t>Smart Space (home, office, transportation, </a:t>
            </a:r>
            <a:r>
              <a:rPr lang="en-US" dirty="0" err="1">
                <a:latin typeface="Georgia" charset="0"/>
                <a:ea typeface="Georgia" charset="0"/>
                <a:cs typeface="Georgia" charset="0"/>
              </a:rPr>
              <a:t>etc</a:t>
            </a:r>
            <a:r>
              <a:rPr lang="en-US" dirty="0">
                <a:latin typeface="Georgia" charset="0"/>
                <a:ea typeface="Georgia" charset="0"/>
                <a:cs typeface="Georgia" charset="0"/>
              </a:rPr>
              <a:t>)</a:t>
            </a:r>
          </a:p>
          <a:p>
            <a:pPr lvl="1"/>
            <a:r>
              <a:rPr lang="en-US" dirty="0">
                <a:latin typeface="Georgia" charset="0"/>
                <a:ea typeface="Georgia" charset="0"/>
                <a:cs typeface="Georgia" charset="0"/>
              </a:rPr>
              <a:t>Smart City</a:t>
            </a:r>
          </a:p>
          <a:p>
            <a:pPr lvl="1"/>
            <a:r>
              <a:rPr lang="en-US" dirty="0">
                <a:latin typeface="Georgia" charset="0"/>
                <a:ea typeface="Georgia" charset="0"/>
                <a:cs typeface="Georgia" charset="0"/>
              </a:rPr>
              <a:t>Health Care</a:t>
            </a:r>
          </a:p>
          <a:p>
            <a:pPr lvl="1"/>
            <a:r>
              <a:rPr lang="en-US" dirty="0">
                <a:latin typeface="Georgia" charset="0"/>
                <a:ea typeface="Georgia" charset="0"/>
                <a:cs typeface="Georgia" charset="0"/>
              </a:rPr>
              <a:t>Education</a:t>
            </a:r>
          </a:p>
          <a:p>
            <a:pPr lvl="1"/>
            <a:r>
              <a:rPr lang="en-US" dirty="0">
                <a:latin typeface="Georgia" charset="0"/>
                <a:ea typeface="Georgia" charset="0"/>
                <a:cs typeface="Georgia" charset="0"/>
              </a:rPr>
              <a:t>Entertainment (Music, Movie, Game, Sports, </a:t>
            </a:r>
            <a:r>
              <a:rPr lang="en-US" dirty="0" err="1">
                <a:latin typeface="Georgia" charset="0"/>
                <a:ea typeface="Georgia" charset="0"/>
                <a:cs typeface="Georgia" charset="0"/>
              </a:rPr>
              <a:t>etc</a:t>
            </a:r>
            <a:r>
              <a:rPr lang="en-US" dirty="0">
                <a:latin typeface="Georgia" charset="0"/>
                <a:ea typeface="Georgia" charset="0"/>
                <a:cs typeface="Georgia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03543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198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Georgia</vt:lpstr>
      <vt:lpstr>Office Theme</vt:lpstr>
      <vt:lpstr>CS5542 Big Data Analytics and Apps</vt:lpstr>
      <vt:lpstr>Big Data Analytics</vt:lpstr>
      <vt:lpstr>Big Data Characteristics</vt:lpstr>
      <vt:lpstr>Apache Spark: Parallel Engine</vt:lpstr>
      <vt:lpstr>Deep Learning</vt:lpstr>
      <vt:lpstr>Deep Learning</vt:lpstr>
      <vt:lpstr>Visual Question Answering  using Deep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CS5542 Big Data Analytics and Apps</dc:title>
  <dc:creator>Chandra Shekar, Mayanka (UMKC-Student)</dc:creator>
  <cp:lastModifiedBy>Shah, Syed Jawad H. (UMKC-Student)</cp:lastModifiedBy>
  <cp:revision>6</cp:revision>
  <dcterms:created xsi:type="dcterms:W3CDTF">2019-01-15T15:36:14Z</dcterms:created>
  <dcterms:modified xsi:type="dcterms:W3CDTF">2020-08-27T03:31:31Z</dcterms:modified>
</cp:coreProperties>
</file>