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5"/>
  </p:notesMasterIdLst>
  <p:sldIdLst>
    <p:sldId id="256" r:id="rId2"/>
    <p:sldId id="257" r:id="rId3"/>
    <p:sldId id="466" r:id="rId4"/>
    <p:sldId id="544" r:id="rId5"/>
    <p:sldId id="545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42" r:id="rId36"/>
    <p:sldId id="543" r:id="rId37"/>
    <p:sldId id="494" r:id="rId38"/>
    <p:sldId id="495" r:id="rId39"/>
    <p:sldId id="489" r:id="rId40"/>
    <p:sldId id="490" r:id="rId41"/>
    <p:sldId id="491" r:id="rId42"/>
    <p:sldId id="492" r:id="rId43"/>
    <p:sldId id="29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6B2A45-283B-4AA8-86D1-34CB92B0B60B}">
          <p14:sldIdLst>
            <p14:sldId id="256"/>
            <p14:sldId id="257"/>
            <p14:sldId id="466"/>
            <p14:sldId id="544"/>
            <p14:sldId id="545"/>
          </p14:sldIdLst>
        </p14:section>
        <p14:section name="Git" id="{30B52E57-8F68-418D-A590-D9406F4E4D83}">
          <p14:sldIdLst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42"/>
            <p14:sldId id="543"/>
          </p14:sldIdLst>
        </p14:section>
        <p14:section name="Pycharm" id="{385E5DFD-964E-4046-9076-F9977D94B309}">
          <p14:sldIdLst>
            <p14:sldId id="494"/>
            <p14:sldId id="495"/>
          </p14:sldIdLst>
        </p14:section>
        <p14:section name="Lab Submission Guidelines" id="{77E79137-66DA-49B6-BAA2-34B0B82762A9}">
          <p14:sldIdLst>
            <p14:sldId id="489"/>
            <p14:sldId id="490"/>
            <p14:sldId id="491"/>
            <p14:sldId id="49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8BBDD4C-C698-41E3-97E0-5DA867780CC7}"/>
    <pc:docChg chg="modSld">
      <pc:chgData name="" userId="" providerId="" clId="Web-{F8BBDD4C-C698-41E3-97E0-5DA867780CC7}" dt="2019-01-23T04:24:33.045" v="9" actId="20577"/>
      <pc:docMkLst>
        <pc:docMk/>
      </pc:docMkLst>
      <pc:sldChg chg="modSp">
        <pc:chgData name="" userId="" providerId="" clId="Web-{F8BBDD4C-C698-41E3-97E0-5DA867780CC7}" dt="2019-01-23T04:24:33.045" v="8" actId="20577"/>
        <pc:sldMkLst>
          <pc:docMk/>
          <pc:sldMk cId="4013892919" sldId="496"/>
        </pc:sldMkLst>
        <pc:spChg chg="mod">
          <ac:chgData name="" userId="" providerId="" clId="Web-{F8BBDD4C-C698-41E3-97E0-5DA867780CC7}" dt="2019-01-23T04:24:33.045" v="8" actId="20577"/>
          <ac:spMkLst>
            <pc:docMk/>
            <pc:sldMk cId="4013892919" sldId="496"/>
            <ac:spMk id="3" creationId="{00000000-0000-0000-0000-000000000000}"/>
          </ac:spMkLst>
        </pc:spChg>
      </pc:sldChg>
    </pc:docChg>
  </pc:docChgLst>
  <pc:docChgLst>
    <pc:chgData clId="Web-{C3B5FD9A-E076-453B-B9E8-6564A325683C}"/>
    <pc:docChg chg="modSld">
      <pc:chgData name="" userId="" providerId="" clId="Web-{C3B5FD9A-E076-453B-B9E8-6564A325683C}" dt="2018-03-15T04:57:16.524" v="6"/>
      <pc:docMkLst>
        <pc:docMk/>
      </pc:docMkLst>
      <pc:sldChg chg="modSp">
        <pc:chgData name="" userId="" providerId="" clId="Web-{C3B5FD9A-E076-453B-B9E8-6564A325683C}" dt="2018-03-15T04:57:16.164" v="4"/>
        <pc:sldMkLst>
          <pc:docMk/>
          <pc:sldMk cId="3137929799" sldId="566"/>
        </pc:sldMkLst>
        <pc:spChg chg="mod">
          <ac:chgData name="" userId="" providerId="" clId="Web-{C3B5FD9A-E076-453B-B9E8-6564A325683C}" dt="2018-03-15T04:57:16.164" v="4"/>
          <ac:spMkLst>
            <pc:docMk/>
            <pc:sldMk cId="3137929799" sldId="56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6B781-F1FE-4A89-ABF3-52663586724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30BFF-9F06-4972-87C8-0F092B7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(1) is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tool window that shows the project itself, (2) is the editor, (3) is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Description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tool window with the course progress bar (4) , (5) is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tool window and (6) is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Console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tool button.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30BFF-9F06-4972-87C8-0F092B71B0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6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0747-9302-4A54-B21D-E18EAA93D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1B449-951D-4DA4-9718-37C24629C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5B312-57A9-44C0-AE70-E86C79F8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4FCB-4505-4D29-B102-71B5B171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BCE0-246B-47E0-9A1B-B6966987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8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8C45-3014-46D2-A823-6269C8FB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E260B-B4BE-420C-8034-03AF5B836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CF6AD-A141-44DF-8886-69FF47B5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6AB0-E2B6-40A2-8ADC-0E15C9FC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A8F61-5AB1-4DD4-8E18-0BCC8F0B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9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DB6D9-B842-412D-9085-58D124753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3B3CC-CFE3-401D-B5FC-C96083342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7005E-12C9-4981-9349-39E0F2F2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60B84-CF88-424E-B409-53FF65A1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E97BF-A360-41E0-A806-330EB4C3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9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3AC8-7C17-4B3C-A937-4963D664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110F-347F-4896-A0DD-E4B60D5F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D601-0BE1-40D1-BC14-F18DA77B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B880F-33D6-4379-A769-CBA2319B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7E16-5B0F-4541-A651-DA1D664A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BE0C-06FE-4DCD-BBE8-6A356717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AD60D-F02A-4FB0-994F-C96D93C6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C71CE-41C6-45B6-95AD-C2E786DB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7877-64B9-4F7C-9987-0711448A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536C9-1FC4-4886-A005-9C0FC4D7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7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895B-0E05-4CEE-A3C5-60AA213E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3777-8E49-480E-9D9F-1D174FF47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5D74B-6F65-4437-A6A0-886123360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1F773-EE52-45AA-A64F-508B3449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C5D82-A08A-4663-9587-0F42E099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4F323-70BE-4A5F-9099-3563CAE1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0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36F5-F163-45EB-9176-6894190C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6A545-DE42-429F-9F5D-E40DC59D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30656-8079-40E7-A062-A3D4034C9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16BFA-9254-4C56-9A62-59BBDA718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7AF1D-5286-463B-AE1B-8A14CC6D7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533E4-0271-46A5-A1E2-8699C4F6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13AF3-5D20-4212-97B4-0231A6E5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73B5A-89E4-49D3-B975-94DDD063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EDA0-711C-499D-BF03-E13529D1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1CAF9-ED59-4032-AFAF-F4AED235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8183F-905A-4BF1-9004-FB8BB5EA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5E3C5-4588-4DA8-9EE6-564BE977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4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13356-96B1-4C03-88F5-EBFCF0CD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185F7-46F5-4A59-B470-B7851290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DAB8A-4237-4BC8-90FE-DD08F857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17D1-6CD1-4629-8254-6654B680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5B3E-CCB2-46CF-8048-D438DBFA5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DE454-3CF5-42FA-95F3-56A5436DF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FAF99-148C-4DB2-9874-BD7D17F1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A07A-A219-4C95-B868-70EC76CB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0B9B8-B77C-41CB-BE02-E809E1CE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3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4DBA-E63F-48D1-AC42-CE54C5AB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2277D-DF2D-4A4E-AC99-C59557128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2F344-49CE-424D-8017-4BE315EED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54F66-0E21-40B8-9790-54DA11E1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42831-94B8-4A74-9503-BF6121EB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E946A-016D-4C2D-BE47-39150551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0502E-04E2-4BA4-8D29-BAC02B3B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18681-2558-46E5-9343-087B7883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5AE5D-EC43-452C-BB7F-4261868CB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43D0-7A22-438E-9436-6D8A009D1F8C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B50F-C854-462B-9EB8-03728C98E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8C64-F81C-4C83-9D6F-540A2B834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2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xxxxxxx.g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youtube.com/watch?v=inN8seMm7U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ndlow.github.io/posts/machine-learning/hybrid-colab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email@example.co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hyperlink" Target="https://github.com/settings/ss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xxxxxx.gits" TargetMode="External"/><Relationship Id="rId2" Type="http://schemas.openxmlformats.org/officeDocument/2006/relationships/hyperlink" Target="mailto:git@github.co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jetbrains.com/pycharm/download/#section=linux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notebooks/intro.ipynb#recent=tru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7335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229600" cy="4114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CS5542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Big Data Analytics and Applications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Tutorial 1 – Introductions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endParaRPr lang="en-US" sz="31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Git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2. Create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47875"/>
            <a:ext cx="8229600" cy="22098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create a sample repository.</a:t>
            </a:r>
          </a:p>
          <a:p>
            <a:endParaRPr lang="en-US" dirty="0"/>
          </a:p>
        </p:txBody>
      </p:sp>
      <p:pic>
        <p:nvPicPr>
          <p:cNvPr id="4" name="Picture 5" descr="gitrepon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2495550"/>
            <a:ext cx="7523163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0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</a:t>
            </a:r>
            <a:r>
              <a:rPr lang="en-US" dirty="0">
                <a:solidFill>
                  <a:srgbClr val="404040"/>
                </a:solidFill>
              </a:rPr>
              <a:t> 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git using this link - https://git-scm.com/downloads</a:t>
            </a:r>
          </a:p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 Desktop using this link - https://desktop.github.com/</a:t>
            </a:r>
            <a:endParaRPr>
              <a:solidFill>
                <a:schemeClr val="tx1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6" descr="gitdesktopinst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790825"/>
            <a:ext cx="7292975" cy="33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5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Windows user, please open GitHub desktop by double clicking icon</a:t>
            </a:r>
          </a:p>
          <a:p>
            <a:r>
              <a:rPr lang="en-US" dirty="0"/>
              <a:t>login to your GitHub desktop with your GitHub account (</a:t>
            </a:r>
            <a:r>
              <a:rPr lang="en-US" dirty="0">
                <a:solidFill>
                  <a:srgbClr val="FF0000"/>
                </a:solidFill>
              </a:rPr>
              <a:t>It is very important to login before you do the rest of steps. Because after you login, you secure connection has been made</a:t>
            </a:r>
            <a:r>
              <a:rPr lang="en-US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858564"/>
            <a:ext cx="691017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09800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98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Git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3. Clone repository to your local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Click on "Clone or Download" -&gt; "Open in Desktop".</a:t>
            </a:r>
          </a:p>
          <a:p>
            <a:endParaRPr lang="en-US" dirty="0"/>
          </a:p>
        </p:txBody>
      </p:sp>
      <p:pic>
        <p:nvPicPr>
          <p:cNvPr id="9" name="Picture 9" descr="clonerep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292350"/>
            <a:ext cx="7526481" cy="36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9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Git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3. Clone repository to your local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Choose the path to save your repository.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clonerepodeskt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381250"/>
            <a:ext cx="7523163" cy="393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5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Git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4. </a:t>
            </a:r>
            <a:r>
              <a:rPr lang="en-US" dirty="0">
                <a:solidFill>
                  <a:srgbClr val="404040"/>
                </a:solidFill>
              </a:rPr>
              <a:t>Add file to local Repository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Go to the location of your repository.</a:t>
            </a:r>
          </a:p>
          <a:p>
            <a:r>
              <a:rPr lang="en-US" dirty="0"/>
              <a:t>Create a Source and Documentation folder.</a:t>
            </a:r>
          </a:p>
          <a:p>
            <a:r>
              <a:rPr lang="en-US" dirty="0"/>
              <a:t>Add a sample file in the Documentation folder.</a:t>
            </a:r>
          </a:p>
          <a:p>
            <a:endParaRPr lang="en-US" dirty="0"/>
          </a:p>
        </p:txBody>
      </p:sp>
      <p:pic>
        <p:nvPicPr>
          <p:cNvPr id="4" name="Picture 4" descr="sample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63" y="3282950"/>
            <a:ext cx="7751762" cy="28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7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5. Commit this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Fill summary and description boxes and click on Commit to master.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commitchan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13" y="2481263"/>
            <a:ext cx="7315200" cy="366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4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6. Push the change to remote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Click on "Push origin" at the top of the git desktop screen.</a:t>
            </a:r>
          </a:p>
          <a:p>
            <a:r>
              <a:rPr lang="en-US" dirty="0"/>
              <a:t>Open the repository on your </a:t>
            </a:r>
            <a:r>
              <a:rPr lang="en-US" dirty="0" err="1"/>
              <a:t>Github</a:t>
            </a:r>
            <a:r>
              <a:rPr lang="en-US" dirty="0"/>
              <a:t>. The file will now be visible in your repository.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fileappe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3022023"/>
            <a:ext cx="7377113" cy="3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4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 bash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>
                <a:solidFill>
                  <a:schemeClr val="tx1"/>
                </a:solidFill>
              </a:rPr>
              <a:t>3. Clone repository to your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Copy the repository link  </a:t>
            </a:r>
            <a:r>
              <a:rPr lang="en-US" dirty="0">
                <a:solidFill>
                  <a:srgbClr val="FF0000"/>
                </a:solidFill>
              </a:rPr>
              <a:t>git clone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https://github.com/xxxxxxx.git</a:t>
            </a:r>
            <a:endParaRPr lang="en-US">
              <a:solidFill>
                <a:srgbClr val="40404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2381250"/>
            <a:ext cx="7777162" cy="368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1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  <a:latin typeface="Calibri Light"/>
                <a:cs typeface="+mj-ea"/>
              </a:rPr>
              <a:t> bash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>
                <a:solidFill>
                  <a:schemeClr val="tx1"/>
                </a:solidFill>
              </a:rPr>
              <a:t>3. Clone repository to your 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Open git bash and clone repository in your desired folder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2533650"/>
            <a:ext cx="7593599" cy="364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9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Topics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211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Introductions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Colab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Github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01168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01168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ICP/Lab Submission Guidelines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846263"/>
            <a:ext cx="7543800" cy="402272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After clone, you will find a folder has the same name as repository</a:t>
            </a:r>
            <a:endParaRPr lang="en-US" dirty="0"/>
          </a:p>
          <a:p>
            <a:pPr marL="228600"/>
            <a:r>
              <a:rPr lang="en-US" dirty="0">
                <a:solidFill>
                  <a:schemeClr val="tx1"/>
                </a:solidFill>
              </a:rPr>
              <a:t>Use the following command to go inside the folder</a:t>
            </a:r>
            <a:endParaRPr dirty="0">
              <a:solidFill>
                <a:schemeClr val="tx1"/>
              </a:solidFill>
            </a:endParaRPr>
          </a:p>
          <a:p>
            <a:pPr marL="685800"/>
            <a:r>
              <a:rPr lang="en-US" dirty="0">
                <a:solidFill>
                  <a:schemeClr val="tx1"/>
                </a:solidFill>
              </a:rPr>
              <a:t>cd &lt;</a:t>
            </a:r>
            <a:r>
              <a:rPr lang="en-US" dirty="0" err="1">
                <a:solidFill>
                  <a:schemeClr val="tx1"/>
                </a:solidFill>
              </a:rPr>
              <a:t>folder_name</a:t>
            </a:r>
            <a:r>
              <a:rPr lang="en-US" dirty="0">
                <a:solidFill>
                  <a:schemeClr val="tx1"/>
                </a:solidFill>
              </a:rPr>
              <a:t>&gt; (e.g., cd </a:t>
            </a:r>
            <a:r>
              <a:rPr lang="en-US" dirty="0" err="1">
                <a:solidFill>
                  <a:schemeClr val="tx1"/>
                </a:solidFill>
              </a:rPr>
              <a:t>BigDataProject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89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bash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>
                <a:solidFill>
                  <a:schemeClr val="tx1"/>
                </a:solidFill>
              </a:rPr>
              <a:t>4. Add file to local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creating a text file window users</a:t>
            </a:r>
          </a:p>
          <a:p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486025"/>
            <a:ext cx="5211601" cy="346392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56" y="2638425"/>
            <a:ext cx="2743200" cy="30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01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</a:t>
            </a:r>
            <a:r>
              <a:rPr lang="en-US" dirty="0">
                <a:solidFill>
                  <a:schemeClr val="tx1"/>
                </a:solidFill>
                <a:latin typeface="Calibri Light"/>
                <a:cs typeface="+mj-ea"/>
              </a:rPr>
              <a:t>bash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>
                <a:solidFill>
                  <a:schemeClr val="tx1"/>
                </a:solidFill>
              </a:rPr>
              <a:t>4. Add a file from local</a:t>
            </a:r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2601119"/>
            <a:ext cx="69532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2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  <a:latin typeface="Calibri Light"/>
                <a:cs typeface="+mj-ea"/>
              </a:rPr>
              <a:t> bash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>
                <a:solidFill>
                  <a:schemeClr val="tx1"/>
                </a:solidFill>
              </a:rPr>
              <a:t>5. Commit this change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dirty="0">
                <a:solidFill>
                  <a:schemeClr val="tx1"/>
                </a:solidFill>
              </a:rPr>
              <a:t>After commit, you can check git status to see if work directory clean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8" y="1945103"/>
            <a:ext cx="7437437" cy="1398172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8" y="4333875"/>
            <a:ext cx="7373937" cy="11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80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  <a:latin typeface="Calibri Light"/>
                <a:cs typeface="+mj-ea"/>
              </a:rPr>
              <a:t> bash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>
                <a:solidFill>
                  <a:schemeClr val="tx1"/>
                </a:solidFill>
              </a:rPr>
              <a:t>6. Push the change to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Push all changes to remote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endParaRPr lang="en-US" dirty="0" err="1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88" y="2316163"/>
            <a:ext cx="7661275" cy="347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63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bash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>
                <a:solidFill>
                  <a:schemeClr val="tx1"/>
                </a:solidFill>
              </a:rPr>
              <a:t>7. Sync local with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If something change in remote, for sync purpose, you can 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10" y="2562225"/>
            <a:ext cx="7221538" cy="32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01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Project Management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>
                <a:solidFill>
                  <a:schemeClr val="tx1"/>
                </a:solidFill>
              </a:rPr>
              <a:t> 1.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 branch</a:t>
            </a:r>
            <a:endParaRPr lang="en-US" dirty="0"/>
          </a:p>
          <a:p>
            <a:endParaRPr lang="en-US" dirty="0"/>
          </a:p>
          <a:p>
            <a:r>
              <a:rPr lang="en-US" dirty="0"/>
              <a:t>Delete a branch</a:t>
            </a:r>
          </a:p>
          <a:p>
            <a:endParaRPr lang="en-US" dirty="0"/>
          </a:p>
          <a:p>
            <a:r>
              <a:rPr lang="en-US" dirty="0"/>
              <a:t>Force delete a branch</a:t>
            </a:r>
          </a:p>
          <a:p>
            <a:endParaRPr lang="en-US" dirty="0"/>
          </a:p>
          <a:p>
            <a:r>
              <a:rPr lang="en-US" dirty="0"/>
              <a:t>Rename current branch</a:t>
            </a:r>
          </a:p>
          <a:p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200275"/>
            <a:ext cx="5357813" cy="46782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11" y="3076575"/>
            <a:ext cx="4979988" cy="45741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113" y="4067175"/>
            <a:ext cx="5788205" cy="43497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25" y="4962525"/>
            <a:ext cx="4845050" cy="36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0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Project Management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>
                <a:solidFill>
                  <a:schemeClr val="tx1"/>
                </a:solidFill>
              </a:rPr>
              <a:t> 2. Checkout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and B has to checkout their own branch to work 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3" y="2490050"/>
            <a:ext cx="7067550" cy="34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91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Project Management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>
                <a:solidFill>
                  <a:schemeClr val="tx1"/>
                </a:solidFill>
              </a:rPr>
              <a:t> 3.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28600">
              <a:buNone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 dirty="0">
                <a:solidFill>
                  <a:schemeClr val="tx1"/>
                </a:solidFill>
              </a:rPr>
              <a:t>User A works on </a:t>
            </a:r>
            <a:r>
              <a:rPr lang="en-US" dirty="0" err="1">
                <a:solidFill>
                  <a:schemeClr val="tx1"/>
                </a:solidFill>
              </a:rPr>
              <a:t>featureA</a:t>
            </a:r>
            <a:r>
              <a:rPr lang="en-US" dirty="0">
                <a:solidFill>
                  <a:schemeClr val="tx1"/>
                </a:solidFill>
              </a:rPr>
              <a:t>, after finish, user A commit it with the message ‘finish </a:t>
            </a:r>
            <a:r>
              <a:rPr lang="en-US" dirty="0" err="1">
                <a:solidFill>
                  <a:schemeClr val="tx1"/>
                </a:solidFill>
              </a:rPr>
              <a:t>featureA</a:t>
            </a:r>
            <a:r>
              <a:rPr lang="en-US" dirty="0">
                <a:solidFill>
                  <a:schemeClr val="tx1"/>
                </a:solidFill>
              </a:rPr>
              <a:t>’</a:t>
            </a:r>
          </a:p>
          <a:p>
            <a:pPr marL="228600">
              <a:buNone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 dirty="0">
                <a:solidFill>
                  <a:srgbClr val="FF0000"/>
                </a:solidFill>
              </a:rPr>
              <a:t>git commit –m ‘finish </a:t>
            </a:r>
            <a:r>
              <a:rPr lang="en-US" dirty="0" err="1">
                <a:solidFill>
                  <a:srgbClr val="FF0000"/>
                </a:solidFill>
              </a:rPr>
              <a:t>featureA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endParaRPr dirty="0">
              <a:solidFill>
                <a:schemeClr val="tx1"/>
              </a:solidFill>
            </a:endParaRPr>
          </a:p>
          <a:p>
            <a:pPr marL="228600">
              <a:buNone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 dirty="0">
                <a:solidFill>
                  <a:schemeClr val="tx1"/>
                </a:solidFill>
              </a:rPr>
              <a:t>User B works on </a:t>
            </a:r>
            <a:r>
              <a:rPr lang="en-US" dirty="0" err="1">
                <a:solidFill>
                  <a:schemeClr val="tx1"/>
                </a:solidFill>
              </a:rPr>
              <a:t>featureB</a:t>
            </a:r>
            <a:r>
              <a:rPr lang="en-US" dirty="0">
                <a:solidFill>
                  <a:schemeClr val="tx1"/>
                </a:solidFill>
              </a:rPr>
              <a:t>, after finish, user B commit it with the message ‘finish </a:t>
            </a:r>
            <a:r>
              <a:rPr lang="en-US" dirty="0" err="1">
                <a:solidFill>
                  <a:schemeClr val="tx1"/>
                </a:solidFill>
              </a:rPr>
              <a:t>featureB</a:t>
            </a:r>
            <a:r>
              <a:rPr lang="en-US" dirty="0">
                <a:solidFill>
                  <a:schemeClr val="tx1"/>
                </a:solidFill>
              </a:rPr>
              <a:t>’</a:t>
            </a:r>
            <a:endParaRPr dirty="0">
              <a:solidFill>
                <a:schemeClr val="tx1"/>
              </a:solidFill>
            </a:endParaRPr>
          </a:p>
          <a:p>
            <a:pPr marL="228600">
              <a:buNone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 dirty="0">
                <a:solidFill>
                  <a:srgbClr val="FF0000"/>
                </a:solidFill>
              </a:rPr>
              <a:t>git commit –m ‘finish </a:t>
            </a:r>
            <a:r>
              <a:rPr lang="en-US" dirty="0" err="1">
                <a:solidFill>
                  <a:srgbClr val="FF0000"/>
                </a:solidFill>
              </a:rPr>
              <a:t>featureB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endParaRPr dirty="0">
              <a:solidFill>
                <a:schemeClr val="tx1"/>
              </a:solidFill>
            </a:endParaRPr>
          </a:p>
          <a:p>
            <a:pPr marL="228600">
              <a:buNone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 dirty="0">
                <a:solidFill>
                  <a:schemeClr val="tx1"/>
                </a:solidFill>
              </a:rPr>
              <a:t>User C works on main features on master branch, user C commit it with the message ‘finish main features’</a:t>
            </a:r>
            <a:endParaRPr dirty="0">
              <a:solidFill>
                <a:schemeClr val="tx1"/>
              </a:solidFill>
            </a:endParaRPr>
          </a:p>
          <a:p>
            <a:pPr marL="228600">
              <a:buNone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 dirty="0">
                <a:solidFill>
                  <a:srgbClr val="FF0000"/>
                </a:solidFill>
              </a:rPr>
              <a:t>git commit –m ‘finish main features’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05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now, Windows users have done all basic steps.</a:t>
            </a:r>
          </a:p>
          <a:p>
            <a:r>
              <a:rPr lang="en-US" dirty="0"/>
              <a:t>But for Linux and Mac users, there are some more steps</a:t>
            </a:r>
          </a:p>
        </p:txBody>
      </p:sp>
    </p:spTree>
    <p:extLst>
      <p:ext uri="{BB962C8B-B14F-4D97-AF65-F5344CB8AC3E}">
        <p14:creationId xmlns:p14="http://schemas.microsoft.com/office/powerpoint/2010/main" val="157158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Introduction </a:t>
            </a:r>
          </a:p>
          <a:p>
            <a:pPr lvl="1"/>
            <a:r>
              <a:rPr lang="en-US" dirty="0">
                <a:hlinkClick r:id="rId2"/>
              </a:rPr>
              <a:t>https://www.youtube.com/watch?v=inN8seMm7UI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Same as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has important libraries already installed </a:t>
            </a:r>
          </a:p>
          <a:p>
            <a:pPr lvl="1"/>
            <a:r>
              <a:rPr lang="en-US" dirty="0"/>
              <a:t>Give some free GPU space </a:t>
            </a:r>
          </a:p>
          <a:p>
            <a:pPr lvl="1"/>
            <a:r>
              <a:rPr lang="en-US" dirty="0"/>
              <a:t>Preexisting visualizations </a:t>
            </a:r>
          </a:p>
          <a:p>
            <a:pPr lvl="1"/>
            <a:r>
              <a:rPr lang="en-US" dirty="0"/>
              <a:t>Many other features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0A92297-DD20-4CEB-A559-C8C2AB276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46788" y="339500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76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Non-Windows User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71650"/>
            <a:ext cx="7543801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37160" indent="0">
              <a:buNone/>
            </a:pPr>
            <a:r>
              <a:rPr lang="en-US" dirty="0">
                <a:solidFill>
                  <a:schemeClr val="tx1"/>
                </a:solidFill>
              </a:rPr>
              <a:t>• For Linux or Mac user, we have more work to do before pushing change to remote</a:t>
            </a:r>
            <a:endParaRPr dirty="0">
              <a:solidFill>
                <a:schemeClr val="tx1"/>
              </a:solidFill>
            </a:endParaRPr>
          </a:p>
          <a:p>
            <a:pPr marL="13716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37160" indent="0">
              <a:buNone/>
            </a:pPr>
            <a:r>
              <a:rPr lang="en-US" dirty="0">
                <a:solidFill>
                  <a:schemeClr val="tx1"/>
                </a:solidFill>
              </a:rPr>
              <a:t>Here are the steps</a:t>
            </a:r>
            <a:endParaRPr dirty="0">
              <a:solidFill>
                <a:schemeClr val="tx1"/>
              </a:solidFill>
            </a:endParaRPr>
          </a:p>
          <a:p>
            <a:pPr marL="365760" indent="0">
              <a:buNone/>
            </a:pPr>
            <a:r>
              <a:rPr lang="en-US" dirty="0">
                <a:solidFill>
                  <a:schemeClr val="tx1"/>
                </a:solidFill>
              </a:rPr>
              <a:t>1. Generating new SSH Key and adding SSH Key to the ssh-agent</a:t>
            </a:r>
            <a:endParaRPr dirty="0">
              <a:solidFill>
                <a:schemeClr val="tx1"/>
              </a:solidFill>
            </a:endParaRPr>
          </a:p>
          <a:p>
            <a:pPr marL="365760" indent="0">
              <a:buNone/>
            </a:pPr>
            <a:r>
              <a:rPr lang="en-US" dirty="0">
                <a:solidFill>
                  <a:schemeClr val="tx1"/>
                </a:solidFill>
              </a:rPr>
              <a:t>2.Adding a new SSH key to your GitHub account</a:t>
            </a:r>
            <a:endParaRPr dirty="0">
              <a:solidFill>
                <a:schemeClr val="tx1"/>
              </a:solidFill>
            </a:endParaRPr>
          </a:p>
          <a:p>
            <a:pPr marL="13716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1. Generating new SSH Key and adding SSH Key to the </a:t>
            </a:r>
            <a:r>
              <a:rPr lang="en-US" dirty="0" err="1">
                <a:solidFill>
                  <a:srgbClr val="000000"/>
                </a:solidFill>
              </a:rPr>
              <a:t>ssh</a:t>
            </a:r>
            <a:r>
              <a:rPr lang="en-US" dirty="0">
                <a:solidFill>
                  <a:srgbClr val="000000"/>
                </a:solidFill>
              </a:rPr>
              <a:t>-agent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1556"/>
            <a:ext cx="8229600" cy="4374607"/>
          </a:xfrm>
        </p:spPr>
        <p:txBody>
          <a:bodyPr vert="horz" lIns="0" tIns="45720" rIns="0" bIns="45720" rtlCol="0" anchor="t">
            <a:normAutofit/>
          </a:bodyPr>
          <a:lstStyle/>
          <a:p>
            <a:pPr marL="228600">
              <a:buNone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 dirty="0">
                <a:solidFill>
                  <a:schemeClr val="tx1"/>
                </a:solidFill>
              </a:rPr>
              <a:t>1. Generate a SSH key with your GitHub email address </a:t>
            </a:r>
            <a:endParaRPr lang="en-US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dirty="0">
                <a:solidFill>
                  <a:srgbClr val="FF0000"/>
                </a:solidFill>
              </a:rPr>
              <a:t>         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-keygen -t </a:t>
            </a:r>
            <a:r>
              <a:rPr lang="en-US" dirty="0" err="1">
                <a:solidFill>
                  <a:srgbClr val="FF0000"/>
                </a:solidFill>
              </a:rPr>
              <a:t>rsa</a:t>
            </a:r>
            <a:r>
              <a:rPr lang="en-US" dirty="0">
                <a:solidFill>
                  <a:srgbClr val="FF0000"/>
                </a:solidFill>
              </a:rPr>
              <a:t> -b 4096 -C </a:t>
            </a:r>
            <a:r>
              <a:rPr lang="en-US" u="sng" dirty="0">
                <a:solidFill>
                  <a:srgbClr val="FF0000"/>
                </a:solidFill>
                <a:hlinkClick r:id="rId2"/>
              </a:rPr>
              <a:t>“your_email@example.com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endParaRPr dirty="0">
              <a:solidFill>
                <a:schemeClr val="tx1"/>
              </a:solidFill>
            </a:endParaRPr>
          </a:p>
          <a:p>
            <a:pPr marL="228600">
              <a:buNone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 dirty="0">
                <a:solidFill>
                  <a:schemeClr val="tx1"/>
                </a:solidFill>
              </a:rPr>
              <a:t>2. It will ask you the file name</a:t>
            </a:r>
            <a:endParaRPr dirty="0">
              <a:solidFill>
                <a:schemeClr val="tx1"/>
              </a:solidFill>
            </a:endParaRPr>
          </a:p>
          <a:p>
            <a:pPr marL="201295">
              <a:buNone/>
            </a:pPr>
            <a:r>
              <a:rPr lang="en-US" dirty="0">
                <a:solidFill>
                  <a:schemeClr val="tx1"/>
                </a:solidFill>
              </a:rPr>
              <a:t>       </a:t>
            </a:r>
            <a:r>
              <a:rPr lang="en-US" dirty="0">
                <a:solidFill>
                  <a:srgbClr val="FF0000"/>
                </a:solidFill>
              </a:rPr>
              <a:t>Enter a file in which to save the key (/Users/</a:t>
            </a:r>
            <a:r>
              <a:rPr lang="en-US" i="1" dirty="0">
                <a:solidFill>
                  <a:srgbClr val="FF0000"/>
                </a:solidFill>
              </a:rPr>
              <a:t>you</a:t>
            </a:r>
            <a:r>
              <a:rPr lang="en-US" dirty="0">
                <a:solidFill>
                  <a:srgbClr val="FF0000"/>
                </a:solidFill>
              </a:rPr>
              <a:t>/.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id_rsa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r>
              <a:rPr lang="en-US" i="1" dirty="0">
                <a:solidFill>
                  <a:srgbClr val="FF0000"/>
                </a:solidFill>
              </a:rPr>
              <a:t>[Press enter]</a:t>
            </a:r>
            <a:endParaRPr dirty="0">
              <a:solidFill>
                <a:schemeClr val="tx1"/>
              </a:solidFill>
            </a:endParaRPr>
          </a:p>
          <a:p>
            <a:pPr marL="228600">
              <a:buNone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 dirty="0">
                <a:solidFill>
                  <a:schemeClr val="tx1"/>
                </a:solidFill>
              </a:rPr>
              <a:t>3. Save this key and passphrase. Give the key name and make passphrase as empty. </a:t>
            </a: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   </a:t>
            </a:r>
            <a:r>
              <a:rPr lang="en-US" dirty="0">
                <a:solidFill>
                  <a:srgbClr val="FF0000"/>
                </a:solidFill>
              </a:rPr>
              <a:t>Enter passphrase (empty for no passphrase): [Type a passphrase]</a:t>
            </a:r>
            <a:endParaRPr dirty="0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dirty="0">
                <a:solidFill>
                  <a:srgbClr val="FF0000"/>
                </a:solidFill>
              </a:rPr>
              <a:t>  Enter same passphrase again: </a:t>
            </a:r>
            <a:r>
              <a:rPr lang="en-US" i="1" dirty="0">
                <a:solidFill>
                  <a:srgbClr val="FF0000"/>
                </a:solidFill>
              </a:rPr>
              <a:t>[Type passphrase again]</a:t>
            </a:r>
            <a:endParaRPr dirty="0">
              <a:solidFill>
                <a:schemeClr val="tx1"/>
              </a:solidFill>
            </a:endParaRPr>
          </a:p>
          <a:p>
            <a:pPr marL="228600">
              <a:buNone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 dirty="0">
                <a:solidFill>
                  <a:schemeClr val="tx1"/>
                </a:solidFill>
              </a:rPr>
              <a:t>For example:  </a:t>
            </a:r>
            <a:endParaRPr>
              <a:solidFill>
                <a:schemeClr val="tx1"/>
              </a:solidFill>
            </a:endParaRPr>
          </a:p>
          <a:p>
            <a:pPr marL="384175">
              <a:buNone/>
            </a:pPr>
            <a:r>
              <a:rPr lang="en-US" dirty="0">
                <a:solidFill>
                  <a:schemeClr val="tx1"/>
                </a:solidFill>
              </a:rPr>
              <a:t>  we give key name as </a:t>
            </a:r>
            <a:r>
              <a:rPr lang="en-US" dirty="0" err="1">
                <a:solidFill>
                  <a:schemeClr val="tx1"/>
                </a:solidFill>
              </a:rPr>
              <a:t>id_rsa</a:t>
            </a:r>
            <a:r>
              <a:rPr lang="en-US" dirty="0">
                <a:solidFill>
                  <a:schemeClr val="tx1"/>
                </a:solidFill>
              </a:rPr>
              <a:t>, key pair would be: </a:t>
            </a:r>
            <a:r>
              <a:rPr lang="en-US" dirty="0" err="1">
                <a:solidFill>
                  <a:schemeClr val="tx1"/>
                </a:solidFill>
              </a:rPr>
              <a:t>id_rsa</a:t>
            </a:r>
            <a:r>
              <a:rPr lang="en-US" dirty="0">
                <a:solidFill>
                  <a:schemeClr val="tx1"/>
                </a:solidFill>
              </a:rPr>
              <a:t> and id_rsa.pub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5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Contd</a:t>
            </a:r>
            <a:r>
              <a:rPr lang="en-US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1556"/>
            <a:ext cx="8229600" cy="4374607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228600">
              <a:buNone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>
              <a:buNone/>
            </a:pPr>
            <a:r>
              <a:rPr lang="en-US" dirty="0">
                <a:solidFill>
                  <a:schemeClr val="tx1"/>
                </a:solidFill>
              </a:rPr>
              <a:t>4. Adding SSH key to the </a:t>
            </a:r>
            <a:r>
              <a:rPr lang="en-US" dirty="0" err="1">
                <a:solidFill>
                  <a:schemeClr val="tx1"/>
                </a:solidFill>
              </a:rPr>
              <a:t>ssh</a:t>
            </a:r>
            <a:r>
              <a:rPr lang="en-US" dirty="0">
                <a:solidFill>
                  <a:schemeClr val="tx1"/>
                </a:solidFill>
              </a:rPr>
              <a:t>-agent</a:t>
            </a:r>
            <a:endParaRPr>
              <a:solidFill>
                <a:schemeClr val="tx1"/>
              </a:solidFill>
            </a:endParaRPr>
          </a:p>
          <a:p>
            <a:pPr marL="384175">
              <a:buNone/>
            </a:pP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rgbClr val="FF0000"/>
                </a:solidFill>
              </a:rPr>
              <a:t>eval</a:t>
            </a:r>
            <a:r>
              <a:rPr lang="en-US" dirty="0">
                <a:solidFill>
                  <a:srgbClr val="FF0000"/>
                </a:solidFill>
              </a:rPr>
              <a:t> "$(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-agent -s)”</a:t>
            </a:r>
            <a:endParaRPr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dirty="0">
                <a:solidFill>
                  <a:schemeClr val="tx1"/>
                </a:solidFill>
              </a:rPr>
              <a:t>5. If you're using macOS Sierra 10.12.2 or later, you will need to modify your ~/.</a:t>
            </a:r>
            <a:r>
              <a:rPr lang="en-US" dirty="0" err="1">
                <a:solidFill>
                  <a:schemeClr val="tx1"/>
                </a:solidFill>
              </a:rPr>
              <a:t>ssh</a:t>
            </a:r>
            <a:r>
              <a:rPr lang="en-US" dirty="0">
                <a:solidFill>
                  <a:schemeClr val="tx1"/>
                </a:solidFill>
              </a:rPr>
              <a:t>/config file to automatically load keys into the </a:t>
            </a:r>
            <a:r>
              <a:rPr lang="en-US" dirty="0" err="1">
                <a:solidFill>
                  <a:schemeClr val="tx1"/>
                </a:solidFill>
              </a:rPr>
              <a:t>ssh</a:t>
            </a:r>
            <a:r>
              <a:rPr lang="en-US" dirty="0">
                <a:solidFill>
                  <a:schemeClr val="tx1"/>
                </a:solidFill>
              </a:rPr>
              <a:t>-agent and store passphrases in your keychain.</a:t>
            </a:r>
            <a:endParaRPr>
              <a:solidFill>
                <a:schemeClr val="tx1"/>
              </a:solidFill>
            </a:endParaRPr>
          </a:p>
          <a:p>
            <a:pPr marL="384175">
              <a:buNone/>
            </a:pPr>
            <a:r>
              <a:rPr lang="en-US" dirty="0">
                <a:solidFill>
                  <a:srgbClr val="FF0000"/>
                </a:solidFill>
              </a:rPr>
              <a:t>Host * s</a:t>
            </a:r>
            <a:endParaRPr>
              <a:solidFill>
                <a:schemeClr val="tx1"/>
              </a:solidFill>
            </a:endParaRPr>
          </a:p>
          <a:p>
            <a:pPr marL="384175">
              <a:buNone/>
            </a:pPr>
            <a:r>
              <a:rPr lang="en-US" dirty="0" err="1">
                <a:solidFill>
                  <a:srgbClr val="FF0000"/>
                </a:solidFill>
              </a:rPr>
              <a:t>AddKeysToAgent</a:t>
            </a:r>
            <a:r>
              <a:rPr lang="en-US" dirty="0">
                <a:solidFill>
                  <a:srgbClr val="FF0000"/>
                </a:solidFill>
              </a:rPr>
              <a:t> yes </a:t>
            </a:r>
            <a:endParaRPr>
              <a:solidFill>
                <a:schemeClr val="tx1"/>
              </a:solidFill>
            </a:endParaRPr>
          </a:p>
          <a:p>
            <a:pPr marL="384175">
              <a:buNone/>
            </a:pPr>
            <a:r>
              <a:rPr lang="en-US" dirty="0" err="1">
                <a:solidFill>
                  <a:srgbClr val="FF0000"/>
                </a:solidFill>
              </a:rPr>
              <a:t>UseKeychain</a:t>
            </a:r>
            <a:r>
              <a:rPr lang="en-US" dirty="0">
                <a:solidFill>
                  <a:srgbClr val="FF0000"/>
                </a:solidFill>
              </a:rPr>
              <a:t> yes </a:t>
            </a:r>
            <a:endParaRPr>
              <a:solidFill>
                <a:schemeClr val="tx1"/>
              </a:solidFill>
            </a:endParaRPr>
          </a:p>
          <a:p>
            <a:pPr marL="384175">
              <a:buNone/>
            </a:pPr>
            <a:r>
              <a:rPr lang="en-US" dirty="0" err="1">
                <a:solidFill>
                  <a:srgbClr val="FF0000"/>
                </a:solidFill>
              </a:rPr>
              <a:t>IdentityFile</a:t>
            </a:r>
            <a:r>
              <a:rPr lang="en-US" dirty="0">
                <a:solidFill>
                  <a:srgbClr val="FF0000"/>
                </a:solidFill>
              </a:rPr>
              <a:t> ~/.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id_rsa</a:t>
            </a:r>
            <a:endParaRPr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dirty="0">
                <a:solidFill>
                  <a:schemeClr val="tx1"/>
                </a:solidFill>
              </a:rPr>
              <a:t>6. Adding </a:t>
            </a:r>
            <a:r>
              <a:rPr lang="en-US" dirty="0" err="1">
                <a:solidFill>
                  <a:schemeClr val="tx1"/>
                </a:solidFill>
              </a:rPr>
              <a:t>ssh</a:t>
            </a:r>
            <a:r>
              <a:rPr lang="en-US" dirty="0">
                <a:solidFill>
                  <a:schemeClr val="tx1"/>
                </a:solidFill>
              </a:rPr>
              <a:t> key to </a:t>
            </a:r>
            <a:r>
              <a:rPr lang="en-US" dirty="0" err="1">
                <a:solidFill>
                  <a:schemeClr val="tx1"/>
                </a:solidFill>
              </a:rPr>
              <a:t>ssh</a:t>
            </a:r>
            <a:r>
              <a:rPr lang="en-US" dirty="0">
                <a:solidFill>
                  <a:schemeClr val="tx1"/>
                </a:solidFill>
              </a:rPr>
              <a:t>-agent</a:t>
            </a:r>
            <a:endParaRPr>
              <a:solidFill>
                <a:schemeClr val="tx1"/>
              </a:solidFill>
            </a:endParaRPr>
          </a:p>
          <a:p>
            <a:pPr marL="292735">
              <a:buNone/>
            </a:pPr>
            <a:r>
              <a:rPr lang="en-US" dirty="0">
                <a:solidFill>
                  <a:schemeClr val="tx1"/>
                </a:solidFill>
              </a:rPr>
              <a:t>    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-add -K ~/.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id_rsa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dirty="0">
                <a:solidFill>
                  <a:schemeClr val="tx1"/>
                </a:solidFill>
              </a:rPr>
              <a:t>       </a:t>
            </a:r>
            <a:endParaRPr>
              <a:solidFill>
                <a:schemeClr val="tx1"/>
              </a:solidFill>
            </a:endParaRPr>
          </a:p>
          <a:p>
            <a:pPr marL="228600">
              <a:buNone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032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2. Adding SSH key to </a:t>
            </a:r>
            <a:r>
              <a:rPr lang="en-US" dirty="0" err="1">
                <a:solidFill>
                  <a:srgbClr val="000000"/>
                </a:solidFill>
              </a:rPr>
              <a:t>Github</a:t>
            </a:r>
            <a:r>
              <a:rPr lang="en-US" dirty="0">
                <a:solidFill>
                  <a:srgbClr val="000000"/>
                </a:solidFill>
              </a:rPr>
              <a:t>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 vert="horz" lIns="0" tIns="45720" rIns="0" bIns="45720" rtlCol="0" anchor="t">
            <a:normAutofit/>
          </a:bodyPr>
          <a:lstStyle/>
          <a:p>
            <a:pPr marL="0">
              <a:buNone/>
            </a:pPr>
            <a:r>
              <a:rPr lang="en-US" dirty="0">
                <a:solidFill>
                  <a:schemeClr val="tx1"/>
                </a:solidFill>
              </a:rPr>
              <a:t> 1. Copy key to your GitHub account</a:t>
            </a:r>
          </a:p>
          <a:p>
            <a:pPr marL="201295">
              <a:buNone/>
            </a:pPr>
            <a:r>
              <a:rPr lang="en-US" dirty="0">
                <a:solidFill>
                  <a:schemeClr val="tx1"/>
                </a:solidFill>
              </a:rPr>
              <a:t>  In the user bar in the top-right corner of page,</a:t>
            </a:r>
            <a:endParaRPr dirty="0">
              <a:solidFill>
                <a:schemeClr val="tx1"/>
              </a:solidFill>
            </a:endParaRPr>
          </a:p>
          <a:p>
            <a:pPr marL="201295">
              <a:buNone/>
            </a:pPr>
            <a:r>
              <a:rPr lang="en-US" dirty="0">
                <a:solidFill>
                  <a:schemeClr val="tx1"/>
                </a:solidFill>
              </a:rPr>
              <a:t>  click setting button</a:t>
            </a:r>
            <a:endParaRPr dirty="0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dirty="0">
                <a:solidFill>
                  <a:schemeClr val="tx1"/>
                </a:solidFill>
              </a:rPr>
              <a:t>2. Click 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SSH Keys</a:t>
            </a:r>
            <a:r>
              <a:rPr lang="en-US" dirty="0">
                <a:solidFill>
                  <a:schemeClr val="tx1"/>
                </a:solidFill>
              </a:rPr>
              <a:t> in the left sidebar </a:t>
            </a:r>
            <a:endParaRPr dirty="0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dirty="0">
                <a:solidFill>
                  <a:schemeClr val="tx1"/>
                </a:solidFill>
              </a:rPr>
              <a:t>3. Click </a:t>
            </a:r>
            <a:r>
              <a:rPr lang="en-US" b="1" dirty="0">
                <a:solidFill>
                  <a:schemeClr val="tx1"/>
                </a:solidFill>
              </a:rPr>
              <a:t>Add SSH key </a:t>
            </a:r>
            <a:endParaRPr dirty="0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dirty="0">
                <a:solidFill>
                  <a:schemeClr val="tx1"/>
                </a:solidFill>
              </a:rPr>
              <a:t>4.In the Title field, add a descriptive label for key</a:t>
            </a:r>
            <a:endParaRPr dirty="0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dirty="0">
                <a:solidFill>
                  <a:schemeClr val="tx1"/>
                </a:solidFill>
              </a:rPr>
              <a:t>      Paste your key into the "Key" field</a:t>
            </a:r>
            <a:endParaRPr dirty="0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dirty="0">
                <a:solidFill>
                  <a:schemeClr val="tx1"/>
                </a:solidFill>
              </a:rPr>
              <a:t>5. Click </a:t>
            </a:r>
            <a:r>
              <a:rPr lang="en-US" b="1" dirty="0">
                <a:solidFill>
                  <a:schemeClr val="tx1"/>
                </a:solidFill>
              </a:rPr>
              <a:t>Add key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162" y="1676400"/>
            <a:ext cx="1619250" cy="12763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5" y="2695575"/>
            <a:ext cx="1866900" cy="7429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925" y="3531079"/>
            <a:ext cx="2743200" cy="36094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1019" y="4838700"/>
            <a:ext cx="1133475" cy="60007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1625" y="4551151"/>
            <a:ext cx="2743200" cy="8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65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 vert="horz" lIns="0" tIns="45720" rIns="0" bIns="45720" rtlCol="0" anchor="t">
            <a:normAutofit/>
          </a:bodyPr>
          <a:lstStyle/>
          <a:p>
            <a:pPr marL="0">
              <a:buNone/>
            </a:pPr>
            <a:endParaRPr lang="en-US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dirty="0">
                <a:solidFill>
                  <a:schemeClr val="tx1"/>
                </a:solidFill>
              </a:rPr>
              <a:t>6. SSH to GitHub for testing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chemeClr val="tx1"/>
                </a:solidFill>
              </a:rPr>
              <a:t>            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-T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git@github.com</a:t>
            </a:r>
            <a:endParaRPr>
              <a:solidFill>
                <a:schemeClr val="tx1"/>
              </a:solidFill>
            </a:endParaRPr>
          </a:p>
          <a:p>
            <a:pPr mar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>
              <a:buNone/>
            </a:pPr>
            <a:r>
              <a:rPr lang="en-US" dirty="0">
                <a:solidFill>
                  <a:schemeClr val="tx1"/>
                </a:solidFill>
              </a:rPr>
              <a:t>7. Switching remote URLs from HTTPs to SSH</a:t>
            </a:r>
            <a:endParaRPr dirty="0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dirty="0">
                <a:solidFill>
                  <a:srgbClr val="FF0000"/>
                </a:solidFill>
              </a:rPr>
              <a:t>  git remote set-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 origin 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git@gxxxxxx.gits</a:t>
            </a:r>
            <a:endParaRPr>
              <a:solidFill>
                <a:schemeClr val="tx1"/>
              </a:solidFill>
            </a:endParaRPr>
          </a:p>
          <a:p>
            <a:pPr mar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387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Every GitHub repository comes equipped with a section for hosting documentation, called a </a:t>
            </a:r>
            <a:r>
              <a:rPr lang="en-US" sz="2400" i="1" dirty="0"/>
              <a:t>wiki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3" name="Picture 3" descr="wik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38" y="2790825"/>
            <a:ext cx="7177087" cy="31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2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</a:t>
            </a:r>
          </a:p>
        </p:txBody>
      </p:sp>
      <p:pic>
        <p:nvPicPr>
          <p:cNvPr id="4" name="Picture 4" descr="wiki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690" y="2210739"/>
            <a:ext cx="75342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77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https://www.jetbrains.com/pycharm/download/#section=linux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67000"/>
            <a:ext cx="7187603" cy="37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96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www.jetbrains.com/pycharm-edu/quickstart/screenshots/introduction_to_python_proj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3" y="1981200"/>
            <a:ext cx="8034013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19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repository for all Lab assignment submissions</a:t>
            </a:r>
          </a:p>
          <a:p>
            <a:r>
              <a:rPr lang="en-IN" dirty="0"/>
              <a:t>Create a folder for each lab assignment and place all code inside source code folder</a:t>
            </a:r>
          </a:p>
          <a:p>
            <a:r>
              <a:rPr lang="en-IN" dirty="0"/>
              <a:t>Use </a:t>
            </a:r>
            <a:r>
              <a:rPr lang="en-IN" dirty="0" err="1"/>
              <a:t>Github</a:t>
            </a:r>
            <a:r>
              <a:rPr lang="en-IN" dirty="0"/>
              <a:t> wiki pages to submit reports for each lab</a:t>
            </a:r>
          </a:p>
          <a:p>
            <a:r>
              <a:rPr lang="en-IN" dirty="0"/>
              <a:t>Include all wiki links in README.md file</a:t>
            </a:r>
          </a:p>
          <a:p>
            <a:r>
              <a:rPr lang="en-IN" dirty="0"/>
              <a:t>Include the </a:t>
            </a:r>
            <a:r>
              <a:rPr lang="en-IN" dirty="0" err="1"/>
              <a:t>Youtube</a:t>
            </a:r>
            <a:r>
              <a:rPr lang="en-IN" dirty="0"/>
              <a:t> video link in Wiki and README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40D3-B3DF-49A3-B8F3-FC5B0761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60DA6-4CBC-40DC-A2C1-8908B8DEE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Sign into your Gmail account </a:t>
            </a:r>
          </a:p>
          <a:p>
            <a:pPr marL="0" indent="0">
              <a:buNone/>
            </a:pPr>
            <a:r>
              <a:rPr lang="en-US" dirty="0"/>
              <a:t>2) Go to </a:t>
            </a:r>
          </a:p>
          <a:p>
            <a:pPr lvl="1"/>
            <a:r>
              <a:rPr lang="en-US" dirty="0">
                <a:hlinkClick r:id="rId2"/>
              </a:rPr>
              <a:t>https://colab.research.google.com/notebooks/intro.ipynb#recent=true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Cick</a:t>
            </a:r>
            <a:r>
              <a:rPr lang="en-US" dirty="0"/>
              <a:t> on New Notebook and start coding </a:t>
            </a:r>
          </a:p>
          <a:p>
            <a:pPr marL="0" indent="0">
              <a:buNone/>
            </a:pPr>
            <a:r>
              <a:rPr lang="en-US" dirty="0"/>
              <a:t>4) You can Save the </a:t>
            </a:r>
            <a:r>
              <a:rPr lang="en-US" dirty="0" err="1"/>
              <a:t>Colab</a:t>
            </a:r>
            <a:r>
              <a:rPr lang="en-US" dirty="0"/>
              <a:t> Notebook on the </a:t>
            </a:r>
            <a:r>
              <a:rPr lang="en-US" dirty="0" err="1"/>
              <a:t>Github</a:t>
            </a:r>
            <a:r>
              <a:rPr lang="en-US" dirty="0"/>
              <a:t> by clicking File&gt; Save a copy in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50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8293781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6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637878" cy="48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09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16259"/>
            <a:ext cx="8394161" cy="47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35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pPr algn="ctr">
              <a:buNone/>
            </a:pP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153D-C758-4F4D-82E7-E40AD22B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367C-18FE-4040-B896-90ABBD6C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development platform </a:t>
            </a:r>
          </a:p>
          <a:p>
            <a:r>
              <a:rPr lang="en-US" dirty="0"/>
              <a:t>Brings together the world's largest community of developers to discover, share, and build better software</a:t>
            </a:r>
          </a:p>
          <a:p>
            <a:r>
              <a:rPr lang="en-US" dirty="0"/>
              <a:t>Projects on GitHub can be public or private 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722622D-E394-4460-B1E8-716AD99F7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43600" y="3423138"/>
            <a:ext cx="2044217" cy="184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3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Basic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Create </a:t>
            </a:r>
            <a:r>
              <a:rPr lang="en-US" dirty="0" err="1"/>
              <a:t>Git</a:t>
            </a:r>
            <a:r>
              <a:rPr lang="en-US" dirty="0"/>
              <a:t> remote repository using </a:t>
            </a:r>
            <a:r>
              <a:rPr lang="en-US" dirty="0" err="1"/>
              <a:t>Git</a:t>
            </a:r>
            <a:r>
              <a:rPr lang="en-US" dirty="0"/>
              <a:t> account</a:t>
            </a:r>
          </a:p>
          <a:p>
            <a:r>
              <a:rPr lang="en-US" dirty="0"/>
              <a:t>2. Clone </a:t>
            </a:r>
            <a:r>
              <a:rPr lang="en-US" dirty="0" err="1"/>
              <a:t>Git</a:t>
            </a:r>
            <a:r>
              <a:rPr lang="en-US" dirty="0"/>
              <a:t> repository to your local</a:t>
            </a:r>
          </a:p>
          <a:p>
            <a:r>
              <a:rPr lang="en-US" dirty="0"/>
              <a:t>3. Use </a:t>
            </a:r>
            <a:r>
              <a:rPr lang="en-US" dirty="0" err="1"/>
              <a:t>Git</a:t>
            </a:r>
            <a:r>
              <a:rPr lang="en-US" dirty="0"/>
              <a:t> to add file into local</a:t>
            </a:r>
          </a:p>
          <a:p>
            <a:r>
              <a:rPr lang="en-US" dirty="0"/>
              <a:t>4. Modify files and use </a:t>
            </a:r>
            <a:r>
              <a:rPr lang="en-US" dirty="0" err="1"/>
              <a:t>Git</a:t>
            </a:r>
            <a:r>
              <a:rPr lang="en-US" dirty="0"/>
              <a:t> to commit change</a:t>
            </a:r>
          </a:p>
          <a:p>
            <a:r>
              <a:rPr lang="en-US" dirty="0"/>
              <a:t>5. Use </a:t>
            </a:r>
            <a:r>
              <a:rPr lang="en-US" dirty="0" err="1"/>
              <a:t>Git</a:t>
            </a:r>
            <a:r>
              <a:rPr lang="en-US" dirty="0"/>
              <a:t> to push the commit to remote</a:t>
            </a:r>
          </a:p>
          <a:p>
            <a:r>
              <a:rPr lang="en-US" dirty="0"/>
              <a:t>6. Use </a:t>
            </a:r>
            <a:r>
              <a:rPr lang="en-US" dirty="0" err="1"/>
              <a:t>Git</a:t>
            </a:r>
            <a:r>
              <a:rPr lang="en-US" dirty="0"/>
              <a:t> to pull (sync) content with remote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4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Project Management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Use </a:t>
            </a:r>
            <a:r>
              <a:rPr lang="en-US" dirty="0" err="1"/>
              <a:t>Git</a:t>
            </a:r>
            <a:r>
              <a:rPr lang="en-US" dirty="0"/>
              <a:t> to branch a project</a:t>
            </a:r>
          </a:p>
          <a:p>
            <a:r>
              <a:rPr lang="en-US" dirty="0"/>
              <a:t>2. Use </a:t>
            </a:r>
            <a:r>
              <a:rPr lang="en-US" dirty="0" err="1"/>
              <a:t>Git</a:t>
            </a:r>
            <a:r>
              <a:rPr lang="en-US" dirty="0"/>
              <a:t> to check different branches</a:t>
            </a:r>
          </a:p>
          <a:p>
            <a:r>
              <a:rPr lang="en-US" dirty="0"/>
              <a:t>3. Use </a:t>
            </a:r>
            <a:r>
              <a:rPr lang="en-US" dirty="0" err="1"/>
              <a:t>Git</a:t>
            </a:r>
            <a:r>
              <a:rPr lang="en-US" dirty="0"/>
              <a:t> to merge different versions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5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Git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1. Create Git Account</a:t>
            </a:r>
            <a:endParaRPr lang="en-US"/>
          </a:p>
        </p:txBody>
      </p:sp>
      <p:pic>
        <p:nvPicPr>
          <p:cNvPr id="4" name="Picture 4" descr="gitsignu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59507"/>
            <a:ext cx="7886700" cy="36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2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Git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2. Create Repository</a:t>
            </a:r>
            <a:endParaRPr lang="en-US"/>
          </a:p>
        </p:txBody>
      </p:sp>
      <p:pic>
        <p:nvPicPr>
          <p:cNvPr id="4" name="Picture 4" descr="gitrepositor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598" y="1824422"/>
            <a:ext cx="646925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0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4762</TotalTime>
  <Words>1415</Words>
  <Application>Microsoft Office PowerPoint</Application>
  <PresentationFormat>On-screen Show (4:3)</PresentationFormat>
  <Paragraphs>169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Office Theme</vt:lpstr>
      <vt:lpstr>CS5542 Big Data Analytics and Applications  Tutorial 1 – Introductions </vt:lpstr>
      <vt:lpstr>Topics to cover</vt:lpstr>
      <vt:lpstr>Google Colab</vt:lpstr>
      <vt:lpstr>Google Colab</vt:lpstr>
      <vt:lpstr>Github</vt:lpstr>
      <vt:lpstr>Git Basic Tasks</vt:lpstr>
      <vt:lpstr>Git Project Management Tasks</vt:lpstr>
      <vt:lpstr>Git 1. Create Git Account</vt:lpstr>
      <vt:lpstr>Git 2. Create Repository</vt:lpstr>
      <vt:lpstr>Git 2. Create Repository</vt:lpstr>
      <vt:lpstr>Git Desktop</vt:lpstr>
      <vt:lpstr>Git</vt:lpstr>
      <vt:lpstr>Git 3. Clone repository to your local</vt:lpstr>
      <vt:lpstr>Git 3. Clone repository to your local</vt:lpstr>
      <vt:lpstr>Git 4. Add file to local Repository</vt:lpstr>
      <vt:lpstr>Git 5. Commit this change</vt:lpstr>
      <vt:lpstr>Git 6. Push the change to remote</vt:lpstr>
      <vt:lpstr>Git bash 3. Clone repository to your local</vt:lpstr>
      <vt:lpstr>Git bash 3. Clone repository to your local</vt:lpstr>
      <vt:lpstr>PowerPoint Presentation</vt:lpstr>
      <vt:lpstr>Git bash 4. Add file to local repository</vt:lpstr>
      <vt:lpstr>Git bash 4. Add a file from local</vt:lpstr>
      <vt:lpstr>Git bash 5. Commit this change</vt:lpstr>
      <vt:lpstr>Git bash 6. Push the change to remote</vt:lpstr>
      <vt:lpstr>Git bash 7. Sync local with remote</vt:lpstr>
      <vt:lpstr>Git Project Management  1. Branch</vt:lpstr>
      <vt:lpstr>Git Project Management  2. Checkout</vt:lpstr>
      <vt:lpstr>Git Project Management  3. Merge</vt:lpstr>
      <vt:lpstr>PowerPoint Presentation</vt:lpstr>
      <vt:lpstr> (Non-Windows User)</vt:lpstr>
      <vt:lpstr>1. Generating new SSH Key and adding SSH Key to the ssh-agent</vt:lpstr>
      <vt:lpstr>Contd…</vt:lpstr>
      <vt:lpstr>2. Adding SSH key to Github account</vt:lpstr>
      <vt:lpstr>Testing</vt:lpstr>
      <vt:lpstr>Wiki</vt:lpstr>
      <vt:lpstr>Wiki</vt:lpstr>
      <vt:lpstr>PyCharm</vt:lpstr>
      <vt:lpstr>PyCharm</vt:lpstr>
      <vt:lpstr>Wiki: Lab Submission</vt:lpstr>
      <vt:lpstr>Wiki: Lab Submission</vt:lpstr>
      <vt:lpstr>Wiki: Lab Submission</vt:lpstr>
      <vt:lpstr>Wiki: Lab Submission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CS551 Tutorial 1</dc:title>
  <dc:creator>Sourav</dc:creator>
  <cp:lastModifiedBy>Shah, Syed Jawad H. (UMKC-Student)</cp:lastModifiedBy>
  <cp:revision>751</cp:revision>
  <dcterms:created xsi:type="dcterms:W3CDTF">2013-01-17T01:43:07Z</dcterms:created>
  <dcterms:modified xsi:type="dcterms:W3CDTF">2020-08-27T07:05:04Z</dcterms:modified>
</cp:coreProperties>
</file>