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75" r:id="rId6"/>
    <p:sldId id="276" r:id="rId7"/>
    <p:sldId id="260" r:id="rId8"/>
    <p:sldId id="263"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7" r:id="rId22"/>
    <p:sldId id="278" r:id="rId23"/>
    <p:sldId id="279" r:id="rId24"/>
    <p:sldId id="280" r:id="rId25"/>
    <p:sldId id="281" r:id="rId26"/>
    <p:sldId id="282" r:id="rId27"/>
    <p:sldId id="924" r:id="rId28"/>
    <p:sldId id="284" r:id="rId29"/>
    <p:sldId id="285" r:id="rId30"/>
    <p:sldId id="286" r:id="rId31"/>
    <p:sldId id="287"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29B4B-02A7-45BE-894B-CAD19E62D2B9}"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B52EB56-0944-4C61-8267-26B3BDF88D72}">
      <dgm:prSet/>
      <dgm:spPr/>
      <dgm:t>
        <a:bodyPr/>
        <a:lstStyle/>
        <a:p>
          <a:pPr>
            <a:lnSpc>
              <a:spcPct val="100000"/>
            </a:lnSpc>
            <a:defRPr cap="all"/>
          </a:pPr>
          <a:r>
            <a:rPr lang="en-US"/>
            <a:t>• Opinion extraction	</a:t>
          </a:r>
        </a:p>
      </dgm:t>
    </dgm:pt>
    <dgm:pt modelId="{8837F9B5-8F8F-49FC-BEA0-B0C6C004B3BC}" type="parTrans" cxnId="{7027660D-6553-418B-898E-AB506F749192}">
      <dgm:prSet/>
      <dgm:spPr/>
      <dgm:t>
        <a:bodyPr/>
        <a:lstStyle/>
        <a:p>
          <a:endParaRPr lang="en-US"/>
        </a:p>
      </dgm:t>
    </dgm:pt>
    <dgm:pt modelId="{51C98F21-1AE9-4783-9990-ACB484013648}" type="sibTrans" cxnId="{7027660D-6553-418B-898E-AB506F749192}">
      <dgm:prSet/>
      <dgm:spPr/>
      <dgm:t>
        <a:bodyPr/>
        <a:lstStyle/>
        <a:p>
          <a:endParaRPr lang="en-US"/>
        </a:p>
      </dgm:t>
    </dgm:pt>
    <dgm:pt modelId="{D7F4D31F-F490-4B5C-9E90-082E746B13F9}">
      <dgm:prSet/>
      <dgm:spPr/>
      <dgm:t>
        <a:bodyPr/>
        <a:lstStyle/>
        <a:p>
          <a:pPr>
            <a:lnSpc>
              <a:spcPct val="100000"/>
            </a:lnSpc>
            <a:defRPr cap="all"/>
          </a:pPr>
          <a:r>
            <a:rPr lang="en-US"/>
            <a:t>• Opinion mining	</a:t>
          </a:r>
        </a:p>
      </dgm:t>
    </dgm:pt>
    <dgm:pt modelId="{09577C57-FC81-4311-93A0-27817E1127DC}" type="parTrans" cxnId="{C4F99276-0DA1-46F9-9E98-FBD9027AC18B}">
      <dgm:prSet/>
      <dgm:spPr/>
      <dgm:t>
        <a:bodyPr/>
        <a:lstStyle/>
        <a:p>
          <a:endParaRPr lang="en-US"/>
        </a:p>
      </dgm:t>
    </dgm:pt>
    <dgm:pt modelId="{B76BB283-2A08-4AAF-9165-3BE357F4C764}" type="sibTrans" cxnId="{C4F99276-0DA1-46F9-9E98-FBD9027AC18B}">
      <dgm:prSet/>
      <dgm:spPr/>
      <dgm:t>
        <a:bodyPr/>
        <a:lstStyle/>
        <a:p>
          <a:endParaRPr lang="en-US"/>
        </a:p>
      </dgm:t>
    </dgm:pt>
    <dgm:pt modelId="{D852C0B2-05EC-4208-8205-FDEC7C366F88}">
      <dgm:prSet/>
      <dgm:spPr/>
      <dgm:t>
        <a:bodyPr/>
        <a:lstStyle/>
        <a:p>
          <a:pPr>
            <a:lnSpc>
              <a:spcPct val="100000"/>
            </a:lnSpc>
            <a:defRPr cap="all"/>
          </a:pPr>
          <a:r>
            <a:rPr lang="en-US" dirty="0"/>
            <a:t>• Sentiment mining	</a:t>
          </a:r>
        </a:p>
      </dgm:t>
    </dgm:pt>
    <dgm:pt modelId="{90DB978D-152A-4FE5-8B7C-93C1D51C104B}" type="parTrans" cxnId="{E62B3525-6593-4965-B3D5-BF9BBC59AC75}">
      <dgm:prSet/>
      <dgm:spPr/>
      <dgm:t>
        <a:bodyPr/>
        <a:lstStyle/>
        <a:p>
          <a:endParaRPr lang="en-US"/>
        </a:p>
      </dgm:t>
    </dgm:pt>
    <dgm:pt modelId="{49AE293C-263B-4B87-B28A-1A7FAC202217}" type="sibTrans" cxnId="{E62B3525-6593-4965-B3D5-BF9BBC59AC75}">
      <dgm:prSet/>
      <dgm:spPr/>
      <dgm:t>
        <a:bodyPr/>
        <a:lstStyle/>
        <a:p>
          <a:endParaRPr lang="en-US"/>
        </a:p>
      </dgm:t>
    </dgm:pt>
    <dgm:pt modelId="{4C536076-5EF1-4531-8E6F-337C4854E1D9}">
      <dgm:prSet/>
      <dgm:spPr/>
      <dgm:t>
        <a:bodyPr/>
        <a:lstStyle/>
        <a:p>
          <a:pPr>
            <a:lnSpc>
              <a:spcPct val="100000"/>
            </a:lnSpc>
            <a:defRPr cap="all"/>
          </a:pPr>
          <a:r>
            <a:rPr lang="en-US"/>
            <a:t>• Subjectivity analysis</a:t>
          </a:r>
        </a:p>
      </dgm:t>
    </dgm:pt>
    <dgm:pt modelId="{C5FD6B2E-D2CA-489F-9F1E-D36644B0B007}" type="parTrans" cxnId="{F2D17807-90D0-471F-A550-10EE2F48CFC2}">
      <dgm:prSet/>
      <dgm:spPr/>
      <dgm:t>
        <a:bodyPr/>
        <a:lstStyle/>
        <a:p>
          <a:endParaRPr lang="en-US"/>
        </a:p>
      </dgm:t>
    </dgm:pt>
    <dgm:pt modelId="{C8F53C49-EAB3-4570-B204-A8CFA2F13F1F}" type="sibTrans" cxnId="{F2D17807-90D0-471F-A550-10EE2F48CFC2}">
      <dgm:prSet/>
      <dgm:spPr/>
      <dgm:t>
        <a:bodyPr/>
        <a:lstStyle/>
        <a:p>
          <a:endParaRPr lang="en-US"/>
        </a:p>
      </dgm:t>
    </dgm:pt>
    <dgm:pt modelId="{C588B2A6-BF7C-4BAA-8F4D-85D38E8A2368}" type="pres">
      <dgm:prSet presAssocID="{71029B4B-02A7-45BE-894B-CAD19E62D2B9}" presName="root" presStyleCnt="0">
        <dgm:presLayoutVars>
          <dgm:dir/>
          <dgm:resizeHandles val="exact"/>
        </dgm:presLayoutVars>
      </dgm:prSet>
      <dgm:spPr/>
    </dgm:pt>
    <dgm:pt modelId="{8BEA9EF1-8157-4FAA-9D92-FB704213AF81}" type="pres">
      <dgm:prSet presAssocID="{3B52EB56-0944-4C61-8267-26B3BDF88D72}" presName="compNode" presStyleCnt="0"/>
      <dgm:spPr/>
    </dgm:pt>
    <dgm:pt modelId="{5E6DADBD-2B1C-4725-88C2-4DDA7E364C26}" type="pres">
      <dgm:prSet presAssocID="{3B52EB56-0944-4C61-8267-26B3BDF88D72}" presName="iconBgRect" presStyleLbl="bgShp" presStyleIdx="0" presStyleCnt="4"/>
      <dgm:spPr>
        <a:prstGeom prst="round2DiagRect">
          <a:avLst>
            <a:gd name="adj1" fmla="val 29727"/>
            <a:gd name="adj2" fmla="val 0"/>
          </a:avLst>
        </a:prstGeom>
      </dgm:spPr>
    </dgm:pt>
    <dgm:pt modelId="{891CBFD9-EE8B-429C-A188-9D4B5D0BBDDE}" type="pres">
      <dgm:prSet presAssocID="{3B52EB56-0944-4C61-8267-26B3BDF88D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FBB39A35-9E52-4F35-8AC7-91CD872505CA}" type="pres">
      <dgm:prSet presAssocID="{3B52EB56-0944-4C61-8267-26B3BDF88D72}" presName="spaceRect" presStyleCnt="0"/>
      <dgm:spPr/>
    </dgm:pt>
    <dgm:pt modelId="{2E2B4505-9A30-4B13-BE6C-858A8FC91F33}" type="pres">
      <dgm:prSet presAssocID="{3B52EB56-0944-4C61-8267-26B3BDF88D72}" presName="textRect" presStyleLbl="revTx" presStyleIdx="0" presStyleCnt="4">
        <dgm:presLayoutVars>
          <dgm:chMax val="1"/>
          <dgm:chPref val="1"/>
        </dgm:presLayoutVars>
      </dgm:prSet>
      <dgm:spPr/>
    </dgm:pt>
    <dgm:pt modelId="{DBBB2C67-023F-4390-ACA2-003B7229A3CC}" type="pres">
      <dgm:prSet presAssocID="{51C98F21-1AE9-4783-9990-ACB484013648}" presName="sibTrans" presStyleCnt="0"/>
      <dgm:spPr/>
    </dgm:pt>
    <dgm:pt modelId="{6AF4B0A8-9D2F-4950-8A98-B2DE1CBDC067}" type="pres">
      <dgm:prSet presAssocID="{D7F4D31F-F490-4B5C-9E90-082E746B13F9}" presName="compNode" presStyleCnt="0"/>
      <dgm:spPr/>
    </dgm:pt>
    <dgm:pt modelId="{0DCE291B-9CFD-4A13-BC75-F5F1579E84AA}" type="pres">
      <dgm:prSet presAssocID="{D7F4D31F-F490-4B5C-9E90-082E746B13F9}" presName="iconBgRect" presStyleLbl="bgShp" presStyleIdx="1" presStyleCnt="4"/>
      <dgm:spPr>
        <a:prstGeom prst="round2DiagRect">
          <a:avLst>
            <a:gd name="adj1" fmla="val 29727"/>
            <a:gd name="adj2" fmla="val 0"/>
          </a:avLst>
        </a:prstGeom>
      </dgm:spPr>
    </dgm:pt>
    <dgm:pt modelId="{8C3BCCC0-C5A8-432E-818C-B9D96658DADA}" type="pres">
      <dgm:prSet presAssocID="{D7F4D31F-F490-4B5C-9E90-082E746B13F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ng Tools"/>
        </a:ext>
      </dgm:extLst>
    </dgm:pt>
    <dgm:pt modelId="{381763A9-01B2-4DF3-968C-EE66C0CB17E8}" type="pres">
      <dgm:prSet presAssocID="{D7F4D31F-F490-4B5C-9E90-082E746B13F9}" presName="spaceRect" presStyleCnt="0"/>
      <dgm:spPr/>
    </dgm:pt>
    <dgm:pt modelId="{582A656E-873F-4F12-9985-49AFB76E24CD}" type="pres">
      <dgm:prSet presAssocID="{D7F4D31F-F490-4B5C-9E90-082E746B13F9}" presName="textRect" presStyleLbl="revTx" presStyleIdx="1" presStyleCnt="4">
        <dgm:presLayoutVars>
          <dgm:chMax val="1"/>
          <dgm:chPref val="1"/>
        </dgm:presLayoutVars>
      </dgm:prSet>
      <dgm:spPr/>
    </dgm:pt>
    <dgm:pt modelId="{FC7B833B-D9BA-4219-A255-B7F7749F0FD2}" type="pres">
      <dgm:prSet presAssocID="{B76BB283-2A08-4AAF-9165-3BE357F4C764}" presName="sibTrans" presStyleCnt="0"/>
      <dgm:spPr/>
    </dgm:pt>
    <dgm:pt modelId="{C3C8F833-A639-45DD-85F0-B494ADC8CB07}" type="pres">
      <dgm:prSet presAssocID="{D852C0B2-05EC-4208-8205-FDEC7C366F88}" presName="compNode" presStyleCnt="0"/>
      <dgm:spPr/>
    </dgm:pt>
    <dgm:pt modelId="{29B9C4B9-0CAD-45F6-A1FC-CEB214EAC8C9}" type="pres">
      <dgm:prSet presAssocID="{D852C0B2-05EC-4208-8205-FDEC7C366F88}" presName="iconBgRect" presStyleLbl="bgShp" presStyleIdx="2" presStyleCnt="4"/>
      <dgm:spPr>
        <a:prstGeom prst="round2DiagRect">
          <a:avLst>
            <a:gd name="adj1" fmla="val 29727"/>
            <a:gd name="adj2" fmla="val 0"/>
          </a:avLst>
        </a:prstGeom>
      </dgm:spPr>
    </dgm:pt>
    <dgm:pt modelId="{E9A4EE46-6A1A-485A-A522-C3A2A292634E}" type="pres">
      <dgm:prSet presAssocID="{D852C0B2-05EC-4208-8205-FDEC7C366F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FF39C3C2-2ED0-43BC-A7D2-64AF3051F656}" type="pres">
      <dgm:prSet presAssocID="{D852C0B2-05EC-4208-8205-FDEC7C366F88}" presName="spaceRect" presStyleCnt="0"/>
      <dgm:spPr/>
    </dgm:pt>
    <dgm:pt modelId="{AE836749-4A20-48DF-9184-0AC39A8AB34A}" type="pres">
      <dgm:prSet presAssocID="{D852C0B2-05EC-4208-8205-FDEC7C366F88}" presName="textRect" presStyleLbl="revTx" presStyleIdx="2" presStyleCnt="4">
        <dgm:presLayoutVars>
          <dgm:chMax val="1"/>
          <dgm:chPref val="1"/>
        </dgm:presLayoutVars>
      </dgm:prSet>
      <dgm:spPr/>
    </dgm:pt>
    <dgm:pt modelId="{A2FB879E-F469-4DA3-9CFF-512B7723DCF6}" type="pres">
      <dgm:prSet presAssocID="{49AE293C-263B-4B87-B28A-1A7FAC202217}" presName="sibTrans" presStyleCnt="0"/>
      <dgm:spPr/>
    </dgm:pt>
    <dgm:pt modelId="{36F766A4-E9A7-4208-AFF5-51B570ACD6BE}" type="pres">
      <dgm:prSet presAssocID="{4C536076-5EF1-4531-8E6F-337C4854E1D9}" presName="compNode" presStyleCnt="0"/>
      <dgm:spPr/>
    </dgm:pt>
    <dgm:pt modelId="{3942C318-281D-4255-98DE-1730370771A3}" type="pres">
      <dgm:prSet presAssocID="{4C536076-5EF1-4531-8E6F-337C4854E1D9}" presName="iconBgRect" presStyleLbl="bgShp" presStyleIdx="3" presStyleCnt="4"/>
      <dgm:spPr>
        <a:prstGeom prst="round2DiagRect">
          <a:avLst>
            <a:gd name="adj1" fmla="val 29727"/>
            <a:gd name="adj2" fmla="val 0"/>
          </a:avLst>
        </a:prstGeom>
      </dgm:spPr>
    </dgm:pt>
    <dgm:pt modelId="{F804F4CE-A0FE-4444-9A62-EDEB110D11CA}" type="pres">
      <dgm:prSet presAssocID="{4C536076-5EF1-4531-8E6F-337C4854E1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36332237-8A9E-424E-850A-6FE705C6513A}" type="pres">
      <dgm:prSet presAssocID="{4C536076-5EF1-4531-8E6F-337C4854E1D9}" presName="spaceRect" presStyleCnt="0"/>
      <dgm:spPr/>
    </dgm:pt>
    <dgm:pt modelId="{DBE3138B-90E4-4688-99E7-896FDCC6E86F}" type="pres">
      <dgm:prSet presAssocID="{4C536076-5EF1-4531-8E6F-337C4854E1D9}" presName="textRect" presStyleLbl="revTx" presStyleIdx="3" presStyleCnt="4">
        <dgm:presLayoutVars>
          <dgm:chMax val="1"/>
          <dgm:chPref val="1"/>
        </dgm:presLayoutVars>
      </dgm:prSet>
      <dgm:spPr/>
    </dgm:pt>
  </dgm:ptLst>
  <dgm:cxnLst>
    <dgm:cxn modelId="{F2D17807-90D0-471F-A550-10EE2F48CFC2}" srcId="{71029B4B-02A7-45BE-894B-CAD19E62D2B9}" destId="{4C536076-5EF1-4531-8E6F-337C4854E1D9}" srcOrd="3" destOrd="0" parTransId="{C5FD6B2E-D2CA-489F-9F1E-D36644B0B007}" sibTransId="{C8F53C49-EAB3-4570-B204-A8CFA2F13F1F}"/>
    <dgm:cxn modelId="{7027660D-6553-418B-898E-AB506F749192}" srcId="{71029B4B-02A7-45BE-894B-CAD19E62D2B9}" destId="{3B52EB56-0944-4C61-8267-26B3BDF88D72}" srcOrd="0" destOrd="0" parTransId="{8837F9B5-8F8F-49FC-BEA0-B0C6C004B3BC}" sibTransId="{51C98F21-1AE9-4783-9990-ACB484013648}"/>
    <dgm:cxn modelId="{E62B3525-6593-4965-B3D5-BF9BBC59AC75}" srcId="{71029B4B-02A7-45BE-894B-CAD19E62D2B9}" destId="{D852C0B2-05EC-4208-8205-FDEC7C366F88}" srcOrd="2" destOrd="0" parTransId="{90DB978D-152A-4FE5-8B7C-93C1D51C104B}" sibTransId="{49AE293C-263B-4B87-B28A-1A7FAC202217}"/>
    <dgm:cxn modelId="{D412C73E-B8C4-467D-B84A-112E57B95B4F}" type="presOf" srcId="{D852C0B2-05EC-4208-8205-FDEC7C366F88}" destId="{AE836749-4A20-48DF-9184-0AC39A8AB34A}" srcOrd="0" destOrd="0" presId="urn:microsoft.com/office/officeart/2018/5/layout/IconLeafLabelList"/>
    <dgm:cxn modelId="{67940F4E-3A04-4402-8828-74B11B2B151D}" type="presOf" srcId="{4C536076-5EF1-4531-8E6F-337C4854E1D9}" destId="{DBE3138B-90E4-4688-99E7-896FDCC6E86F}" srcOrd="0" destOrd="0" presId="urn:microsoft.com/office/officeart/2018/5/layout/IconLeafLabelList"/>
    <dgm:cxn modelId="{C4F99276-0DA1-46F9-9E98-FBD9027AC18B}" srcId="{71029B4B-02A7-45BE-894B-CAD19E62D2B9}" destId="{D7F4D31F-F490-4B5C-9E90-082E746B13F9}" srcOrd="1" destOrd="0" parTransId="{09577C57-FC81-4311-93A0-27817E1127DC}" sibTransId="{B76BB283-2A08-4AAF-9165-3BE357F4C764}"/>
    <dgm:cxn modelId="{C3E17B8B-3127-4EC1-A5B3-1FBF39BCF866}" type="presOf" srcId="{3B52EB56-0944-4C61-8267-26B3BDF88D72}" destId="{2E2B4505-9A30-4B13-BE6C-858A8FC91F33}" srcOrd="0" destOrd="0" presId="urn:microsoft.com/office/officeart/2018/5/layout/IconLeafLabelList"/>
    <dgm:cxn modelId="{BC27BED9-75AC-4261-A0BF-EB92E7D53D57}" type="presOf" srcId="{D7F4D31F-F490-4B5C-9E90-082E746B13F9}" destId="{582A656E-873F-4F12-9985-49AFB76E24CD}" srcOrd="0" destOrd="0" presId="urn:microsoft.com/office/officeart/2018/5/layout/IconLeafLabelList"/>
    <dgm:cxn modelId="{563D49F5-E023-44AB-9B08-1E4E9E288B34}" type="presOf" srcId="{71029B4B-02A7-45BE-894B-CAD19E62D2B9}" destId="{C588B2A6-BF7C-4BAA-8F4D-85D38E8A2368}" srcOrd="0" destOrd="0" presId="urn:microsoft.com/office/officeart/2018/5/layout/IconLeafLabelList"/>
    <dgm:cxn modelId="{B18D1B85-328C-470D-8892-9ECCD5DDF963}" type="presParOf" srcId="{C588B2A6-BF7C-4BAA-8F4D-85D38E8A2368}" destId="{8BEA9EF1-8157-4FAA-9D92-FB704213AF81}" srcOrd="0" destOrd="0" presId="urn:microsoft.com/office/officeart/2018/5/layout/IconLeafLabelList"/>
    <dgm:cxn modelId="{6783133D-D118-4BC6-B27C-4DF2D088DCBF}" type="presParOf" srcId="{8BEA9EF1-8157-4FAA-9D92-FB704213AF81}" destId="{5E6DADBD-2B1C-4725-88C2-4DDA7E364C26}" srcOrd="0" destOrd="0" presId="urn:microsoft.com/office/officeart/2018/5/layout/IconLeafLabelList"/>
    <dgm:cxn modelId="{82BF2C11-4B4C-492C-8FC2-47EA2ED25E37}" type="presParOf" srcId="{8BEA9EF1-8157-4FAA-9D92-FB704213AF81}" destId="{891CBFD9-EE8B-429C-A188-9D4B5D0BBDDE}" srcOrd="1" destOrd="0" presId="urn:microsoft.com/office/officeart/2018/5/layout/IconLeafLabelList"/>
    <dgm:cxn modelId="{3EC294CC-129D-4426-B961-2610ECEE92E1}" type="presParOf" srcId="{8BEA9EF1-8157-4FAA-9D92-FB704213AF81}" destId="{FBB39A35-9E52-4F35-8AC7-91CD872505CA}" srcOrd="2" destOrd="0" presId="urn:microsoft.com/office/officeart/2018/5/layout/IconLeafLabelList"/>
    <dgm:cxn modelId="{CCE695B9-9155-41AA-8B1F-B64CBA1DC1C2}" type="presParOf" srcId="{8BEA9EF1-8157-4FAA-9D92-FB704213AF81}" destId="{2E2B4505-9A30-4B13-BE6C-858A8FC91F33}" srcOrd="3" destOrd="0" presId="urn:microsoft.com/office/officeart/2018/5/layout/IconLeafLabelList"/>
    <dgm:cxn modelId="{D9B7A5B7-B086-45A4-B7F4-F0DDB49B37B0}" type="presParOf" srcId="{C588B2A6-BF7C-4BAA-8F4D-85D38E8A2368}" destId="{DBBB2C67-023F-4390-ACA2-003B7229A3CC}" srcOrd="1" destOrd="0" presId="urn:microsoft.com/office/officeart/2018/5/layout/IconLeafLabelList"/>
    <dgm:cxn modelId="{A89D2280-785E-4BB0-A5FF-5EB7BC536795}" type="presParOf" srcId="{C588B2A6-BF7C-4BAA-8F4D-85D38E8A2368}" destId="{6AF4B0A8-9D2F-4950-8A98-B2DE1CBDC067}" srcOrd="2" destOrd="0" presId="urn:microsoft.com/office/officeart/2018/5/layout/IconLeafLabelList"/>
    <dgm:cxn modelId="{8592E85F-A3CC-4D4B-AA7A-7AAA4003F3E4}" type="presParOf" srcId="{6AF4B0A8-9D2F-4950-8A98-B2DE1CBDC067}" destId="{0DCE291B-9CFD-4A13-BC75-F5F1579E84AA}" srcOrd="0" destOrd="0" presId="urn:microsoft.com/office/officeart/2018/5/layout/IconLeafLabelList"/>
    <dgm:cxn modelId="{71F9CB38-DF39-494A-B3CB-D6121BF6A324}" type="presParOf" srcId="{6AF4B0A8-9D2F-4950-8A98-B2DE1CBDC067}" destId="{8C3BCCC0-C5A8-432E-818C-B9D96658DADA}" srcOrd="1" destOrd="0" presId="urn:microsoft.com/office/officeart/2018/5/layout/IconLeafLabelList"/>
    <dgm:cxn modelId="{9B31334A-AC7B-4590-9406-3152BDDE8819}" type="presParOf" srcId="{6AF4B0A8-9D2F-4950-8A98-B2DE1CBDC067}" destId="{381763A9-01B2-4DF3-968C-EE66C0CB17E8}" srcOrd="2" destOrd="0" presId="urn:microsoft.com/office/officeart/2018/5/layout/IconLeafLabelList"/>
    <dgm:cxn modelId="{484C14C5-A3D4-47EF-B7A9-E869ECE4F200}" type="presParOf" srcId="{6AF4B0A8-9D2F-4950-8A98-B2DE1CBDC067}" destId="{582A656E-873F-4F12-9985-49AFB76E24CD}" srcOrd="3" destOrd="0" presId="urn:microsoft.com/office/officeart/2018/5/layout/IconLeafLabelList"/>
    <dgm:cxn modelId="{DBC2F42A-7B7A-44F0-B393-5804927CFD52}" type="presParOf" srcId="{C588B2A6-BF7C-4BAA-8F4D-85D38E8A2368}" destId="{FC7B833B-D9BA-4219-A255-B7F7749F0FD2}" srcOrd="3" destOrd="0" presId="urn:microsoft.com/office/officeart/2018/5/layout/IconLeafLabelList"/>
    <dgm:cxn modelId="{A695ADD6-04AE-4241-BB11-73C261D520B1}" type="presParOf" srcId="{C588B2A6-BF7C-4BAA-8F4D-85D38E8A2368}" destId="{C3C8F833-A639-45DD-85F0-B494ADC8CB07}" srcOrd="4" destOrd="0" presId="urn:microsoft.com/office/officeart/2018/5/layout/IconLeafLabelList"/>
    <dgm:cxn modelId="{A1ABF3FA-6E63-486D-AF22-59759E3CC7F5}" type="presParOf" srcId="{C3C8F833-A639-45DD-85F0-B494ADC8CB07}" destId="{29B9C4B9-0CAD-45F6-A1FC-CEB214EAC8C9}" srcOrd="0" destOrd="0" presId="urn:microsoft.com/office/officeart/2018/5/layout/IconLeafLabelList"/>
    <dgm:cxn modelId="{EF5D7E52-5224-4F5F-A773-7D3CCA81712A}" type="presParOf" srcId="{C3C8F833-A639-45DD-85F0-B494ADC8CB07}" destId="{E9A4EE46-6A1A-485A-A522-C3A2A292634E}" srcOrd="1" destOrd="0" presId="urn:microsoft.com/office/officeart/2018/5/layout/IconLeafLabelList"/>
    <dgm:cxn modelId="{0C98D390-3BE7-4278-8377-B62F5F58C274}" type="presParOf" srcId="{C3C8F833-A639-45DD-85F0-B494ADC8CB07}" destId="{FF39C3C2-2ED0-43BC-A7D2-64AF3051F656}" srcOrd="2" destOrd="0" presId="urn:microsoft.com/office/officeart/2018/5/layout/IconLeafLabelList"/>
    <dgm:cxn modelId="{7EF9BA13-B0E5-481A-B654-A56C4F1757CE}" type="presParOf" srcId="{C3C8F833-A639-45DD-85F0-B494ADC8CB07}" destId="{AE836749-4A20-48DF-9184-0AC39A8AB34A}" srcOrd="3" destOrd="0" presId="urn:microsoft.com/office/officeart/2018/5/layout/IconLeafLabelList"/>
    <dgm:cxn modelId="{5951E696-2029-4F48-B592-598F4FD6C067}" type="presParOf" srcId="{C588B2A6-BF7C-4BAA-8F4D-85D38E8A2368}" destId="{A2FB879E-F469-4DA3-9CFF-512B7723DCF6}" srcOrd="5" destOrd="0" presId="urn:microsoft.com/office/officeart/2018/5/layout/IconLeafLabelList"/>
    <dgm:cxn modelId="{D0D3A7CA-7818-4B9C-A652-C7E6D9CFE4A8}" type="presParOf" srcId="{C588B2A6-BF7C-4BAA-8F4D-85D38E8A2368}" destId="{36F766A4-E9A7-4208-AFF5-51B570ACD6BE}" srcOrd="6" destOrd="0" presId="urn:microsoft.com/office/officeart/2018/5/layout/IconLeafLabelList"/>
    <dgm:cxn modelId="{AC5BEDB5-FEF4-479B-9C85-C6869D124008}" type="presParOf" srcId="{36F766A4-E9A7-4208-AFF5-51B570ACD6BE}" destId="{3942C318-281D-4255-98DE-1730370771A3}" srcOrd="0" destOrd="0" presId="urn:microsoft.com/office/officeart/2018/5/layout/IconLeafLabelList"/>
    <dgm:cxn modelId="{97DCFB35-78EE-4554-B45E-384E3A43DDCC}" type="presParOf" srcId="{36F766A4-E9A7-4208-AFF5-51B570ACD6BE}" destId="{F804F4CE-A0FE-4444-9A62-EDEB110D11CA}" srcOrd="1" destOrd="0" presId="urn:microsoft.com/office/officeart/2018/5/layout/IconLeafLabelList"/>
    <dgm:cxn modelId="{CF7510FD-5227-4500-970D-3C052519F9AC}" type="presParOf" srcId="{36F766A4-E9A7-4208-AFF5-51B570ACD6BE}" destId="{36332237-8A9E-424E-850A-6FE705C6513A}" srcOrd="2" destOrd="0" presId="urn:microsoft.com/office/officeart/2018/5/layout/IconLeafLabelList"/>
    <dgm:cxn modelId="{828DC7BE-2C8C-4DB5-A4D9-CA222CB1AAE2}" type="presParOf" srcId="{36F766A4-E9A7-4208-AFF5-51B570ACD6BE}" destId="{DBE3138B-90E4-4688-99E7-896FDCC6E86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72F09E-7543-4D0D-92A3-E5A3A91FC90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34BE3CBA-091D-4469-88F1-91DEDFCC6A87}">
      <dgm:prSet/>
      <dgm:spPr/>
      <dgm:t>
        <a:bodyPr/>
        <a:lstStyle/>
        <a:p>
          <a:r>
            <a:rPr lang="en-US"/>
            <a:t>Sentiment classification at both document and sentence (or clause) levels are not sufficient, </a:t>
          </a:r>
        </a:p>
      </dgm:t>
    </dgm:pt>
    <dgm:pt modelId="{6CBDD2B9-B8AF-4C52-B8EC-D2722FDC0683}" type="parTrans" cxnId="{4B12CD71-CF97-4220-876A-58C4F118F329}">
      <dgm:prSet/>
      <dgm:spPr/>
      <dgm:t>
        <a:bodyPr/>
        <a:lstStyle/>
        <a:p>
          <a:endParaRPr lang="en-US"/>
        </a:p>
      </dgm:t>
    </dgm:pt>
    <dgm:pt modelId="{E4AF2B90-7277-44CA-8BEF-3AF90DEB9120}" type="sibTrans" cxnId="{4B12CD71-CF97-4220-876A-58C4F118F329}">
      <dgm:prSet/>
      <dgm:spPr/>
      <dgm:t>
        <a:bodyPr/>
        <a:lstStyle/>
        <a:p>
          <a:endParaRPr lang="en-US"/>
        </a:p>
      </dgm:t>
    </dgm:pt>
    <dgm:pt modelId="{C643CB2B-52B7-47A6-A2D5-72B7E1077387}">
      <dgm:prSet/>
      <dgm:spPr/>
      <dgm:t>
        <a:bodyPr/>
        <a:lstStyle/>
        <a:p>
          <a:r>
            <a:rPr lang="en-US"/>
            <a:t>they do not tell what people like and/or dislike </a:t>
          </a:r>
        </a:p>
      </dgm:t>
    </dgm:pt>
    <dgm:pt modelId="{04DEE511-F80A-419E-8DD6-DB12869A69ED}" type="parTrans" cxnId="{7309AC00-9BDF-4B72-B4FB-7385451344A2}">
      <dgm:prSet/>
      <dgm:spPr/>
      <dgm:t>
        <a:bodyPr/>
        <a:lstStyle/>
        <a:p>
          <a:endParaRPr lang="en-US"/>
        </a:p>
      </dgm:t>
    </dgm:pt>
    <dgm:pt modelId="{588414F5-F781-4299-B48F-CADD36C186A8}" type="sibTrans" cxnId="{7309AC00-9BDF-4B72-B4FB-7385451344A2}">
      <dgm:prSet/>
      <dgm:spPr/>
      <dgm:t>
        <a:bodyPr/>
        <a:lstStyle/>
        <a:p>
          <a:endParaRPr lang="en-US"/>
        </a:p>
      </dgm:t>
    </dgm:pt>
    <dgm:pt modelId="{143391A0-D292-4A9A-AFF5-2A4381C48057}">
      <dgm:prSet/>
      <dgm:spPr/>
      <dgm:t>
        <a:bodyPr/>
        <a:lstStyle/>
        <a:p>
          <a:r>
            <a:rPr lang="en-US"/>
            <a:t>A positive opinion on an object does not mean that the opinion holder likes everything.</a:t>
          </a:r>
        </a:p>
      </dgm:t>
    </dgm:pt>
    <dgm:pt modelId="{5230FA3C-27EB-4815-BC52-151C5D59D54C}" type="parTrans" cxnId="{F45ACB86-7257-4A48-97F9-16342B0A5B25}">
      <dgm:prSet/>
      <dgm:spPr/>
      <dgm:t>
        <a:bodyPr/>
        <a:lstStyle/>
        <a:p>
          <a:endParaRPr lang="en-US"/>
        </a:p>
      </dgm:t>
    </dgm:pt>
    <dgm:pt modelId="{876C8614-5AFA-4CBB-8BB7-A66C48C87FA9}" type="sibTrans" cxnId="{F45ACB86-7257-4A48-97F9-16342B0A5B25}">
      <dgm:prSet/>
      <dgm:spPr/>
      <dgm:t>
        <a:bodyPr/>
        <a:lstStyle/>
        <a:p>
          <a:endParaRPr lang="en-US"/>
        </a:p>
      </dgm:t>
    </dgm:pt>
    <dgm:pt modelId="{0BFAD295-2ECE-4EF3-A203-3737E7B3BD15}">
      <dgm:prSet/>
      <dgm:spPr/>
      <dgm:t>
        <a:bodyPr/>
        <a:lstStyle/>
        <a:p>
          <a:r>
            <a:rPr lang="en-US"/>
            <a:t>An negative opinion on an object does not mean …..</a:t>
          </a:r>
        </a:p>
      </dgm:t>
    </dgm:pt>
    <dgm:pt modelId="{9AA1E381-AFAD-4660-A28B-F38CCA9C993B}" type="parTrans" cxnId="{1B01711F-132C-4753-8129-3F01FD14D5C2}">
      <dgm:prSet/>
      <dgm:spPr/>
      <dgm:t>
        <a:bodyPr/>
        <a:lstStyle/>
        <a:p>
          <a:endParaRPr lang="en-US"/>
        </a:p>
      </dgm:t>
    </dgm:pt>
    <dgm:pt modelId="{D7CC09D6-AEEA-47B6-9BE6-EC3B7FF0BC57}" type="sibTrans" cxnId="{1B01711F-132C-4753-8129-3F01FD14D5C2}">
      <dgm:prSet/>
      <dgm:spPr/>
      <dgm:t>
        <a:bodyPr/>
        <a:lstStyle/>
        <a:p>
          <a:endParaRPr lang="en-US"/>
        </a:p>
      </dgm:t>
    </dgm:pt>
    <dgm:pt modelId="{2CD1A2C8-176B-4DAB-B943-0ADDBEB5E9D7}">
      <dgm:prSet/>
      <dgm:spPr/>
      <dgm:t>
        <a:bodyPr/>
        <a:lstStyle/>
        <a:p>
          <a:r>
            <a:rPr lang="en-US"/>
            <a:t>Objective:  Discovering all quintuples </a:t>
          </a:r>
        </a:p>
      </dgm:t>
    </dgm:pt>
    <dgm:pt modelId="{A84C0732-6680-4761-9611-D3680B15E71D}" type="parTrans" cxnId="{75F78031-437B-4829-A1D9-C83069C4DF1B}">
      <dgm:prSet/>
      <dgm:spPr/>
      <dgm:t>
        <a:bodyPr/>
        <a:lstStyle/>
        <a:p>
          <a:endParaRPr lang="en-US"/>
        </a:p>
      </dgm:t>
    </dgm:pt>
    <dgm:pt modelId="{4DAB210F-EC7B-4591-B978-F49A16945C07}" type="sibTrans" cxnId="{75F78031-437B-4829-A1D9-C83069C4DF1B}">
      <dgm:prSet/>
      <dgm:spPr/>
      <dgm:t>
        <a:bodyPr/>
        <a:lstStyle/>
        <a:p>
          <a:endParaRPr lang="en-US"/>
        </a:p>
      </dgm:t>
    </dgm:pt>
    <dgm:pt modelId="{E59892D9-2301-4E8C-8BD9-81CE16F1E0EE}">
      <dgm:prSet/>
      <dgm:spPr/>
      <dgm:t>
        <a:bodyPr/>
        <a:lstStyle/>
        <a:p>
          <a:r>
            <a:rPr lang="en-US"/>
            <a:t>(</a:t>
          </a:r>
          <a:r>
            <a:rPr lang="en-US" i="1"/>
            <a:t>o</a:t>
          </a:r>
          <a:r>
            <a:rPr lang="en-US" i="1" baseline="-25000"/>
            <a:t>j</a:t>
          </a:r>
          <a:r>
            <a:rPr lang="en-US"/>
            <a:t>, </a:t>
          </a:r>
          <a:r>
            <a:rPr lang="en-US" i="1"/>
            <a:t>f</a:t>
          </a:r>
          <a:r>
            <a:rPr lang="en-US" i="1" baseline="-25000"/>
            <a:t>jk</a:t>
          </a:r>
          <a:r>
            <a:rPr lang="en-US"/>
            <a:t>, </a:t>
          </a:r>
          <a:r>
            <a:rPr lang="en-US" i="1"/>
            <a:t>so</a:t>
          </a:r>
          <a:r>
            <a:rPr lang="en-US" i="1" baseline="-25000"/>
            <a:t>ijkl</a:t>
          </a:r>
          <a:r>
            <a:rPr lang="en-US"/>
            <a:t>, </a:t>
          </a:r>
          <a:r>
            <a:rPr lang="en-US" i="1"/>
            <a:t>h</a:t>
          </a:r>
          <a:r>
            <a:rPr lang="en-US" i="1" baseline="-25000"/>
            <a:t>i</a:t>
          </a:r>
          <a:r>
            <a:rPr lang="en-US"/>
            <a:t>, </a:t>
          </a:r>
          <a:r>
            <a:rPr lang="en-US" i="1"/>
            <a:t>t</a:t>
          </a:r>
          <a:r>
            <a:rPr lang="en-US" i="1" baseline="-25000"/>
            <a:t>l</a:t>
          </a:r>
          <a:r>
            <a:rPr lang="en-US"/>
            <a:t>)</a:t>
          </a:r>
        </a:p>
      </dgm:t>
    </dgm:pt>
    <dgm:pt modelId="{1C9D9F1D-1482-4369-BA0A-11EDF271D153}" type="parTrans" cxnId="{8D18CC72-76C0-42C9-A8BB-18F7259A5C2C}">
      <dgm:prSet/>
      <dgm:spPr/>
      <dgm:t>
        <a:bodyPr/>
        <a:lstStyle/>
        <a:p>
          <a:endParaRPr lang="en-US"/>
        </a:p>
      </dgm:t>
    </dgm:pt>
    <dgm:pt modelId="{272F34BC-068D-440C-BEFA-AC7B453D797C}" type="sibTrans" cxnId="{8D18CC72-76C0-42C9-A8BB-18F7259A5C2C}">
      <dgm:prSet/>
      <dgm:spPr/>
      <dgm:t>
        <a:bodyPr/>
        <a:lstStyle/>
        <a:p>
          <a:endParaRPr lang="en-US"/>
        </a:p>
      </dgm:t>
    </dgm:pt>
    <dgm:pt modelId="{DBDEE51E-6F97-47AF-A83D-80651B2C91BA}">
      <dgm:prSet/>
      <dgm:spPr/>
      <dgm:t>
        <a:bodyPr/>
        <a:lstStyle/>
        <a:p>
          <a:r>
            <a:rPr lang="en-US"/>
            <a:t>With all quintuples, all kinds of analyses become possible.</a:t>
          </a:r>
        </a:p>
      </dgm:t>
    </dgm:pt>
    <dgm:pt modelId="{2B607500-4F2B-43F9-ACBE-4D8E4262B50E}" type="parTrans" cxnId="{0C07BD73-7EAE-4B1C-9358-433BF07ACD1C}">
      <dgm:prSet/>
      <dgm:spPr/>
      <dgm:t>
        <a:bodyPr/>
        <a:lstStyle/>
        <a:p>
          <a:endParaRPr lang="en-US"/>
        </a:p>
      </dgm:t>
    </dgm:pt>
    <dgm:pt modelId="{84B7064B-76CE-4E7E-93F5-22B2B7A0E673}" type="sibTrans" cxnId="{0C07BD73-7EAE-4B1C-9358-433BF07ACD1C}">
      <dgm:prSet/>
      <dgm:spPr/>
      <dgm:t>
        <a:bodyPr/>
        <a:lstStyle/>
        <a:p>
          <a:endParaRPr lang="en-US"/>
        </a:p>
      </dgm:t>
    </dgm:pt>
    <dgm:pt modelId="{02EDE870-D791-450B-8A6B-9407B048A168}" type="pres">
      <dgm:prSet presAssocID="{9172F09E-7543-4D0D-92A3-E5A3A91FC90E}" presName="Name0" presStyleCnt="0">
        <dgm:presLayoutVars>
          <dgm:dir/>
          <dgm:animLvl val="lvl"/>
          <dgm:resizeHandles val="exact"/>
        </dgm:presLayoutVars>
      </dgm:prSet>
      <dgm:spPr/>
    </dgm:pt>
    <dgm:pt modelId="{B3A96C5D-5113-4384-8132-D9A025860F32}" type="pres">
      <dgm:prSet presAssocID="{DBDEE51E-6F97-47AF-A83D-80651B2C91BA}" presName="boxAndChildren" presStyleCnt="0"/>
      <dgm:spPr/>
    </dgm:pt>
    <dgm:pt modelId="{7C48C2D8-2BC4-4DCC-A073-1A216D6F6C0A}" type="pres">
      <dgm:prSet presAssocID="{DBDEE51E-6F97-47AF-A83D-80651B2C91BA}" presName="parentTextBox" presStyleLbl="node1" presStyleIdx="0" presStyleCnt="3"/>
      <dgm:spPr/>
    </dgm:pt>
    <dgm:pt modelId="{8947C5A3-BD46-48A7-81EB-6192C0DC71C4}" type="pres">
      <dgm:prSet presAssocID="{4DAB210F-EC7B-4591-B978-F49A16945C07}" presName="sp" presStyleCnt="0"/>
      <dgm:spPr/>
    </dgm:pt>
    <dgm:pt modelId="{621EAC40-0D29-4111-BDEE-C2025820F696}" type="pres">
      <dgm:prSet presAssocID="{2CD1A2C8-176B-4DAB-B943-0ADDBEB5E9D7}" presName="arrowAndChildren" presStyleCnt="0"/>
      <dgm:spPr/>
    </dgm:pt>
    <dgm:pt modelId="{26F9B042-C0D5-48DB-875C-00DED5437C37}" type="pres">
      <dgm:prSet presAssocID="{2CD1A2C8-176B-4DAB-B943-0ADDBEB5E9D7}" presName="parentTextArrow" presStyleLbl="node1" presStyleIdx="0" presStyleCnt="3"/>
      <dgm:spPr/>
    </dgm:pt>
    <dgm:pt modelId="{8893D12B-793E-4BC5-9867-E558D438E502}" type="pres">
      <dgm:prSet presAssocID="{2CD1A2C8-176B-4DAB-B943-0ADDBEB5E9D7}" presName="arrow" presStyleLbl="node1" presStyleIdx="1" presStyleCnt="3"/>
      <dgm:spPr/>
    </dgm:pt>
    <dgm:pt modelId="{63D7590F-E4D5-4F13-94AC-7286A3045731}" type="pres">
      <dgm:prSet presAssocID="{2CD1A2C8-176B-4DAB-B943-0ADDBEB5E9D7}" presName="descendantArrow" presStyleCnt="0"/>
      <dgm:spPr/>
    </dgm:pt>
    <dgm:pt modelId="{72740ECA-253E-420C-9014-399BCEE47EB9}" type="pres">
      <dgm:prSet presAssocID="{E59892D9-2301-4E8C-8BD9-81CE16F1E0EE}" presName="childTextArrow" presStyleLbl="fgAccFollowNode1" presStyleIdx="0" presStyleCnt="4">
        <dgm:presLayoutVars>
          <dgm:bulletEnabled val="1"/>
        </dgm:presLayoutVars>
      </dgm:prSet>
      <dgm:spPr/>
    </dgm:pt>
    <dgm:pt modelId="{F406DDAB-63D3-460C-B819-342DFAAEB1FD}" type="pres">
      <dgm:prSet presAssocID="{E4AF2B90-7277-44CA-8BEF-3AF90DEB9120}" presName="sp" presStyleCnt="0"/>
      <dgm:spPr/>
    </dgm:pt>
    <dgm:pt modelId="{AA7FCBD7-947B-4B1A-85F3-8078A1245B5E}" type="pres">
      <dgm:prSet presAssocID="{34BE3CBA-091D-4469-88F1-91DEDFCC6A87}" presName="arrowAndChildren" presStyleCnt="0"/>
      <dgm:spPr/>
    </dgm:pt>
    <dgm:pt modelId="{F81E3A6F-FF1E-4F60-8ECA-EE1A379C6D68}" type="pres">
      <dgm:prSet presAssocID="{34BE3CBA-091D-4469-88F1-91DEDFCC6A87}" presName="parentTextArrow" presStyleLbl="node1" presStyleIdx="1" presStyleCnt="3"/>
      <dgm:spPr/>
    </dgm:pt>
    <dgm:pt modelId="{7B499816-CBA5-4634-81DE-B12BEEF2C3B2}" type="pres">
      <dgm:prSet presAssocID="{34BE3CBA-091D-4469-88F1-91DEDFCC6A87}" presName="arrow" presStyleLbl="node1" presStyleIdx="2" presStyleCnt="3"/>
      <dgm:spPr/>
    </dgm:pt>
    <dgm:pt modelId="{DB99C722-838C-4713-9995-BC8B3E3D636A}" type="pres">
      <dgm:prSet presAssocID="{34BE3CBA-091D-4469-88F1-91DEDFCC6A87}" presName="descendantArrow" presStyleCnt="0"/>
      <dgm:spPr/>
    </dgm:pt>
    <dgm:pt modelId="{418163AE-17E1-4FFB-87BD-DEBF54F81AB2}" type="pres">
      <dgm:prSet presAssocID="{C643CB2B-52B7-47A6-A2D5-72B7E1077387}" presName="childTextArrow" presStyleLbl="fgAccFollowNode1" presStyleIdx="1" presStyleCnt="4">
        <dgm:presLayoutVars>
          <dgm:bulletEnabled val="1"/>
        </dgm:presLayoutVars>
      </dgm:prSet>
      <dgm:spPr/>
    </dgm:pt>
    <dgm:pt modelId="{9402710A-D984-40C8-80E6-CDA8657766C2}" type="pres">
      <dgm:prSet presAssocID="{143391A0-D292-4A9A-AFF5-2A4381C48057}" presName="childTextArrow" presStyleLbl="fgAccFollowNode1" presStyleIdx="2" presStyleCnt="4">
        <dgm:presLayoutVars>
          <dgm:bulletEnabled val="1"/>
        </dgm:presLayoutVars>
      </dgm:prSet>
      <dgm:spPr/>
    </dgm:pt>
    <dgm:pt modelId="{0D07141E-838A-4B7E-95A5-6BC558DCC1ED}" type="pres">
      <dgm:prSet presAssocID="{0BFAD295-2ECE-4EF3-A203-3737E7B3BD15}" presName="childTextArrow" presStyleLbl="fgAccFollowNode1" presStyleIdx="3" presStyleCnt="4">
        <dgm:presLayoutVars>
          <dgm:bulletEnabled val="1"/>
        </dgm:presLayoutVars>
      </dgm:prSet>
      <dgm:spPr/>
    </dgm:pt>
  </dgm:ptLst>
  <dgm:cxnLst>
    <dgm:cxn modelId="{7309AC00-9BDF-4B72-B4FB-7385451344A2}" srcId="{34BE3CBA-091D-4469-88F1-91DEDFCC6A87}" destId="{C643CB2B-52B7-47A6-A2D5-72B7E1077387}" srcOrd="0" destOrd="0" parTransId="{04DEE511-F80A-419E-8DD6-DB12869A69ED}" sibTransId="{588414F5-F781-4299-B48F-CADD36C186A8}"/>
    <dgm:cxn modelId="{1B01711F-132C-4753-8129-3F01FD14D5C2}" srcId="{34BE3CBA-091D-4469-88F1-91DEDFCC6A87}" destId="{0BFAD295-2ECE-4EF3-A203-3737E7B3BD15}" srcOrd="2" destOrd="0" parTransId="{9AA1E381-AFAD-4660-A28B-F38CCA9C993B}" sibTransId="{D7CC09D6-AEEA-47B6-9BE6-EC3B7FF0BC57}"/>
    <dgm:cxn modelId="{47081221-79BC-4B4D-B558-F1DC3E314152}" type="presOf" srcId="{DBDEE51E-6F97-47AF-A83D-80651B2C91BA}" destId="{7C48C2D8-2BC4-4DCC-A073-1A216D6F6C0A}" srcOrd="0" destOrd="0" presId="urn:microsoft.com/office/officeart/2005/8/layout/process4"/>
    <dgm:cxn modelId="{57D10129-B0CC-4D1C-8C18-AAC5658D1B66}" type="presOf" srcId="{34BE3CBA-091D-4469-88F1-91DEDFCC6A87}" destId="{7B499816-CBA5-4634-81DE-B12BEEF2C3B2}" srcOrd="1" destOrd="0" presId="urn:microsoft.com/office/officeart/2005/8/layout/process4"/>
    <dgm:cxn modelId="{FB9B292B-2CFF-424D-95E6-6CB4CF56C0A6}" type="presOf" srcId="{0BFAD295-2ECE-4EF3-A203-3737E7B3BD15}" destId="{0D07141E-838A-4B7E-95A5-6BC558DCC1ED}" srcOrd="0" destOrd="0" presId="urn:microsoft.com/office/officeart/2005/8/layout/process4"/>
    <dgm:cxn modelId="{75F78031-437B-4829-A1D9-C83069C4DF1B}" srcId="{9172F09E-7543-4D0D-92A3-E5A3A91FC90E}" destId="{2CD1A2C8-176B-4DAB-B943-0ADDBEB5E9D7}" srcOrd="1" destOrd="0" parTransId="{A84C0732-6680-4761-9611-D3680B15E71D}" sibTransId="{4DAB210F-EC7B-4591-B978-F49A16945C07}"/>
    <dgm:cxn modelId="{271BFF65-F788-449D-9FC2-4B8ACFECC332}" type="presOf" srcId="{E59892D9-2301-4E8C-8BD9-81CE16F1E0EE}" destId="{72740ECA-253E-420C-9014-399BCEE47EB9}" srcOrd="0" destOrd="0" presId="urn:microsoft.com/office/officeart/2005/8/layout/process4"/>
    <dgm:cxn modelId="{DAE07A6D-DF6C-42C0-A8D5-576ABF9F943A}" type="presOf" srcId="{2CD1A2C8-176B-4DAB-B943-0ADDBEB5E9D7}" destId="{26F9B042-C0D5-48DB-875C-00DED5437C37}" srcOrd="0" destOrd="0" presId="urn:microsoft.com/office/officeart/2005/8/layout/process4"/>
    <dgm:cxn modelId="{8A7A6471-446D-468A-A50F-9DC37C9B8A7C}" type="presOf" srcId="{143391A0-D292-4A9A-AFF5-2A4381C48057}" destId="{9402710A-D984-40C8-80E6-CDA8657766C2}" srcOrd="0" destOrd="0" presId="urn:microsoft.com/office/officeart/2005/8/layout/process4"/>
    <dgm:cxn modelId="{4B12CD71-CF97-4220-876A-58C4F118F329}" srcId="{9172F09E-7543-4D0D-92A3-E5A3A91FC90E}" destId="{34BE3CBA-091D-4469-88F1-91DEDFCC6A87}" srcOrd="0" destOrd="0" parTransId="{6CBDD2B9-B8AF-4C52-B8EC-D2722FDC0683}" sibTransId="{E4AF2B90-7277-44CA-8BEF-3AF90DEB9120}"/>
    <dgm:cxn modelId="{8D18CC72-76C0-42C9-A8BB-18F7259A5C2C}" srcId="{2CD1A2C8-176B-4DAB-B943-0ADDBEB5E9D7}" destId="{E59892D9-2301-4E8C-8BD9-81CE16F1E0EE}" srcOrd="0" destOrd="0" parTransId="{1C9D9F1D-1482-4369-BA0A-11EDF271D153}" sibTransId="{272F34BC-068D-440C-BEFA-AC7B453D797C}"/>
    <dgm:cxn modelId="{0C07BD73-7EAE-4B1C-9358-433BF07ACD1C}" srcId="{9172F09E-7543-4D0D-92A3-E5A3A91FC90E}" destId="{DBDEE51E-6F97-47AF-A83D-80651B2C91BA}" srcOrd="2" destOrd="0" parTransId="{2B607500-4F2B-43F9-ACBE-4D8E4262B50E}" sibTransId="{84B7064B-76CE-4E7E-93F5-22B2B7A0E673}"/>
    <dgm:cxn modelId="{737F6654-E0B7-4671-A13E-59BC0E9A1F3F}" type="presOf" srcId="{9172F09E-7543-4D0D-92A3-E5A3A91FC90E}" destId="{02EDE870-D791-450B-8A6B-9407B048A168}" srcOrd="0" destOrd="0" presId="urn:microsoft.com/office/officeart/2005/8/layout/process4"/>
    <dgm:cxn modelId="{F45ACB86-7257-4A48-97F9-16342B0A5B25}" srcId="{34BE3CBA-091D-4469-88F1-91DEDFCC6A87}" destId="{143391A0-D292-4A9A-AFF5-2A4381C48057}" srcOrd="1" destOrd="0" parTransId="{5230FA3C-27EB-4815-BC52-151C5D59D54C}" sibTransId="{876C8614-5AFA-4CBB-8BB7-A66C48C87FA9}"/>
    <dgm:cxn modelId="{55B67A90-BFCE-42E4-8C90-A10C23F76B6F}" type="presOf" srcId="{34BE3CBA-091D-4469-88F1-91DEDFCC6A87}" destId="{F81E3A6F-FF1E-4F60-8ECA-EE1A379C6D68}" srcOrd="0" destOrd="0" presId="urn:microsoft.com/office/officeart/2005/8/layout/process4"/>
    <dgm:cxn modelId="{C30FF5A0-BE06-4C8B-9ACD-006211D67C0B}" type="presOf" srcId="{C643CB2B-52B7-47A6-A2D5-72B7E1077387}" destId="{418163AE-17E1-4FFB-87BD-DEBF54F81AB2}" srcOrd="0" destOrd="0" presId="urn:microsoft.com/office/officeart/2005/8/layout/process4"/>
    <dgm:cxn modelId="{5B2FB6E5-AE47-49C7-86A3-9C47143CCC4C}" type="presOf" srcId="{2CD1A2C8-176B-4DAB-B943-0ADDBEB5E9D7}" destId="{8893D12B-793E-4BC5-9867-E558D438E502}" srcOrd="1" destOrd="0" presId="urn:microsoft.com/office/officeart/2005/8/layout/process4"/>
    <dgm:cxn modelId="{57B7D4E8-547B-459C-9503-5612C0445CFF}" type="presParOf" srcId="{02EDE870-D791-450B-8A6B-9407B048A168}" destId="{B3A96C5D-5113-4384-8132-D9A025860F32}" srcOrd="0" destOrd="0" presId="urn:microsoft.com/office/officeart/2005/8/layout/process4"/>
    <dgm:cxn modelId="{AFF55B32-C0B7-4DC3-AA3F-F4966B66F59A}" type="presParOf" srcId="{B3A96C5D-5113-4384-8132-D9A025860F32}" destId="{7C48C2D8-2BC4-4DCC-A073-1A216D6F6C0A}" srcOrd="0" destOrd="0" presId="urn:microsoft.com/office/officeart/2005/8/layout/process4"/>
    <dgm:cxn modelId="{B1044A31-78F8-465E-A1F3-36E80E5AD264}" type="presParOf" srcId="{02EDE870-D791-450B-8A6B-9407B048A168}" destId="{8947C5A3-BD46-48A7-81EB-6192C0DC71C4}" srcOrd="1" destOrd="0" presId="urn:microsoft.com/office/officeart/2005/8/layout/process4"/>
    <dgm:cxn modelId="{478FAF89-0F0E-4CB7-892D-A708463EEC38}" type="presParOf" srcId="{02EDE870-D791-450B-8A6B-9407B048A168}" destId="{621EAC40-0D29-4111-BDEE-C2025820F696}" srcOrd="2" destOrd="0" presId="urn:microsoft.com/office/officeart/2005/8/layout/process4"/>
    <dgm:cxn modelId="{A82B4CD7-5DEB-4B8D-98CF-361D92120797}" type="presParOf" srcId="{621EAC40-0D29-4111-BDEE-C2025820F696}" destId="{26F9B042-C0D5-48DB-875C-00DED5437C37}" srcOrd="0" destOrd="0" presId="urn:microsoft.com/office/officeart/2005/8/layout/process4"/>
    <dgm:cxn modelId="{5560D15F-4352-465A-9CBC-A761E25A487B}" type="presParOf" srcId="{621EAC40-0D29-4111-BDEE-C2025820F696}" destId="{8893D12B-793E-4BC5-9867-E558D438E502}" srcOrd="1" destOrd="0" presId="urn:microsoft.com/office/officeart/2005/8/layout/process4"/>
    <dgm:cxn modelId="{35446401-522A-495F-85BD-CF38D6D0468D}" type="presParOf" srcId="{621EAC40-0D29-4111-BDEE-C2025820F696}" destId="{63D7590F-E4D5-4F13-94AC-7286A3045731}" srcOrd="2" destOrd="0" presId="urn:microsoft.com/office/officeart/2005/8/layout/process4"/>
    <dgm:cxn modelId="{6C0608C5-1630-4AC7-AF28-C372C6FDC633}" type="presParOf" srcId="{63D7590F-E4D5-4F13-94AC-7286A3045731}" destId="{72740ECA-253E-420C-9014-399BCEE47EB9}" srcOrd="0" destOrd="0" presId="urn:microsoft.com/office/officeart/2005/8/layout/process4"/>
    <dgm:cxn modelId="{1A5A6056-2EE5-489E-97ED-856B520B50F2}" type="presParOf" srcId="{02EDE870-D791-450B-8A6B-9407B048A168}" destId="{F406DDAB-63D3-460C-B819-342DFAAEB1FD}" srcOrd="3" destOrd="0" presId="urn:microsoft.com/office/officeart/2005/8/layout/process4"/>
    <dgm:cxn modelId="{4A7D1A12-24AE-4DBB-9778-F003073DE4AE}" type="presParOf" srcId="{02EDE870-D791-450B-8A6B-9407B048A168}" destId="{AA7FCBD7-947B-4B1A-85F3-8078A1245B5E}" srcOrd="4" destOrd="0" presId="urn:microsoft.com/office/officeart/2005/8/layout/process4"/>
    <dgm:cxn modelId="{0DB010F6-E8EC-4CDC-806A-A25AB1EFD46A}" type="presParOf" srcId="{AA7FCBD7-947B-4B1A-85F3-8078A1245B5E}" destId="{F81E3A6F-FF1E-4F60-8ECA-EE1A379C6D68}" srcOrd="0" destOrd="0" presId="urn:microsoft.com/office/officeart/2005/8/layout/process4"/>
    <dgm:cxn modelId="{4D7BD3F2-19B8-4B4B-9F34-8CFEFB8BBA13}" type="presParOf" srcId="{AA7FCBD7-947B-4B1A-85F3-8078A1245B5E}" destId="{7B499816-CBA5-4634-81DE-B12BEEF2C3B2}" srcOrd="1" destOrd="0" presId="urn:microsoft.com/office/officeart/2005/8/layout/process4"/>
    <dgm:cxn modelId="{6A14F7D6-FFD1-492A-AAE3-4062936CD938}" type="presParOf" srcId="{AA7FCBD7-947B-4B1A-85F3-8078A1245B5E}" destId="{DB99C722-838C-4713-9995-BC8B3E3D636A}" srcOrd="2" destOrd="0" presId="urn:microsoft.com/office/officeart/2005/8/layout/process4"/>
    <dgm:cxn modelId="{496FDE9D-CA58-4768-A56F-F24F29D9D5E0}" type="presParOf" srcId="{DB99C722-838C-4713-9995-BC8B3E3D636A}" destId="{418163AE-17E1-4FFB-87BD-DEBF54F81AB2}" srcOrd="0" destOrd="0" presId="urn:microsoft.com/office/officeart/2005/8/layout/process4"/>
    <dgm:cxn modelId="{CBFAC250-B051-47C2-AB64-E8924FD5DE81}" type="presParOf" srcId="{DB99C722-838C-4713-9995-BC8B3E3D636A}" destId="{9402710A-D984-40C8-80E6-CDA8657766C2}" srcOrd="1" destOrd="0" presId="urn:microsoft.com/office/officeart/2005/8/layout/process4"/>
    <dgm:cxn modelId="{12A138D9-0EC5-40AD-907E-CCDE6AADB417}" type="presParOf" srcId="{DB99C722-838C-4713-9995-BC8B3E3D636A}" destId="{0D07141E-838A-4B7E-95A5-6BC558DCC1ED}"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0A9E04-9C99-48B7-899E-2A3F5D209E9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FC9D114-4C51-4803-B89F-074C4D48BC20}">
      <dgm:prSet/>
      <dgm:spPr/>
      <dgm:t>
        <a:bodyPr/>
        <a:lstStyle/>
        <a:p>
          <a:r>
            <a:rPr lang="en-US"/>
            <a:t>With a lot of opinions, a summary is necessary.</a:t>
          </a:r>
        </a:p>
      </dgm:t>
    </dgm:pt>
    <dgm:pt modelId="{77A6F177-B9C9-4B50-9311-534F7505A790}" type="parTrans" cxnId="{0D6FEF7F-ADEA-45F2-99AF-BB624598F10B}">
      <dgm:prSet/>
      <dgm:spPr/>
      <dgm:t>
        <a:bodyPr/>
        <a:lstStyle/>
        <a:p>
          <a:endParaRPr lang="en-US"/>
        </a:p>
      </dgm:t>
    </dgm:pt>
    <dgm:pt modelId="{7EEA4EF3-1047-4ED0-BC37-2A4DAE762AE2}" type="sibTrans" cxnId="{0D6FEF7F-ADEA-45F2-99AF-BB624598F10B}">
      <dgm:prSet/>
      <dgm:spPr/>
      <dgm:t>
        <a:bodyPr/>
        <a:lstStyle/>
        <a:p>
          <a:endParaRPr lang="en-US"/>
        </a:p>
      </dgm:t>
    </dgm:pt>
    <dgm:pt modelId="{7AFE5EF9-2EA7-4F56-8888-DBE1F67101BE}">
      <dgm:prSet/>
      <dgm:spPr/>
      <dgm:t>
        <a:bodyPr/>
        <a:lstStyle/>
        <a:p>
          <a:r>
            <a:rPr lang="en-US"/>
            <a:t>A multi-document summarization task</a:t>
          </a:r>
        </a:p>
      </dgm:t>
    </dgm:pt>
    <dgm:pt modelId="{405DBF6E-2D41-42E7-9C41-3DDE09E12782}" type="parTrans" cxnId="{B31003D3-9F97-4547-8676-00C4B2BCE7F7}">
      <dgm:prSet/>
      <dgm:spPr/>
      <dgm:t>
        <a:bodyPr/>
        <a:lstStyle/>
        <a:p>
          <a:endParaRPr lang="en-US"/>
        </a:p>
      </dgm:t>
    </dgm:pt>
    <dgm:pt modelId="{2E0B184A-3BD3-4425-B6B7-C516A0AB072C}" type="sibTrans" cxnId="{B31003D3-9F97-4547-8676-00C4B2BCE7F7}">
      <dgm:prSet/>
      <dgm:spPr/>
      <dgm:t>
        <a:bodyPr/>
        <a:lstStyle/>
        <a:p>
          <a:endParaRPr lang="en-US"/>
        </a:p>
      </dgm:t>
    </dgm:pt>
    <dgm:pt modelId="{76F923F0-0A41-4449-8D17-F0306DAF5FD9}">
      <dgm:prSet/>
      <dgm:spPr/>
      <dgm:t>
        <a:bodyPr/>
        <a:lstStyle/>
        <a:p>
          <a:r>
            <a:rPr lang="en-US"/>
            <a:t>For factual texts, summarization is to select the most important facts and present them in a sensible order while avoiding repetition</a:t>
          </a:r>
        </a:p>
      </dgm:t>
    </dgm:pt>
    <dgm:pt modelId="{CA2CF9CE-F022-4EB8-984D-452D1DB16435}" type="parTrans" cxnId="{560A52B5-3716-4589-B945-EB4535F907D5}">
      <dgm:prSet/>
      <dgm:spPr/>
      <dgm:t>
        <a:bodyPr/>
        <a:lstStyle/>
        <a:p>
          <a:endParaRPr lang="en-US"/>
        </a:p>
      </dgm:t>
    </dgm:pt>
    <dgm:pt modelId="{7B7D05AA-1DDE-4A07-B5D3-060B0559DE22}" type="sibTrans" cxnId="{560A52B5-3716-4589-B945-EB4535F907D5}">
      <dgm:prSet/>
      <dgm:spPr/>
      <dgm:t>
        <a:bodyPr/>
        <a:lstStyle/>
        <a:p>
          <a:endParaRPr lang="en-US"/>
        </a:p>
      </dgm:t>
    </dgm:pt>
    <dgm:pt modelId="{D6F6ADED-8954-4B2A-8BE5-F194E525F7B7}">
      <dgm:prSet/>
      <dgm:spPr/>
      <dgm:t>
        <a:bodyPr/>
        <a:lstStyle/>
        <a:p>
          <a:r>
            <a:rPr lang="en-US"/>
            <a:t>1 fact = any number of the same fact</a:t>
          </a:r>
        </a:p>
      </dgm:t>
    </dgm:pt>
    <dgm:pt modelId="{A1C75365-F58A-40AA-A9DA-89FD620B71C9}" type="parTrans" cxnId="{A5FA5146-924E-421E-A1C9-47DE43B7D863}">
      <dgm:prSet/>
      <dgm:spPr/>
      <dgm:t>
        <a:bodyPr/>
        <a:lstStyle/>
        <a:p>
          <a:endParaRPr lang="en-US"/>
        </a:p>
      </dgm:t>
    </dgm:pt>
    <dgm:pt modelId="{DC1A2EA3-67C5-44B5-AD82-6AA8E14C7053}" type="sibTrans" cxnId="{A5FA5146-924E-421E-A1C9-47DE43B7D863}">
      <dgm:prSet/>
      <dgm:spPr/>
      <dgm:t>
        <a:bodyPr/>
        <a:lstStyle/>
        <a:p>
          <a:endParaRPr lang="en-US"/>
        </a:p>
      </dgm:t>
    </dgm:pt>
    <dgm:pt modelId="{43BB896C-312D-4473-A874-DBB17BBD06F4}">
      <dgm:prSet/>
      <dgm:spPr/>
      <dgm:t>
        <a:bodyPr/>
        <a:lstStyle/>
        <a:p>
          <a:r>
            <a:rPr lang="en-US"/>
            <a:t>But for opinion documents, it is different because opinions have a quantitative side &amp; have targets</a:t>
          </a:r>
        </a:p>
      </dgm:t>
    </dgm:pt>
    <dgm:pt modelId="{924DDBB0-3190-467A-8982-55C09A05C13C}" type="parTrans" cxnId="{8501C864-128C-4858-B96F-2C2E0392110C}">
      <dgm:prSet/>
      <dgm:spPr/>
      <dgm:t>
        <a:bodyPr/>
        <a:lstStyle/>
        <a:p>
          <a:endParaRPr lang="en-US"/>
        </a:p>
      </dgm:t>
    </dgm:pt>
    <dgm:pt modelId="{008585B4-D762-4678-82DA-CFE9B76107E6}" type="sibTrans" cxnId="{8501C864-128C-4858-B96F-2C2E0392110C}">
      <dgm:prSet/>
      <dgm:spPr/>
      <dgm:t>
        <a:bodyPr/>
        <a:lstStyle/>
        <a:p>
          <a:endParaRPr lang="en-US"/>
        </a:p>
      </dgm:t>
    </dgm:pt>
    <dgm:pt modelId="{22450844-A272-4903-82A2-8055F054727F}">
      <dgm:prSet/>
      <dgm:spPr/>
      <dgm:t>
        <a:bodyPr/>
        <a:lstStyle/>
        <a:p>
          <a:r>
            <a:rPr lang="en-US"/>
            <a:t>1 opinion ≠ a number of opinions</a:t>
          </a:r>
        </a:p>
      </dgm:t>
    </dgm:pt>
    <dgm:pt modelId="{7D1887E7-4C06-43CF-BDC1-92B383C864E3}" type="parTrans" cxnId="{149C677A-FE53-4841-AE2A-2E5FB3650E2D}">
      <dgm:prSet/>
      <dgm:spPr/>
      <dgm:t>
        <a:bodyPr/>
        <a:lstStyle/>
        <a:p>
          <a:endParaRPr lang="en-US"/>
        </a:p>
      </dgm:t>
    </dgm:pt>
    <dgm:pt modelId="{B12E0BA4-C73B-4823-ACF6-48FEFEEC31FD}" type="sibTrans" cxnId="{149C677A-FE53-4841-AE2A-2E5FB3650E2D}">
      <dgm:prSet/>
      <dgm:spPr/>
      <dgm:t>
        <a:bodyPr/>
        <a:lstStyle/>
        <a:p>
          <a:endParaRPr lang="en-US"/>
        </a:p>
      </dgm:t>
    </dgm:pt>
    <dgm:pt modelId="{189E36E3-F14E-4718-BA7C-CFDCCE4971BD}">
      <dgm:prSet/>
      <dgm:spPr/>
      <dgm:t>
        <a:bodyPr/>
        <a:lstStyle/>
        <a:p>
          <a:r>
            <a:rPr lang="en-US"/>
            <a:t>Aspect-based summary is more suitable</a:t>
          </a:r>
        </a:p>
      </dgm:t>
    </dgm:pt>
    <dgm:pt modelId="{10AA3768-C9A2-48F3-A912-5F670659BCD9}" type="parTrans" cxnId="{AAE1A5DC-6A62-46C1-91EA-7725E2336D52}">
      <dgm:prSet/>
      <dgm:spPr/>
      <dgm:t>
        <a:bodyPr/>
        <a:lstStyle/>
        <a:p>
          <a:endParaRPr lang="en-US"/>
        </a:p>
      </dgm:t>
    </dgm:pt>
    <dgm:pt modelId="{0A41AEA2-027C-4FE6-9EB9-466FAC4A2B6E}" type="sibTrans" cxnId="{AAE1A5DC-6A62-46C1-91EA-7725E2336D52}">
      <dgm:prSet/>
      <dgm:spPr/>
      <dgm:t>
        <a:bodyPr/>
        <a:lstStyle/>
        <a:p>
          <a:endParaRPr lang="en-US"/>
        </a:p>
      </dgm:t>
    </dgm:pt>
    <dgm:pt modelId="{B47D2059-6D77-4C57-AC9F-82C0D7F48648}">
      <dgm:prSet/>
      <dgm:spPr/>
      <dgm:t>
        <a:bodyPr/>
        <a:lstStyle/>
        <a:p>
          <a:r>
            <a:rPr lang="en-US"/>
            <a:t>Quintuples form the basis for opinion summarization</a:t>
          </a:r>
        </a:p>
      </dgm:t>
    </dgm:pt>
    <dgm:pt modelId="{307ED94A-4D5E-4C7B-A685-A891EF59D109}" type="parTrans" cxnId="{04A445FC-1D48-4DF5-BA92-7410F3CA10E6}">
      <dgm:prSet/>
      <dgm:spPr/>
      <dgm:t>
        <a:bodyPr/>
        <a:lstStyle/>
        <a:p>
          <a:endParaRPr lang="en-US"/>
        </a:p>
      </dgm:t>
    </dgm:pt>
    <dgm:pt modelId="{D1BF3B3F-4D43-4D70-88AA-26A6F0172206}" type="sibTrans" cxnId="{04A445FC-1D48-4DF5-BA92-7410F3CA10E6}">
      <dgm:prSet/>
      <dgm:spPr/>
      <dgm:t>
        <a:bodyPr/>
        <a:lstStyle/>
        <a:p>
          <a:endParaRPr lang="en-US"/>
        </a:p>
      </dgm:t>
    </dgm:pt>
    <dgm:pt modelId="{03532F46-9093-4C54-B5AF-2E0A27C9D063}" type="pres">
      <dgm:prSet presAssocID="{690A9E04-9C99-48B7-899E-2A3F5D209E9D}" presName="Name0" presStyleCnt="0">
        <dgm:presLayoutVars>
          <dgm:dir/>
          <dgm:animLvl val="lvl"/>
          <dgm:resizeHandles val="exact"/>
        </dgm:presLayoutVars>
      </dgm:prSet>
      <dgm:spPr/>
    </dgm:pt>
    <dgm:pt modelId="{0CD53927-3B97-4B91-9AA9-BAD7BCFFE83F}" type="pres">
      <dgm:prSet presAssocID="{6FC9D114-4C51-4803-B89F-074C4D48BC20}" presName="linNode" presStyleCnt="0"/>
      <dgm:spPr/>
    </dgm:pt>
    <dgm:pt modelId="{D8461AE9-76AB-4019-9263-B7EEF9C07750}" type="pres">
      <dgm:prSet presAssocID="{6FC9D114-4C51-4803-B89F-074C4D48BC20}" presName="parentText" presStyleLbl="node1" presStyleIdx="0" presStyleCnt="4">
        <dgm:presLayoutVars>
          <dgm:chMax val="1"/>
          <dgm:bulletEnabled val="1"/>
        </dgm:presLayoutVars>
      </dgm:prSet>
      <dgm:spPr/>
    </dgm:pt>
    <dgm:pt modelId="{EF610125-57BB-4CD2-B1C0-63B74C9FC958}" type="pres">
      <dgm:prSet presAssocID="{6FC9D114-4C51-4803-B89F-074C4D48BC20}" presName="descendantText" presStyleLbl="alignAccFollowNode1" presStyleIdx="0" presStyleCnt="4">
        <dgm:presLayoutVars>
          <dgm:bulletEnabled val="1"/>
        </dgm:presLayoutVars>
      </dgm:prSet>
      <dgm:spPr/>
    </dgm:pt>
    <dgm:pt modelId="{1A282057-835F-4E73-82DF-1EFCDEC2E58C}" type="pres">
      <dgm:prSet presAssocID="{7EEA4EF3-1047-4ED0-BC37-2A4DAE762AE2}" presName="sp" presStyleCnt="0"/>
      <dgm:spPr/>
    </dgm:pt>
    <dgm:pt modelId="{67DB8232-EDDB-44CB-B4D2-35980BF5C162}" type="pres">
      <dgm:prSet presAssocID="{76F923F0-0A41-4449-8D17-F0306DAF5FD9}" presName="linNode" presStyleCnt="0"/>
      <dgm:spPr/>
    </dgm:pt>
    <dgm:pt modelId="{D2B14B54-1E2A-4377-9796-DFE44D412ACA}" type="pres">
      <dgm:prSet presAssocID="{76F923F0-0A41-4449-8D17-F0306DAF5FD9}" presName="parentText" presStyleLbl="node1" presStyleIdx="1" presStyleCnt="4">
        <dgm:presLayoutVars>
          <dgm:chMax val="1"/>
          <dgm:bulletEnabled val="1"/>
        </dgm:presLayoutVars>
      </dgm:prSet>
      <dgm:spPr/>
    </dgm:pt>
    <dgm:pt modelId="{71C7B11E-21E5-45FD-8A6D-D861CA286E6A}" type="pres">
      <dgm:prSet presAssocID="{76F923F0-0A41-4449-8D17-F0306DAF5FD9}" presName="descendantText" presStyleLbl="alignAccFollowNode1" presStyleIdx="1" presStyleCnt="4">
        <dgm:presLayoutVars>
          <dgm:bulletEnabled val="1"/>
        </dgm:presLayoutVars>
      </dgm:prSet>
      <dgm:spPr/>
    </dgm:pt>
    <dgm:pt modelId="{4D896243-A3E9-45B8-AA4D-082E553C436A}" type="pres">
      <dgm:prSet presAssocID="{7B7D05AA-1DDE-4A07-B5D3-060B0559DE22}" presName="sp" presStyleCnt="0"/>
      <dgm:spPr/>
    </dgm:pt>
    <dgm:pt modelId="{26630313-A9C4-4F60-ADE2-3E6D710BF35F}" type="pres">
      <dgm:prSet presAssocID="{43BB896C-312D-4473-A874-DBB17BBD06F4}" presName="linNode" presStyleCnt="0"/>
      <dgm:spPr/>
    </dgm:pt>
    <dgm:pt modelId="{4F89A991-3431-4D4D-AB4B-1AA8C21792C6}" type="pres">
      <dgm:prSet presAssocID="{43BB896C-312D-4473-A874-DBB17BBD06F4}" presName="parentText" presStyleLbl="node1" presStyleIdx="2" presStyleCnt="4">
        <dgm:presLayoutVars>
          <dgm:chMax val="1"/>
          <dgm:bulletEnabled val="1"/>
        </dgm:presLayoutVars>
      </dgm:prSet>
      <dgm:spPr/>
    </dgm:pt>
    <dgm:pt modelId="{C3FE6EB5-85EE-4833-8E26-2718834C94BD}" type="pres">
      <dgm:prSet presAssocID="{43BB896C-312D-4473-A874-DBB17BBD06F4}" presName="descendantText" presStyleLbl="alignAccFollowNode1" presStyleIdx="2" presStyleCnt="4">
        <dgm:presLayoutVars>
          <dgm:bulletEnabled val="1"/>
        </dgm:presLayoutVars>
      </dgm:prSet>
      <dgm:spPr/>
    </dgm:pt>
    <dgm:pt modelId="{242AAF86-CCB1-4522-B797-A9E1CB5F6DD9}" type="pres">
      <dgm:prSet presAssocID="{008585B4-D762-4678-82DA-CFE9B76107E6}" presName="sp" presStyleCnt="0"/>
      <dgm:spPr/>
    </dgm:pt>
    <dgm:pt modelId="{8A15A22C-11A1-47A6-864E-C062A8876CB3}" type="pres">
      <dgm:prSet presAssocID="{189E36E3-F14E-4718-BA7C-CFDCCE4971BD}" presName="linNode" presStyleCnt="0"/>
      <dgm:spPr/>
    </dgm:pt>
    <dgm:pt modelId="{B269B343-7038-450B-8C98-6DEE72B0CACA}" type="pres">
      <dgm:prSet presAssocID="{189E36E3-F14E-4718-BA7C-CFDCCE4971BD}" presName="parentText" presStyleLbl="node1" presStyleIdx="3" presStyleCnt="4">
        <dgm:presLayoutVars>
          <dgm:chMax val="1"/>
          <dgm:bulletEnabled val="1"/>
        </dgm:presLayoutVars>
      </dgm:prSet>
      <dgm:spPr/>
    </dgm:pt>
    <dgm:pt modelId="{B818616C-EE50-438E-9244-3276A2C181A4}" type="pres">
      <dgm:prSet presAssocID="{189E36E3-F14E-4718-BA7C-CFDCCE4971BD}" presName="descendantText" presStyleLbl="alignAccFollowNode1" presStyleIdx="3" presStyleCnt="4">
        <dgm:presLayoutVars>
          <dgm:bulletEnabled val="1"/>
        </dgm:presLayoutVars>
      </dgm:prSet>
      <dgm:spPr/>
    </dgm:pt>
  </dgm:ptLst>
  <dgm:cxnLst>
    <dgm:cxn modelId="{761F893E-8DA6-4B14-90F3-AD671A8EF56D}" type="presOf" srcId="{B47D2059-6D77-4C57-AC9F-82C0D7F48648}" destId="{B818616C-EE50-438E-9244-3276A2C181A4}" srcOrd="0" destOrd="0" presId="urn:microsoft.com/office/officeart/2005/8/layout/vList5"/>
    <dgm:cxn modelId="{8CD12864-A66D-40B6-A96D-C87A74D7C3A9}" type="presOf" srcId="{690A9E04-9C99-48B7-899E-2A3F5D209E9D}" destId="{03532F46-9093-4C54-B5AF-2E0A27C9D063}" srcOrd="0" destOrd="0" presId="urn:microsoft.com/office/officeart/2005/8/layout/vList5"/>
    <dgm:cxn modelId="{8501C864-128C-4858-B96F-2C2E0392110C}" srcId="{690A9E04-9C99-48B7-899E-2A3F5D209E9D}" destId="{43BB896C-312D-4473-A874-DBB17BBD06F4}" srcOrd="2" destOrd="0" parTransId="{924DDBB0-3190-467A-8982-55C09A05C13C}" sibTransId="{008585B4-D762-4678-82DA-CFE9B76107E6}"/>
    <dgm:cxn modelId="{A5FA5146-924E-421E-A1C9-47DE43B7D863}" srcId="{76F923F0-0A41-4449-8D17-F0306DAF5FD9}" destId="{D6F6ADED-8954-4B2A-8BE5-F194E525F7B7}" srcOrd="0" destOrd="0" parTransId="{A1C75365-F58A-40AA-A9DA-89FD620B71C9}" sibTransId="{DC1A2EA3-67C5-44B5-AD82-6AA8E14C7053}"/>
    <dgm:cxn modelId="{761D5566-2B82-4D2C-926C-76815A37D1BF}" type="presOf" srcId="{76F923F0-0A41-4449-8D17-F0306DAF5FD9}" destId="{D2B14B54-1E2A-4377-9796-DFE44D412ACA}" srcOrd="0" destOrd="0" presId="urn:microsoft.com/office/officeart/2005/8/layout/vList5"/>
    <dgm:cxn modelId="{44E95074-A978-4031-91DF-39031943F3CF}" type="presOf" srcId="{189E36E3-F14E-4718-BA7C-CFDCCE4971BD}" destId="{B269B343-7038-450B-8C98-6DEE72B0CACA}" srcOrd="0" destOrd="0" presId="urn:microsoft.com/office/officeart/2005/8/layout/vList5"/>
    <dgm:cxn modelId="{149C677A-FE53-4841-AE2A-2E5FB3650E2D}" srcId="{43BB896C-312D-4473-A874-DBB17BBD06F4}" destId="{22450844-A272-4903-82A2-8055F054727F}" srcOrd="0" destOrd="0" parTransId="{7D1887E7-4C06-43CF-BDC1-92B383C864E3}" sibTransId="{B12E0BA4-C73B-4823-ACF6-48FEFEEC31FD}"/>
    <dgm:cxn modelId="{0D6FEF7F-ADEA-45F2-99AF-BB624598F10B}" srcId="{690A9E04-9C99-48B7-899E-2A3F5D209E9D}" destId="{6FC9D114-4C51-4803-B89F-074C4D48BC20}" srcOrd="0" destOrd="0" parTransId="{77A6F177-B9C9-4B50-9311-534F7505A790}" sibTransId="{7EEA4EF3-1047-4ED0-BC37-2A4DAE762AE2}"/>
    <dgm:cxn modelId="{4862BA9C-D8AE-49C1-9DEE-D90E57843DBC}" type="presOf" srcId="{6FC9D114-4C51-4803-B89F-074C4D48BC20}" destId="{D8461AE9-76AB-4019-9263-B7EEF9C07750}" srcOrd="0" destOrd="0" presId="urn:microsoft.com/office/officeart/2005/8/layout/vList5"/>
    <dgm:cxn modelId="{560A52B5-3716-4589-B945-EB4535F907D5}" srcId="{690A9E04-9C99-48B7-899E-2A3F5D209E9D}" destId="{76F923F0-0A41-4449-8D17-F0306DAF5FD9}" srcOrd="1" destOrd="0" parTransId="{CA2CF9CE-F022-4EB8-984D-452D1DB16435}" sibTransId="{7B7D05AA-1DDE-4A07-B5D3-060B0559DE22}"/>
    <dgm:cxn modelId="{13727AB8-57FE-451B-A5D2-6A7E0749740A}" type="presOf" srcId="{7AFE5EF9-2EA7-4F56-8888-DBE1F67101BE}" destId="{EF610125-57BB-4CD2-B1C0-63B74C9FC958}" srcOrd="0" destOrd="0" presId="urn:microsoft.com/office/officeart/2005/8/layout/vList5"/>
    <dgm:cxn modelId="{B31003D3-9F97-4547-8676-00C4B2BCE7F7}" srcId="{6FC9D114-4C51-4803-B89F-074C4D48BC20}" destId="{7AFE5EF9-2EA7-4F56-8888-DBE1F67101BE}" srcOrd="0" destOrd="0" parTransId="{405DBF6E-2D41-42E7-9C41-3DDE09E12782}" sibTransId="{2E0B184A-3BD3-4425-B6B7-C516A0AB072C}"/>
    <dgm:cxn modelId="{AAE1A5DC-6A62-46C1-91EA-7725E2336D52}" srcId="{690A9E04-9C99-48B7-899E-2A3F5D209E9D}" destId="{189E36E3-F14E-4718-BA7C-CFDCCE4971BD}" srcOrd="3" destOrd="0" parTransId="{10AA3768-C9A2-48F3-A912-5F670659BCD9}" sibTransId="{0A41AEA2-027C-4FE6-9EB9-466FAC4A2B6E}"/>
    <dgm:cxn modelId="{239EEFE5-99DA-4EAE-B8A7-CBDD2E253E52}" type="presOf" srcId="{43BB896C-312D-4473-A874-DBB17BBD06F4}" destId="{4F89A991-3431-4D4D-AB4B-1AA8C21792C6}" srcOrd="0" destOrd="0" presId="urn:microsoft.com/office/officeart/2005/8/layout/vList5"/>
    <dgm:cxn modelId="{A357E8E8-8502-4F7C-B9F8-64A8E7452CE6}" type="presOf" srcId="{22450844-A272-4903-82A2-8055F054727F}" destId="{C3FE6EB5-85EE-4833-8E26-2718834C94BD}" srcOrd="0" destOrd="0" presId="urn:microsoft.com/office/officeart/2005/8/layout/vList5"/>
    <dgm:cxn modelId="{D1B254ED-9E98-4A37-A6B1-4263E5FDE699}" type="presOf" srcId="{D6F6ADED-8954-4B2A-8BE5-F194E525F7B7}" destId="{71C7B11E-21E5-45FD-8A6D-D861CA286E6A}" srcOrd="0" destOrd="0" presId="urn:microsoft.com/office/officeart/2005/8/layout/vList5"/>
    <dgm:cxn modelId="{04A445FC-1D48-4DF5-BA92-7410F3CA10E6}" srcId="{189E36E3-F14E-4718-BA7C-CFDCCE4971BD}" destId="{B47D2059-6D77-4C57-AC9F-82C0D7F48648}" srcOrd="0" destOrd="0" parTransId="{307ED94A-4D5E-4C7B-A685-A891EF59D109}" sibTransId="{D1BF3B3F-4D43-4D70-88AA-26A6F0172206}"/>
    <dgm:cxn modelId="{B01C81C7-612C-4FF2-AABA-1AED965D2FE9}" type="presParOf" srcId="{03532F46-9093-4C54-B5AF-2E0A27C9D063}" destId="{0CD53927-3B97-4B91-9AA9-BAD7BCFFE83F}" srcOrd="0" destOrd="0" presId="urn:microsoft.com/office/officeart/2005/8/layout/vList5"/>
    <dgm:cxn modelId="{8AE34FD9-B0CE-4E3E-B80D-F9F483AFAA58}" type="presParOf" srcId="{0CD53927-3B97-4B91-9AA9-BAD7BCFFE83F}" destId="{D8461AE9-76AB-4019-9263-B7EEF9C07750}" srcOrd="0" destOrd="0" presId="urn:microsoft.com/office/officeart/2005/8/layout/vList5"/>
    <dgm:cxn modelId="{EE8FF11A-612E-45D8-8CCB-FF16B20B530D}" type="presParOf" srcId="{0CD53927-3B97-4B91-9AA9-BAD7BCFFE83F}" destId="{EF610125-57BB-4CD2-B1C0-63B74C9FC958}" srcOrd="1" destOrd="0" presId="urn:microsoft.com/office/officeart/2005/8/layout/vList5"/>
    <dgm:cxn modelId="{D59E1273-AC89-4525-B473-AED864FF5CFC}" type="presParOf" srcId="{03532F46-9093-4C54-B5AF-2E0A27C9D063}" destId="{1A282057-835F-4E73-82DF-1EFCDEC2E58C}" srcOrd="1" destOrd="0" presId="urn:microsoft.com/office/officeart/2005/8/layout/vList5"/>
    <dgm:cxn modelId="{B9E38605-0034-4165-B6CC-D5AE3F8663D4}" type="presParOf" srcId="{03532F46-9093-4C54-B5AF-2E0A27C9D063}" destId="{67DB8232-EDDB-44CB-B4D2-35980BF5C162}" srcOrd="2" destOrd="0" presId="urn:microsoft.com/office/officeart/2005/8/layout/vList5"/>
    <dgm:cxn modelId="{446CAFA9-FCD8-4144-874A-9A56F785D289}" type="presParOf" srcId="{67DB8232-EDDB-44CB-B4D2-35980BF5C162}" destId="{D2B14B54-1E2A-4377-9796-DFE44D412ACA}" srcOrd="0" destOrd="0" presId="urn:microsoft.com/office/officeart/2005/8/layout/vList5"/>
    <dgm:cxn modelId="{84FCA497-D56D-4DDA-B369-71FA1028EAA8}" type="presParOf" srcId="{67DB8232-EDDB-44CB-B4D2-35980BF5C162}" destId="{71C7B11E-21E5-45FD-8A6D-D861CA286E6A}" srcOrd="1" destOrd="0" presId="urn:microsoft.com/office/officeart/2005/8/layout/vList5"/>
    <dgm:cxn modelId="{A5C9C3BF-8220-4958-8895-DF83DE02CFD2}" type="presParOf" srcId="{03532F46-9093-4C54-B5AF-2E0A27C9D063}" destId="{4D896243-A3E9-45B8-AA4D-082E553C436A}" srcOrd="3" destOrd="0" presId="urn:microsoft.com/office/officeart/2005/8/layout/vList5"/>
    <dgm:cxn modelId="{63DFE180-52BD-43A6-9171-0ED8C85A5E7F}" type="presParOf" srcId="{03532F46-9093-4C54-B5AF-2E0A27C9D063}" destId="{26630313-A9C4-4F60-ADE2-3E6D710BF35F}" srcOrd="4" destOrd="0" presId="urn:microsoft.com/office/officeart/2005/8/layout/vList5"/>
    <dgm:cxn modelId="{AE051DDF-3AB5-4364-8B5E-0ABAD488DE0C}" type="presParOf" srcId="{26630313-A9C4-4F60-ADE2-3E6D710BF35F}" destId="{4F89A991-3431-4D4D-AB4B-1AA8C21792C6}" srcOrd="0" destOrd="0" presId="urn:microsoft.com/office/officeart/2005/8/layout/vList5"/>
    <dgm:cxn modelId="{5AB0789F-01E1-4843-8E3E-9CA16C041D93}" type="presParOf" srcId="{26630313-A9C4-4F60-ADE2-3E6D710BF35F}" destId="{C3FE6EB5-85EE-4833-8E26-2718834C94BD}" srcOrd="1" destOrd="0" presId="urn:microsoft.com/office/officeart/2005/8/layout/vList5"/>
    <dgm:cxn modelId="{88099493-CC30-4EFC-8141-D3A1F1209D58}" type="presParOf" srcId="{03532F46-9093-4C54-B5AF-2E0A27C9D063}" destId="{242AAF86-CCB1-4522-B797-A9E1CB5F6DD9}" srcOrd="5" destOrd="0" presId="urn:microsoft.com/office/officeart/2005/8/layout/vList5"/>
    <dgm:cxn modelId="{09542390-33A6-4679-81E8-C240FC99417A}" type="presParOf" srcId="{03532F46-9093-4C54-B5AF-2E0A27C9D063}" destId="{8A15A22C-11A1-47A6-864E-C062A8876CB3}" srcOrd="6" destOrd="0" presId="urn:microsoft.com/office/officeart/2005/8/layout/vList5"/>
    <dgm:cxn modelId="{A0997C80-AD35-4C4D-8D58-A4D51E666A99}" type="presParOf" srcId="{8A15A22C-11A1-47A6-864E-C062A8876CB3}" destId="{B269B343-7038-450B-8C98-6DEE72B0CACA}" srcOrd="0" destOrd="0" presId="urn:microsoft.com/office/officeart/2005/8/layout/vList5"/>
    <dgm:cxn modelId="{DBCAC251-EBC3-47B6-929F-36D1A26A2973}" type="presParOf" srcId="{8A15A22C-11A1-47A6-864E-C062A8876CB3}" destId="{B818616C-EE50-438E-9244-3276A2C181A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1AEDC8-009E-45BC-86CF-119C92C833B2}"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0D4594C-9B5F-40CE-8646-C404E6A9F250}">
      <dgm:prSet/>
      <dgm:spPr/>
      <dgm:t>
        <a:bodyPr/>
        <a:lstStyle/>
        <a:p>
          <a:r>
            <a:rPr lang="en-US"/>
            <a:t>(</a:t>
          </a:r>
          <a:r>
            <a:rPr lang="en-US" i="1"/>
            <a:t>o</a:t>
          </a:r>
          <a:r>
            <a:rPr lang="en-US" i="1" baseline="-25000"/>
            <a:t>j</a:t>
          </a:r>
          <a:r>
            <a:rPr lang="en-US"/>
            <a:t>, </a:t>
          </a:r>
          <a:r>
            <a:rPr lang="en-US" i="1"/>
            <a:t>f</a:t>
          </a:r>
          <a:r>
            <a:rPr lang="en-US" i="1" baseline="-25000"/>
            <a:t>jk</a:t>
          </a:r>
          <a:r>
            <a:rPr lang="en-US"/>
            <a:t>, </a:t>
          </a:r>
          <a:r>
            <a:rPr lang="en-US" i="1"/>
            <a:t>so</a:t>
          </a:r>
          <a:r>
            <a:rPr lang="en-US" i="1" baseline="-25000"/>
            <a:t>ijkl</a:t>
          </a:r>
          <a:r>
            <a:rPr lang="en-US"/>
            <a:t>, </a:t>
          </a:r>
          <a:r>
            <a:rPr lang="en-US" i="1"/>
            <a:t>h</a:t>
          </a:r>
          <a:r>
            <a:rPr lang="en-US" i="1" baseline="-25000"/>
            <a:t>i</a:t>
          </a:r>
          <a:r>
            <a:rPr lang="en-US"/>
            <a:t>, </a:t>
          </a:r>
          <a:r>
            <a:rPr lang="en-US" i="1"/>
            <a:t>t</a:t>
          </a:r>
          <a:r>
            <a:rPr lang="en-US" i="1" baseline="-25000"/>
            <a:t>l</a:t>
          </a:r>
          <a:r>
            <a:rPr lang="en-US"/>
            <a:t>),</a:t>
          </a:r>
        </a:p>
      </dgm:t>
    </dgm:pt>
    <dgm:pt modelId="{B58D0771-0277-461C-BCFF-8C40462DC9ED}" type="parTrans" cxnId="{D9AF5701-7E42-471D-8142-A177AAF63636}">
      <dgm:prSet/>
      <dgm:spPr/>
      <dgm:t>
        <a:bodyPr/>
        <a:lstStyle/>
        <a:p>
          <a:endParaRPr lang="en-US"/>
        </a:p>
      </dgm:t>
    </dgm:pt>
    <dgm:pt modelId="{BE176D45-9EAA-4265-8455-8C47FB7D7E5B}" type="sibTrans" cxnId="{D9AF5701-7E42-471D-8142-A177AAF63636}">
      <dgm:prSet/>
      <dgm:spPr/>
      <dgm:t>
        <a:bodyPr/>
        <a:lstStyle/>
        <a:p>
          <a:endParaRPr lang="en-US"/>
        </a:p>
      </dgm:t>
    </dgm:pt>
    <dgm:pt modelId="{CC867682-AA69-4458-A037-75ADA46E364B}">
      <dgm:prSet/>
      <dgm:spPr/>
      <dgm:t>
        <a:bodyPr/>
        <a:lstStyle/>
        <a:p>
          <a:r>
            <a:rPr lang="en-US" i="1"/>
            <a:t>o</a:t>
          </a:r>
          <a:r>
            <a:rPr lang="en-US" i="1" baseline="-25000"/>
            <a:t>j</a:t>
          </a:r>
          <a:r>
            <a:rPr lang="en-US"/>
            <a:t> - a target object:  Named Entity Extraction (more)</a:t>
          </a:r>
        </a:p>
      </dgm:t>
    </dgm:pt>
    <dgm:pt modelId="{1567493E-3235-4D79-9EC0-AEA8C026DA41}" type="parTrans" cxnId="{B5B586EB-E627-4F7D-B35F-CD44D5C33E0E}">
      <dgm:prSet/>
      <dgm:spPr/>
      <dgm:t>
        <a:bodyPr/>
        <a:lstStyle/>
        <a:p>
          <a:endParaRPr lang="en-US"/>
        </a:p>
      </dgm:t>
    </dgm:pt>
    <dgm:pt modelId="{90A6A309-53DA-45C1-9B40-29E7F6F434B5}" type="sibTrans" cxnId="{B5B586EB-E627-4F7D-B35F-CD44D5C33E0E}">
      <dgm:prSet/>
      <dgm:spPr/>
      <dgm:t>
        <a:bodyPr/>
        <a:lstStyle/>
        <a:p>
          <a:endParaRPr lang="en-US"/>
        </a:p>
      </dgm:t>
    </dgm:pt>
    <dgm:pt modelId="{B12E8D3C-9530-4A12-BC85-3442CC9E1FCF}">
      <dgm:prSet/>
      <dgm:spPr/>
      <dgm:t>
        <a:bodyPr/>
        <a:lstStyle/>
        <a:p>
          <a:r>
            <a:rPr lang="en-US" i="1"/>
            <a:t>f</a:t>
          </a:r>
          <a:r>
            <a:rPr lang="en-US" i="1" baseline="-25000"/>
            <a:t>jk</a:t>
          </a:r>
          <a:r>
            <a:rPr lang="en-US"/>
            <a:t> - a feature of </a:t>
          </a:r>
          <a:r>
            <a:rPr lang="en-US" i="1"/>
            <a:t>o</a:t>
          </a:r>
          <a:r>
            <a:rPr lang="en-US" i="1" baseline="-25000"/>
            <a:t>j</a:t>
          </a:r>
          <a:r>
            <a:rPr lang="en-US"/>
            <a:t>:  Information Extraction</a:t>
          </a:r>
        </a:p>
      </dgm:t>
    </dgm:pt>
    <dgm:pt modelId="{36F71E6E-3A3A-44B8-9C32-CF69E7B51B21}" type="parTrans" cxnId="{BE52EF8E-C2B5-4FB3-9FE5-E5D13EA0CB5C}">
      <dgm:prSet/>
      <dgm:spPr/>
      <dgm:t>
        <a:bodyPr/>
        <a:lstStyle/>
        <a:p>
          <a:endParaRPr lang="en-US"/>
        </a:p>
      </dgm:t>
    </dgm:pt>
    <dgm:pt modelId="{90B8EC31-36FB-4810-A9CB-6938183BE5B3}" type="sibTrans" cxnId="{BE52EF8E-C2B5-4FB3-9FE5-E5D13EA0CB5C}">
      <dgm:prSet/>
      <dgm:spPr/>
      <dgm:t>
        <a:bodyPr/>
        <a:lstStyle/>
        <a:p>
          <a:endParaRPr lang="en-US"/>
        </a:p>
      </dgm:t>
    </dgm:pt>
    <dgm:pt modelId="{604F453F-D777-47CC-998F-53EF3E05006B}">
      <dgm:prSet/>
      <dgm:spPr/>
      <dgm:t>
        <a:bodyPr/>
        <a:lstStyle/>
        <a:p>
          <a:r>
            <a:rPr lang="en-US" i="1"/>
            <a:t>so</a:t>
          </a:r>
          <a:r>
            <a:rPr lang="en-US" i="1" baseline="-25000"/>
            <a:t>ijkl</a:t>
          </a:r>
          <a:r>
            <a:rPr lang="en-US"/>
            <a:t> is sentiment:  Sentiment determination </a:t>
          </a:r>
        </a:p>
      </dgm:t>
    </dgm:pt>
    <dgm:pt modelId="{0A69DE4F-0558-45D8-A5E5-05FC85DCB9DA}" type="parTrans" cxnId="{5665D7B8-497D-4A7B-9545-DB9BC9C02FA6}">
      <dgm:prSet/>
      <dgm:spPr/>
      <dgm:t>
        <a:bodyPr/>
        <a:lstStyle/>
        <a:p>
          <a:endParaRPr lang="en-US"/>
        </a:p>
      </dgm:t>
    </dgm:pt>
    <dgm:pt modelId="{B17B4080-3F51-4530-BC06-31DA364F58E6}" type="sibTrans" cxnId="{5665D7B8-497D-4A7B-9545-DB9BC9C02FA6}">
      <dgm:prSet/>
      <dgm:spPr/>
      <dgm:t>
        <a:bodyPr/>
        <a:lstStyle/>
        <a:p>
          <a:endParaRPr lang="en-US"/>
        </a:p>
      </dgm:t>
    </dgm:pt>
    <dgm:pt modelId="{C9DFBE7D-04FF-4676-881E-7163030F19FB}">
      <dgm:prSet/>
      <dgm:spPr/>
      <dgm:t>
        <a:bodyPr/>
        <a:lstStyle/>
        <a:p>
          <a:r>
            <a:rPr lang="en-US" i="1"/>
            <a:t>h</a:t>
          </a:r>
          <a:r>
            <a:rPr lang="en-US" i="1" baseline="-25000"/>
            <a:t>i</a:t>
          </a:r>
          <a:r>
            <a:rPr lang="en-US"/>
            <a:t> is an opinion holder:  Information/Data Extraction</a:t>
          </a:r>
        </a:p>
      </dgm:t>
    </dgm:pt>
    <dgm:pt modelId="{AD658F53-B57B-4A6E-AAAA-506A32E8316A}" type="parTrans" cxnId="{A887C8F3-AA84-4743-96EE-89D9DDC6B08E}">
      <dgm:prSet/>
      <dgm:spPr/>
      <dgm:t>
        <a:bodyPr/>
        <a:lstStyle/>
        <a:p>
          <a:endParaRPr lang="en-US"/>
        </a:p>
      </dgm:t>
    </dgm:pt>
    <dgm:pt modelId="{BFBD59AA-C29E-4D09-B990-68F68732FF8A}" type="sibTrans" cxnId="{A887C8F3-AA84-4743-96EE-89D9DDC6B08E}">
      <dgm:prSet/>
      <dgm:spPr/>
      <dgm:t>
        <a:bodyPr/>
        <a:lstStyle/>
        <a:p>
          <a:endParaRPr lang="en-US"/>
        </a:p>
      </dgm:t>
    </dgm:pt>
    <dgm:pt modelId="{67CA1EA1-1C0C-4593-8554-DF43FDC81400}">
      <dgm:prSet/>
      <dgm:spPr/>
      <dgm:t>
        <a:bodyPr/>
        <a:lstStyle/>
        <a:p>
          <a:r>
            <a:rPr lang="en-US" i="1"/>
            <a:t>t</a:t>
          </a:r>
          <a:r>
            <a:rPr lang="en-US" i="1" baseline="-25000"/>
            <a:t>l</a:t>
          </a:r>
          <a:r>
            <a:rPr lang="en-US"/>
            <a:t> is the time:  Data Extraction</a:t>
          </a:r>
        </a:p>
      </dgm:t>
    </dgm:pt>
    <dgm:pt modelId="{B6052B1C-4631-4C18-ACCE-07C9625D0A88}" type="parTrans" cxnId="{C1F25D60-AF91-4FA7-B399-B70D706DBE5C}">
      <dgm:prSet/>
      <dgm:spPr/>
      <dgm:t>
        <a:bodyPr/>
        <a:lstStyle/>
        <a:p>
          <a:endParaRPr lang="en-US"/>
        </a:p>
      </dgm:t>
    </dgm:pt>
    <dgm:pt modelId="{2AA68A19-0872-423E-880F-99239B36A342}" type="sibTrans" cxnId="{C1F25D60-AF91-4FA7-B399-B70D706DBE5C}">
      <dgm:prSet/>
      <dgm:spPr/>
      <dgm:t>
        <a:bodyPr/>
        <a:lstStyle/>
        <a:p>
          <a:endParaRPr lang="en-US"/>
        </a:p>
      </dgm:t>
    </dgm:pt>
    <dgm:pt modelId="{5D3C4AAC-5D05-4ED3-B801-4BC09BE8EEB5}">
      <dgm:prSet/>
      <dgm:spPr/>
      <dgm:t>
        <a:bodyPr/>
        <a:lstStyle/>
        <a:p>
          <a:r>
            <a:rPr lang="en-US"/>
            <a:t>Co-reference resolution</a:t>
          </a:r>
        </a:p>
      </dgm:t>
    </dgm:pt>
    <dgm:pt modelId="{11803447-839E-4005-B647-90050B27EA67}" type="parTrans" cxnId="{1667C366-22EA-4952-AA48-5A469C1DFB3D}">
      <dgm:prSet/>
      <dgm:spPr/>
      <dgm:t>
        <a:bodyPr/>
        <a:lstStyle/>
        <a:p>
          <a:endParaRPr lang="en-US"/>
        </a:p>
      </dgm:t>
    </dgm:pt>
    <dgm:pt modelId="{938764F0-F83F-4235-8F88-53D26C564AEF}" type="sibTrans" cxnId="{1667C366-22EA-4952-AA48-5A469C1DFB3D}">
      <dgm:prSet/>
      <dgm:spPr/>
      <dgm:t>
        <a:bodyPr/>
        <a:lstStyle/>
        <a:p>
          <a:endParaRPr lang="en-US"/>
        </a:p>
      </dgm:t>
    </dgm:pt>
    <dgm:pt modelId="{99DB3AEE-B4C9-4826-A298-9BE3F6FC92AC}">
      <dgm:prSet/>
      <dgm:spPr/>
      <dgm:t>
        <a:bodyPr/>
        <a:lstStyle/>
        <a:p>
          <a:r>
            <a:rPr lang="en-US"/>
            <a:t>Relation extraction</a:t>
          </a:r>
        </a:p>
      </dgm:t>
    </dgm:pt>
    <dgm:pt modelId="{FFE60EBA-E717-4963-8A1C-79BE0100D88D}" type="parTrans" cxnId="{4F6CD3B7-8A36-48E5-BE99-5954CF2931F7}">
      <dgm:prSet/>
      <dgm:spPr/>
      <dgm:t>
        <a:bodyPr/>
        <a:lstStyle/>
        <a:p>
          <a:endParaRPr lang="en-US"/>
        </a:p>
      </dgm:t>
    </dgm:pt>
    <dgm:pt modelId="{663761F5-C2AD-4876-9A0E-9BE35DEC252F}" type="sibTrans" cxnId="{4F6CD3B7-8A36-48E5-BE99-5954CF2931F7}">
      <dgm:prSet/>
      <dgm:spPr/>
      <dgm:t>
        <a:bodyPr/>
        <a:lstStyle/>
        <a:p>
          <a:endParaRPr lang="en-US"/>
        </a:p>
      </dgm:t>
    </dgm:pt>
    <dgm:pt modelId="{0D890719-214E-44E8-A697-45550A51B968}">
      <dgm:prSet/>
      <dgm:spPr/>
      <dgm:t>
        <a:bodyPr/>
        <a:lstStyle/>
        <a:p>
          <a:r>
            <a:rPr lang="en-US"/>
            <a:t>Synonym match (voice = sound quality) …</a:t>
          </a:r>
        </a:p>
      </dgm:t>
    </dgm:pt>
    <dgm:pt modelId="{9B0643E5-0DEB-416C-A8EB-A0329DA11C58}" type="parTrans" cxnId="{8AB3A1E9-F918-4137-B0E4-1151A59FB687}">
      <dgm:prSet/>
      <dgm:spPr/>
      <dgm:t>
        <a:bodyPr/>
        <a:lstStyle/>
        <a:p>
          <a:endParaRPr lang="en-US"/>
        </a:p>
      </dgm:t>
    </dgm:pt>
    <dgm:pt modelId="{978747B9-0B39-412F-B958-F77412EC3690}" type="sibTrans" cxnId="{8AB3A1E9-F918-4137-B0E4-1151A59FB687}">
      <dgm:prSet/>
      <dgm:spPr/>
      <dgm:t>
        <a:bodyPr/>
        <a:lstStyle/>
        <a:p>
          <a:endParaRPr lang="en-US"/>
        </a:p>
      </dgm:t>
    </dgm:pt>
    <dgm:pt modelId="{B4FCDADB-3AB9-4491-A8C1-5E8EB4AFF29F}" type="pres">
      <dgm:prSet presAssocID="{6A1AEDC8-009E-45BC-86CF-119C92C833B2}" presName="linear" presStyleCnt="0">
        <dgm:presLayoutVars>
          <dgm:dir/>
          <dgm:animLvl val="lvl"/>
          <dgm:resizeHandles val="exact"/>
        </dgm:presLayoutVars>
      </dgm:prSet>
      <dgm:spPr/>
    </dgm:pt>
    <dgm:pt modelId="{792771BF-4307-4F98-B7E5-DD71B2F24E0B}" type="pres">
      <dgm:prSet presAssocID="{80D4594C-9B5F-40CE-8646-C404E6A9F250}" presName="parentLin" presStyleCnt="0"/>
      <dgm:spPr/>
    </dgm:pt>
    <dgm:pt modelId="{0EC8A262-4190-4D9D-A307-DD5882512170}" type="pres">
      <dgm:prSet presAssocID="{80D4594C-9B5F-40CE-8646-C404E6A9F250}" presName="parentLeftMargin" presStyleLbl="node1" presStyleIdx="0" presStyleCnt="4"/>
      <dgm:spPr/>
    </dgm:pt>
    <dgm:pt modelId="{FD89E499-3F97-4703-8418-17C5CEB04BB3}" type="pres">
      <dgm:prSet presAssocID="{80D4594C-9B5F-40CE-8646-C404E6A9F250}" presName="parentText" presStyleLbl="node1" presStyleIdx="0" presStyleCnt="4">
        <dgm:presLayoutVars>
          <dgm:chMax val="0"/>
          <dgm:bulletEnabled val="1"/>
        </dgm:presLayoutVars>
      </dgm:prSet>
      <dgm:spPr/>
    </dgm:pt>
    <dgm:pt modelId="{9519E9A5-A408-4CE5-B223-FA8D581EF7CB}" type="pres">
      <dgm:prSet presAssocID="{80D4594C-9B5F-40CE-8646-C404E6A9F250}" presName="negativeSpace" presStyleCnt="0"/>
      <dgm:spPr/>
    </dgm:pt>
    <dgm:pt modelId="{554C5A61-96CC-46C3-A56D-F1522518ECE0}" type="pres">
      <dgm:prSet presAssocID="{80D4594C-9B5F-40CE-8646-C404E6A9F250}" presName="childText" presStyleLbl="conFgAcc1" presStyleIdx="0" presStyleCnt="4">
        <dgm:presLayoutVars>
          <dgm:bulletEnabled val="1"/>
        </dgm:presLayoutVars>
      </dgm:prSet>
      <dgm:spPr/>
    </dgm:pt>
    <dgm:pt modelId="{A39379E5-5B1B-4A75-B931-9623DE4873C6}" type="pres">
      <dgm:prSet presAssocID="{BE176D45-9EAA-4265-8455-8C47FB7D7E5B}" presName="spaceBetweenRectangles" presStyleCnt="0"/>
      <dgm:spPr/>
    </dgm:pt>
    <dgm:pt modelId="{554840E1-53DF-4F93-8569-551B4BF34A9D}" type="pres">
      <dgm:prSet presAssocID="{5D3C4AAC-5D05-4ED3-B801-4BC09BE8EEB5}" presName="parentLin" presStyleCnt="0"/>
      <dgm:spPr/>
    </dgm:pt>
    <dgm:pt modelId="{8BB1A432-CE17-46ED-8E52-0D11791C808F}" type="pres">
      <dgm:prSet presAssocID="{5D3C4AAC-5D05-4ED3-B801-4BC09BE8EEB5}" presName="parentLeftMargin" presStyleLbl="node1" presStyleIdx="0" presStyleCnt="4"/>
      <dgm:spPr/>
    </dgm:pt>
    <dgm:pt modelId="{1BBE358E-F936-4563-BAC1-05C84647C126}" type="pres">
      <dgm:prSet presAssocID="{5D3C4AAC-5D05-4ED3-B801-4BC09BE8EEB5}" presName="parentText" presStyleLbl="node1" presStyleIdx="1" presStyleCnt="4">
        <dgm:presLayoutVars>
          <dgm:chMax val="0"/>
          <dgm:bulletEnabled val="1"/>
        </dgm:presLayoutVars>
      </dgm:prSet>
      <dgm:spPr/>
    </dgm:pt>
    <dgm:pt modelId="{48CAB3A3-D763-4B62-A5CE-175F24520DBA}" type="pres">
      <dgm:prSet presAssocID="{5D3C4AAC-5D05-4ED3-B801-4BC09BE8EEB5}" presName="negativeSpace" presStyleCnt="0"/>
      <dgm:spPr/>
    </dgm:pt>
    <dgm:pt modelId="{61B7E150-27EA-44C6-B7D5-7279C51E4199}" type="pres">
      <dgm:prSet presAssocID="{5D3C4AAC-5D05-4ED3-B801-4BC09BE8EEB5}" presName="childText" presStyleLbl="conFgAcc1" presStyleIdx="1" presStyleCnt="4">
        <dgm:presLayoutVars>
          <dgm:bulletEnabled val="1"/>
        </dgm:presLayoutVars>
      </dgm:prSet>
      <dgm:spPr/>
    </dgm:pt>
    <dgm:pt modelId="{A110E4EF-8EE9-498A-9615-D7A7AF334D27}" type="pres">
      <dgm:prSet presAssocID="{938764F0-F83F-4235-8F88-53D26C564AEF}" presName="spaceBetweenRectangles" presStyleCnt="0"/>
      <dgm:spPr/>
    </dgm:pt>
    <dgm:pt modelId="{E1DDD729-6CBD-4356-9AE5-D7411064DAEA}" type="pres">
      <dgm:prSet presAssocID="{99DB3AEE-B4C9-4826-A298-9BE3F6FC92AC}" presName="parentLin" presStyleCnt="0"/>
      <dgm:spPr/>
    </dgm:pt>
    <dgm:pt modelId="{F2311619-4426-408A-90B2-6088BCF7ECD8}" type="pres">
      <dgm:prSet presAssocID="{99DB3AEE-B4C9-4826-A298-9BE3F6FC92AC}" presName="parentLeftMargin" presStyleLbl="node1" presStyleIdx="1" presStyleCnt="4"/>
      <dgm:spPr/>
    </dgm:pt>
    <dgm:pt modelId="{577AABB4-3308-4CC4-9832-CA55CF4BBC08}" type="pres">
      <dgm:prSet presAssocID="{99DB3AEE-B4C9-4826-A298-9BE3F6FC92AC}" presName="parentText" presStyleLbl="node1" presStyleIdx="2" presStyleCnt="4">
        <dgm:presLayoutVars>
          <dgm:chMax val="0"/>
          <dgm:bulletEnabled val="1"/>
        </dgm:presLayoutVars>
      </dgm:prSet>
      <dgm:spPr/>
    </dgm:pt>
    <dgm:pt modelId="{F339672B-57F6-4576-84B6-279D8E8AE9BD}" type="pres">
      <dgm:prSet presAssocID="{99DB3AEE-B4C9-4826-A298-9BE3F6FC92AC}" presName="negativeSpace" presStyleCnt="0"/>
      <dgm:spPr/>
    </dgm:pt>
    <dgm:pt modelId="{CF4E062B-65C8-47ED-9707-B6F255FC4A30}" type="pres">
      <dgm:prSet presAssocID="{99DB3AEE-B4C9-4826-A298-9BE3F6FC92AC}" presName="childText" presStyleLbl="conFgAcc1" presStyleIdx="2" presStyleCnt="4">
        <dgm:presLayoutVars>
          <dgm:bulletEnabled val="1"/>
        </dgm:presLayoutVars>
      </dgm:prSet>
      <dgm:spPr/>
    </dgm:pt>
    <dgm:pt modelId="{7BB14A35-A247-4514-9D79-81D9BA786F9A}" type="pres">
      <dgm:prSet presAssocID="{663761F5-C2AD-4876-9A0E-9BE35DEC252F}" presName="spaceBetweenRectangles" presStyleCnt="0"/>
      <dgm:spPr/>
    </dgm:pt>
    <dgm:pt modelId="{115D413C-570F-4A31-84AA-126A26C23218}" type="pres">
      <dgm:prSet presAssocID="{0D890719-214E-44E8-A697-45550A51B968}" presName="parentLin" presStyleCnt="0"/>
      <dgm:spPr/>
    </dgm:pt>
    <dgm:pt modelId="{D25AF6C2-42AD-4E44-8182-6B4497C0C41C}" type="pres">
      <dgm:prSet presAssocID="{0D890719-214E-44E8-A697-45550A51B968}" presName="parentLeftMargin" presStyleLbl="node1" presStyleIdx="2" presStyleCnt="4"/>
      <dgm:spPr/>
    </dgm:pt>
    <dgm:pt modelId="{5EBF1A36-58E5-4A90-A7D6-1B3DE849E49D}" type="pres">
      <dgm:prSet presAssocID="{0D890719-214E-44E8-A697-45550A51B968}" presName="parentText" presStyleLbl="node1" presStyleIdx="3" presStyleCnt="4">
        <dgm:presLayoutVars>
          <dgm:chMax val="0"/>
          <dgm:bulletEnabled val="1"/>
        </dgm:presLayoutVars>
      </dgm:prSet>
      <dgm:spPr/>
    </dgm:pt>
    <dgm:pt modelId="{639F6E94-B666-4CB0-BF93-41FBFAB87256}" type="pres">
      <dgm:prSet presAssocID="{0D890719-214E-44E8-A697-45550A51B968}" presName="negativeSpace" presStyleCnt="0"/>
      <dgm:spPr/>
    </dgm:pt>
    <dgm:pt modelId="{981AC2E6-DFAC-4C77-9824-B8F160F08BE9}" type="pres">
      <dgm:prSet presAssocID="{0D890719-214E-44E8-A697-45550A51B968}" presName="childText" presStyleLbl="conFgAcc1" presStyleIdx="3" presStyleCnt="4">
        <dgm:presLayoutVars>
          <dgm:bulletEnabled val="1"/>
        </dgm:presLayoutVars>
      </dgm:prSet>
      <dgm:spPr/>
    </dgm:pt>
  </dgm:ptLst>
  <dgm:cxnLst>
    <dgm:cxn modelId="{D9AF5701-7E42-471D-8142-A177AAF63636}" srcId="{6A1AEDC8-009E-45BC-86CF-119C92C833B2}" destId="{80D4594C-9B5F-40CE-8646-C404E6A9F250}" srcOrd="0" destOrd="0" parTransId="{B58D0771-0277-461C-BCFF-8C40462DC9ED}" sibTransId="{BE176D45-9EAA-4265-8455-8C47FB7D7E5B}"/>
    <dgm:cxn modelId="{6822EF13-4E02-4627-8110-3864CFC33538}" type="presOf" srcId="{80D4594C-9B5F-40CE-8646-C404E6A9F250}" destId="{0EC8A262-4190-4D9D-A307-DD5882512170}" srcOrd="0" destOrd="0" presId="urn:microsoft.com/office/officeart/2005/8/layout/list1"/>
    <dgm:cxn modelId="{D72BAB30-64DB-44C8-9370-DD8CBCB9F07F}" type="presOf" srcId="{99DB3AEE-B4C9-4826-A298-9BE3F6FC92AC}" destId="{577AABB4-3308-4CC4-9832-CA55CF4BBC08}" srcOrd="1" destOrd="0" presId="urn:microsoft.com/office/officeart/2005/8/layout/list1"/>
    <dgm:cxn modelId="{E71B405C-F9EB-4BEB-BF09-0FF63A55489E}" type="presOf" srcId="{0D890719-214E-44E8-A697-45550A51B968}" destId="{5EBF1A36-58E5-4A90-A7D6-1B3DE849E49D}" srcOrd="1" destOrd="0" presId="urn:microsoft.com/office/officeart/2005/8/layout/list1"/>
    <dgm:cxn modelId="{6971325D-3333-4067-983E-BBD58BEF8B23}" type="presOf" srcId="{6A1AEDC8-009E-45BC-86CF-119C92C833B2}" destId="{B4FCDADB-3AB9-4491-A8C1-5E8EB4AFF29F}" srcOrd="0" destOrd="0" presId="urn:microsoft.com/office/officeart/2005/8/layout/list1"/>
    <dgm:cxn modelId="{C1F25D60-AF91-4FA7-B399-B70D706DBE5C}" srcId="{80D4594C-9B5F-40CE-8646-C404E6A9F250}" destId="{67CA1EA1-1C0C-4593-8554-DF43FDC81400}" srcOrd="4" destOrd="0" parTransId="{B6052B1C-4631-4C18-ACCE-07C9625D0A88}" sibTransId="{2AA68A19-0872-423E-880F-99239B36A342}"/>
    <dgm:cxn modelId="{1667C366-22EA-4952-AA48-5A469C1DFB3D}" srcId="{6A1AEDC8-009E-45BC-86CF-119C92C833B2}" destId="{5D3C4AAC-5D05-4ED3-B801-4BC09BE8EEB5}" srcOrd="1" destOrd="0" parTransId="{11803447-839E-4005-B647-90050B27EA67}" sibTransId="{938764F0-F83F-4235-8F88-53D26C564AEF}"/>
    <dgm:cxn modelId="{584FDB49-D91D-44A3-8BC6-0A0DA926E82B}" type="presOf" srcId="{CC867682-AA69-4458-A037-75ADA46E364B}" destId="{554C5A61-96CC-46C3-A56D-F1522518ECE0}" srcOrd="0" destOrd="0" presId="urn:microsoft.com/office/officeart/2005/8/layout/list1"/>
    <dgm:cxn modelId="{59E00A6F-DFD8-473A-B263-6B401154F268}" type="presOf" srcId="{5D3C4AAC-5D05-4ED3-B801-4BC09BE8EEB5}" destId="{1BBE358E-F936-4563-BAC1-05C84647C126}" srcOrd="1" destOrd="0" presId="urn:microsoft.com/office/officeart/2005/8/layout/list1"/>
    <dgm:cxn modelId="{E27D2D82-CF25-42A2-A124-80D43598A64C}" type="presOf" srcId="{0D890719-214E-44E8-A697-45550A51B968}" destId="{D25AF6C2-42AD-4E44-8182-6B4497C0C41C}" srcOrd="0" destOrd="0" presId="urn:microsoft.com/office/officeart/2005/8/layout/list1"/>
    <dgm:cxn modelId="{BE52EF8E-C2B5-4FB3-9FE5-E5D13EA0CB5C}" srcId="{80D4594C-9B5F-40CE-8646-C404E6A9F250}" destId="{B12E8D3C-9530-4A12-BC85-3442CC9E1FCF}" srcOrd="1" destOrd="0" parTransId="{36F71E6E-3A3A-44B8-9C32-CF69E7B51B21}" sibTransId="{90B8EC31-36FB-4810-A9CB-6938183BE5B3}"/>
    <dgm:cxn modelId="{1D04CC91-BD63-4419-99BA-22DF6E24A678}" type="presOf" srcId="{5D3C4AAC-5D05-4ED3-B801-4BC09BE8EEB5}" destId="{8BB1A432-CE17-46ED-8E52-0D11791C808F}" srcOrd="0" destOrd="0" presId="urn:microsoft.com/office/officeart/2005/8/layout/list1"/>
    <dgm:cxn modelId="{75220497-BC43-4B95-AEE7-F87E1D43158D}" type="presOf" srcId="{99DB3AEE-B4C9-4826-A298-9BE3F6FC92AC}" destId="{F2311619-4426-408A-90B2-6088BCF7ECD8}" srcOrd="0" destOrd="0" presId="urn:microsoft.com/office/officeart/2005/8/layout/list1"/>
    <dgm:cxn modelId="{DCBD73A2-46F0-4FC1-8358-7721F840C1D2}" type="presOf" srcId="{B12E8D3C-9530-4A12-BC85-3442CC9E1FCF}" destId="{554C5A61-96CC-46C3-A56D-F1522518ECE0}" srcOrd="0" destOrd="1" presId="urn:microsoft.com/office/officeart/2005/8/layout/list1"/>
    <dgm:cxn modelId="{7494C4A7-F395-4B8B-A7B9-E1E787651DF1}" type="presOf" srcId="{604F453F-D777-47CC-998F-53EF3E05006B}" destId="{554C5A61-96CC-46C3-A56D-F1522518ECE0}" srcOrd="0" destOrd="2" presId="urn:microsoft.com/office/officeart/2005/8/layout/list1"/>
    <dgm:cxn modelId="{4F6CD3B7-8A36-48E5-BE99-5954CF2931F7}" srcId="{6A1AEDC8-009E-45BC-86CF-119C92C833B2}" destId="{99DB3AEE-B4C9-4826-A298-9BE3F6FC92AC}" srcOrd="2" destOrd="0" parTransId="{FFE60EBA-E717-4963-8A1C-79BE0100D88D}" sibTransId="{663761F5-C2AD-4876-9A0E-9BE35DEC252F}"/>
    <dgm:cxn modelId="{5665D7B8-497D-4A7B-9545-DB9BC9C02FA6}" srcId="{80D4594C-9B5F-40CE-8646-C404E6A9F250}" destId="{604F453F-D777-47CC-998F-53EF3E05006B}" srcOrd="2" destOrd="0" parTransId="{0A69DE4F-0558-45D8-A5E5-05FC85DCB9DA}" sibTransId="{B17B4080-3F51-4530-BC06-31DA364F58E6}"/>
    <dgm:cxn modelId="{DEC8EEBF-7C0F-4C1A-955E-042D10620D28}" type="presOf" srcId="{67CA1EA1-1C0C-4593-8554-DF43FDC81400}" destId="{554C5A61-96CC-46C3-A56D-F1522518ECE0}" srcOrd="0" destOrd="4" presId="urn:microsoft.com/office/officeart/2005/8/layout/list1"/>
    <dgm:cxn modelId="{EA4395D5-30CF-48C0-BF36-134FAC7727CB}" type="presOf" srcId="{C9DFBE7D-04FF-4676-881E-7163030F19FB}" destId="{554C5A61-96CC-46C3-A56D-F1522518ECE0}" srcOrd="0" destOrd="3" presId="urn:microsoft.com/office/officeart/2005/8/layout/list1"/>
    <dgm:cxn modelId="{8AB3A1E9-F918-4137-B0E4-1151A59FB687}" srcId="{6A1AEDC8-009E-45BC-86CF-119C92C833B2}" destId="{0D890719-214E-44E8-A697-45550A51B968}" srcOrd="3" destOrd="0" parTransId="{9B0643E5-0DEB-416C-A8EB-A0329DA11C58}" sibTransId="{978747B9-0B39-412F-B958-F77412EC3690}"/>
    <dgm:cxn modelId="{B5B586EB-E627-4F7D-B35F-CD44D5C33E0E}" srcId="{80D4594C-9B5F-40CE-8646-C404E6A9F250}" destId="{CC867682-AA69-4458-A037-75ADA46E364B}" srcOrd="0" destOrd="0" parTransId="{1567493E-3235-4D79-9EC0-AEA8C026DA41}" sibTransId="{90A6A309-53DA-45C1-9B40-29E7F6F434B5}"/>
    <dgm:cxn modelId="{D81CF6EB-59A3-409C-A7C7-1C0EE4E7CCA2}" type="presOf" srcId="{80D4594C-9B5F-40CE-8646-C404E6A9F250}" destId="{FD89E499-3F97-4703-8418-17C5CEB04BB3}" srcOrd="1" destOrd="0" presId="urn:microsoft.com/office/officeart/2005/8/layout/list1"/>
    <dgm:cxn modelId="{A887C8F3-AA84-4743-96EE-89D9DDC6B08E}" srcId="{80D4594C-9B5F-40CE-8646-C404E6A9F250}" destId="{C9DFBE7D-04FF-4676-881E-7163030F19FB}" srcOrd="3" destOrd="0" parTransId="{AD658F53-B57B-4A6E-AAAA-506A32E8316A}" sibTransId="{BFBD59AA-C29E-4D09-B990-68F68732FF8A}"/>
    <dgm:cxn modelId="{63824F99-7430-4148-A147-93311850F68C}" type="presParOf" srcId="{B4FCDADB-3AB9-4491-A8C1-5E8EB4AFF29F}" destId="{792771BF-4307-4F98-B7E5-DD71B2F24E0B}" srcOrd="0" destOrd="0" presId="urn:microsoft.com/office/officeart/2005/8/layout/list1"/>
    <dgm:cxn modelId="{8BBD8C08-A457-4B5B-A0C4-DBD11CECE5D4}" type="presParOf" srcId="{792771BF-4307-4F98-B7E5-DD71B2F24E0B}" destId="{0EC8A262-4190-4D9D-A307-DD5882512170}" srcOrd="0" destOrd="0" presId="urn:microsoft.com/office/officeart/2005/8/layout/list1"/>
    <dgm:cxn modelId="{BA0E3F92-CDC7-4C6D-BA47-FEFE5D413156}" type="presParOf" srcId="{792771BF-4307-4F98-B7E5-DD71B2F24E0B}" destId="{FD89E499-3F97-4703-8418-17C5CEB04BB3}" srcOrd="1" destOrd="0" presId="urn:microsoft.com/office/officeart/2005/8/layout/list1"/>
    <dgm:cxn modelId="{1135A7C0-1C9F-4B03-ADBD-DD500400C984}" type="presParOf" srcId="{B4FCDADB-3AB9-4491-A8C1-5E8EB4AFF29F}" destId="{9519E9A5-A408-4CE5-B223-FA8D581EF7CB}" srcOrd="1" destOrd="0" presId="urn:microsoft.com/office/officeart/2005/8/layout/list1"/>
    <dgm:cxn modelId="{9AA0295B-98D8-4415-98C3-4B49389D6B3E}" type="presParOf" srcId="{B4FCDADB-3AB9-4491-A8C1-5E8EB4AFF29F}" destId="{554C5A61-96CC-46C3-A56D-F1522518ECE0}" srcOrd="2" destOrd="0" presId="urn:microsoft.com/office/officeart/2005/8/layout/list1"/>
    <dgm:cxn modelId="{1DE6A65B-8D90-48D8-82BF-3FDBD54572A8}" type="presParOf" srcId="{B4FCDADB-3AB9-4491-A8C1-5E8EB4AFF29F}" destId="{A39379E5-5B1B-4A75-B931-9623DE4873C6}" srcOrd="3" destOrd="0" presId="urn:microsoft.com/office/officeart/2005/8/layout/list1"/>
    <dgm:cxn modelId="{C5B10DFE-80A3-4930-9770-17773A056EA1}" type="presParOf" srcId="{B4FCDADB-3AB9-4491-A8C1-5E8EB4AFF29F}" destId="{554840E1-53DF-4F93-8569-551B4BF34A9D}" srcOrd="4" destOrd="0" presId="urn:microsoft.com/office/officeart/2005/8/layout/list1"/>
    <dgm:cxn modelId="{68081BF7-4E5F-4C30-8FBC-6C4D1A3B26A9}" type="presParOf" srcId="{554840E1-53DF-4F93-8569-551B4BF34A9D}" destId="{8BB1A432-CE17-46ED-8E52-0D11791C808F}" srcOrd="0" destOrd="0" presId="urn:microsoft.com/office/officeart/2005/8/layout/list1"/>
    <dgm:cxn modelId="{DD31B789-7943-446D-BFE1-FDB870A258D7}" type="presParOf" srcId="{554840E1-53DF-4F93-8569-551B4BF34A9D}" destId="{1BBE358E-F936-4563-BAC1-05C84647C126}" srcOrd="1" destOrd="0" presId="urn:microsoft.com/office/officeart/2005/8/layout/list1"/>
    <dgm:cxn modelId="{0C098A30-E876-41B7-A54B-76060F26C83A}" type="presParOf" srcId="{B4FCDADB-3AB9-4491-A8C1-5E8EB4AFF29F}" destId="{48CAB3A3-D763-4B62-A5CE-175F24520DBA}" srcOrd="5" destOrd="0" presId="urn:microsoft.com/office/officeart/2005/8/layout/list1"/>
    <dgm:cxn modelId="{BC1F3808-DBD7-4D1C-91C3-D1D02DC52891}" type="presParOf" srcId="{B4FCDADB-3AB9-4491-A8C1-5E8EB4AFF29F}" destId="{61B7E150-27EA-44C6-B7D5-7279C51E4199}" srcOrd="6" destOrd="0" presId="urn:microsoft.com/office/officeart/2005/8/layout/list1"/>
    <dgm:cxn modelId="{EBA47C22-DFFE-440A-85BC-39E44CDF67C2}" type="presParOf" srcId="{B4FCDADB-3AB9-4491-A8C1-5E8EB4AFF29F}" destId="{A110E4EF-8EE9-498A-9615-D7A7AF334D27}" srcOrd="7" destOrd="0" presId="urn:microsoft.com/office/officeart/2005/8/layout/list1"/>
    <dgm:cxn modelId="{B330A478-60A2-4AC6-882B-0053087FFFF0}" type="presParOf" srcId="{B4FCDADB-3AB9-4491-A8C1-5E8EB4AFF29F}" destId="{E1DDD729-6CBD-4356-9AE5-D7411064DAEA}" srcOrd="8" destOrd="0" presId="urn:microsoft.com/office/officeart/2005/8/layout/list1"/>
    <dgm:cxn modelId="{6613CCF5-501F-4E1A-8FAC-46AB88B991A8}" type="presParOf" srcId="{E1DDD729-6CBD-4356-9AE5-D7411064DAEA}" destId="{F2311619-4426-408A-90B2-6088BCF7ECD8}" srcOrd="0" destOrd="0" presId="urn:microsoft.com/office/officeart/2005/8/layout/list1"/>
    <dgm:cxn modelId="{E83D9ADF-D570-4133-A5A0-76A4BFD1CA82}" type="presParOf" srcId="{E1DDD729-6CBD-4356-9AE5-D7411064DAEA}" destId="{577AABB4-3308-4CC4-9832-CA55CF4BBC08}" srcOrd="1" destOrd="0" presId="urn:microsoft.com/office/officeart/2005/8/layout/list1"/>
    <dgm:cxn modelId="{5224AFC9-A116-4E10-9415-56B91EF9BCAB}" type="presParOf" srcId="{B4FCDADB-3AB9-4491-A8C1-5E8EB4AFF29F}" destId="{F339672B-57F6-4576-84B6-279D8E8AE9BD}" srcOrd="9" destOrd="0" presId="urn:microsoft.com/office/officeart/2005/8/layout/list1"/>
    <dgm:cxn modelId="{138E9D15-88D2-49C6-81AC-AC0833F71732}" type="presParOf" srcId="{B4FCDADB-3AB9-4491-A8C1-5E8EB4AFF29F}" destId="{CF4E062B-65C8-47ED-9707-B6F255FC4A30}" srcOrd="10" destOrd="0" presId="urn:microsoft.com/office/officeart/2005/8/layout/list1"/>
    <dgm:cxn modelId="{34AEC512-8531-4DDA-97F8-EF8D209A9419}" type="presParOf" srcId="{B4FCDADB-3AB9-4491-A8C1-5E8EB4AFF29F}" destId="{7BB14A35-A247-4514-9D79-81D9BA786F9A}" srcOrd="11" destOrd="0" presId="urn:microsoft.com/office/officeart/2005/8/layout/list1"/>
    <dgm:cxn modelId="{6162E0AE-DCC4-437B-BA2C-943D2B78AAAD}" type="presParOf" srcId="{B4FCDADB-3AB9-4491-A8C1-5E8EB4AFF29F}" destId="{115D413C-570F-4A31-84AA-126A26C23218}" srcOrd="12" destOrd="0" presId="urn:microsoft.com/office/officeart/2005/8/layout/list1"/>
    <dgm:cxn modelId="{7FC8B476-351E-4834-A794-F937C6AABCF6}" type="presParOf" srcId="{115D413C-570F-4A31-84AA-126A26C23218}" destId="{D25AF6C2-42AD-4E44-8182-6B4497C0C41C}" srcOrd="0" destOrd="0" presId="urn:microsoft.com/office/officeart/2005/8/layout/list1"/>
    <dgm:cxn modelId="{BCA58983-F18F-4608-B6F1-16E2D81C8591}" type="presParOf" srcId="{115D413C-570F-4A31-84AA-126A26C23218}" destId="{5EBF1A36-58E5-4A90-A7D6-1B3DE849E49D}" srcOrd="1" destOrd="0" presId="urn:microsoft.com/office/officeart/2005/8/layout/list1"/>
    <dgm:cxn modelId="{6F13C93B-F6AF-4D5A-B448-FBBE5238143E}" type="presParOf" srcId="{B4FCDADB-3AB9-4491-A8C1-5E8EB4AFF29F}" destId="{639F6E94-B666-4CB0-BF93-41FBFAB87256}" srcOrd="13" destOrd="0" presId="urn:microsoft.com/office/officeart/2005/8/layout/list1"/>
    <dgm:cxn modelId="{36BB3EE0-9EB2-40D7-AAA5-7B834C1945E3}" type="presParOf" srcId="{B4FCDADB-3AB9-4491-A8C1-5E8EB4AFF29F}" destId="{981AC2E6-DFAC-4C77-9824-B8F160F08BE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750330-812F-40F9-89E5-4FF659D69C3F}"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0571093D-6D6A-49CF-AFD2-991CD2513193}">
      <dgm:prSet/>
      <dgm:spPr/>
      <dgm:t>
        <a:bodyPr/>
        <a:lstStyle/>
        <a:p>
          <a:r>
            <a:rPr lang="en-US"/>
            <a:t>Two main types of textual information. </a:t>
          </a:r>
        </a:p>
      </dgm:t>
    </dgm:pt>
    <dgm:pt modelId="{B6E09D60-483D-4B3D-BADA-57BF6EBD6F90}" type="parTrans" cxnId="{5ED972DC-EA1E-4BEA-AEA7-155E18C67DCE}">
      <dgm:prSet/>
      <dgm:spPr/>
      <dgm:t>
        <a:bodyPr/>
        <a:lstStyle/>
        <a:p>
          <a:endParaRPr lang="en-US"/>
        </a:p>
      </dgm:t>
    </dgm:pt>
    <dgm:pt modelId="{218397AB-25D3-4B0F-8C56-8406479CE648}" type="sibTrans" cxnId="{5ED972DC-EA1E-4BEA-AEA7-155E18C67DCE}">
      <dgm:prSet/>
      <dgm:spPr/>
      <dgm:t>
        <a:bodyPr/>
        <a:lstStyle/>
        <a:p>
          <a:endParaRPr lang="en-US"/>
        </a:p>
      </dgm:t>
    </dgm:pt>
    <dgm:pt modelId="{5287F383-37E1-4915-85FC-E359E4F96DEB}">
      <dgm:prSet/>
      <dgm:spPr/>
      <dgm:t>
        <a:bodyPr/>
        <a:lstStyle/>
        <a:p>
          <a:r>
            <a:rPr lang="en-US"/>
            <a:t>Facts and Opinions</a:t>
          </a:r>
        </a:p>
      </dgm:t>
    </dgm:pt>
    <dgm:pt modelId="{1CF95BF1-1D50-4A9E-BBEB-39C9C6D6408F}" type="parTrans" cxnId="{463CA188-9753-4E20-9844-0E4480E3E0EA}">
      <dgm:prSet/>
      <dgm:spPr/>
      <dgm:t>
        <a:bodyPr/>
        <a:lstStyle/>
        <a:p>
          <a:endParaRPr lang="en-US"/>
        </a:p>
      </dgm:t>
    </dgm:pt>
    <dgm:pt modelId="{1F917EEE-9658-4F99-86B8-DAEC44541DF5}" type="sibTrans" cxnId="{463CA188-9753-4E20-9844-0E4480E3E0EA}">
      <dgm:prSet/>
      <dgm:spPr/>
      <dgm:t>
        <a:bodyPr/>
        <a:lstStyle/>
        <a:p>
          <a:endParaRPr lang="en-US"/>
        </a:p>
      </dgm:t>
    </dgm:pt>
    <dgm:pt modelId="{C007149C-4A42-489E-8427-64E57146E72C}">
      <dgm:prSet/>
      <dgm:spPr/>
      <dgm:t>
        <a:bodyPr/>
        <a:lstStyle/>
        <a:p>
          <a:r>
            <a:rPr lang="en-US"/>
            <a:t>Note: factual statements can imply opinions too.</a:t>
          </a:r>
        </a:p>
      </dgm:t>
    </dgm:pt>
    <dgm:pt modelId="{9EB96932-E26F-45A5-B01B-CBD4D9CC1661}" type="parTrans" cxnId="{1089F64C-D32A-4470-8391-24669A9A2532}">
      <dgm:prSet/>
      <dgm:spPr/>
      <dgm:t>
        <a:bodyPr/>
        <a:lstStyle/>
        <a:p>
          <a:endParaRPr lang="en-US"/>
        </a:p>
      </dgm:t>
    </dgm:pt>
    <dgm:pt modelId="{97659289-5175-4870-ADAE-E95DA4B18CAA}" type="sibTrans" cxnId="{1089F64C-D32A-4470-8391-24669A9A2532}">
      <dgm:prSet/>
      <dgm:spPr/>
      <dgm:t>
        <a:bodyPr/>
        <a:lstStyle/>
        <a:p>
          <a:endParaRPr lang="en-US"/>
        </a:p>
      </dgm:t>
    </dgm:pt>
    <dgm:pt modelId="{9D757BD5-FD42-4FBC-B904-915381F99018}">
      <dgm:prSet/>
      <dgm:spPr/>
      <dgm:t>
        <a:bodyPr/>
        <a:lstStyle/>
        <a:p>
          <a:r>
            <a:rPr lang="en-US"/>
            <a:t>Most current text information processing methods (e.g., web search, text mining) work with factual information.</a:t>
          </a:r>
        </a:p>
      </dgm:t>
    </dgm:pt>
    <dgm:pt modelId="{CE7297A0-5AD4-48E6-B5B6-1C12D83D0CCF}" type="parTrans" cxnId="{66F54871-95DE-44E7-BA19-8474EB6DDE80}">
      <dgm:prSet/>
      <dgm:spPr/>
      <dgm:t>
        <a:bodyPr/>
        <a:lstStyle/>
        <a:p>
          <a:endParaRPr lang="en-US"/>
        </a:p>
      </dgm:t>
    </dgm:pt>
    <dgm:pt modelId="{71EE842C-D7E9-42B6-8C80-A8D11138CD4D}" type="sibTrans" cxnId="{66F54871-95DE-44E7-BA19-8474EB6DDE80}">
      <dgm:prSet/>
      <dgm:spPr/>
      <dgm:t>
        <a:bodyPr/>
        <a:lstStyle/>
        <a:p>
          <a:endParaRPr lang="en-US"/>
        </a:p>
      </dgm:t>
    </dgm:pt>
    <dgm:pt modelId="{0816BFEB-5EAC-477D-B7E0-84844800AC1F}">
      <dgm:prSet/>
      <dgm:spPr/>
      <dgm:t>
        <a:bodyPr/>
        <a:lstStyle/>
        <a:p>
          <a:r>
            <a:rPr lang="en-US"/>
            <a:t>Sentiment analysis or opinion mining</a:t>
          </a:r>
        </a:p>
      </dgm:t>
    </dgm:pt>
    <dgm:pt modelId="{23439BC0-E9EB-4132-868A-4EF686F867D2}" type="parTrans" cxnId="{5B9F1E0E-ED44-4BB7-A962-74009A29FCDA}">
      <dgm:prSet/>
      <dgm:spPr/>
      <dgm:t>
        <a:bodyPr/>
        <a:lstStyle/>
        <a:p>
          <a:endParaRPr lang="en-US"/>
        </a:p>
      </dgm:t>
    </dgm:pt>
    <dgm:pt modelId="{82C13DE0-C2D8-4C0C-8189-8727653561B4}" type="sibTrans" cxnId="{5B9F1E0E-ED44-4BB7-A962-74009A29FCDA}">
      <dgm:prSet/>
      <dgm:spPr/>
      <dgm:t>
        <a:bodyPr/>
        <a:lstStyle/>
        <a:p>
          <a:endParaRPr lang="en-US"/>
        </a:p>
      </dgm:t>
    </dgm:pt>
    <dgm:pt modelId="{F6E0956D-580E-4FAC-9B22-4F119949DF7F}">
      <dgm:prSet/>
      <dgm:spPr/>
      <dgm:t>
        <a:bodyPr/>
        <a:lstStyle/>
        <a:p>
          <a:r>
            <a:rPr lang="en-US"/>
            <a:t>computational study of opinions, sentiments and emotions expressed in text. </a:t>
          </a:r>
        </a:p>
      </dgm:t>
    </dgm:pt>
    <dgm:pt modelId="{046548B2-0E73-4C4E-8EA8-CE1044057E43}" type="parTrans" cxnId="{56F56B78-92A2-4B26-B5EC-D386F6196CB4}">
      <dgm:prSet/>
      <dgm:spPr/>
      <dgm:t>
        <a:bodyPr/>
        <a:lstStyle/>
        <a:p>
          <a:endParaRPr lang="en-US"/>
        </a:p>
      </dgm:t>
    </dgm:pt>
    <dgm:pt modelId="{C399EB98-80FE-46C2-B659-C4C76300905A}" type="sibTrans" cxnId="{56F56B78-92A2-4B26-B5EC-D386F6196CB4}">
      <dgm:prSet/>
      <dgm:spPr/>
      <dgm:t>
        <a:bodyPr/>
        <a:lstStyle/>
        <a:p>
          <a:endParaRPr lang="en-US"/>
        </a:p>
      </dgm:t>
    </dgm:pt>
    <dgm:pt modelId="{265B1E12-ACD9-4F91-909D-03AE8BD29DFB}">
      <dgm:prSet/>
      <dgm:spPr/>
      <dgm:t>
        <a:bodyPr/>
        <a:lstStyle/>
        <a:p>
          <a:r>
            <a:rPr lang="en-US"/>
            <a:t>Why opinion mining now? Mainly because of the Web; huge volumes of opinionated text.</a:t>
          </a:r>
        </a:p>
      </dgm:t>
    </dgm:pt>
    <dgm:pt modelId="{A2CD0B41-4EFD-4694-AB43-DEEC839D75EA}" type="parTrans" cxnId="{FFC0F2BC-E504-468B-BFE6-F4A3C2884C5D}">
      <dgm:prSet/>
      <dgm:spPr/>
      <dgm:t>
        <a:bodyPr/>
        <a:lstStyle/>
        <a:p>
          <a:endParaRPr lang="en-US"/>
        </a:p>
      </dgm:t>
    </dgm:pt>
    <dgm:pt modelId="{F16A5A60-6391-4281-8C30-0CB527B2F5FC}" type="sibTrans" cxnId="{FFC0F2BC-E504-468B-BFE6-F4A3C2884C5D}">
      <dgm:prSet/>
      <dgm:spPr/>
      <dgm:t>
        <a:bodyPr/>
        <a:lstStyle/>
        <a:p>
          <a:endParaRPr lang="en-US"/>
        </a:p>
      </dgm:t>
    </dgm:pt>
    <dgm:pt modelId="{31EB1403-DE86-40B6-A546-FA1B28B695B8}" type="pres">
      <dgm:prSet presAssocID="{13750330-812F-40F9-89E5-4FF659D69C3F}" presName="matrix" presStyleCnt="0">
        <dgm:presLayoutVars>
          <dgm:chMax val="1"/>
          <dgm:dir/>
          <dgm:resizeHandles val="exact"/>
        </dgm:presLayoutVars>
      </dgm:prSet>
      <dgm:spPr/>
    </dgm:pt>
    <dgm:pt modelId="{75B7AD74-2099-4A22-B654-2115B662B60C}" type="pres">
      <dgm:prSet presAssocID="{13750330-812F-40F9-89E5-4FF659D69C3F}" presName="diamond" presStyleLbl="bgShp" presStyleIdx="0" presStyleCnt="1"/>
      <dgm:spPr/>
    </dgm:pt>
    <dgm:pt modelId="{58EDC9E9-FDB5-49FB-9077-F9977F9ACCE9}" type="pres">
      <dgm:prSet presAssocID="{13750330-812F-40F9-89E5-4FF659D69C3F}" presName="quad1" presStyleLbl="node1" presStyleIdx="0" presStyleCnt="4">
        <dgm:presLayoutVars>
          <dgm:chMax val="0"/>
          <dgm:chPref val="0"/>
          <dgm:bulletEnabled val="1"/>
        </dgm:presLayoutVars>
      </dgm:prSet>
      <dgm:spPr/>
    </dgm:pt>
    <dgm:pt modelId="{546585F9-1470-4CE8-B09A-11F416D22113}" type="pres">
      <dgm:prSet presAssocID="{13750330-812F-40F9-89E5-4FF659D69C3F}" presName="quad2" presStyleLbl="node1" presStyleIdx="1" presStyleCnt="4">
        <dgm:presLayoutVars>
          <dgm:chMax val="0"/>
          <dgm:chPref val="0"/>
          <dgm:bulletEnabled val="1"/>
        </dgm:presLayoutVars>
      </dgm:prSet>
      <dgm:spPr/>
    </dgm:pt>
    <dgm:pt modelId="{2B11848E-1144-4B01-955D-AE70B31B844D}" type="pres">
      <dgm:prSet presAssocID="{13750330-812F-40F9-89E5-4FF659D69C3F}" presName="quad3" presStyleLbl="node1" presStyleIdx="2" presStyleCnt="4">
        <dgm:presLayoutVars>
          <dgm:chMax val="0"/>
          <dgm:chPref val="0"/>
          <dgm:bulletEnabled val="1"/>
        </dgm:presLayoutVars>
      </dgm:prSet>
      <dgm:spPr/>
    </dgm:pt>
    <dgm:pt modelId="{E14D4683-60FF-444A-B680-C1285060B0FA}" type="pres">
      <dgm:prSet presAssocID="{13750330-812F-40F9-89E5-4FF659D69C3F}" presName="quad4" presStyleLbl="node1" presStyleIdx="3" presStyleCnt="4">
        <dgm:presLayoutVars>
          <dgm:chMax val="0"/>
          <dgm:chPref val="0"/>
          <dgm:bulletEnabled val="1"/>
        </dgm:presLayoutVars>
      </dgm:prSet>
      <dgm:spPr/>
    </dgm:pt>
  </dgm:ptLst>
  <dgm:cxnLst>
    <dgm:cxn modelId="{5B9F1E0E-ED44-4BB7-A962-74009A29FCDA}" srcId="{13750330-812F-40F9-89E5-4FF659D69C3F}" destId="{0816BFEB-5EAC-477D-B7E0-84844800AC1F}" srcOrd="2" destOrd="0" parTransId="{23439BC0-E9EB-4132-868A-4EF686F867D2}" sibTransId="{82C13DE0-C2D8-4C0C-8189-8727653561B4}"/>
    <dgm:cxn modelId="{0678CE17-3B62-45BF-A7B7-A7FA68969DD7}" type="presOf" srcId="{0571093D-6D6A-49CF-AFD2-991CD2513193}" destId="{58EDC9E9-FDB5-49FB-9077-F9977F9ACCE9}" srcOrd="0" destOrd="0" presId="urn:microsoft.com/office/officeart/2005/8/layout/matrix3"/>
    <dgm:cxn modelId="{0062E717-3546-4808-99BF-2525BE1DC2E5}" type="presOf" srcId="{0816BFEB-5EAC-477D-B7E0-84844800AC1F}" destId="{2B11848E-1144-4B01-955D-AE70B31B844D}" srcOrd="0" destOrd="0" presId="urn:microsoft.com/office/officeart/2005/8/layout/matrix3"/>
    <dgm:cxn modelId="{A9191841-2674-44B9-B772-7259C44FA64E}" type="presOf" srcId="{9D757BD5-FD42-4FBC-B904-915381F99018}" destId="{546585F9-1470-4CE8-B09A-11F416D22113}" srcOrd="0" destOrd="0" presId="urn:microsoft.com/office/officeart/2005/8/layout/matrix3"/>
    <dgm:cxn modelId="{1089F64C-D32A-4470-8391-24669A9A2532}" srcId="{5287F383-37E1-4915-85FC-E359E4F96DEB}" destId="{C007149C-4A42-489E-8427-64E57146E72C}" srcOrd="0" destOrd="0" parTransId="{9EB96932-E26F-45A5-B01B-CBD4D9CC1661}" sibTransId="{97659289-5175-4870-ADAE-E95DA4B18CAA}"/>
    <dgm:cxn modelId="{66F54871-95DE-44E7-BA19-8474EB6DDE80}" srcId="{13750330-812F-40F9-89E5-4FF659D69C3F}" destId="{9D757BD5-FD42-4FBC-B904-915381F99018}" srcOrd="1" destOrd="0" parTransId="{CE7297A0-5AD4-48E6-B5B6-1C12D83D0CCF}" sibTransId="{71EE842C-D7E9-42B6-8C80-A8D11138CD4D}"/>
    <dgm:cxn modelId="{56F56B78-92A2-4B26-B5EC-D386F6196CB4}" srcId="{0816BFEB-5EAC-477D-B7E0-84844800AC1F}" destId="{F6E0956D-580E-4FAC-9B22-4F119949DF7F}" srcOrd="0" destOrd="0" parTransId="{046548B2-0E73-4C4E-8EA8-CE1044057E43}" sibTransId="{C399EB98-80FE-46C2-B659-C4C76300905A}"/>
    <dgm:cxn modelId="{463CA188-9753-4E20-9844-0E4480E3E0EA}" srcId="{0571093D-6D6A-49CF-AFD2-991CD2513193}" destId="{5287F383-37E1-4915-85FC-E359E4F96DEB}" srcOrd="0" destOrd="0" parTransId="{1CF95BF1-1D50-4A9E-BBEB-39C9C6D6408F}" sibTransId="{1F917EEE-9658-4F99-86B8-DAEC44541DF5}"/>
    <dgm:cxn modelId="{F6E89291-1874-49C8-8D50-80CCC8AD57B3}" type="presOf" srcId="{F6E0956D-580E-4FAC-9B22-4F119949DF7F}" destId="{2B11848E-1144-4B01-955D-AE70B31B844D}" srcOrd="0" destOrd="1" presId="urn:microsoft.com/office/officeart/2005/8/layout/matrix3"/>
    <dgm:cxn modelId="{FFC0F2BC-E504-468B-BFE6-F4A3C2884C5D}" srcId="{13750330-812F-40F9-89E5-4FF659D69C3F}" destId="{265B1E12-ACD9-4F91-909D-03AE8BD29DFB}" srcOrd="3" destOrd="0" parTransId="{A2CD0B41-4EFD-4694-AB43-DEEC839D75EA}" sibTransId="{F16A5A60-6391-4281-8C30-0CB527B2F5FC}"/>
    <dgm:cxn modelId="{87BCADCA-2E1F-49B0-8A3F-CD3A05402EC1}" type="presOf" srcId="{265B1E12-ACD9-4F91-909D-03AE8BD29DFB}" destId="{E14D4683-60FF-444A-B680-C1285060B0FA}" srcOrd="0" destOrd="0" presId="urn:microsoft.com/office/officeart/2005/8/layout/matrix3"/>
    <dgm:cxn modelId="{5ED972DC-EA1E-4BEA-AEA7-155E18C67DCE}" srcId="{13750330-812F-40F9-89E5-4FF659D69C3F}" destId="{0571093D-6D6A-49CF-AFD2-991CD2513193}" srcOrd="0" destOrd="0" parTransId="{B6E09D60-483D-4B3D-BADA-57BF6EBD6F90}" sibTransId="{218397AB-25D3-4B0F-8C56-8406479CE648}"/>
    <dgm:cxn modelId="{3A7CCBEE-86C9-4055-8EC0-ADBCDAF586A5}" type="presOf" srcId="{5287F383-37E1-4915-85FC-E359E4F96DEB}" destId="{58EDC9E9-FDB5-49FB-9077-F9977F9ACCE9}" srcOrd="0" destOrd="1" presId="urn:microsoft.com/office/officeart/2005/8/layout/matrix3"/>
    <dgm:cxn modelId="{56B217FF-DC63-402B-A442-8506D6EB7A4F}" type="presOf" srcId="{C007149C-4A42-489E-8427-64E57146E72C}" destId="{58EDC9E9-FDB5-49FB-9077-F9977F9ACCE9}" srcOrd="0" destOrd="2" presId="urn:microsoft.com/office/officeart/2005/8/layout/matrix3"/>
    <dgm:cxn modelId="{59DAA7FF-2FA7-4E5A-BD2D-7D95C83886B7}" type="presOf" srcId="{13750330-812F-40F9-89E5-4FF659D69C3F}" destId="{31EB1403-DE86-40B6-A546-FA1B28B695B8}" srcOrd="0" destOrd="0" presId="urn:microsoft.com/office/officeart/2005/8/layout/matrix3"/>
    <dgm:cxn modelId="{8D92F009-68F6-40DA-B2BB-581C0F4E389E}" type="presParOf" srcId="{31EB1403-DE86-40B6-A546-FA1B28B695B8}" destId="{75B7AD74-2099-4A22-B654-2115B662B60C}" srcOrd="0" destOrd="0" presId="urn:microsoft.com/office/officeart/2005/8/layout/matrix3"/>
    <dgm:cxn modelId="{DEAFD263-77D8-47E5-AF79-DFCD2938EB85}" type="presParOf" srcId="{31EB1403-DE86-40B6-A546-FA1B28B695B8}" destId="{58EDC9E9-FDB5-49FB-9077-F9977F9ACCE9}" srcOrd="1" destOrd="0" presId="urn:microsoft.com/office/officeart/2005/8/layout/matrix3"/>
    <dgm:cxn modelId="{3D38BFD4-4687-4C0C-956F-76276A30AC59}" type="presParOf" srcId="{31EB1403-DE86-40B6-A546-FA1B28B695B8}" destId="{546585F9-1470-4CE8-B09A-11F416D22113}" srcOrd="2" destOrd="0" presId="urn:microsoft.com/office/officeart/2005/8/layout/matrix3"/>
    <dgm:cxn modelId="{413E814F-0081-42F3-AF93-7C736EC1AF73}" type="presParOf" srcId="{31EB1403-DE86-40B6-A546-FA1B28B695B8}" destId="{2B11848E-1144-4B01-955D-AE70B31B844D}" srcOrd="3" destOrd="0" presId="urn:microsoft.com/office/officeart/2005/8/layout/matrix3"/>
    <dgm:cxn modelId="{B061B61A-A7D5-42F7-89D1-455E23FCEAC1}" type="presParOf" srcId="{31EB1403-DE86-40B6-A546-FA1B28B695B8}" destId="{E14D4683-60FF-444A-B680-C1285060B0F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0A9E9D-3DCF-4B0D-9309-690FBD40C1C2}"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B5892061-C92F-45B1-A9BB-085FB0C3D2A3}">
      <dgm:prSet/>
      <dgm:spPr/>
      <dgm:t>
        <a:bodyPr/>
        <a:lstStyle/>
        <a:p>
          <a:r>
            <a:rPr lang="en-US"/>
            <a:t>Importance of opinions:</a:t>
          </a:r>
        </a:p>
      </dgm:t>
    </dgm:pt>
    <dgm:pt modelId="{69B61280-5493-42FB-B16F-B3EDD2EE216F}" type="parTrans" cxnId="{1DD14BEF-7705-427F-9F68-F62D508F6228}">
      <dgm:prSet/>
      <dgm:spPr/>
      <dgm:t>
        <a:bodyPr/>
        <a:lstStyle/>
        <a:p>
          <a:endParaRPr lang="en-US"/>
        </a:p>
      </dgm:t>
    </dgm:pt>
    <dgm:pt modelId="{F44C6863-EFF1-499D-BD25-D4E137E9C35F}" type="sibTrans" cxnId="{1DD14BEF-7705-427F-9F68-F62D508F6228}">
      <dgm:prSet/>
      <dgm:spPr/>
      <dgm:t>
        <a:bodyPr/>
        <a:lstStyle/>
        <a:p>
          <a:endParaRPr lang="en-US"/>
        </a:p>
      </dgm:t>
    </dgm:pt>
    <dgm:pt modelId="{5CC36FEB-E3CB-4E87-9136-D8C56BD02AE3}">
      <dgm:prSet/>
      <dgm:spPr/>
      <dgm:t>
        <a:bodyPr/>
        <a:lstStyle/>
        <a:p>
          <a:r>
            <a:rPr lang="en-US"/>
            <a:t>Opinions are useful when making a decision, we want to hear others’ opinions. </a:t>
          </a:r>
        </a:p>
      </dgm:t>
    </dgm:pt>
    <dgm:pt modelId="{4CDD60BF-A3A1-47F3-A5ED-5E34AA4DA89F}" type="parTrans" cxnId="{A89B1EE2-68B8-4BF1-B59D-247608531EDE}">
      <dgm:prSet/>
      <dgm:spPr/>
      <dgm:t>
        <a:bodyPr/>
        <a:lstStyle/>
        <a:p>
          <a:endParaRPr lang="en-US"/>
        </a:p>
      </dgm:t>
    </dgm:pt>
    <dgm:pt modelId="{804D5761-DFB4-4905-B324-E3130BA08D91}" type="sibTrans" cxnId="{A89B1EE2-68B8-4BF1-B59D-247608531EDE}">
      <dgm:prSet/>
      <dgm:spPr/>
      <dgm:t>
        <a:bodyPr/>
        <a:lstStyle/>
        <a:p>
          <a:endParaRPr lang="en-US"/>
        </a:p>
      </dgm:t>
    </dgm:pt>
    <dgm:pt modelId="{38D17629-76EF-4FB4-8F24-C43D44E21638}">
      <dgm:prSet/>
      <dgm:spPr/>
      <dgm:t>
        <a:bodyPr/>
        <a:lstStyle/>
        <a:p>
          <a:r>
            <a:rPr lang="en-US"/>
            <a:t>In the past, </a:t>
          </a:r>
        </a:p>
      </dgm:t>
    </dgm:pt>
    <dgm:pt modelId="{744B3FEA-E190-4A07-8347-1BCC5B15AD53}" type="parTrans" cxnId="{4ED1919A-62F0-4E94-BDA1-01C75F1B5EAE}">
      <dgm:prSet/>
      <dgm:spPr/>
      <dgm:t>
        <a:bodyPr/>
        <a:lstStyle/>
        <a:p>
          <a:endParaRPr lang="en-US"/>
        </a:p>
      </dgm:t>
    </dgm:pt>
    <dgm:pt modelId="{59871E81-AF4B-4054-BCD8-9BED58BCDE67}" type="sibTrans" cxnId="{4ED1919A-62F0-4E94-BDA1-01C75F1B5EAE}">
      <dgm:prSet/>
      <dgm:spPr/>
      <dgm:t>
        <a:bodyPr/>
        <a:lstStyle/>
        <a:p>
          <a:endParaRPr lang="en-US"/>
        </a:p>
      </dgm:t>
    </dgm:pt>
    <dgm:pt modelId="{0493C784-F020-4D64-A0D2-804B2663272A}">
      <dgm:prSet/>
      <dgm:spPr/>
      <dgm:t>
        <a:bodyPr/>
        <a:lstStyle/>
        <a:p>
          <a:r>
            <a:rPr lang="en-US"/>
            <a:t>Individuals: opinions from friends and family</a:t>
          </a:r>
        </a:p>
      </dgm:t>
    </dgm:pt>
    <dgm:pt modelId="{56B1F027-410E-4C7F-AED8-A1273397575D}" type="parTrans" cxnId="{A7BC3F04-B699-4D96-BB63-EE743E0E4686}">
      <dgm:prSet/>
      <dgm:spPr/>
      <dgm:t>
        <a:bodyPr/>
        <a:lstStyle/>
        <a:p>
          <a:endParaRPr lang="en-US"/>
        </a:p>
      </dgm:t>
    </dgm:pt>
    <dgm:pt modelId="{B0E2F5A8-CFBE-4D75-8584-BDDFD50478C4}" type="sibTrans" cxnId="{A7BC3F04-B699-4D96-BB63-EE743E0E4686}">
      <dgm:prSet/>
      <dgm:spPr/>
      <dgm:t>
        <a:bodyPr/>
        <a:lstStyle/>
        <a:p>
          <a:endParaRPr lang="en-US"/>
        </a:p>
      </dgm:t>
    </dgm:pt>
    <dgm:pt modelId="{3DEC27FE-E419-46C1-8F91-346A2C9776D7}">
      <dgm:prSet/>
      <dgm:spPr/>
      <dgm:t>
        <a:bodyPr/>
        <a:lstStyle/>
        <a:p>
          <a:r>
            <a:rPr lang="en-US"/>
            <a:t>businesses: surveys, focus groups, consultants …</a:t>
          </a:r>
        </a:p>
      </dgm:t>
    </dgm:pt>
    <dgm:pt modelId="{565096C7-E977-4E98-ABF1-4B8BA347CBA2}" type="parTrans" cxnId="{C097D82C-ABD2-4E0C-8835-7AE625FD98FC}">
      <dgm:prSet/>
      <dgm:spPr/>
      <dgm:t>
        <a:bodyPr/>
        <a:lstStyle/>
        <a:p>
          <a:endParaRPr lang="en-US"/>
        </a:p>
      </dgm:t>
    </dgm:pt>
    <dgm:pt modelId="{E8DFA1E8-2A5C-4D4D-8420-FC2A8711AAF5}" type="sibTrans" cxnId="{C097D82C-ABD2-4E0C-8835-7AE625FD98FC}">
      <dgm:prSet/>
      <dgm:spPr/>
      <dgm:t>
        <a:bodyPr/>
        <a:lstStyle/>
        <a:p>
          <a:endParaRPr lang="en-US"/>
        </a:p>
      </dgm:t>
    </dgm:pt>
    <dgm:pt modelId="{7B409036-3443-4C87-A70C-FDA9847CD014}">
      <dgm:prSet/>
      <dgm:spPr/>
      <dgm:t>
        <a:bodyPr/>
        <a:lstStyle/>
        <a:p>
          <a:r>
            <a:rPr lang="en-US"/>
            <a:t>Word-of-mouth on the Web</a:t>
          </a:r>
        </a:p>
      </dgm:t>
    </dgm:pt>
    <dgm:pt modelId="{43C12804-F601-4EB8-BA59-0F274C2B8D90}" type="parTrans" cxnId="{361A785F-4C96-415C-A0C4-71C738A074FB}">
      <dgm:prSet/>
      <dgm:spPr/>
      <dgm:t>
        <a:bodyPr/>
        <a:lstStyle/>
        <a:p>
          <a:endParaRPr lang="en-US"/>
        </a:p>
      </dgm:t>
    </dgm:pt>
    <dgm:pt modelId="{E1E27EDA-6833-4C4C-9874-3CFEB599C538}" type="sibTrans" cxnId="{361A785F-4C96-415C-A0C4-71C738A074FB}">
      <dgm:prSet/>
      <dgm:spPr/>
      <dgm:t>
        <a:bodyPr/>
        <a:lstStyle/>
        <a:p>
          <a:endParaRPr lang="en-US"/>
        </a:p>
      </dgm:t>
    </dgm:pt>
    <dgm:pt modelId="{DABB50AC-1A20-4406-B11D-B1969B19F978}">
      <dgm:prSet/>
      <dgm:spPr/>
      <dgm:t>
        <a:bodyPr/>
        <a:lstStyle/>
        <a:p>
          <a:r>
            <a:rPr lang="en-US"/>
            <a:t>User-generated media: One can express opinions on anything in reviews, forums, discussion groups, blogs ... </a:t>
          </a:r>
        </a:p>
      </dgm:t>
    </dgm:pt>
    <dgm:pt modelId="{C6DCE400-4046-496A-B5AF-283238B388FC}" type="parTrans" cxnId="{FDAA767D-7693-410C-901F-6A8C3A7026BF}">
      <dgm:prSet/>
      <dgm:spPr/>
      <dgm:t>
        <a:bodyPr/>
        <a:lstStyle/>
        <a:p>
          <a:endParaRPr lang="en-US"/>
        </a:p>
      </dgm:t>
    </dgm:pt>
    <dgm:pt modelId="{5B57861F-5A04-44A0-AC46-7BD16518A61E}" type="sibTrans" cxnId="{FDAA767D-7693-410C-901F-6A8C3A7026BF}">
      <dgm:prSet/>
      <dgm:spPr/>
      <dgm:t>
        <a:bodyPr/>
        <a:lstStyle/>
        <a:p>
          <a:endParaRPr lang="en-US"/>
        </a:p>
      </dgm:t>
    </dgm:pt>
    <dgm:pt modelId="{65955FC3-621B-4DE2-8F64-83719FB51C8B}">
      <dgm:prSet/>
      <dgm:spPr/>
      <dgm:t>
        <a:bodyPr/>
        <a:lstStyle/>
        <a:p>
          <a:r>
            <a:rPr lang="en-US"/>
            <a:t>Opinions of global scale: No longer limited to:</a:t>
          </a:r>
        </a:p>
      </dgm:t>
    </dgm:pt>
    <dgm:pt modelId="{B3F92FC8-D2D7-47EB-A5B2-4480146BC282}" type="parTrans" cxnId="{7AB7CE14-114F-4B2A-9445-AF4CB639328B}">
      <dgm:prSet/>
      <dgm:spPr/>
      <dgm:t>
        <a:bodyPr/>
        <a:lstStyle/>
        <a:p>
          <a:endParaRPr lang="en-US"/>
        </a:p>
      </dgm:t>
    </dgm:pt>
    <dgm:pt modelId="{E1219E65-3C15-41C3-BF27-AC294AC7828B}" type="sibTrans" cxnId="{7AB7CE14-114F-4B2A-9445-AF4CB639328B}">
      <dgm:prSet/>
      <dgm:spPr/>
      <dgm:t>
        <a:bodyPr/>
        <a:lstStyle/>
        <a:p>
          <a:endParaRPr lang="en-US"/>
        </a:p>
      </dgm:t>
    </dgm:pt>
    <dgm:pt modelId="{3280359B-68AC-460C-827A-BAEB1DB7693B}">
      <dgm:prSet/>
      <dgm:spPr/>
      <dgm:t>
        <a:bodyPr/>
        <a:lstStyle/>
        <a:p>
          <a:r>
            <a:rPr lang="en-US"/>
            <a:t>Individuals: one’s circle of friends</a:t>
          </a:r>
        </a:p>
      </dgm:t>
    </dgm:pt>
    <dgm:pt modelId="{9F19A687-435C-470D-9876-3024ACD63E58}" type="parTrans" cxnId="{DEA1E1BC-D466-4B14-A285-02E2419A5A86}">
      <dgm:prSet/>
      <dgm:spPr/>
      <dgm:t>
        <a:bodyPr/>
        <a:lstStyle/>
        <a:p>
          <a:endParaRPr lang="en-US"/>
        </a:p>
      </dgm:t>
    </dgm:pt>
    <dgm:pt modelId="{025FC22D-2651-4DF1-A8D0-E6453A4E53F6}" type="sibTrans" cxnId="{DEA1E1BC-D466-4B14-A285-02E2419A5A86}">
      <dgm:prSet/>
      <dgm:spPr/>
      <dgm:t>
        <a:bodyPr/>
        <a:lstStyle/>
        <a:p>
          <a:endParaRPr lang="en-US"/>
        </a:p>
      </dgm:t>
    </dgm:pt>
    <dgm:pt modelId="{350DDC63-48A3-4C6C-ACCE-D2CA83ACBF82}">
      <dgm:prSet/>
      <dgm:spPr/>
      <dgm:t>
        <a:bodyPr/>
        <a:lstStyle/>
        <a:p>
          <a:r>
            <a:rPr lang="en-US"/>
            <a:t>Businesses: Small scale surveys, tiny focus groups, etc. </a:t>
          </a:r>
        </a:p>
      </dgm:t>
    </dgm:pt>
    <dgm:pt modelId="{061536BE-1358-45E8-8FBD-2A3B0C0BD1CA}" type="parTrans" cxnId="{CB654BA0-2751-4617-912A-E66CA2D49651}">
      <dgm:prSet/>
      <dgm:spPr/>
      <dgm:t>
        <a:bodyPr/>
        <a:lstStyle/>
        <a:p>
          <a:endParaRPr lang="en-US"/>
        </a:p>
      </dgm:t>
    </dgm:pt>
    <dgm:pt modelId="{70A50E85-A6DA-4B79-8355-1FBF121445BF}" type="sibTrans" cxnId="{CB654BA0-2751-4617-912A-E66CA2D49651}">
      <dgm:prSet/>
      <dgm:spPr/>
      <dgm:t>
        <a:bodyPr/>
        <a:lstStyle/>
        <a:p>
          <a:endParaRPr lang="en-US"/>
        </a:p>
      </dgm:t>
    </dgm:pt>
    <dgm:pt modelId="{3E8F900B-B90F-4A72-A73B-64F127A3A02C}" type="pres">
      <dgm:prSet presAssocID="{EB0A9E9D-3DCF-4B0D-9309-690FBD40C1C2}" presName="Name0" presStyleCnt="0">
        <dgm:presLayoutVars>
          <dgm:dir/>
          <dgm:animLvl val="lvl"/>
          <dgm:resizeHandles val="exact"/>
        </dgm:presLayoutVars>
      </dgm:prSet>
      <dgm:spPr/>
    </dgm:pt>
    <dgm:pt modelId="{887CC3E2-6881-402C-9D0E-179F4981AA50}" type="pres">
      <dgm:prSet presAssocID="{B5892061-C92F-45B1-A9BB-085FB0C3D2A3}" presName="linNode" presStyleCnt="0"/>
      <dgm:spPr/>
    </dgm:pt>
    <dgm:pt modelId="{FD6D3C96-5BC1-4938-9170-BB498DAA918E}" type="pres">
      <dgm:prSet presAssocID="{B5892061-C92F-45B1-A9BB-085FB0C3D2A3}" presName="parentText" presStyleLbl="alignNode1" presStyleIdx="0" presStyleCnt="2">
        <dgm:presLayoutVars>
          <dgm:chMax val="1"/>
          <dgm:bulletEnabled/>
        </dgm:presLayoutVars>
      </dgm:prSet>
      <dgm:spPr/>
    </dgm:pt>
    <dgm:pt modelId="{CC48F196-707F-4892-A8DB-8DAFB7E7639A}" type="pres">
      <dgm:prSet presAssocID="{B5892061-C92F-45B1-A9BB-085FB0C3D2A3}" presName="descendantText" presStyleLbl="alignAccFollowNode1" presStyleIdx="0" presStyleCnt="2">
        <dgm:presLayoutVars>
          <dgm:bulletEnabled/>
        </dgm:presLayoutVars>
      </dgm:prSet>
      <dgm:spPr/>
    </dgm:pt>
    <dgm:pt modelId="{2794C897-DEEB-496B-98F3-C3ACE7179712}" type="pres">
      <dgm:prSet presAssocID="{F44C6863-EFF1-499D-BD25-D4E137E9C35F}" presName="sp" presStyleCnt="0"/>
      <dgm:spPr/>
    </dgm:pt>
    <dgm:pt modelId="{5027E214-1306-4069-81CE-B927B18C1140}" type="pres">
      <dgm:prSet presAssocID="{7B409036-3443-4C87-A70C-FDA9847CD014}" presName="linNode" presStyleCnt="0"/>
      <dgm:spPr/>
    </dgm:pt>
    <dgm:pt modelId="{3A3274F1-D41B-40CA-8D7C-522BA70A3E12}" type="pres">
      <dgm:prSet presAssocID="{7B409036-3443-4C87-A70C-FDA9847CD014}" presName="parentText" presStyleLbl="alignNode1" presStyleIdx="1" presStyleCnt="2">
        <dgm:presLayoutVars>
          <dgm:chMax val="1"/>
          <dgm:bulletEnabled/>
        </dgm:presLayoutVars>
      </dgm:prSet>
      <dgm:spPr/>
    </dgm:pt>
    <dgm:pt modelId="{EB3B369C-CFB9-433D-B559-DA21D9C4C413}" type="pres">
      <dgm:prSet presAssocID="{7B409036-3443-4C87-A70C-FDA9847CD014}" presName="descendantText" presStyleLbl="alignAccFollowNode1" presStyleIdx="1" presStyleCnt="2">
        <dgm:presLayoutVars>
          <dgm:bulletEnabled/>
        </dgm:presLayoutVars>
      </dgm:prSet>
      <dgm:spPr/>
    </dgm:pt>
  </dgm:ptLst>
  <dgm:cxnLst>
    <dgm:cxn modelId="{A7BC3F04-B699-4D96-BB63-EE743E0E4686}" srcId="{38D17629-76EF-4FB4-8F24-C43D44E21638}" destId="{0493C784-F020-4D64-A0D2-804B2663272A}" srcOrd="0" destOrd="0" parTransId="{56B1F027-410E-4C7F-AED8-A1273397575D}" sibTransId="{B0E2F5A8-CFBE-4D75-8584-BDDFD50478C4}"/>
    <dgm:cxn modelId="{3511570A-6FE4-428C-ADC0-2FF22CE59435}" type="presOf" srcId="{DABB50AC-1A20-4406-B11D-B1969B19F978}" destId="{EB3B369C-CFB9-433D-B559-DA21D9C4C413}" srcOrd="0" destOrd="0" presId="urn:microsoft.com/office/officeart/2016/7/layout/VerticalSolidActionList"/>
    <dgm:cxn modelId="{7AB7CE14-114F-4B2A-9445-AF4CB639328B}" srcId="{7B409036-3443-4C87-A70C-FDA9847CD014}" destId="{65955FC3-621B-4DE2-8F64-83719FB51C8B}" srcOrd="1" destOrd="0" parTransId="{B3F92FC8-D2D7-47EB-A5B2-4480146BC282}" sibTransId="{E1219E65-3C15-41C3-BF27-AC294AC7828B}"/>
    <dgm:cxn modelId="{311F8622-873C-4C73-AAF0-361432068B83}" type="presOf" srcId="{65955FC3-621B-4DE2-8F64-83719FB51C8B}" destId="{EB3B369C-CFB9-433D-B559-DA21D9C4C413}" srcOrd="0" destOrd="1" presId="urn:microsoft.com/office/officeart/2016/7/layout/VerticalSolidActionList"/>
    <dgm:cxn modelId="{AA3C8528-E7B7-4EE8-AF72-D0556AA7F0B4}" type="presOf" srcId="{5CC36FEB-E3CB-4E87-9136-D8C56BD02AE3}" destId="{CC48F196-707F-4892-A8DB-8DAFB7E7639A}" srcOrd="0" destOrd="0" presId="urn:microsoft.com/office/officeart/2016/7/layout/VerticalSolidActionList"/>
    <dgm:cxn modelId="{C097D82C-ABD2-4E0C-8835-7AE625FD98FC}" srcId="{38D17629-76EF-4FB4-8F24-C43D44E21638}" destId="{3DEC27FE-E419-46C1-8F91-346A2C9776D7}" srcOrd="1" destOrd="0" parTransId="{565096C7-E977-4E98-ABF1-4B8BA347CBA2}" sibTransId="{E8DFA1E8-2A5C-4D4D-8420-FC2A8711AAF5}"/>
    <dgm:cxn modelId="{94D23B2E-EB1F-4ED2-A8B1-CA961B081DC2}" type="presOf" srcId="{7B409036-3443-4C87-A70C-FDA9847CD014}" destId="{3A3274F1-D41B-40CA-8D7C-522BA70A3E12}" srcOrd="0" destOrd="0" presId="urn:microsoft.com/office/officeart/2016/7/layout/VerticalSolidActionList"/>
    <dgm:cxn modelId="{9C6B2C39-0907-4340-A3CE-6371DCD01C24}" type="presOf" srcId="{38D17629-76EF-4FB4-8F24-C43D44E21638}" destId="{CC48F196-707F-4892-A8DB-8DAFB7E7639A}" srcOrd="0" destOrd="1" presId="urn:microsoft.com/office/officeart/2016/7/layout/VerticalSolidActionList"/>
    <dgm:cxn modelId="{361A785F-4C96-415C-A0C4-71C738A074FB}" srcId="{EB0A9E9D-3DCF-4B0D-9309-690FBD40C1C2}" destId="{7B409036-3443-4C87-A70C-FDA9847CD014}" srcOrd="1" destOrd="0" parTransId="{43C12804-F601-4EB8-BA59-0F274C2B8D90}" sibTransId="{E1E27EDA-6833-4C4C-9874-3CFEB599C538}"/>
    <dgm:cxn modelId="{AFF7AC45-03C1-4FD1-A2E3-648CD24895C7}" type="presOf" srcId="{350DDC63-48A3-4C6C-ACCE-D2CA83ACBF82}" destId="{EB3B369C-CFB9-433D-B559-DA21D9C4C413}" srcOrd="0" destOrd="3" presId="urn:microsoft.com/office/officeart/2016/7/layout/VerticalSolidActionList"/>
    <dgm:cxn modelId="{FDAA767D-7693-410C-901F-6A8C3A7026BF}" srcId="{7B409036-3443-4C87-A70C-FDA9847CD014}" destId="{DABB50AC-1A20-4406-B11D-B1969B19F978}" srcOrd="0" destOrd="0" parTransId="{C6DCE400-4046-496A-B5AF-283238B388FC}" sibTransId="{5B57861F-5A04-44A0-AC46-7BD16518A61E}"/>
    <dgm:cxn modelId="{DE55FC85-DA64-4A54-9C70-C4AE713A962D}" type="presOf" srcId="{EB0A9E9D-3DCF-4B0D-9309-690FBD40C1C2}" destId="{3E8F900B-B90F-4A72-A73B-64F127A3A02C}" srcOrd="0" destOrd="0" presId="urn:microsoft.com/office/officeart/2016/7/layout/VerticalSolidActionList"/>
    <dgm:cxn modelId="{CA221595-0FB8-459A-8401-F441289DCD15}" type="presOf" srcId="{3DEC27FE-E419-46C1-8F91-346A2C9776D7}" destId="{CC48F196-707F-4892-A8DB-8DAFB7E7639A}" srcOrd="0" destOrd="3" presId="urn:microsoft.com/office/officeart/2016/7/layout/VerticalSolidActionList"/>
    <dgm:cxn modelId="{4ED1919A-62F0-4E94-BDA1-01C75F1B5EAE}" srcId="{B5892061-C92F-45B1-A9BB-085FB0C3D2A3}" destId="{38D17629-76EF-4FB4-8F24-C43D44E21638}" srcOrd="1" destOrd="0" parTransId="{744B3FEA-E190-4A07-8347-1BCC5B15AD53}" sibTransId="{59871E81-AF4B-4054-BCD8-9BED58BCDE67}"/>
    <dgm:cxn modelId="{CB654BA0-2751-4617-912A-E66CA2D49651}" srcId="{65955FC3-621B-4DE2-8F64-83719FB51C8B}" destId="{350DDC63-48A3-4C6C-ACCE-D2CA83ACBF82}" srcOrd="1" destOrd="0" parTransId="{061536BE-1358-45E8-8FBD-2A3B0C0BD1CA}" sibTransId="{70A50E85-A6DA-4B79-8355-1FBF121445BF}"/>
    <dgm:cxn modelId="{DEA1E1BC-D466-4B14-A285-02E2419A5A86}" srcId="{65955FC3-621B-4DE2-8F64-83719FB51C8B}" destId="{3280359B-68AC-460C-827A-BAEB1DB7693B}" srcOrd="0" destOrd="0" parTransId="{9F19A687-435C-470D-9876-3024ACD63E58}" sibTransId="{025FC22D-2651-4DF1-A8D0-E6453A4E53F6}"/>
    <dgm:cxn modelId="{D0BF7CCC-312F-485E-80F1-C8787D99F2D8}" type="presOf" srcId="{3280359B-68AC-460C-827A-BAEB1DB7693B}" destId="{EB3B369C-CFB9-433D-B559-DA21D9C4C413}" srcOrd="0" destOrd="2" presId="urn:microsoft.com/office/officeart/2016/7/layout/VerticalSolidActionList"/>
    <dgm:cxn modelId="{7D7A54D5-BC7F-4E8D-A07F-2AFB23249B3C}" type="presOf" srcId="{B5892061-C92F-45B1-A9BB-085FB0C3D2A3}" destId="{FD6D3C96-5BC1-4938-9170-BB498DAA918E}" srcOrd="0" destOrd="0" presId="urn:microsoft.com/office/officeart/2016/7/layout/VerticalSolidActionList"/>
    <dgm:cxn modelId="{C9C2F0DB-ED03-480E-BAA3-998E75FC45B2}" type="presOf" srcId="{0493C784-F020-4D64-A0D2-804B2663272A}" destId="{CC48F196-707F-4892-A8DB-8DAFB7E7639A}" srcOrd="0" destOrd="2" presId="urn:microsoft.com/office/officeart/2016/7/layout/VerticalSolidActionList"/>
    <dgm:cxn modelId="{A89B1EE2-68B8-4BF1-B59D-247608531EDE}" srcId="{B5892061-C92F-45B1-A9BB-085FB0C3D2A3}" destId="{5CC36FEB-E3CB-4E87-9136-D8C56BD02AE3}" srcOrd="0" destOrd="0" parTransId="{4CDD60BF-A3A1-47F3-A5ED-5E34AA4DA89F}" sibTransId="{804D5761-DFB4-4905-B324-E3130BA08D91}"/>
    <dgm:cxn modelId="{1DD14BEF-7705-427F-9F68-F62D508F6228}" srcId="{EB0A9E9D-3DCF-4B0D-9309-690FBD40C1C2}" destId="{B5892061-C92F-45B1-A9BB-085FB0C3D2A3}" srcOrd="0" destOrd="0" parTransId="{69B61280-5493-42FB-B16F-B3EDD2EE216F}" sibTransId="{F44C6863-EFF1-499D-BD25-D4E137E9C35F}"/>
    <dgm:cxn modelId="{F9BB8588-4F5F-4225-848A-01ADB971E08F}" type="presParOf" srcId="{3E8F900B-B90F-4A72-A73B-64F127A3A02C}" destId="{887CC3E2-6881-402C-9D0E-179F4981AA50}" srcOrd="0" destOrd="0" presId="urn:microsoft.com/office/officeart/2016/7/layout/VerticalSolidActionList"/>
    <dgm:cxn modelId="{07376B26-DFC9-41A2-97CF-5E6FAAF9F95C}" type="presParOf" srcId="{887CC3E2-6881-402C-9D0E-179F4981AA50}" destId="{FD6D3C96-5BC1-4938-9170-BB498DAA918E}" srcOrd="0" destOrd="0" presId="urn:microsoft.com/office/officeart/2016/7/layout/VerticalSolidActionList"/>
    <dgm:cxn modelId="{9A627080-0BE0-42E0-98C9-D480394961BF}" type="presParOf" srcId="{887CC3E2-6881-402C-9D0E-179F4981AA50}" destId="{CC48F196-707F-4892-A8DB-8DAFB7E7639A}" srcOrd="1" destOrd="0" presId="urn:microsoft.com/office/officeart/2016/7/layout/VerticalSolidActionList"/>
    <dgm:cxn modelId="{4166B4D3-3D97-4960-AD82-3D99FD6F0FB6}" type="presParOf" srcId="{3E8F900B-B90F-4A72-A73B-64F127A3A02C}" destId="{2794C897-DEEB-496B-98F3-C3ACE7179712}" srcOrd="1" destOrd="0" presId="urn:microsoft.com/office/officeart/2016/7/layout/VerticalSolidActionList"/>
    <dgm:cxn modelId="{3ACC7423-3868-44C7-BE71-25DF88D2EA31}" type="presParOf" srcId="{3E8F900B-B90F-4A72-A73B-64F127A3A02C}" destId="{5027E214-1306-4069-81CE-B927B18C1140}" srcOrd="2" destOrd="0" presId="urn:microsoft.com/office/officeart/2016/7/layout/VerticalSolidActionList"/>
    <dgm:cxn modelId="{6DFD086A-CF33-4533-A9B4-CF9A8C9B31CB}" type="presParOf" srcId="{5027E214-1306-4069-81CE-B927B18C1140}" destId="{3A3274F1-D41B-40CA-8D7C-522BA70A3E12}" srcOrd="0" destOrd="0" presId="urn:microsoft.com/office/officeart/2016/7/layout/VerticalSolidActionList"/>
    <dgm:cxn modelId="{1D805AB6-4C06-4E67-8E2B-2EC53B1813BF}" type="presParOf" srcId="{5027E214-1306-4069-81CE-B927B18C1140}" destId="{EB3B369C-CFB9-433D-B559-DA21D9C4C41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5E67FC-546D-4B47-A269-E04B8B732D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7F2145-A561-4E10-A34B-A914634D9DA7}">
      <dgm:prSet/>
      <dgm:spPr/>
      <dgm:t>
        <a:bodyPr/>
        <a:lstStyle/>
        <a:p>
          <a:r>
            <a:rPr lang="en-US"/>
            <a:t>• Movie: is this review positive or negative? </a:t>
          </a:r>
        </a:p>
      </dgm:t>
    </dgm:pt>
    <dgm:pt modelId="{E9106B10-697F-4FD7-8C79-AD74CD5E83EF}" type="parTrans" cxnId="{F648BE97-1411-4207-BA03-09347825486F}">
      <dgm:prSet/>
      <dgm:spPr/>
      <dgm:t>
        <a:bodyPr/>
        <a:lstStyle/>
        <a:p>
          <a:endParaRPr lang="en-US"/>
        </a:p>
      </dgm:t>
    </dgm:pt>
    <dgm:pt modelId="{72306ABD-964A-42B4-B914-3C53446DF07E}" type="sibTrans" cxnId="{F648BE97-1411-4207-BA03-09347825486F}">
      <dgm:prSet/>
      <dgm:spPr/>
      <dgm:t>
        <a:bodyPr/>
        <a:lstStyle/>
        <a:p>
          <a:endParaRPr lang="en-US"/>
        </a:p>
      </dgm:t>
    </dgm:pt>
    <dgm:pt modelId="{A203AF10-DF8D-430E-8FD1-C813EA26FECB}">
      <dgm:prSet/>
      <dgm:spPr/>
      <dgm:t>
        <a:bodyPr/>
        <a:lstStyle/>
        <a:p>
          <a:r>
            <a:rPr lang="en-US"/>
            <a:t>• Products: what do people think about the new iPhone?</a:t>
          </a:r>
        </a:p>
      </dgm:t>
    </dgm:pt>
    <dgm:pt modelId="{F1D081C9-D247-4EF8-8F13-B3BD1C2B4E27}" type="parTrans" cxnId="{2BAF7800-FD29-4522-B6F1-386AB829B91C}">
      <dgm:prSet/>
      <dgm:spPr/>
      <dgm:t>
        <a:bodyPr/>
        <a:lstStyle/>
        <a:p>
          <a:endParaRPr lang="en-US"/>
        </a:p>
      </dgm:t>
    </dgm:pt>
    <dgm:pt modelId="{9D60C323-27AA-4D73-8655-091EC62C2D50}" type="sibTrans" cxnId="{2BAF7800-FD29-4522-B6F1-386AB829B91C}">
      <dgm:prSet/>
      <dgm:spPr/>
      <dgm:t>
        <a:bodyPr/>
        <a:lstStyle/>
        <a:p>
          <a:endParaRPr lang="en-US"/>
        </a:p>
      </dgm:t>
    </dgm:pt>
    <dgm:pt modelId="{4492A3F4-8464-47FB-B257-AF61A4FDB92E}">
      <dgm:prSet/>
      <dgm:spPr/>
      <dgm:t>
        <a:bodyPr/>
        <a:lstStyle/>
        <a:p>
          <a:r>
            <a:rPr lang="en-US"/>
            <a:t>• Public sentiment: how is consumer confidence? Is despair increasing?</a:t>
          </a:r>
        </a:p>
      </dgm:t>
    </dgm:pt>
    <dgm:pt modelId="{9B69FA6D-F6A2-41F3-AA9A-44713D9D7B6F}" type="parTrans" cxnId="{CE94A0EB-93A5-4AE6-B4A8-B55D9383F006}">
      <dgm:prSet/>
      <dgm:spPr/>
      <dgm:t>
        <a:bodyPr/>
        <a:lstStyle/>
        <a:p>
          <a:endParaRPr lang="en-US"/>
        </a:p>
      </dgm:t>
    </dgm:pt>
    <dgm:pt modelId="{215B6D48-6987-4E21-86CA-00B2E4B61F33}" type="sibTrans" cxnId="{CE94A0EB-93A5-4AE6-B4A8-B55D9383F006}">
      <dgm:prSet/>
      <dgm:spPr/>
      <dgm:t>
        <a:bodyPr/>
        <a:lstStyle/>
        <a:p>
          <a:endParaRPr lang="en-US"/>
        </a:p>
      </dgm:t>
    </dgm:pt>
    <dgm:pt modelId="{BF7DF76C-42F0-41D2-BF36-C7311C6B8FD7}">
      <dgm:prSet/>
      <dgm:spPr/>
      <dgm:t>
        <a:bodyPr/>
        <a:lstStyle/>
        <a:p>
          <a:r>
            <a:rPr lang="en-US"/>
            <a:t>• Politics: what do people think about this candidate or issue? </a:t>
          </a:r>
        </a:p>
      </dgm:t>
    </dgm:pt>
    <dgm:pt modelId="{B9F1F114-2912-4B7D-BB77-35094B008BCF}" type="parTrans" cxnId="{437C1D99-21B3-4B98-B332-D85299D5EC19}">
      <dgm:prSet/>
      <dgm:spPr/>
      <dgm:t>
        <a:bodyPr/>
        <a:lstStyle/>
        <a:p>
          <a:endParaRPr lang="en-US"/>
        </a:p>
      </dgm:t>
    </dgm:pt>
    <dgm:pt modelId="{25840B1C-2C91-4932-8B84-469039AD9C29}" type="sibTrans" cxnId="{437C1D99-21B3-4B98-B332-D85299D5EC19}">
      <dgm:prSet/>
      <dgm:spPr/>
      <dgm:t>
        <a:bodyPr/>
        <a:lstStyle/>
        <a:p>
          <a:endParaRPr lang="en-US"/>
        </a:p>
      </dgm:t>
    </dgm:pt>
    <dgm:pt modelId="{162D4365-9653-450F-9C5A-0186B004F589}">
      <dgm:prSet/>
      <dgm:spPr/>
      <dgm:t>
        <a:bodyPr/>
        <a:lstStyle/>
        <a:p>
          <a:r>
            <a:rPr lang="en-US"/>
            <a:t>• Prediction: predict election outcomes or market trends from sentiment</a:t>
          </a:r>
        </a:p>
      </dgm:t>
    </dgm:pt>
    <dgm:pt modelId="{67D283BB-667E-4A11-8A64-B91AD495796E}" type="parTrans" cxnId="{176C8B41-884D-4D21-9542-9D6DD7F1138D}">
      <dgm:prSet/>
      <dgm:spPr/>
      <dgm:t>
        <a:bodyPr/>
        <a:lstStyle/>
        <a:p>
          <a:endParaRPr lang="en-US"/>
        </a:p>
      </dgm:t>
    </dgm:pt>
    <dgm:pt modelId="{C28A3190-C9FA-485C-82F9-5B7644F8220F}" type="sibTrans" cxnId="{176C8B41-884D-4D21-9542-9D6DD7F1138D}">
      <dgm:prSet/>
      <dgm:spPr/>
      <dgm:t>
        <a:bodyPr/>
        <a:lstStyle/>
        <a:p>
          <a:endParaRPr lang="en-US"/>
        </a:p>
      </dgm:t>
    </dgm:pt>
    <dgm:pt modelId="{25EDBE21-57B6-4A2A-A362-81B80B389B59}" type="pres">
      <dgm:prSet presAssocID="{205E67FC-546D-4B47-A269-E04B8B732DF0}" presName="root" presStyleCnt="0">
        <dgm:presLayoutVars>
          <dgm:dir/>
          <dgm:resizeHandles val="exact"/>
        </dgm:presLayoutVars>
      </dgm:prSet>
      <dgm:spPr/>
    </dgm:pt>
    <dgm:pt modelId="{924F0051-2062-4D78-A24F-0D9152F4389A}" type="pres">
      <dgm:prSet presAssocID="{AA7F2145-A561-4E10-A34B-A914634D9DA7}" presName="compNode" presStyleCnt="0"/>
      <dgm:spPr/>
    </dgm:pt>
    <dgm:pt modelId="{6229E002-7055-4DEB-82B8-0B8A9E54D58A}" type="pres">
      <dgm:prSet presAssocID="{AA7F2145-A561-4E10-A34B-A914634D9DA7}" presName="bgRect" presStyleLbl="bgShp" presStyleIdx="0" presStyleCnt="5"/>
      <dgm:spPr/>
    </dgm:pt>
    <dgm:pt modelId="{16219F9A-D064-4B69-9B30-D9699584CFB4}" type="pres">
      <dgm:prSet presAssocID="{AA7F2145-A561-4E10-A34B-A914634D9D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Solid Fill"/>
        </a:ext>
      </dgm:extLst>
    </dgm:pt>
    <dgm:pt modelId="{74B4F482-B061-44F5-9BE2-F18893EBAE2D}" type="pres">
      <dgm:prSet presAssocID="{AA7F2145-A561-4E10-A34B-A914634D9DA7}" presName="spaceRect" presStyleCnt="0"/>
      <dgm:spPr/>
    </dgm:pt>
    <dgm:pt modelId="{87DA2DA6-5938-475A-BD17-2534D974EA5C}" type="pres">
      <dgm:prSet presAssocID="{AA7F2145-A561-4E10-A34B-A914634D9DA7}" presName="parTx" presStyleLbl="revTx" presStyleIdx="0" presStyleCnt="5">
        <dgm:presLayoutVars>
          <dgm:chMax val="0"/>
          <dgm:chPref val="0"/>
        </dgm:presLayoutVars>
      </dgm:prSet>
      <dgm:spPr/>
    </dgm:pt>
    <dgm:pt modelId="{E4421A33-801C-46B1-8D63-ABFA3E7BB4FF}" type="pres">
      <dgm:prSet presAssocID="{72306ABD-964A-42B4-B914-3C53446DF07E}" presName="sibTrans" presStyleCnt="0"/>
      <dgm:spPr/>
    </dgm:pt>
    <dgm:pt modelId="{03149F69-F54D-4C0A-A0B2-C4ABB54EEF3A}" type="pres">
      <dgm:prSet presAssocID="{A203AF10-DF8D-430E-8FD1-C813EA26FECB}" presName="compNode" presStyleCnt="0"/>
      <dgm:spPr/>
    </dgm:pt>
    <dgm:pt modelId="{81D969A0-DBD4-45B2-ADF7-F85ED787C96D}" type="pres">
      <dgm:prSet presAssocID="{A203AF10-DF8D-430E-8FD1-C813EA26FECB}" presName="bgRect" presStyleLbl="bgShp" presStyleIdx="1" presStyleCnt="5"/>
      <dgm:spPr/>
    </dgm:pt>
    <dgm:pt modelId="{4A0387EB-2D6A-4A22-924E-DA158B5741E9}" type="pres">
      <dgm:prSet presAssocID="{A203AF10-DF8D-430E-8FD1-C813EA26FE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FB51FF46-23C0-4FED-9A2E-151223EA064D}" type="pres">
      <dgm:prSet presAssocID="{A203AF10-DF8D-430E-8FD1-C813EA26FECB}" presName="spaceRect" presStyleCnt="0"/>
      <dgm:spPr/>
    </dgm:pt>
    <dgm:pt modelId="{25D0C842-97E3-4487-A5E5-947CCDDCCDF1}" type="pres">
      <dgm:prSet presAssocID="{A203AF10-DF8D-430E-8FD1-C813EA26FECB}" presName="parTx" presStyleLbl="revTx" presStyleIdx="1" presStyleCnt="5">
        <dgm:presLayoutVars>
          <dgm:chMax val="0"/>
          <dgm:chPref val="0"/>
        </dgm:presLayoutVars>
      </dgm:prSet>
      <dgm:spPr/>
    </dgm:pt>
    <dgm:pt modelId="{09D9FF61-E30B-44E7-84C8-9FFF8C9F3455}" type="pres">
      <dgm:prSet presAssocID="{9D60C323-27AA-4D73-8655-091EC62C2D50}" presName="sibTrans" presStyleCnt="0"/>
      <dgm:spPr/>
    </dgm:pt>
    <dgm:pt modelId="{102C5556-CD16-4FC9-AF10-67BFC0B6F49C}" type="pres">
      <dgm:prSet presAssocID="{4492A3F4-8464-47FB-B257-AF61A4FDB92E}" presName="compNode" presStyleCnt="0"/>
      <dgm:spPr/>
    </dgm:pt>
    <dgm:pt modelId="{25F774DF-52A4-4BEC-BD75-829FB0A99274}" type="pres">
      <dgm:prSet presAssocID="{4492A3F4-8464-47FB-B257-AF61A4FDB92E}" presName="bgRect" presStyleLbl="bgShp" presStyleIdx="2" presStyleCnt="5"/>
      <dgm:spPr/>
    </dgm:pt>
    <dgm:pt modelId="{96D14650-3481-465F-BDC9-85F9D7F11660}" type="pres">
      <dgm:prSet presAssocID="{4492A3F4-8464-47FB-B257-AF61A4FDB92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ECB1E8EE-FBCC-4463-BB3A-D280752A947C}" type="pres">
      <dgm:prSet presAssocID="{4492A3F4-8464-47FB-B257-AF61A4FDB92E}" presName="spaceRect" presStyleCnt="0"/>
      <dgm:spPr/>
    </dgm:pt>
    <dgm:pt modelId="{7CBF2C1B-EB18-4C66-AD58-D1D3E0FA94E0}" type="pres">
      <dgm:prSet presAssocID="{4492A3F4-8464-47FB-B257-AF61A4FDB92E}" presName="parTx" presStyleLbl="revTx" presStyleIdx="2" presStyleCnt="5">
        <dgm:presLayoutVars>
          <dgm:chMax val="0"/>
          <dgm:chPref val="0"/>
        </dgm:presLayoutVars>
      </dgm:prSet>
      <dgm:spPr/>
    </dgm:pt>
    <dgm:pt modelId="{79C4D993-5901-497F-9DE6-0AD299B2EDE8}" type="pres">
      <dgm:prSet presAssocID="{215B6D48-6987-4E21-86CA-00B2E4B61F33}" presName="sibTrans" presStyleCnt="0"/>
      <dgm:spPr/>
    </dgm:pt>
    <dgm:pt modelId="{FBA91992-C3C0-4F17-9DC8-3BD4F061B047}" type="pres">
      <dgm:prSet presAssocID="{BF7DF76C-42F0-41D2-BF36-C7311C6B8FD7}" presName="compNode" presStyleCnt="0"/>
      <dgm:spPr/>
    </dgm:pt>
    <dgm:pt modelId="{8294711A-A8DA-4B58-8C83-83A8774F628D}" type="pres">
      <dgm:prSet presAssocID="{BF7DF76C-42F0-41D2-BF36-C7311C6B8FD7}" presName="bgRect" presStyleLbl="bgShp" presStyleIdx="3" presStyleCnt="5"/>
      <dgm:spPr/>
    </dgm:pt>
    <dgm:pt modelId="{638AB2CE-5FC7-47C1-BCC8-4FB3A63E7068}" type="pres">
      <dgm:prSet presAssocID="{BF7DF76C-42F0-41D2-BF36-C7311C6B8F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 mark"/>
        </a:ext>
      </dgm:extLst>
    </dgm:pt>
    <dgm:pt modelId="{449EA04C-ADA5-49EF-B149-CDE2BEA39F6D}" type="pres">
      <dgm:prSet presAssocID="{BF7DF76C-42F0-41D2-BF36-C7311C6B8FD7}" presName="spaceRect" presStyleCnt="0"/>
      <dgm:spPr/>
    </dgm:pt>
    <dgm:pt modelId="{243149B1-A3B1-4F1B-B24C-2B2437754286}" type="pres">
      <dgm:prSet presAssocID="{BF7DF76C-42F0-41D2-BF36-C7311C6B8FD7}" presName="parTx" presStyleLbl="revTx" presStyleIdx="3" presStyleCnt="5">
        <dgm:presLayoutVars>
          <dgm:chMax val="0"/>
          <dgm:chPref val="0"/>
        </dgm:presLayoutVars>
      </dgm:prSet>
      <dgm:spPr/>
    </dgm:pt>
    <dgm:pt modelId="{4F985A05-6F40-485E-9E38-67D9BB90BAC1}" type="pres">
      <dgm:prSet presAssocID="{25840B1C-2C91-4932-8B84-469039AD9C29}" presName="sibTrans" presStyleCnt="0"/>
      <dgm:spPr/>
    </dgm:pt>
    <dgm:pt modelId="{A254F980-D126-48CB-B5F9-13A87F0CAB21}" type="pres">
      <dgm:prSet presAssocID="{162D4365-9653-450F-9C5A-0186B004F589}" presName="compNode" presStyleCnt="0"/>
      <dgm:spPr/>
    </dgm:pt>
    <dgm:pt modelId="{71C874FC-FA1F-4924-B193-C01C9114FB1B}" type="pres">
      <dgm:prSet presAssocID="{162D4365-9653-450F-9C5A-0186B004F589}" presName="bgRect" presStyleLbl="bgShp" presStyleIdx="4" presStyleCnt="5"/>
      <dgm:spPr/>
    </dgm:pt>
    <dgm:pt modelId="{135CCCF8-A898-470A-8E9A-DE845EE33A53}" type="pres">
      <dgm:prSet presAssocID="{162D4365-9653-450F-9C5A-0186B004F5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71B78302-35B8-45B0-B3A7-3B0C19F965C1}" type="pres">
      <dgm:prSet presAssocID="{162D4365-9653-450F-9C5A-0186B004F589}" presName="spaceRect" presStyleCnt="0"/>
      <dgm:spPr/>
    </dgm:pt>
    <dgm:pt modelId="{9FF7759F-ABF8-41AB-B948-CC4F0A7297BF}" type="pres">
      <dgm:prSet presAssocID="{162D4365-9653-450F-9C5A-0186B004F589}" presName="parTx" presStyleLbl="revTx" presStyleIdx="4" presStyleCnt="5">
        <dgm:presLayoutVars>
          <dgm:chMax val="0"/>
          <dgm:chPref val="0"/>
        </dgm:presLayoutVars>
      </dgm:prSet>
      <dgm:spPr/>
    </dgm:pt>
  </dgm:ptLst>
  <dgm:cxnLst>
    <dgm:cxn modelId="{2BAF7800-FD29-4522-B6F1-386AB829B91C}" srcId="{205E67FC-546D-4B47-A269-E04B8B732DF0}" destId="{A203AF10-DF8D-430E-8FD1-C813EA26FECB}" srcOrd="1" destOrd="0" parTransId="{F1D081C9-D247-4EF8-8F13-B3BD1C2B4E27}" sibTransId="{9D60C323-27AA-4D73-8655-091EC62C2D50}"/>
    <dgm:cxn modelId="{B9B9721D-BC38-4F91-B89D-D6608CC4578F}" type="presOf" srcId="{162D4365-9653-450F-9C5A-0186B004F589}" destId="{9FF7759F-ABF8-41AB-B948-CC4F0A7297BF}" srcOrd="0" destOrd="0" presId="urn:microsoft.com/office/officeart/2018/2/layout/IconVerticalSolidList"/>
    <dgm:cxn modelId="{0D652124-FE28-4F73-846C-C3F9722822AF}" type="presOf" srcId="{BF7DF76C-42F0-41D2-BF36-C7311C6B8FD7}" destId="{243149B1-A3B1-4F1B-B24C-2B2437754286}" srcOrd="0" destOrd="0" presId="urn:microsoft.com/office/officeart/2018/2/layout/IconVerticalSolidList"/>
    <dgm:cxn modelId="{176C8B41-884D-4D21-9542-9D6DD7F1138D}" srcId="{205E67FC-546D-4B47-A269-E04B8B732DF0}" destId="{162D4365-9653-450F-9C5A-0186B004F589}" srcOrd="4" destOrd="0" parTransId="{67D283BB-667E-4A11-8A64-B91AD495796E}" sibTransId="{C28A3190-C9FA-485C-82F9-5B7644F8220F}"/>
    <dgm:cxn modelId="{F648BE97-1411-4207-BA03-09347825486F}" srcId="{205E67FC-546D-4B47-A269-E04B8B732DF0}" destId="{AA7F2145-A561-4E10-A34B-A914634D9DA7}" srcOrd="0" destOrd="0" parTransId="{E9106B10-697F-4FD7-8C79-AD74CD5E83EF}" sibTransId="{72306ABD-964A-42B4-B914-3C53446DF07E}"/>
    <dgm:cxn modelId="{437C1D99-21B3-4B98-B332-D85299D5EC19}" srcId="{205E67FC-546D-4B47-A269-E04B8B732DF0}" destId="{BF7DF76C-42F0-41D2-BF36-C7311C6B8FD7}" srcOrd="3" destOrd="0" parTransId="{B9F1F114-2912-4B7D-BB77-35094B008BCF}" sibTransId="{25840B1C-2C91-4932-8B84-469039AD9C29}"/>
    <dgm:cxn modelId="{FE5043CC-EBE7-4BDE-B57F-672490C198C2}" type="presOf" srcId="{A203AF10-DF8D-430E-8FD1-C813EA26FECB}" destId="{25D0C842-97E3-4487-A5E5-947CCDDCCDF1}" srcOrd="0" destOrd="0" presId="urn:microsoft.com/office/officeart/2018/2/layout/IconVerticalSolidList"/>
    <dgm:cxn modelId="{5F2860D4-C9EF-4C53-BDFD-53AFD8795CC7}" type="presOf" srcId="{AA7F2145-A561-4E10-A34B-A914634D9DA7}" destId="{87DA2DA6-5938-475A-BD17-2534D974EA5C}" srcOrd="0" destOrd="0" presId="urn:microsoft.com/office/officeart/2018/2/layout/IconVerticalSolidList"/>
    <dgm:cxn modelId="{884955E5-00F3-4FC3-903C-6946FA237E1D}" type="presOf" srcId="{4492A3F4-8464-47FB-B257-AF61A4FDB92E}" destId="{7CBF2C1B-EB18-4C66-AD58-D1D3E0FA94E0}" srcOrd="0" destOrd="0" presId="urn:microsoft.com/office/officeart/2018/2/layout/IconVerticalSolidList"/>
    <dgm:cxn modelId="{C92E12E9-D66E-4DBF-BC65-82547C32EDAC}" type="presOf" srcId="{205E67FC-546D-4B47-A269-E04B8B732DF0}" destId="{25EDBE21-57B6-4A2A-A362-81B80B389B59}" srcOrd="0" destOrd="0" presId="urn:microsoft.com/office/officeart/2018/2/layout/IconVerticalSolidList"/>
    <dgm:cxn modelId="{CE94A0EB-93A5-4AE6-B4A8-B55D9383F006}" srcId="{205E67FC-546D-4B47-A269-E04B8B732DF0}" destId="{4492A3F4-8464-47FB-B257-AF61A4FDB92E}" srcOrd="2" destOrd="0" parTransId="{9B69FA6D-F6A2-41F3-AA9A-44713D9D7B6F}" sibTransId="{215B6D48-6987-4E21-86CA-00B2E4B61F33}"/>
    <dgm:cxn modelId="{53B3EE0B-B4F7-4C2E-AAFC-026E05F037ED}" type="presParOf" srcId="{25EDBE21-57B6-4A2A-A362-81B80B389B59}" destId="{924F0051-2062-4D78-A24F-0D9152F4389A}" srcOrd="0" destOrd="0" presId="urn:microsoft.com/office/officeart/2018/2/layout/IconVerticalSolidList"/>
    <dgm:cxn modelId="{4492CFFE-D209-479B-87B7-E9584EEBDFF4}" type="presParOf" srcId="{924F0051-2062-4D78-A24F-0D9152F4389A}" destId="{6229E002-7055-4DEB-82B8-0B8A9E54D58A}" srcOrd="0" destOrd="0" presId="urn:microsoft.com/office/officeart/2018/2/layout/IconVerticalSolidList"/>
    <dgm:cxn modelId="{45082A73-49A5-40C5-9F8E-CB9A8B3FDF15}" type="presParOf" srcId="{924F0051-2062-4D78-A24F-0D9152F4389A}" destId="{16219F9A-D064-4B69-9B30-D9699584CFB4}" srcOrd="1" destOrd="0" presId="urn:microsoft.com/office/officeart/2018/2/layout/IconVerticalSolidList"/>
    <dgm:cxn modelId="{C47F6BE8-81C8-4EF2-9073-38F0F72EEEA9}" type="presParOf" srcId="{924F0051-2062-4D78-A24F-0D9152F4389A}" destId="{74B4F482-B061-44F5-9BE2-F18893EBAE2D}" srcOrd="2" destOrd="0" presId="urn:microsoft.com/office/officeart/2018/2/layout/IconVerticalSolidList"/>
    <dgm:cxn modelId="{AAA9E198-6A8A-49F9-B454-CC39CB251034}" type="presParOf" srcId="{924F0051-2062-4D78-A24F-0D9152F4389A}" destId="{87DA2DA6-5938-475A-BD17-2534D974EA5C}" srcOrd="3" destOrd="0" presId="urn:microsoft.com/office/officeart/2018/2/layout/IconVerticalSolidList"/>
    <dgm:cxn modelId="{A428D322-5558-4143-8072-57503F0EBFFB}" type="presParOf" srcId="{25EDBE21-57B6-4A2A-A362-81B80B389B59}" destId="{E4421A33-801C-46B1-8D63-ABFA3E7BB4FF}" srcOrd="1" destOrd="0" presId="urn:microsoft.com/office/officeart/2018/2/layout/IconVerticalSolidList"/>
    <dgm:cxn modelId="{91118542-81D8-4D9C-9D2C-CFF617229EF7}" type="presParOf" srcId="{25EDBE21-57B6-4A2A-A362-81B80B389B59}" destId="{03149F69-F54D-4C0A-A0B2-C4ABB54EEF3A}" srcOrd="2" destOrd="0" presId="urn:microsoft.com/office/officeart/2018/2/layout/IconVerticalSolidList"/>
    <dgm:cxn modelId="{C592AE6B-19B2-4DC3-855C-46DA838038D8}" type="presParOf" srcId="{03149F69-F54D-4C0A-A0B2-C4ABB54EEF3A}" destId="{81D969A0-DBD4-45B2-ADF7-F85ED787C96D}" srcOrd="0" destOrd="0" presId="urn:microsoft.com/office/officeart/2018/2/layout/IconVerticalSolidList"/>
    <dgm:cxn modelId="{9A503C5A-505B-474D-906F-35FD6F690E92}" type="presParOf" srcId="{03149F69-F54D-4C0A-A0B2-C4ABB54EEF3A}" destId="{4A0387EB-2D6A-4A22-924E-DA158B5741E9}" srcOrd="1" destOrd="0" presId="urn:microsoft.com/office/officeart/2018/2/layout/IconVerticalSolidList"/>
    <dgm:cxn modelId="{9407DE2F-4FC6-49E0-9E11-8C8784457A50}" type="presParOf" srcId="{03149F69-F54D-4C0A-A0B2-C4ABB54EEF3A}" destId="{FB51FF46-23C0-4FED-9A2E-151223EA064D}" srcOrd="2" destOrd="0" presId="urn:microsoft.com/office/officeart/2018/2/layout/IconVerticalSolidList"/>
    <dgm:cxn modelId="{5DD23C7E-CC20-4F11-BE2A-14F0E2E8E13F}" type="presParOf" srcId="{03149F69-F54D-4C0A-A0B2-C4ABB54EEF3A}" destId="{25D0C842-97E3-4487-A5E5-947CCDDCCDF1}" srcOrd="3" destOrd="0" presId="urn:microsoft.com/office/officeart/2018/2/layout/IconVerticalSolidList"/>
    <dgm:cxn modelId="{69E3AD86-B5CE-4B1D-ABD3-C6FD29C03B3C}" type="presParOf" srcId="{25EDBE21-57B6-4A2A-A362-81B80B389B59}" destId="{09D9FF61-E30B-44E7-84C8-9FFF8C9F3455}" srcOrd="3" destOrd="0" presId="urn:microsoft.com/office/officeart/2018/2/layout/IconVerticalSolidList"/>
    <dgm:cxn modelId="{4DC0F003-67C7-43E2-8084-832F5147EC55}" type="presParOf" srcId="{25EDBE21-57B6-4A2A-A362-81B80B389B59}" destId="{102C5556-CD16-4FC9-AF10-67BFC0B6F49C}" srcOrd="4" destOrd="0" presId="urn:microsoft.com/office/officeart/2018/2/layout/IconVerticalSolidList"/>
    <dgm:cxn modelId="{4993E63F-6E79-4595-8CB9-296ADE3DFD49}" type="presParOf" srcId="{102C5556-CD16-4FC9-AF10-67BFC0B6F49C}" destId="{25F774DF-52A4-4BEC-BD75-829FB0A99274}" srcOrd="0" destOrd="0" presId="urn:microsoft.com/office/officeart/2018/2/layout/IconVerticalSolidList"/>
    <dgm:cxn modelId="{C065B7F0-FE3B-4AB9-8C7A-F759AF8372B8}" type="presParOf" srcId="{102C5556-CD16-4FC9-AF10-67BFC0B6F49C}" destId="{96D14650-3481-465F-BDC9-85F9D7F11660}" srcOrd="1" destOrd="0" presId="urn:microsoft.com/office/officeart/2018/2/layout/IconVerticalSolidList"/>
    <dgm:cxn modelId="{322EEAC2-4CBA-433B-B999-D3F9FF351467}" type="presParOf" srcId="{102C5556-CD16-4FC9-AF10-67BFC0B6F49C}" destId="{ECB1E8EE-FBCC-4463-BB3A-D280752A947C}" srcOrd="2" destOrd="0" presId="urn:microsoft.com/office/officeart/2018/2/layout/IconVerticalSolidList"/>
    <dgm:cxn modelId="{B3FFE59D-CF06-4589-AB9D-FF8DD18B9E82}" type="presParOf" srcId="{102C5556-CD16-4FC9-AF10-67BFC0B6F49C}" destId="{7CBF2C1B-EB18-4C66-AD58-D1D3E0FA94E0}" srcOrd="3" destOrd="0" presId="urn:microsoft.com/office/officeart/2018/2/layout/IconVerticalSolidList"/>
    <dgm:cxn modelId="{25EDEE55-B42E-4F43-B518-2584549EC450}" type="presParOf" srcId="{25EDBE21-57B6-4A2A-A362-81B80B389B59}" destId="{79C4D993-5901-497F-9DE6-0AD299B2EDE8}" srcOrd="5" destOrd="0" presId="urn:microsoft.com/office/officeart/2018/2/layout/IconVerticalSolidList"/>
    <dgm:cxn modelId="{8153BBF8-6EA9-4D5A-9DCF-C6B2CBC8B6B5}" type="presParOf" srcId="{25EDBE21-57B6-4A2A-A362-81B80B389B59}" destId="{FBA91992-C3C0-4F17-9DC8-3BD4F061B047}" srcOrd="6" destOrd="0" presId="urn:microsoft.com/office/officeart/2018/2/layout/IconVerticalSolidList"/>
    <dgm:cxn modelId="{9659B25E-0CA4-4BE9-B43F-626CF93B23BA}" type="presParOf" srcId="{FBA91992-C3C0-4F17-9DC8-3BD4F061B047}" destId="{8294711A-A8DA-4B58-8C83-83A8774F628D}" srcOrd="0" destOrd="0" presId="urn:microsoft.com/office/officeart/2018/2/layout/IconVerticalSolidList"/>
    <dgm:cxn modelId="{935EC705-024E-452F-9D8A-32A187B65C19}" type="presParOf" srcId="{FBA91992-C3C0-4F17-9DC8-3BD4F061B047}" destId="{638AB2CE-5FC7-47C1-BCC8-4FB3A63E7068}" srcOrd="1" destOrd="0" presId="urn:microsoft.com/office/officeart/2018/2/layout/IconVerticalSolidList"/>
    <dgm:cxn modelId="{88F14BB5-6B1A-4555-8FEC-A92545E1E651}" type="presParOf" srcId="{FBA91992-C3C0-4F17-9DC8-3BD4F061B047}" destId="{449EA04C-ADA5-49EF-B149-CDE2BEA39F6D}" srcOrd="2" destOrd="0" presId="urn:microsoft.com/office/officeart/2018/2/layout/IconVerticalSolidList"/>
    <dgm:cxn modelId="{389141C8-0427-4AC8-A8AD-4DFBDCD26307}" type="presParOf" srcId="{FBA91992-C3C0-4F17-9DC8-3BD4F061B047}" destId="{243149B1-A3B1-4F1B-B24C-2B2437754286}" srcOrd="3" destOrd="0" presId="urn:microsoft.com/office/officeart/2018/2/layout/IconVerticalSolidList"/>
    <dgm:cxn modelId="{C5259C4F-35EC-4E36-9AFD-5E555CB16B95}" type="presParOf" srcId="{25EDBE21-57B6-4A2A-A362-81B80B389B59}" destId="{4F985A05-6F40-485E-9E38-67D9BB90BAC1}" srcOrd="7" destOrd="0" presId="urn:microsoft.com/office/officeart/2018/2/layout/IconVerticalSolidList"/>
    <dgm:cxn modelId="{3CE1C0CC-9A3D-4AD2-9461-76A5BDD3B990}" type="presParOf" srcId="{25EDBE21-57B6-4A2A-A362-81B80B389B59}" destId="{A254F980-D126-48CB-B5F9-13A87F0CAB21}" srcOrd="8" destOrd="0" presId="urn:microsoft.com/office/officeart/2018/2/layout/IconVerticalSolidList"/>
    <dgm:cxn modelId="{D2145B60-0EF0-4B0F-BF3F-86B5C2B0F4F8}" type="presParOf" srcId="{A254F980-D126-48CB-B5F9-13A87F0CAB21}" destId="{71C874FC-FA1F-4924-B193-C01C9114FB1B}" srcOrd="0" destOrd="0" presId="urn:microsoft.com/office/officeart/2018/2/layout/IconVerticalSolidList"/>
    <dgm:cxn modelId="{ECBD32BD-6B00-4E9D-9C55-A5F9E7EBA59D}" type="presParOf" srcId="{A254F980-D126-48CB-B5F9-13A87F0CAB21}" destId="{135CCCF8-A898-470A-8E9A-DE845EE33A53}" srcOrd="1" destOrd="0" presId="urn:microsoft.com/office/officeart/2018/2/layout/IconVerticalSolidList"/>
    <dgm:cxn modelId="{27B14D99-780C-4CB2-B9B0-BBAAE702F8F5}" type="presParOf" srcId="{A254F980-D126-48CB-B5F9-13A87F0CAB21}" destId="{71B78302-35B8-45B0-B3A7-3B0C19F965C1}" srcOrd="2" destOrd="0" presId="urn:microsoft.com/office/officeart/2018/2/layout/IconVerticalSolidList"/>
    <dgm:cxn modelId="{2D5246C6-0FDB-40C9-BD69-E8719A2BB90D}" type="presParOf" srcId="{A254F980-D126-48CB-B5F9-13A87F0CAB21}" destId="{9FF7759F-ABF8-41AB-B948-CC4F0A7297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7A00FC-1DBA-44A4-8F39-8BFF5166D0E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E24DC6-D755-40FC-96A9-F9BACDB8DC35}">
      <dgm:prSet/>
      <dgm:spPr/>
      <dgm:t>
        <a:bodyPr/>
        <a:lstStyle/>
        <a:p>
          <a:r>
            <a:rPr lang="en-US"/>
            <a:t>Businesses and organizations</a:t>
          </a:r>
        </a:p>
      </dgm:t>
    </dgm:pt>
    <dgm:pt modelId="{8690EFDE-A282-4C5A-91E6-C0A6342E140B}" type="parTrans" cxnId="{D38927E0-5BA4-41CB-9343-5165B07F2028}">
      <dgm:prSet/>
      <dgm:spPr/>
      <dgm:t>
        <a:bodyPr/>
        <a:lstStyle/>
        <a:p>
          <a:endParaRPr lang="en-US"/>
        </a:p>
      </dgm:t>
    </dgm:pt>
    <dgm:pt modelId="{E167AD24-8897-4743-9E6F-C3162AFF2721}" type="sibTrans" cxnId="{D38927E0-5BA4-41CB-9343-5165B07F2028}">
      <dgm:prSet/>
      <dgm:spPr/>
      <dgm:t>
        <a:bodyPr/>
        <a:lstStyle/>
        <a:p>
          <a:endParaRPr lang="en-US"/>
        </a:p>
      </dgm:t>
    </dgm:pt>
    <dgm:pt modelId="{5D60E8B5-05AE-430D-991F-F27DAA9F5A1C}">
      <dgm:prSet/>
      <dgm:spPr/>
      <dgm:t>
        <a:bodyPr/>
        <a:lstStyle/>
        <a:p>
          <a:r>
            <a:rPr lang="en-US"/>
            <a:t>Benchmark products and services; market intelligence.</a:t>
          </a:r>
        </a:p>
      </dgm:t>
    </dgm:pt>
    <dgm:pt modelId="{812C35FA-B251-4798-AE77-C8A1F9C97B4E}" type="parTrans" cxnId="{6348CD5E-D41A-49B6-9B13-951377BD8383}">
      <dgm:prSet/>
      <dgm:spPr/>
      <dgm:t>
        <a:bodyPr/>
        <a:lstStyle/>
        <a:p>
          <a:endParaRPr lang="en-US"/>
        </a:p>
      </dgm:t>
    </dgm:pt>
    <dgm:pt modelId="{7CFF1214-7990-481A-82D3-09904A68D834}" type="sibTrans" cxnId="{6348CD5E-D41A-49B6-9B13-951377BD8383}">
      <dgm:prSet/>
      <dgm:spPr/>
      <dgm:t>
        <a:bodyPr/>
        <a:lstStyle/>
        <a:p>
          <a:endParaRPr lang="en-US"/>
        </a:p>
      </dgm:t>
    </dgm:pt>
    <dgm:pt modelId="{70E36D7E-3C25-4E2D-B903-17A772124F93}">
      <dgm:prSet/>
      <dgm:spPr/>
      <dgm:t>
        <a:bodyPr/>
        <a:lstStyle/>
        <a:p>
          <a:r>
            <a:rPr lang="en-US"/>
            <a:t>Businesses spend a huge amount of money to find consumer opinions using consultants, surveys and focus groups, etc.</a:t>
          </a:r>
        </a:p>
      </dgm:t>
    </dgm:pt>
    <dgm:pt modelId="{15B7DF23-308A-4680-AC4D-CD7B6CCFCE0E}" type="parTrans" cxnId="{34BE0170-3F8E-4886-9140-9DB92A0A9606}">
      <dgm:prSet/>
      <dgm:spPr/>
      <dgm:t>
        <a:bodyPr/>
        <a:lstStyle/>
        <a:p>
          <a:endParaRPr lang="en-US"/>
        </a:p>
      </dgm:t>
    </dgm:pt>
    <dgm:pt modelId="{7E99BE52-CCA8-4089-BC6D-A14402DF9548}" type="sibTrans" cxnId="{34BE0170-3F8E-4886-9140-9DB92A0A9606}">
      <dgm:prSet/>
      <dgm:spPr/>
      <dgm:t>
        <a:bodyPr/>
        <a:lstStyle/>
        <a:p>
          <a:endParaRPr lang="en-US"/>
        </a:p>
      </dgm:t>
    </dgm:pt>
    <dgm:pt modelId="{3C2532CF-B2E2-46A2-9A73-5A32523BABC0}">
      <dgm:prSet/>
      <dgm:spPr/>
      <dgm:t>
        <a:bodyPr/>
        <a:lstStyle/>
        <a:p>
          <a:r>
            <a:rPr lang="en-US"/>
            <a:t>Individuals</a:t>
          </a:r>
        </a:p>
      </dgm:t>
    </dgm:pt>
    <dgm:pt modelId="{1B5067C8-8846-4157-9434-DBC4AB458574}" type="parTrans" cxnId="{438CC685-70C2-44FD-9EE3-2AC2A9AFB505}">
      <dgm:prSet/>
      <dgm:spPr/>
      <dgm:t>
        <a:bodyPr/>
        <a:lstStyle/>
        <a:p>
          <a:endParaRPr lang="en-US"/>
        </a:p>
      </dgm:t>
    </dgm:pt>
    <dgm:pt modelId="{9E00B91E-B26D-4EBE-8A69-F3981B8A041B}" type="sibTrans" cxnId="{438CC685-70C2-44FD-9EE3-2AC2A9AFB505}">
      <dgm:prSet/>
      <dgm:spPr/>
      <dgm:t>
        <a:bodyPr/>
        <a:lstStyle/>
        <a:p>
          <a:endParaRPr lang="en-US"/>
        </a:p>
      </dgm:t>
    </dgm:pt>
    <dgm:pt modelId="{C8B6B94D-5369-4278-8F21-A184142B7169}">
      <dgm:prSet/>
      <dgm:spPr/>
      <dgm:t>
        <a:bodyPr/>
        <a:lstStyle/>
        <a:p>
          <a:r>
            <a:rPr lang="en-US"/>
            <a:t>Make decisions to purchase products or to use services</a:t>
          </a:r>
        </a:p>
      </dgm:t>
    </dgm:pt>
    <dgm:pt modelId="{C4217A0E-83DC-4465-BD44-DC13E5CCF0C5}" type="parTrans" cxnId="{66B5C2D4-7222-4481-8F04-61351C918904}">
      <dgm:prSet/>
      <dgm:spPr/>
      <dgm:t>
        <a:bodyPr/>
        <a:lstStyle/>
        <a:p>
          <a:endParaRPr lang="en-US"/>
        </a:p>
      </dgm:t>
    </dgm:pt>
    <dgm:pt modelId="{B01C3618-8794-4B26-A4B4-526086F6DF50}" type="sibTrans" cxnId="{66B5C2D4-7222-4481-8F04-61351C918904}">
      <dgm:prSet/>
      <dgm:spPr/>
      <dgm:t>
        <a:bodyPr/>
        <a:lstStyle/>
        <a:p>
          <a:endParaRPr lang="en-US"/>
        </a:p>
      </dgm:t>
    </dgm:pt>
    <dgm:pt modelId="{BFE21AA3-547C-4589-9EED-7FAE93153937}">
      <dgm:prSet/>
      <dgm:spPr/>
      <dgm:t>
        <a:bodyPr/>
        <a:lstStyle/>
        <a:p>
          <a:r>
            <a:rPr lang="en-US"/>
            <a:t>Find public opinions about political candidates and issues</a:t>
          </a:r>
        </a:p>
      </dgm:t>
    </dgm:pt>
    <dgm:pt modelId="{5741CADA-6542-49BC-9810-EBAC70A70900}" type="parTrans" cxnId="{D086DAC5-0CCA-4F5D-9BF1-D4237270ADDE}">
      <dgm:prSet/>
      <dgm:spPr/>
      <dgm:t>
        <a:bodyPr/>
        <a:lstStyle/>
        <a:p>
          <a:endParaRPr lang="en-US"/>
        </a:p>
      </dgm:t>
    </dgm:pt>
    <dgm:pt modelId="{6D9FAA9F-682E-477C-9766-1EF74034D1C5}" type="sibTrans" cxnId="{D086DAC5-0CCA-4F5D-9BF1-D4237270ADDE}">
      <dgm:prSet/>
      <dgm:spPr/>
      <dgm:t>
        <a:bodyPr/>
        <a:lstStyle/>
        <a:p>
          <a:endParaRPr lang="en-US"/>
        </a:p>
      </dgm:t>
    </dgm:pt>
    <dgm:pt modelId="{B661096C-7418-41A8-8B00-3732611857DB}">
      <dgm:prSet/>
      <dgm:spPr/>
      <dgm:t>
        <a:bodyPr/>
        <a:lstStyle/>
        <a:p>
          <a:r>
            <a:rPr lang="en-US"/>
            <a:t>Ad placement: e.g. in social media</a:t>
          </a:r>
        </a:p>
      </dgm:t>
    </dgm:pt>
    <dgm:pt modelId="{8EBFF625-1827-4007-848C-B9E9F68D3E19}" type="parTrans" cxnId="{BB0D45AF-29A7-432F-A05A-263A9FFF557C}">
      <dgm:prSet/>
      <dgm:spPr/>
      <dgm:t>
        <a:bodyPr/>
        <a:lstStyle/>
        <a:p>
          <a:endParaRPr lang="en-US"/>
        </a:p>
      </dgm:t>
    </dgm:pt>
    <dgm:pt modelId="{1C5DBE03-72AA-4BD1-8442-D9CB4E10ACB3}" type="sibTrans" cxnId="{BB0D45AF-29A7-432F-A05A-263A9FFF557C}">
      <dgm:prSet/>
      <dgm:spPr/>
      <dgm:t>
        <a:bodyPr/>
        <a:lstStyle/>
        <a:p>
          <a:endParaRPr lang="en-US"/>
        </a:p>
      </dgm:t>
    </dgm:pt>
    <dgm:pt modelId="{4EA4E5D7-AF8F-49F5-B4F8-A9CA11079B66}">
      <dgm:prSet/>
      <dgm:spPr/>
      <dgm:t>
        <a:bodyPr/>
        <a:lstStyle/>
        <a:p>
          <a:r>
            <a:rPr lang="en-US"/>
            <a:t>Place an ad if one praises a product.</a:t>
          </a:r>
        </a:p>
      </dgm:t>
    </dgm:pt>
    <dgm:pt modelId="{96F17A61-7ED9-459C-A03D-02CD166DA9D1}" type="parTrans" cxnId="{715E1CE0-849A-403F-A4E8-BCBED25DF7F3}">
      <dgm:prSet/>
      <dgm:spPr/>
      <dgm:t>
        <a:bodyPr/>
        <a:lstStyle/>
        <a:p>
          <a:endParaRPr lang="en-US"/>
        </a:p>
      </dgm:t>
    </dgm:pt>
    <dgm:pt modelId="{A906BC5E-3F56-4B95-AC1D-EC2D410E7198}" type="sibTrans" cxnId="{715E1CE0-849A-403F-A4E8-BCBED25DF7F3}">
      <dgm:prSet/>
      <dgm:spPr/>
      <dgm:t>
        <a:bodyPr/>
        <a:lstStyle/>
        <a:p>
          <a:endParaRPr lang="en-US"/>
        </a:p>
      </dgm:t>
    </dgm:pt>
    <dgm:pt modelId="{E9A89829-7B74-4CDD-9C69-3AA86BDE35F1}">
      <dgm:prSet/>
      <dgm:spPr/>
      <dgm:t>
        <a:bodyPr/>
        <a:lstStyle/>
        <a:p>
          <a:r>
            <a:rPr lang="en-US"/>
            <a:t>Place an ad from a competitor if one criticizes a product.</a:t>
          </a:r>
        </a:p>
      </dgm:t>
    </dgm:pt>
    <dgm:pt modelId="{2EB76248-0A21-4688-A398-8E976B491370}" type="parTrans" cxnId="{1534169F-4847-4369-A4BE-51D16A4B534A}">
      <dgm:prSet/>
      <dgm:spPr/>
      <dgm:t>
        <a:bodyPr/>
        <a:lstStyle/>
        <a:p>
          <a:endParaRPr lang="en-US"/>
        </a:p>
      </dgm:t>
    </dgm:pt>
    <dgm:pt modelId="{97D76A17-AD73-4E27-940B-B7BC0ADC06C8}" type="sibTrans" cxnId="{1534169F-4847-4369-A4BE-51D16A4B534A}">
      <dgm:prSet/>
      <dgm:spPr/>
      <dgm:t>
        <a:bodyPr/>
        <a:lstStyle/>
        <a:p>
          <a:endParaRPr lang="en-US"/>
        </a:p>
      </dgm:t>
    </dgm:pt>
    <dgm:pt modelId="{9B85A749-BF72-4BC3-BBFE-6D331F3303BC}">
      <dgm:prSet/>
      <dgm:spPr/>
      <dgm:t>
        <a:bodyPr/>
        <a:lstStyle/>
        <a:p>
          <a:r>
            <a:rPr lang="en-US"/>
            <a:t>Opinion retrieval: provide general search for opinions.</a:t>
          </a:r>
        </a:p>
      </dgm:t>
    </dgm:pt>
    <dgm:pt modelId="{4B8E6CA3-D1E2-4FAB-B9E8-4F2581C777AF}" type="parTrans" cxnId="{FAB2D983-4C1A-40E7-9A9B-3CD25905A8E5}">
      <dgm:prSet/>
      <dgm:spPr/>
      <dgm:t>
        <a:bodyPr/>
        <a:lstStyle/>
        <a:p>
          <a:endParaRPr lang="en-US"/>
        </a:p>
      </dgm:t>
    </dgm:pt>
    <dgm:pt modelId="{31A593DE-DF0E-4595-B6BC-05A15F9C276E}" type="sibTrans" cxnId="{FAB2D983-4C1A-40E7-9A9B-3CD25905A8E5}">
      <dgm:prSet/>
      <dgm:spPr/>
      <dgm:t>
        <a:bodyPr/>
        <a:lstStyle/>
        <a:p>
          <a:endParaRPr lang="en-US"/>
        </a:p>
      </dgm:t>
    </dgm:pt>
    <dgm:pt modelId="{4FDDC10E-C930-4CF1-9B04-B3189825DE98}" type="pres">
      <dgm:prSet presAssocID="{377A00FC-1DBA-44A4-8F39-8BFF5166D0E5}" presName="root" presStyleCnt="0">
        <dgm:presLayoutVars>
          <dgm:dir/>
          <dgm:resizeHandles val="exact"/>
        </dgm:presLayoutVars>
      </dgm:prSet>
      <dgm:spPr/>
    </dgm:pt>
    <dgm:pt modelId="{408359CD-7D0C-4B1F-8090-A388A112D3E3}" type="pres">
      <dgm:prSet presAssocID="{71E24DC6-D755-40FC-96A9-F9BACDB8DC35}" presName="compNode" presStyleCnt="0"/>
      <dgm:spPr/>
    </dgm:pt>
    <dgm:pt modelId="{CB096233-976B-4566-98D8-B3A380570A70}" type="pres">
      <dgm:prSet presAssocID="{71E24DC6-D755-40FC-96A9-F9BACDB8DC35}" presName="bgRect" presStyleLbl="bgShp" presStyleIdx="0" presStyleCnt="4"/>
      <dgm:spPr/>
    </dgm:pt>
    <dgm:pt modelId="{E850B8AC-CFD2-4C9D-9E43-CEC41E59BB91}" type="pres">
      <dgm:prSet presAssocID="{71E24DC6-D755-40FC-96A9-F9BACDB8DC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3103493-6F41-41D7-AD51-B0C2092AF89C}" type="pres">
      <dgm:prSet presAssocID="{71E24DC6-D755-40FC-96A9-F9BACDB8DC35}" presName="spaceRect" presStyleCnt="0"/>
      <dgm:spPr/>
    </dgm:pt>
    <dgm:pt modelId="{16651089-694B-4E27-8107-2864BF0B6CF8}" type="pres">
      <dgm:prSet presAssocID="{71E24DC6-D755-40FC-96A9-F9BACDB8DC35}" presName="parTx" presStyleLbl="revTx" presStyleIdx="0" presStyleCnt="7">
        <dgm:presLayoutVars>
          <dgm:chMax val="0"/>
          <dgm:chPref val="0"/>
        </dgm:presLayoutVars>
      </dgm:prSet>
      <dgm:spPr/>
    </dgm:pt>
    <dgm:pt modelId="{229FEA8C-20F9-4AB3-9169-0D6BB59D1970}" type="pres">
      <dgm:prSet presAssocID="{71E24DC6-D755-40FC-96A9-F9BACDB8DC35}" presName="desTx" presStyleLbl="revTx" presStyleIdx="1" presStyleCnt="7">
        <dgm:presLayoutVars/>
      </dgm:prSet>
      <dgm:spPr/>
    </dgm:pt>
    <dgm:pt modelId="{ECDD0504-82B8-47EC-ADDF-A898A65E580C}" type="pres">
      <dgm:prSet presAssocID="{E167AD24-8897-4743-9E6F-C3162AFF2721}" presName="sibTrans" presStyleCnt="0"/>
      <dgm:spPr/>
    </dgm:pt>
    <dgm:pt modelId="{B82E3603-AB78-4B2B-ACAB-9D070002FF37}" type="pres">
      <dgm:prSet presAssocID="{3C2532CF-B2E2-46A2-9A73-5A32523BABC0}" presName="compNode" presStyleCnt="0"/>
      <dgm:spPr/>
    </dgm:pt>
    <dgm:pt modelId="{8B0AAA21-C952-47F8-9C24-A2AF047DDA00}" type="pres">
      <dgm:prSet presAssocID="{3C2532CF-B2E2-46A2-9A73-5A32523BABC0}" presName="bgRect" presStyleLbl="bgShp" presStyleIdx="1" presStyleCnt="4"/>
      <dgm:spPr/>
    </dgm:pt>
    <dgm:pt modelId="{828DCA68-6BA3-4A81-9CD3-1DB4D0153EF3}" type="pres">
      <dgm:prSet presAssocID="{3C2532CF-B2E2-46A2-9A73-5A32523BAB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F757816-0499-4337-9B4B-2EA4C9AC9C41}" type="pres">
      <dgm:prSet presAssocID="{3C2532CF-B2E2-46A2-9A73-5A32523BABC0}" presName="spaceRect" presStyleCnt="0"/>
      <dgm:spPr/>
    </dgm:pt>
    <dgm:pt modelId="{FA2DF198-5EB0-4438-B54D-618ADF0D8518}" type="pres">
      <dgm:prSet presAssocID="{3C2532CF-B2E2-46A2-9A73-5A32523BABC0}" presName="parTx" presStyleLbl="revTx" presStyleIdx="2" presStyleCnt="7">
        <dgm:presLayoutVars>
          <dgm:chMax val="0"/>
          <dgm:chPref val="0"/>
        </dgm:presLayoutVars>
      </dgm:prSet>
      <dgm:spPr/>
    </dgm:pt>
    <dgm:pt modelId="{CED13FB7-8B30-4396-8E42-B1CF0D22510B}" type="pres">
      <dgm:prSet presAssocID="{3C2532CF-B2E2-46A2-9A73-5A32523BABC0}" presName="desTx" presStyleLbl="revTx" presStyleIdx="3" presStyleCnt="7">
        <dgm:presLayoutVars/>
      </dgm:prSet>
      <dgm:spPr/>
    </dgm:pt>
    <dgm:pt modelId="{E4077559-D5DA-4E10-8D59-48BB36DB9E7E}" type="pres">
      <dgm:prSet presAssocID="{9E00B91E-B26D-4EBE-8A69-F3981B8A041B}" presName="sibTrans" presStyleCnt="0"/>
      <dgm:spPr/>
    </dgm:pt>
    <dgm:pt modelId="{3C042764-22BC-4B71-936D-10023C9A09FA}" type="pres">
      <dgm:prSet presAssocID="{B661096C-7418-41A8-8B00-3732611857DB}" presName="compNode" presStyleCnt="0"/>
      <dgm:spPr/>
    </dgm:pt>
    <dgm:pt modelId="{4062A8F9-3913-4320-8FFB-FA2E78E90D92}" type="pres">
      <dgm:prSet presAssocID="{B661096C-7418-41A8-8B00-3732611857DB}" presName="bgRect" presStyleLbl="bgShp" presStyleIdx="2" presStyleCnt="4"/>
      <dgm:spPr/>
    </dgm:pt>
    <dgm:pt modelId="{1882CB80-D89F-44E0-8A71-ED52D0DF378C}" type="pres">
      <dgm:prSet presAssocID="{B661096C-7418-41A8-8B00-3732611857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C84C8EEA-0F13-4729-AE3F-ED08C322E996}" type="pres">
      <dgm:prSet presAssocID="{B661096C-7418-41A8-8B00-3732611857DB}" presName="spaceRect" presStyleCnt="0"/>
      <dgm:spPr/>
    </dgm:pt>
    <dgm:pt modelId="{B0A8252B-C324-4B11-805A-48FE036CC0B4}" type="pres">
      <dgm:prSet presAssocID="{B661096C-7418-41A8-8B00-3732611857DB}" presName="parTx" presStyleLbl="revTx" presStyleIdx="4" presStyleCnt="7">
        <dgm:presLayoutVars>
          <dgm:chMax val="0"/>
          <dgm:chPref val="0"/>
        </dgm:presLayoutVars>
      </dgm:prSet>
      <dgm:spPr/>
    </dgm:pt>
    <dgm:pt modelId="{349E5248-35C1-4708-8247-DCCFFB12A3BB}" type="pres">
      <dgm:prSet presAssocID="{B661096C-7418-41A8-8B00-3732611857DB}" presName="desTx" presStyleLbl="revTx" presStyleIdx="5" presStyleCnt="7">
        <dgm:presLayoutVars/>
      </dgm:prSet>
      <dgm:spPr/>
    </dgm:pt>
    <dgm:pt modelId="{413A418D-485B-465B-BE59-367350354656}" type="pres">
      <dgm:prSet presAssocID="{1C5DBE03-72AA-4BD1-8442-D9CB4E10ACB3}" presName="sibTrans" presStyleCnt="0"/>
      <dgm:spPr/>
    </dgm:pt>
    <dgm:pt modelId="{3FADC69A-AF8E-46C8-A43C-6EBB33F04CBD}" type="pres">
      <dgm:prSet presAssocID="{9B85A749-BF72-4BC3-BBFE-6D331F3303BC}" presName="compNode" presStyleCnt="0"/>
      <dgm:spPr/>
    </dgm:pt>
    <dgm:pt modelId="{93567B1A-6F9C-4AD9-BD93-286F6892CEEA}" type="pres">
      <dgm:prSet presAssocID="{9B85A749-BF72-4BC3-BBFE-6D331F3303BC}" presName="bgRect" presStyleLbl="bgShp" presStyleIdx="3" presStyleCnt="4"/>
      <dgm:spPr/>
    </dgm:pt>
    <dgm:pt modelId="{6D57F282-0AFB-4C1E-B317-06787F37935C}" type="pres">
      <dgm:prSet presAssocID="{9B85A749-BF72-4BC3-BBFE-6D331F3303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3E09ECF0-DB7A-4E0A-AA90-5DF3DDCA13FD}" type="pres">
      <dgm:prSet presAssocID="{9B85A749-BF72-4BC3-BBFE-6D331F3303BC}" presName="spaceRect" presStyleCnt="0"/>
      <dgm:spPr/>
    </dgm:pt>
    <dgm:pt modelId="{F3A1EB25-A48D-474D-97C3-89D25E165080}" type="pres">
      <dgm:prSet presAssocID="{9B85A749-BF72-4BC3-BBFE-6D331F3303BC}" presName="parTx" presStyleLbl="revTx" presStyleIdx="6" presStyleCnt="7">
        <dgm:presLayoutVars>
          <dgm:chMax val="0"/>
          <dgm:chPref val="0"/>
        </dgm:presLayoutVars>
      </dgm:prSet>
      <dgm:spPr/>
    </dgm:pt>
  </dgm:ptLst>
  <dgm:cxnLst>
    <dgm:cxn modelId="{4ECDED2F-B12B-4867-B33E-49FBB04E3989}" type="presOf" srcId="{5D60E8B5-05AE-430D-991F-F27DAA9F5A1C}" destId="{229FEA8C-20F9-4AB3-9169-0D6BB59D1970}" srcOrd="0" destOrd="0" presId="urn:microsoft.com/office/officeart/2018/2/layout/IconVerticalSolidList"/>
    <dgm:cxn modelId="{2D0A1C37-9321-4573-A7E4-4801A23B89D2}" type="presOf" srcId="{377A00FC-1DBA-44A4-8F39-8BFF5166D0E5}" destId="{4FDDC10E-C930-4CF1-9B04-B3189825DE98}" srcOrd="0" destOrd="0" presId="urn:microsoft.com/office/officeart/2018/2/layout/IconVerticalSolidList"/>
    <dgm:cxn modelId="{6348CD5E-D41A-49B6-9B13-951377BD8383}" srcId="{71E24DC6-D755-40FC-96A9-F9BACDB8DC35}" destId="{5D60E8B5-05AE-430D-991F-F27DAA9F5A1C}" srcOrd="0" destOrd="0" parTransId="{812C35FA-B251-4798-AE77-C8A1F9C97B4E}" sibTransId="{7CFF1214-7990-481A-82D3-09904A68D834}"/>
    <dgm:cxn modelId="{9DC09A42-6D18-40DF-B312-8C61C10EBA8C}" type="presOf" srcId="{70E36D7E-3C25-4E2D-B903-17A772124F93}" destId="{229FEA8C-20F9-4AB3-9169-0D6BB59D1970}" srcOrd="0" destOrd="1" presId="urn:microsoft.com/office/officeart/2018/2/layout/IconVerticalSolidList"/>
    <dgm:cxn modelId="{C93AE966-8DE1-4C52-B31E-F1F15EBF6D08}" type="presOf" srcId="{E9A89829-7B74-4CDD-9C69-3AA86BDE35F1}" destId="{349E5248-35C1-4708-8247-DCCFFB12A3BB}" srcOrd="0" destOrd="1" presId="urn:microsoft.com/office/officeart/2018/2/layout/IconVerticalSolidList"/>
    <dgm:cxn modelId="{34BE0170-3F8E-4886-9140-9DB92A0A9606}" srcId="{5D60E8B5-05AE-430D-991F-F27DAA9F5A1C}" destId="{70E36D7E-3C25-4E2D-B903-17A772124F93}" srcOrd="0" destOrd="0" parTransId="{15B7DF23-308A-4680-AC4D-CD7B6CCFCE0E}" sibTransId="{7E99BE52-CCA8-4089-BC6D-A14402DF9548}"/>
    <dgm:cxn modelId="{1E4B3274-22F9-41A6-89FE-626D5E16E22A}" type="presOf" srcId="{3C2532CF-B2E2-46A2-9A73-5A32523BABC0}" destId="{FA2DF198-5EB0-4438-B54D-618ADF0D8518}" srcOrd="0" destOrd="0" presId="urn:microsoft.com/office/officeart/2018/2/layout/IconVerticalSolidList"/>
    <dgm:cxn modelId="{FAB2D983-4C1A-40E7-9A9B-3CD25905A8E5}" srcId="{377A00FC-1DBA-44A4-8F39-8BFF5166D0E5}" destId="{9B85A749-BF72-4BC3-BBFE-6D331F3303BC}" srcOrd="3" destOrd="0" parTransId="{4B8E6CA3-D1E2-4FAB-B9E8-4F2581C777AF}" sibTransId="{31A593DE-DF0E-4595-B6BC-05A15F9C276E}"/>
    <dgm:cxn modelId="{438CC685-70C2-44FD-9EE3-2AC2A9AFB505}" srcId="{377A00FC-1DBA-44A4-8F39-8BFF5166D0E5}" destId="{3C2532CF-B2E2-46A2-9A73-5A32523BABC0}" srcOrd="1" destOrd="0" parTransId="{1B5067C8-8846-4157-9434-DBC4AB458574}" sibTransId="{9E00B91E-B26D-4EBE-8A69-F3981B8A041B}"/>
    <dgm:cxn modelId="{F1631298-F1DC-4C5A-A5F3-32F8E7FC9127}" type="presOf" srcId="{4EA4E5D7-AF8F-49F5-B4F8-A9CA11079B66}" destId="{349E5248-35C1-4708-8247-DCCFFB12A3BB}" srcOrd="0" destOrd="0" presId="urn:microsoft.com/office/officeart/2018/2/layout/IconVerticalSolidList"/>
    <dgm:cxn modelId="{1534169F-4847-4369-A4BE-51D16A4B534A}" srcId="{B661096C-7418-41A8-8B00-3732611857DB}" destId="{E9A89829-7B74-4CDD-9C69-3AA86BDE35F1}" srcOrd="1" destOrd="0" parTransId="{2EB76248-0A21-4688-A398-8E976B491370}" sibTransId="{97D76A17-AD73-4E27-940B-B7BC0ADC06C8}"/>
    <dgm:cxn modelId="{BB0D45AF-29A7-432F-A05A-263A9FFF557C}" srcId="{377A00FC-1DBA-44A4-8F39-8BFF5166D0E5}" destId="{B661096C-7418-41A8-8B00-3732611857DB}" srcOrd="2" destOrd="0" parTransId="{8EBFF625-1827-4007-848C-B9E9F68D3E19}" sibTransId="{1C5DBE03-72AA-4BD1-8442-D9CB4E10ACB3}"/>
    <dgm:cxn modelId="{2C0670B1-53F0-4BA4-A6C4-A115907C7C7B}" type="presOf" srcId="{9B85A749-BF72-4BC3-BBFE-6D331F3303BC}" destId="{F3A1EB25-A48D-474D-97C3-89D25E165080}" srcOrd="0" destOrd="0" presId="urn:microsoft.com/office/officeart/2018/2/layout/IconVerticalSolidList"/>
    <dgm:cxn modelId="{D98106B3-29D5-44E6-AFBB-E0DB8ECF51EB}" type="presOf" srcId="{71E24DC6-D755-40FC-96A9-F9BACDB8DC35}" destId="{16651089-694B-4E27-8107-2864BF0B6CF8}" srcOrd="0" destOrd="0" presId="urn:microsoft.com/office/officeart/2018/2/layout/IconVerticalSolidList"/>
    <dgm:cxn modelId="{16918EB8-3EA3-4B89-B565-0B60F600B95E}" type="presOf" srcId="{BFE21AA3-547C-4589-9EED-7FAE93153937}" destId="{CED13FB7-8B30-4396-8E42-B1CF0D22510B}" srcOrd="0" destOrd="1" presId="urn:microsoft.com/office/officeart/2018/2/layout/IconVerticalSolidList"/>
    <dgm:cxn modelId="{D086DAC5-0CCA-4F5D-9BF1-D4237270ADDE}" srcId="{3C2532CF-B2E2-46A2-9A73-5A32523BABC0}" destId="{BFE21AA3-547C-4589-9EED-7FAE93153937}" srcOrd="1" destOrd="0" parTransId="{5741CADA-6542-49BC-9810-EBAC70A70900}" sibTransId="{6D9FAA9F-682E-477C-9766-1EF74034D1C5}"/>
    <dgm:cxn modelId="{FCC586CC-AD36-4DAC-9307-3A4E7562ABCF}" type="presOf" srcId="{C8B6B94D-5369-4278-8F21-A184142B7169}" destId="{CED13FB7-8B30-4396-8E42-B1CF0D22510B}" srcOrd="0" destOrd="0" presId="urn:microsoft.com/office/officeart/2018/2/layout/IconVerticalSolidList"/>
    <dgm:cxn modelId="{66B5C2D4-7222-4481-8F04-61351C918904}" srcId="{3C2532CF-B2E2-46A2-9A73-5A32523BABC0}" destId="{C8B6B94D-5369-4278-8F21-A184142B7169}" srcOrd="0" destOrd="0" parTransId="{C4217A0E-83DC-4465-BD44-DC13E5CCF0C5}" sibTransId="{B01C3618-8794-4B26-A4B4-526086F6DF50}"/>
    <dgm:cxn modelId="{715E1CE0-849A-403F-A4E8-BCBED25DF7F3}" srcId="{B661096C-7418-41A8-8B00-3732611857DB}" destId="{4EA4E5D7-AF8F-49F5-B4F8-A9CA11079B66}" srcOrd="0" destOrd="0" parTransId="{96F17A61-7ED9-459C-A03D-02CD166DA9D1}" sibTransId="{A906BC5E-3F56-4B95-AC1D-EC2D410E7198}"/>
    <dgm:cxn modelId="{D38927E0-5BA4-41CB-9343-5165B07F2028}" srcId="{377A00FC-1DBA-44A4-8F39-8BFF5166D0E5}" destId="{71E24DC6-D755-40FC-96A9-F9BACDB8DC35}" srcOrd="0" destOrd="0" parTransId="{8690EFDE-A282-4C5A-91E6-C0A6342E140B}" sibTransId="{E167AD24-8897-4743-9E6F-C3162AFF2721}"/>
    <dgm:cxn modelId="{85FD62E0-1307-421B-B1E9-6921F8843002}" type="presOf" srcId="{B661096C-7418-41A8-8B00-3732611857DB}" destId="{B0A8252B-C324-4B11-805A-48FE036CC0B4}" srcOrd="0" destOrd="0" presId="urn:microsoft.com/office/officeart/2018/2/layout/IconVerticalSolidList"/>
    <dgm:cxn modelId="{62028630-2048-4878-9C93-524DB272C106}" type="presParOf" srcId="{4FDDC10E-C930-4CF1-9B04-B3189825DE98}" destId="{408359CD-7D0C-4B1F-8090-A388A112D3E3}" srcOrd="0" destOrd="0" presId="urn:microsoft.com/office/officeart/2018/2/layout/IconVerticalSolidList"/>
    <dgm:cxn modelId="{020629F5-E88D-401D-BA77-5889E3703A82}" type="presParOf" srcId="{408359CD-7D0C-4B1F-8090-A388A112D3E3}" destId="{CB096233-976B-4566-98D8-B3A380570A70}" srcOrd="0" destOrd="0" presId="urn:microsoft.com/office/officeart/2018/2/layout/IconVerticalSolidList"/>
    <dgm:cxn modelId="{0E8A0077-66CF-410D-8811-B05C945221B5}" type="presParOf" srcId="{408359CD-7D0C-4B1F-8090-A388A112D3E3}" destId="{E850B8AC-CFD2-4C9D-9E43-CEC41E59BB91}" srcOrd="1" destOrd="0" presId="urn:microsoft.com/office/officeart/2018/2/layout/IconVerticalSolidList"/>
    <dgm:cxn modelId="{4550E527-A406-486D-9A8C-E8623CE11965}" type="presParOf" srcId="{408359CD-7D0C-4B1F-8090-A388A112D3E3}" destId="{93103493-6F41-41D7-AD51-B0C2092AF89C}" srcOrd="2" destOrd="0" presId="urn:microsoft.com/office/officeart/2018/2/layout/IconVerticalSolidList"/>
    <dgm:cxn modelId="{31BDC64C-A67E-4181-84DB-4E12C2817D71}" type="presParOf" srcId="{408359CD-7D0C-4B1F-8090-A388A112D3E3}" destId="{16651089-694B-4E27-8107-2864BF0B6CF8}" srcOrd="3" destOrd="0" presId="urn:microsoft.com/office/officeart/2018/2/layout/IconVerticalSolidList"/>
    <dgm:cxn modelId="{57341E44-7025-4933-A46C-977471F6E21B}" type="presParOf" srcId="{408359CD-7D0C-4B1F-8090-A388A112D3E3}" destId="{229FEA8C-20F9-4AB3-9169-0D6BB59D1970}" srcOrd="4" destOrd="0" presId="urn:microsoft.com/office/officeart/2018/2/layout/IconVerticalSolidList"/>
    <dgm:cxn modelId="{C6C1B7C3-949F-4614-989D-1701891BB218}" type="presParOf" srcId="{4FDDC10E-C930-4CF1-9B04-B3189825DE98}" destId="{ECDD0504-82B8-47EC-ADDF-A898A65E580C}" srcOrd="1" destOrd="0" presId="urn:microsoft.com/office/officeart/2018/2/layout/IconVerticalSolidList"/>
    <dgm:cxn modelId="{447B63C7-F1FE-43C7-A5A1-91C8BBBB8ED3}" type="presParOf" srcId="{4FDDC10E-C930-4CF1-9B04-B3189825DE98}" destId="{B82E3603-AB78-4B2B-ACAB-9D070002FF37}" srcOrd="2" destOrd="0" presId="urn:microsoft.com/office/officeart/2018/2/layout/IconVerticalSolidList"/>
    <dgm:cxn modelId="{AC14651D-CA8D-4CF9-9648-92EE307282C2}" type="presParOf" srcId="{B82E3603-AB78-4B2B-ACAB-9D070002FF37}" destId="{8B0AAA21-C952-47F8-9C24-A2AF047DDA00}" srcOrd="0" destOrd="0" presId="urn:microsoft.com/office/officeart/2018/2/layout/IconVerticalSolidList"/>
    <dgm:cxn modelId="{FDCCEFEC-BC6E-457C-AF25-1934D12B7011}" type="presParOf" srcId="{B82E3603-AB78-4B2B-ACAB-9D070002FF37}" destId="{828DCA68-6BA3-4A81-9CD3-1DB4D0153EF3}" srcOrd="1" destOrd="0" presId="urn:microsoft.com/office/officeart/2018/2/layout/IconVerticalSolidList"/>
    <dgm:cxn modelId="{981F95D3-B370-4D3C-8444-48CFD86EB6E3}" type="presParOf" srcId="{B82E3603-AB78-4B2B-ACAB-9D070002FF37}" destId="{FF757816-0499-4337-9B4B-2EA4C9AC9C41}" srcOrd="2" destOrd="0" presId="urn:microsoft.com/office/officeart/2018/2/layout/IconVerticalSolidList"/>
    <dgm:cxn modelId="{D1143DEF-FFEA-46D0-B593-FAA533C067CB}" type="presParOf" srcId="{B82E3603-AB78-4B2B-ACAB-9D070002FF37}" destId="{FA2DF198-5EB0-4438-B54D-618ADF0D8518}" srcOrd="3" destOrd="0" presId="urn:microsoft.com/office/officeart/2018/2/layout/IconVerticalSolidList"/>
    <dgm:cxn modelId="{53F8871C-ED66-4833-ACE5-2CA2F999C064}" type="presParOf" srcId="{B82E3603-AB78-4B2B-ACAB-9D070002FF37}" destId="{CED13FB7-8B30-4396-8E42-B1CF0D22510B}" srcOrd="4" destOrd="0" presId="urn:microsoft.com/office/officeart/2018/2/layout/IconVerticalSolidList"/>
    <dgm:cxn modelId="{635AD9C6-FD68-4FF1-85CB-CC810FC28D1D}" type="presParOf" srcId="{4FDDC10E-C930-4CF1-9B04-B3189825DE98}" destId="{E4077559-D5DA-4E10-8D59-48BB36DB9E7E}" srcOrd="3" destOrd="0" presId="urn:microsoft.com/office/officeart/2018/2/layout/IconVerticalSolidList"/>
    <dgm:cxn modelId="{5ACF1E56-A6FF-49BD-BC4C-B4F6CEF339C2}" type="presParOf" srcId="{4FDDC10E-C930-4CF1-9B04-B3189825DE98}" destId="{3C042764-22BC-4B71-936D-10023C9A09FA}" srcOrd="4" destOrd="0" presId="urn:microsoft.com/office/officeart/2018/2/layout/IconVerticalSolidList"/>
    <dgm:cxn modelId="{BFFEC8A5-123D-4FCB-AF16-0096575EE04F}" type="presParOf" srcId="{3C042764-22BC-4B71-936D-10023C9A09FA}" destId="{4062A8F9-3913-4320-8FFB-FA2E78E90D92}" srcOrd="0" destOrd="0" presId="urn:microsoft.com/office/officeart/2018/2/layout/IconVerticalSolidList"/>
    <dgm:cxn modelId="{43465B44-0C6A-4D38-8F27-5742B2CD3CD8}" type="presParOf" srcId="{3C042764-22BC-4B71-936D-10023C9A09FA}" destId="{1882CB80-D89F-44E0-8A71-ED52D0DF378C}" srcOrd="1" destOrd="0" presId="urn:microsoft.com/office/officeart/2018/2/layout/IconVerticalSolidList"/>
    <dgm:cxn modelId="{5AA0FBF3-AB59-4C26-9379-327BD589C2F2}" type="presParOf" srcId="{3C042764-22BC-4B71-936D-10023C9A09FA}" destId="{C84C8EEA-0F13-4729-AE3F-ED08C322E996}" srcOrd="2" destOrd="0" presId="urn:microsoft.com/office/officeart/2018/2/layout/IconVerticalSolidList"/>
    <dgm:cxn modelId="{5F230B3C-72C1-4912-906E-9B7E9AF50B3E}" type="presParOf" srcId="{3C042764-22BC-4B71-936D-10023C9A09FA}" destId="{B0A8252B-C324-4B11-805A-48FE036CC0B4}" srcOrd="3" destOrd="0" presId="urn:microsoft.com/office/officeart/2018/2/layout/IconVerticalSolidList"/>
    <dgm:cxn modelId="{7D4EC177-2BFD-4DB9-B0E4-CF07405FC0C7}" type="presParOf" srcId="{3C042764-22BC-4B71-936D-10023C9A09FA}" destId="{349E5248-35C1-4708-8247-DCCFFB12A3BB}" srcOrd="4" destOrd="0" presId="urn:microsoft.com/office/officeart/2018/2/layout/IconVerticalSolidList"/>
    <dgm:cxn modelId="{7E3A39E3-0A19-4A3A-BBA6-1DB40D7808D8}" type="presParOf" srcId="{4FDDC10E-C930-4CF1-9B04-B3189825DE98}" destId="{413A418D-485B-465B-BE59-367350354656}" srcOrd="5" destOrd="0" presId="urn:microsoft.com/office/officeart/2018/2/layout/IconVerticalSolidList"/>
    <dgm:cxn modelId="{970956CE-4073-4C1C-9D26-641BEC6D29E3}" type="presParOf" srcId="{4FDDC10E-C930-4CF1-9B04-B3189825DE98}" destId="{3FADC69A-AF8E-46C8-A43C-6EBB33F04CBD}" srcOrd="6" destOrd="0" presId="urn:microsoft.com/office/officeart/2018/2/layout/IconVerticalSolidList"/>
    <dgm:cxn modelId="{822DCA39-0948-4000-B1E6-2DEC117022B3}" type="presParOf" srcId="{3FADC69A-AF8E-46C8-A43C-6EBB33F04CBD}" destId="{93567B1A-6F9C-4AD9-BD93-286F6892CEEA}" srcOrd="0" destOrd="0" presId="urn:microsoft.com/office/officeart/2018/2/layout/IconVerticalSolidList"/>
    <dgm:cxn modelId="{AFB01FD3-90EA-4ED2-8C3A-82A9DFA09EB7}" type="presParOf" srcId="{3FADC69A-AF8E-46C8-A43C-6EBB33F04CBD}" destId="{6D57F282-0AFB-4C1E-B317-06787F37935C}" srcOrd="1" destOrd="0" presId="urn:microsoft.com/office/officeart/2018/2/layout/IconVerticalSolidList"/>
    <dgm:cxn modelId="{6D273860-0086-4E64-B8DE-3BA26A80ADDF}" type="presParOf" srcId="{3FADC69A-AF8E-46C8-A43C-6EBB33F04CBD}" destId="{3E09ECF0-DB7A-4E0A-AA90-5DF3DDCA13FD}" srcOrd="2" destOrd="0" presId="urn:microsoft.com/office/officeart/2018/2/layout/IconVerticalSolidList"/>
    <dgm:cxn modelId="{13C8B309-13BE-4AF7-BFD1-A7BBF1CAC50F}" type="presParOf" srcId="{3FADC69A-AF8E-46C8-A43C-6EBB33F04CBD}" destId="{F3A1EB25-A48D-474D-97C3-89D25E1650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0F405C-0C40-4C43-A4AB-A6DB2168E87C}"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907E82BB-2EA5-4959-8984-AFD432355C20}">
      <dgm:prSet/>
      <dgm:spPr/>
      <dgm:t>
        <a:bodyPr/>
        <a:lstStyle/>
        <a:p>
          <a:r>
            <a:rPr lang="en-US" i="1" dirty="0"/>
            <a:t>“I bought an iPhone a few days ago. It was such a nice phone. The touch screen was really cool. The voice quality was clear too. Although the battery life was not long, that is ok for me. However, my mother was mad with me as I did not tell her before I bought the phone. She also thought the phone was too expensive and wanted me to return it to the shop. …” </a:t>
          </a:r>
          <a:endParaRPr lang="en-US" dirty="0"/>
        </a:p>
      </dgm:t>
    </dgm:pt>
    <dgm:pt modelId="{FD9E8DAD-BCFE-4892-BF9A-7A2AE8BB8268}" type="parTrans" cxnId="{9D7A27CA-2D31-470C-B7E9-5185E72D9AE3}">
      <dgm:prSet/>
      <dgm:spPr/>
      <dgm:t>
        <a:bodyPr/>
        <a:lstStyle/>
        <a:p>
          <a:endParaRPr lang="en-US"/>
        </a:p>
      </dgm:t>
    </dgm:pt>
    <dgm:pt modelId="{0E01F8C7-90CF-4B62-85A6-5FDE9C0157A7}" type="sibTrans" cxnId="{9D7A27CA-2D31-470C-B7E9-5185E72D9AE3}">
      <dgm:prSet/>
      <dgm:spPr/>
      <dgm:t>
        <a:bodyPr/>
        <a:lstStyle/>
        <a:p>
          <a:endParaRPr lang="en-US"/>
        </a:p>
      </dgm:t>
    </dgm:pt>
    <dgm:pt modelId="{053AB4C2-7898-40C2-8DA3-A74CF0736740}">
      <dgm:prSet/>
      <dgm:spPr/>
      <dgm:t>
        <a:bodyPr/>
        <a:lstStyle/>
        <a:p>
          <a:r>
            <a:rPr lang="en-US"/>
            <a:t>What do we see?</a:t>
          </a:r>
        </a:p>
      </dgm:t>
    </dgm:pt>
    <dgm:pt modelId="{9536D2C4-B9FB-4016-8493-3D1CEC3785E6}" type="parTrans" cxnId="{62AF6DE8-A63A-4187-8F23-7B2148BBB682}">
      <dgm:prSet/>
      <dgm:spPr/>
      <dgm:t>
        <a:bodyPr/>
        <a:lstStyle/>
        <a:p>
          <a:endParaRPr lang="en-US"/>
        </a:p>
      </dgm:t>
    </dgm:pt>
    <dgm:pt modelId="{7A48AA40-59A3-4B62-B1E2-996692A87F97}" type="sibTrans" cxnId="{62AF6DE8-A63A-4187-8F23-7B2148BBB682}">
      <dgm:prSet/>
      <dgm:spPr/>
      <dgm:t>
        <a:bodyPr/>
        <a:lstStyle/>
        <a:p>
          <a:endParaRPr lang="en-US"/>
        </a:p>
      </dgm:t>
    </dgm:pt>
    <dgm:pt modelId="{811E7412-355F-4DC6-92A1-6410B93C81DD}">
      <dgm:prSet/>
      <dgm:spPr/>
      <dgm:t>
        <a:bodyPr/>
        <a:lstStyle/>
        <a:p>
          <a:r>
            <a:rPr lang="en-US" b="1" dirty="0"/>
            <a:t>Opinions, targets of opinions, and opinion holders</a:t>
          </a:r>
          <a:endParaRPr lang="en-US" dirty="0"/>
        </a:p>
      </dgm:t>
    </dgm:pt>
    <dgm:pt modelId="{FE8C87A1-E0B1-40E3-9543-E1683987CF7D}" type="parTrans" cxnId="{61F4A834-B616-4747-964E-433967A944B0}">
      <dgm:prSet/>
      <dgm:spPr/>
      <dgm:t>
        <a:bodyPr/>
        <a:lstStyle/>
        <a:p>
          <a:endParaRPr lang="en-US"/>
        </a:p>
      </dgm:t>
    </dgm:pt>
    <dgm:pt modelId="{AB9DE733-BD1A-4AC2-82C0-66D6FD1B8636}" type="sibTrans" cxnId="{61F4A834-B616-4747-964E-433967A944B0}">
      <dgm:prSet/>
      <dgm:spPr/>
      <dgm:t>
        <a:bodyPr/>
        <a:lstStyle/>
        <a:p>
          <a:endParaRPr lang="en-US"/>
        </a:p>
      </dgm:t>
    </dgm:pt>
    <dgm:pt modelId="{0A3D74E5-D9FA-4F43-8FAA-8E7B83DBCAA0}" type="pres">
      <dgm:prSet presAssocID="{5B0F405C-0C40-4C43-A4AB-A6DB2168E87C}" presName="diagram" presStyleCnt="0">
        <dgm:presLayoutVars>
          <dgm:dir/>
          <dgm:resizeHandles/>
        </dgm:presLayoutVars>
      </dgm:prSet>
      <dgm:spPr/>
    </dgm:pt>
    <dgm:pt modelId="{DC7E85C3-C464-483C-BBE9-989AD5840E2C}" type="pres">
      <dgm:prSet presAssocID="{907E82BB-2EA5-4959-8984-AFD432355C20}" presName="firstNode" presStyleLbl="node1" presStyleIdx="0" presStyleCnt="2" custScaleX="199243" custScaleY="207621">
        <dgm:presLayoutVars>
          <dgm:bulletEnabled val="1"/>
        </dgm:presLayoutVars>
      </dgm:prSet>
      <dgm:spPr/>
    </dgm:pt>
    <dgm:pt modelId="{6825140F-ECE5-45B9-8456-531760D1A27B}" type="pres">
      <dgm:prSet presAssocID="{0E01F8C7-90CF-4B62-85A6-5FDE9C0157A7}" presName="sibTrans" presStyleLbl="sibTrans2D1" presStyleIdx="0" presStyleCnt="1"/>
      <dgm:spPr/>
    </dgm:pt>
    <dgm:pt modelId="{6800240B-9B0F-4B60-A1C1-E56FEF41947D}" type="pres">
      <dgm:prSet presAssocID="{053AB4C2-7898-40C2-8DA3-A74CF0736740}" presName="lastNode" presStyleLbl="node1" presStyleIdx="1" presStyleCnt="2" custScaleX="91445" custScaleY="183526">
        <dgm:presLayoutVars>
          <dgm:bulletEnabled val="1"/>
        </dgm:presLayoutVars>
      </dgm:prSet>
      <dgm:spPr/>
    </dgm:pt>
  </dgm:ptLst>
  <dgm:cxnLst>
    <dgm:cxn modelId="{0EDC2610-1D7C-40D0-9CBA-00EA1B3D533B}" type="presOf" srcId="{907E82BB-2EA5-4959-8984-AFD432355C20}" destId="{DC7E85C3-C464-483C-BBE9-989AD5840E2C}" srcOrd="0" destOrd="0" presId="urn:microsoft.com/office/officeart/2005/8/layout/bProcess2"/>
    <dgm:cxn modelId="{61F4A834-B616-4747-964E-433967A944B0}" srcId="{053AB4C2-7898-40C2-8DA3-A74CF0736740}" destId="{811E7412-355F-4DC6-92A1-6410B93C81DD}" srcOrd="0" destOrd="0" parTransId="{FE8C87A1-E0B1-40E3-9543-E1683987CF7D}" sibTransId="{AB9DE733-BD1A-4AC2-82C0-66D6FD1B8636}"/>
    <dgm:cxn modelId="{5092E556-903D-4CD3-BBF9-F76E3CEF47EA}" type="presOf" srcId="{053AB4C2-7898-40C2-8DA3-A74CF0736740}" destId="{6800240B-9B0F-4B60-A1C1-E56FEF41947D}" srcOrd="0" destOrd="0" presId="urn:microsoft.com/office/officeart/2005/8/layout/bProcess2"/>
    <dgm:cxn modelId="{F86E5AAF-1582-4301-B9B2-8E713E50CFF6}" type="presOf" srcId="{811E7412-355F-4DC6-92A1-6410B93C81DD}" destId="{6800240B-9B0F-4B60-A1C1-E56FEF41947D}" srcOrd="0" destOrd="1" presId="urn:microsoft.com/office/officeart/2005/8/layout/bProcess2"/>
    <dgm:cxn modelId="{F4DA76C5-38A2-4758-95DE-51A4C6218AED}" type="presOf" srcId="{0E01F8C7-90CF-4B62-85A6-5FDE9C0157A7}" destId="{6825140F-ECE5-45B9-8456-531760D1A27B}" srcOrd="0" destOrd="0" presId="urn:microsoft.com/office/officeart/2005/8/layout/bProcess2"/>
    <dgm:cxn modelId="{9D7A27CA-2D31-470C-B7E9-5185E72D9AE3}" srcId="{5B0F405C-0C40-4C43-A4AB-A6DB2168E87C}" destId="{907E82BB-2EA5-4959-8984-AFD432355C20}" srcOrd="0" destOrd="0" parTransId="{FD9E8DAD-BCFE-4892-BF9A-7A2AE8BB8268}" sibTransId="{0E01F8C7-90CF-4B62-85A6-5FDE9C0157A7}"/>
    <dgm:cxn modelId="{62AF6DE8-A63A-4187-8F23-7B2148BBB682}" srcId="{5B0F405C-0C40-4C43-A4AB-A6DB2168E87C}" destId="{053AB4C2-7898-40C2-8DA3-A74CF0736740}" srcOrd="1" destOrd="0" parTransId="{9536D2C4-B9FB-4016-8493-3D1CEC3785E6}" sibTransId="{7A48AA40-59A3-4B62-B1E2-996692A87F97}"/>
    <dgm:cxn modelId="{560237F8-848D-4A55-9C8D-B61A82AFE422}" type="presOf" srcId="{5B0F405C-0C40-4C43-A4AB-A6DB2168E87C}" destId="{0A3D74E5-D9FA-4F43-8FAA-8E7B83DBCAA0}" srcOrd="0" destOrd="0" presId="urn:microsoft.com/office/officeart/2005/8/layout/bProcess2"/>
    <dgm:cxn modelId="{1C3C44F2-2E01-487C-BAC1-87F6BC60CFBB}" type="presParOf" srcId="{0A3D74E5-D9FA-4F43-8FAA-8E7B83DBCAA0}" destId="{DC7E85C3-C464-483C-BBE9-989AD5840E2C}" srcOrd="0" destOrd="0" presId="urn:microsoft.com/office/officeart/2005/8/layout/bProcess2"/>
    <dgm:cxn modelId="{9E4AC347-AE85-487E-90D4-4CC6793DD7EC}" type="presParOf" srcId="{0A3D74E5-D9FA-4F43-8FAA-8E7B83DBCAA0}" destId="{6825140F-ECE5-45B9-8456-531760D1A27B}" srcOrd="1" destOrd="0" presId="urn:microsoft.com/office/officeart/2005/8/layout/bProcess2"/>
    <dgm:cxn modelId="{E5E1BFED-5E0D-43A8-88FD-92D94F5ED110}" type="presParOf" srcId="{0A3D74E5-D9FA-4F43-8FAA-8E7B83DBCAA0}" destId="{6800240B-9B0F-4B60-A1C1-E56FEF41947D}"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E7EB18-10BF-4B0A-BB56-513C70F0735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50CC31D-C032-4FEC-8085-A3C8D050F901}">
      <dgm:prSet/>
      <dgm:spPr/>
      <dgm:t>
        <a:bodyPr/>
        <a:lstStyle/>
        <a:p>
          <a:r>
            <a:rPr lang="en-US"/>
            <a:t>Goal: Given an opinionated document, </a:t>
          </a:r>
        </a:p>
      </dgm:t>
    </dgm:pt>
    <dgm:pt modelId="{9C877389-7F12-4789-876A-6C407169D60A}" type="parTrans" cxnId="{325B2F37-6F6E-4885-B189-44D75BA63045}">
      <dgm:prSet/>
      <dgm:spPr/>
      <dgm:t>
        <a:bodyPr/>
        <a:lstStyle/>
        <a:p>
          <a:endParaRPr lang="en-US"/>
        </a:p>
      </dgm:t>
    </dgm:pt>
    <dgm:pt modelId="{95858699-800B-43CE-965D-C3B914371C36}" type="sibTrans" cxnId="{325B2F37-6F6E-4885-B189-44D75BA63045}">
      <dgm:prSet/>
      <dgm:spPr/>
      <dgm:t>
        <a:bodyPr/>
        <a:lstStyle/>
        <a:p>
          <a:endParaRPr lang="en-US"/>
        </a:p>
      </dgm:t>
    </dgm:pt>
    <dgm:pt modelId="{9013F840-A38C-4CAF-97B6-5C8A452E9D5E}">
      <dgm:prSet/>
      <dgm:spPr/>
      <dgm:t>
        <a:bodyPr/>
        <a:lstStyle/>
        <a:p>
          <a:r>
            <a:rPr lang="en-US"/>
            <a:t>Discover all quintuples (</a:t>
          </a:r>
          <a:r>
            <a:rPr lang="en-US" i="1"/>
            <a:t>o</a:t>
          </a:r>
          <a:r>
            <a:rPr lang="en-US" i="1" baseline="-25000"/>
            <a:t>j</a:t>
          </a:r>
          <a:r>
            <a:rPr lang="en-US"/>
            <a:t>, </a:t>
          </a:r>
          <a:r>
            <a:rPr lang="en-US" i="1"/>
            <a:t>f</a:t>
          </a:r>
          <a:r>
            <a:rPr lang="en-US" i="1" baseline="-25000"/>
            <a:t>jk</a:t>
          </a:r>
          <a:r>
            <a:rPr lang="en-US"/>
            <a:t>, </a:t>
          </a:r>
          <a:r>
            <a:rPr lang="en-US" i="1"/>
            <a:t>so</a:t>
          </a:r>
          <a:r>
            <a:rPr lang="en-US" i="1" baseline="-25000"/>
            <a:t>ijkl</a:t>
          </a:r>
          <a:r>
            <a:rPr lang="en-US"/>
            <a:t>, </a:t>
          </a:r>
          <a:r>
            <a:rPr lang="en-US" i="1"/>
            <a:t>h</a:t>
          </a:r>
          <a:r>
            <a:rPr lang="en-US" i="1" baseline="-25000"/>
            <a:t>i</a:t>
          </a:r>
          <a:r>
            <a:rPr lang="en-US"/>
            <a:t>, </a:t>
          </a:r>
          <a:r>
            <a:rPr lang="en-US" i="1"/>
            <a:t>t</a:t>
          </a:r>
          <a:r>
            <a:rPr lang="en-US" i="1" baseline="-25000"/>
            <a:t>l</a:t>
          </a:r>
          <a:r>
            <a:rPr lang="en-US"/>
            <a:t>), </a:t>
          </a:r>
        </a:p>
      </dgm:t>
    </dgm:pt>
    <dgm:pt modelId="{79D67738-8A50-454F-8F3C-D9862E6C3DC6}" type="parTrans" cxnId="{2FD56F60-0BD9-40BB-BB91-45359A24B724}">
      <dgm:prSet/>
      <dgm:spPr/>
      <dgm:t>
        <a:bodyPr/>
        <a:lstStyle/>
        <a:p>
          <a:endParaRPr lang="en-US"/>
        </a:p>
      </dgm:t>
    </dgm:pt>
    <dgm:pt modelId="{02CDED66-612E-4891-8862-603F4F64681B}" type="sibTrans" cxnId="{2FD56F60-0BD9-40BB-BB91-45359A24B724}">
      <dgm:prSet/>
      <dgm:spPr/>
      <dgm:t>
        <a:bodyPr/>
        <a:lstStyle/>
        <a:p>
          <a:endParaRPr lang="en-US"/>
        </a:p>
      </dgm:t>
    </dgm:pt>
    <dgm:pt modelId="{F8D7495F-E114-42F8-8265-7808C3F1A769}">
      <dgm:prSet/>
      <dgm:spPr/>
      <dgm:t>
        <a:bodyPr/>
        <a:lstStyle/>
        <a:p>
          <a:r>
            <a:rPr lang="en-US"/>
            <a:t>i.e., mine the five corresponding pieces of information in each quintuple, and</a:t>
          </a:r>
        </a:p>
      </dgm:t>
    </dgm:pt>
    <dgm:pt modelId="{DE4B3287-AAF7-464D-BF7D-9896D36C97BE}" type="parTrans" cxnId="{5CFE7F04-8857-4DAE-8251-332C33A2241F}">
      <dgm:prSet/>
      <dgm:spPr/>
      <dgm:t>
        <a:bodyPr/>
        <a:lstStyle/>
        <a:p>
          <a:endParaRPr lang="en-US"/>
        </a:p>
      </dgm:t>
    </dgm:pt>
    <dgm:pt modelId="{43A3C7B0-F544-429D-A897-C47CE43B40D5}" type="sibTrans" cxnId="{5CFE7F04-8857-4DAE-8251-332C33A2241F}">
      <dgm:prSet/>
      <dgm:spPr/>
      <dgm:t>
        <a:bodyPr/>
        <a:lstStyle/>
        <a:p>
          <a:endParaRPr lang="en-US"/>
        </a:p>
      </dgm:t>
    </dgm:pt>
    <dgm:pt modelId="{38B300DE-AC50-4618-932E-9CE05FB35009}">
      <dgm:prSet/>
      <dgm:spPr/>
      <dgm:t>
        <a:bodyPr/>
        <a:lstStyle/>
        <a:p>
          <a:r>
            <a:rPr lang="en-US"/>
            <a:t>Or, solve some simpler problems</a:t>
          </a:r>
        </a:p>
      </dgm:t>
    </dgm:pt>
    <dgm:pt modelId="{C89D84BF-7FF4-41D1-AFA7-598230BC4C12}" type="parTrans" cxnId="{A14FC5D7-BA1D-4A6E-9CE8-2CF61C2C2DE2}">
      <dgm:prSet/>
      <dgm:spPr/>
      <dgm:t>
        <a:bodyPr/>
        <a:lstStyle/>
        <a:p>
          <a:endParaRPr lang="en-US"/>
        </a:p>
      </dgm:t>
    </dgm:pt>
    <dgm:pt modelId="{129CE762-0ABC-4F2D-A92E-0E4DE9FECACE}" type="sibTrans" cxnId="{A14FC5D7-BA1D-4A6E-9CE8-2CF61C2C2DE2}">
      <dgm:prSet/>
      <dgm:spPr/>
      <dgm:t>
        <a:bodyPr/>
        <a:lstStyle/>
        <a:p>
          <a:endParaRPr lang="en-US"/>
        </a:p>
      </dgm:t>
    </dgm:pt>
    <dgm:pt modelId="{73418E54-8358-4BCF-B66E-0BF448B4C5C7}">
      <dgm:prSet/>
      <dgm:spPr/>
      <dgm:t>
        <a:bodyPr/>
        <a:lstStyle/>
        <a:p>
          <a:r>
            <a:rPr lang="en-US"/>
            <a:t>E.g. classify the sentiment of the entire document</a:t>
          </a:r>
        </a:p>
      </dgm:t>
    </dgm:pt>
    <dgm:pt modelId="{FDE89D90-D89D-4B94-89BE-2164066211E8}" type="parTrans" cxnId="{98184C4F-614D-4816-97CA-A24EDB964475}">
      <dgm:prSet/>
      <dgm:spPr/>
      <dgm:t>
        <a:bodyPr/>
        <a:lstStyle/>
        <a:p>
          <a:endParaRPr lang="en-US"/>
        </a:p>
      </dgm:t>
    </dgm:pt>
    <dgm:pt modelId="{6C2E8913-D959-4E26-9AB7-74AAAEB9C2E2}" type="sibTrans" cxnId="{98184C4F-614D-4816-97CA-A24EDB964475}">
      <dgm:prSet/>
      <dgm:spPr/>
      <dgm:t>
        <a:bodyPr/>
        <a:lstStyle/>
        <a:p>
          <a:endParaRPr lang="en-US"/>
        </a:p>
      </dgm:t>
    </dgm:pt>
    <dgm:pt modelId="{88540372-5C39-44F0-B58C-8CB6A86E735E}">
      <dgm:prSet/>
      <dgm:spPr/>
      <dgm:t>
        <a:bodyPr/>
        <a:lstStyle/>
        <a:p>
          <a:r>
            <a:rPr lang="en-US"/>
            <a:t>With the quintuples, </a:t>
          </a:r>
        </a:p>
      </dgm:t>
    </dgm:pt>
    <dgm:pt modelId="{06A8CCF0-E962-4A68-B2E0-D1C3B42C8005}" type="parTrans" cxnId="{20FA7AE8-4DA0-4CE7-BD32-D21D75B6BF24}">
      <dgm:prSet/>
      <dgm:spPr/>
      <dgm:t>
        <a:bodyPr/>
        <a:lstStyle/>
        <a:p>
          <a:endParaRPr lang="en-US"/>
        </a:p>
      </dgm:t>
    </dgm:pt>
    <dgm:pt modelId="{2D1682D1-9B00-473F-B437-0DFDF2A7145E}" type="sibTrans" cxnId="{20FA7AE8-4DA0-4CE7-BD32-D21D75B6BF24}">
      <dgm:prSet/>
      <dgm:spPr/>
      <dgm:t>
        <a:bodyPr/>
        <a:lstStyle/>
        <a:p>
          <a:endParaRPr lang="en-US"/>
        </a:p>
      </dgm:t>
    </dgm:pt>
    <dgm:pt modelId="{6008EC47-4395-48CD-8199-18ACCFB1A29D}">
      <dgm:prSet/>
      <dgm:spPr/>
      <dgm:t>
        <a:bodyPr/>
        <a:lstStyle/>
        <a:p>
          <a:r>
            <a:rPr lang="en-US"/>
            <a:t>Unstructured Text </a:t>
          </a:r>
          <a:r>
            <a:rPr lang="en-US">
              <a:sym typeface="Symbol" panose="05050102010706020507" pitchFamily="18" charset="2"/>
            </a:rPr>
            <a:t></a:t>
          </a:r>
          <a:r>
            <a:rPr lang="en-US"/>
            <a:t> Structured Data</a:t>
          </a:r>
        </a:p>
      </dgm:t>
    </dgm:pt>
    <dgm:pt modelId="{5A7B942B-74B4-4413-8ACE-F6D4905301CF}" type="parTrans" cxnId="{F205239F-E5BB-4990-BA45-4DFB639D88FA}">
      <dgm:prSet/>
      <dgm:spPr/>
      <dgm:t>
        <a:bodyPr/>
        <a:lstStyle/>
        <a:p>
          <a:endParaRPr lang="en-US"/>
        </a:p>
      </dgm:t>
    </dgm:pt>
    <dgm:pt modelId="{57361E2F-619B-4B4E-933F-566368F61451}" type="sibTrans" cxnId="{F205239F-E5BB-4990-BA45-4DFB639D88FA}">
      <dgm:prSet/>
      <dgm:spPr/>
      <dgm:t>
        <a:bodyPr/>
        <a:lstStyle/>
        <a:p>
          <a:endParaRPr lang="en-US"/>
        </a:p>
      </dgm:t>
    </dgm:pt>
    <dgm:pt modelId="{FB8753CA-9FB4-42E6-AC40-05E7327AD4B2}">
      <dgm:prSet/>
      <dgm:spPr/>
      <dgm:t>
        <a:bodyPr/>
        <a:lstStyle/>
        <a:p>
          <a:r>
            <a:rPr lang="en-US"/>
            <a:t>Traditional data and visualization tools can be used to slice, dice and visualize the results in all kinds of ways</a:t>
          </a:r>
        </a:p>
      </dgm:t>
    </dgm:pt>
    <dgm:pt modelId="{17FD67DF-B1EF-445E-A580-076BDE8E1A42}" type="parTrans" cxnId="{EABB2007-A650-4300-8C20-92255EAA33DB}">
      <dgm:prSet/>
      <dgm:spPr/>
      <dgm:t>
        <a:bodyPr/>
        <a:lstStyle/>
        <a:p>
          <a:endParaRPr lang="en-US"/>
        </a:p>
      </dgm:t>
    </dgm:pt>
    <dgm:pt modelId="{FB13AD2C-26C2-4A2C-9105-47A4ED48B6B9}" type="sibTrans" cxnId="{EABB2007-A650-4300-8C20-92255EAA33DB}">
      <dgm:prSet/>
      <dgm:spPr/>
      <dgm:t>
        <a:bodyPr/>
        <a:lstStyle/>
        <a:p>
          <a:endParaRPr lang="en-US"/>
        </a:p>
      </dgm:t>
    </dgm:pt>
    <dgm:pt modelId="{EAA8A255-CE19-4B76-A24B-9F900B004B24}">
      <dgm:prSet/>
      <dgm:spPr/>
      <dgm:t>
        <a:bodyPr/>
        <a:lstStyle/>
        <a:p>
          <a:r>
            <a:rPr lang="en-US"/>
            <a:t>Enable qualitative and quantitative analysis.  </a:t>
          </a:r>
        </a:p>
      </dgm:t>
    </dgm:pt>
    <dgm:pt modelId="{053A4ADB-06C6-4924-8F38-A3D93129ED3B}" type="parTrans" cxnId="{833C91A3-CD05-4A8A-82E7-31247DA7DD99}">
      <dgm:prSet/>
      <dgm:spPr/>
      <dgm:t>
        <a:bodyPr/>
        <a:lstStyle/>
        <a:p>
          <a:endParaRPr lang="en-US"/>
        </a:p>
      </dgm:t>
    </dgm:pt>
    <dgm:pt modelId="{4640E6AE-ABC7-4BAE-8B34-233B89A8FE20}" type="sibTrans" cxnId="{833C91A3-CD05-4A8A-82E7-31247DA7DD99}">
      <dgm:prSet/>
      <dgm:spPr/>
      <dgm:t>
        <a:bodyPr/>
        <a:lstStyle/>
        <a:p>
          <a:endParaRPr lang="en-US"/>
        </a:p>
      </dgm:t>
    </dgm:pt>
    <dgm:pt modelId="{DEAC7561-A33C-43D9-9BED-EB5D00EF994B}" type="pres">
      <dgm:prSet presAssocID="{26E7EB18-10BF-4B0A-BB56-513C70F07354}" presName="linear" presStyleCnt="0">
        <dgm:presLayoutVars>
          <dgm:animLvl val="lvl"/>
          <dgm:resizeHandles val="exact"/>
        </dgm:presLayoutVars>
      </dgm:prSet>
      <dgm:spPr/>
    </dgm:pt>
    <dgm:pt modelId="{C839C8FE-F01C-4C1F-9C42-1DF085795301}" type="pres">
      <dgm:prSet presAssocID="{450CC31D-C032-4FEC-8085-A3C8D050F901}" presName="parentText" presStyleLbl="node1" presStyleIdx="0" presStyleCnt="2">
        <dgm:presLayoutVars>
          <dgm:chMax val="0"/>
          <dgm:bulletEnabled val="1"/>
        </dgm:presLayoutVars>
      </dgm:prSet>
      <dgm:spPr/>
    </dgm:pt>
    <dgm:pt modelId="{1B3EABB9-7F9D-4798-8CF1-3EB539BCB8D4}" type="pres">
      <dgm:prSet presAssocID="{450CC31D-C032-4FEC-8085-A3C8D050F901}" presName="childText" presStyleLbl="revTx" presStyleIdx="0" presStyleCnt="2">
        <dgm:presLayoutVars>
          <dgm:bulletEnabled val="1"/>
        </dgm:presLayoutVars>
      </dgm:prSet>
      <dgm:spPr/>
    </dgm:pt>
    <dgm:pt modelId="{9F5EDDF1-0B9F-426F-8381-25F4722DF94B}" type="pres">
      <dgm:prSet presAssocID="{88540372-5C39-44F0-B58C-8CB6A86E735E}" presName="parentText" presStyleLbl="node1" presStyleIdx="1" presStyleCnt="2">
        <dgm:presLayoutVars>
          <dgm:chMax val="0"/>
          <dgm:bulletEnabled val="1"/>
        </dgm:presLayoutVars>
      </dgm:prSet>
      <dgm:spPr/>
    </dgm:pt>
    <dgm:pt modelId="{2F1971E0-9A40-41E3-83C6-B1098F3F6354}" type="pres">
      <dgm:prSet presAssocID="{88540372-5C39-44F0-B58C-8CB6A86E735E}" presName="childText" presStyleLbl="revTx" presStyleIdx="1" presStyleCnt="2">
        <dgm:presLayoutVars>
          <dgm:bulletEnabled val="1"/>
        </dgm:presLayoutVars>
      </dgm:prSet>
      <dgm:spPr/>
    </dgm:pt>
  </dgm:ptLst>
  <dgm:cxnLst>
    <dgm:cxn modelId="{5CFE7F04-8857-4DAE-8251-332C33A2241F}" srcId="{9013F840-A38C-4CAF-97B6-5C8A452E9D5E}" destId="{F8D7495F-E114-42F8-8265-7808C3F1A769}" srcOrd="0" destOrd="0" parTransId="{DE4B3287-AAF7-464D-BF7D-9896D36C97BE}" sibTransId="{43A3C7B0-F544-429D-A897-C47CE43B40D5}"/>
    <dgm:cxn modelId="{EABB2007-A650-4300-8C20-92255EAA33DB}" srcId="{6008EC47-4395-48CD-8199-18ACCFB1A29D}" destId="{FB8753CA-9FB4-42E6-AC40-05E7327AD4B2}" srcOrd="0" destOrd="0" parTransId="{17FD67DF-B1EF-445E-A580-076BDE8E1A42}" sibTransId="{FB13AD2C-26C2-4A2C-9105-47A4ED48B6B9}"/>
    <dgm:cxn modelId="{325B2F37-6F6E-4885-B189-44D75BA63045}" srcId="{26E7EB18-10BF-4B0A-BB56-513C70F07354}" destId="{450CC31D-C032-4FEC-8085-A3C8D050F901}" srcOrd="0" destOrd="0" parTransId="{9C877389-7F12-4789-876A-6C407169D60A}" sibTransId="{95858699-800B-43CE-965D-C3B914371C36}"/>
    <dgm:cxn modelId="{2FD56F60-0BD9-40BB-BB91-45359A24B724}" srcId="{450CC31D-C032-4FEC-8085-A3C8D050F901}" destId="{9013F840-A38C-4CAF-97B6-5C8A452E9D5E}" srcOrd="0" destOrd="0" parTransId="{79D67738-8A50-454F-8F3C-D9862E6C3DC6}" sibTransId="{02CDED66-612E-4891-8862-603F4F64681B}"/>
    <dgm:cxn modelId="{FB6BD760-661B-4647-855B-70B2BC783D69}" type="presOf" srcId="{88540372-5C39-44F0-B58C-8CB6A86E735E}" destId="{9F5EDDF1-0B9F-426F-8381-25F4722DF94B}" srcOrd="0" destOrd="0" presId="urn:microsoft.com/office/officeart/2005/8/layout/vList2"/>
    <dgm:cxn modelId="{98184C4F-614D-4816-97CA-A24EDB964475}" srcId="{38B300DE-AC50-4618-932E-9CE05FB35009}" destId="{73418E54-8358-4BCF-B66E-0BF448B4C5C7}" srcOrd="0" destOrd="0" parTransId="{FDE89D90-D89D-4B94-89BE-2164066211E8}" sibTransId="{6C2E8913-D959-4E26-9AB7-74AAAEB9C2E2}"/>
    <dgm:cxn modelId="{6061A950-28FD-477A-B513-691627A12467}" type="presOf" srcId="{26E7EB18-10BF-4B0A-BB56-513C70F07354}" destId="{DEAC7561-A33C-43D9-9BED-EB5D00EF994B}" srcOrd="0" destOrd="0" presId="urn:microsoft.com/office/officeart/2005/8/layout/vList2"/>
    <dgm:cxn modelId="{9ED7BE75-B469-4AE2-8F04-85401101BB3B}" type="presOf" srcId="{F8D7495F-E114-42F8-8265-7808C3F1A769}" destId="{1B3EABB9-7F9D-4798-8CF1-3EB539BCB8D4}" srcOrd="0" destOrd="1" presId="urn:microsoft.com/office/officeart/2005/8/layout/vList2"/>
    <dgm:cxn modelId="{3ECB5784-6297-419A-9131-01C0785852C5}" type="presOf" srcId="{EAA8A255-CE19-4B76-A24B-9F900B004B24}" destId="{2F1971E0-9A40-41E3-83C6-B1098F3F6354}" srcOrd="0" destOrd="2" presId="urn:microsoft.com/office/officeart/2005/8/layout/vList2"/>
    <dgm:cxn modelId="{6FEDA785-25C4-4678-A3DF-26B15C134B8E}" type="presOf" srcId="{38B300DE-AC50-4618-932E-9CE05FB35009}" destId="{1B3EABB9-7F9D-4798-8CF1-3EB539BCB8D4}" srcOrd="0" destOrd="2" presId="urn:microsoft.com/office/officeart/2005/8/layout/vList2"/>
    <dgm:cxn modelId="{F205239F-E5BB-4990-BA45-4DFB639D88FA}" srcId="{88540372-5C39-44F0-B58C-8CB6A86E735E}" destId="{6008EC47-4395-48CD-8199-18ACCFB1A29D}" srcOrd="0" destOrd="0" parTransId="{5A7B942B-74B4-4413-8ACE-F6D4905301CF}" sibTransId="{57361E2F-619B-4B4E-933F-566368F61451}"/>
    <dgm:cxn modelId="{833C91A3-CD05-4A8A-82E7-31247DA7DD99}" srcId="{6008EC47-4395-48CD-8199-18ACCFB1A29D}" destId="{EAA8A255-CE19-4B76-A24B-9F900B004B24}" srcOrd="1" destOrd="0" parTransId="{053A4ADB-06C6-4924-8F38-A3D93129ED3B}" sibTransId="{4640E6AE-ABC7-4BAE-8B34-233B89A8FE20}"/>
    <dgm:cxn modelId="{3298C0A4-D280-49AE-B0F4-93EB5919C7A9}" type="presOf" srcId="{6008EC47-4395-48CD-8199-18ACCFB1A29D}" destId="{2F1971E0-9A40-41E3-83C6-B1098F3F6354}" srcOrd="0" destOrd="0" presId="urn:microsoft.com/office/officeart/2005/8/layout/vList2"/>
    <dgm:cxn modelId="{BC66CBCE-6AD8-476E-B685-DA7AD34CDCB2}" type="presOf" srcId="{FB8753CA-9FB4-42E6-AC40-05E7327AD4B2}" destId="{2F1971E0-9A40-41E3-83C6-B1098F3F6354}" srcOrd="0" destOrd="1" presId="urn:microsoft.com/office/officeart/2005/8/layout/vList2"/>
    <dgm:cxn modelId="{A14FC5D7-BA1D-4A6E-9CE8-2CF61C2C2DE2}" srcId="{450CC31D-C032-4FEC-8085-A3C8D050F901}" destId="{38B300DE-AC50-4618-932E-9CE05FB35009}" srcOrd="1" destOrd="0" parTransId="{C89D84BF-7FF4-41D1-AFA7-598230BC4C12}" sibTransId="{129CE762-0ABC-4F2D-A92E-0E4DE9FECACE}"/>
    <dgm:cxn modelId="{23BA8EDC-52AD-40CC-BE31-C7267B52AB4E}" type="presOf" srcId="{73418E54-8358-4BCF-B66E-0BF448B4C5C7}" destId="{1B3EABB9-7F9D-4798-8CF1-3EB539BCB8D4}" srcOrd="0" destOrd="3" presId="urn:microsoft.com/office/officeart/2005/8/layout/vList2"/>
    <dgm:cxn modelId="{88E019DE-210F-41CC-8E50-D8312061E2A1}" type="presOf" srcId="{450CC31D-C032-4FEC-8085-A3C8D050F901}" destId="{C839C8FE-F01C-4C1F-9C42-1DF085795301}" srcOrd="0" destOrd="0" presId="urn:microsoft.com/office/officeart/2005/8/layout/vList2"/>
    <dgm:cxn modelId="{42B59CE5-A5CD-4906-BC31-B3D5CBC62B87}" type="presOf" srcId="{9013F840-A38C-4CAF-97B6-5C8A452E9D5E}" destId="{1B3EABB9-7F9D-4798-8CF1-3EB539BCB8D4}" srcOrd="0" destOrd="0" presId="urn:microsoft.com/office/officeart/2005/8/layout/vList2"/>
    <dgm:cxn modelId="{20FA7AE8-4DA0-4CE7-BD32-D21D75B6BF24}" srcId="{26E7EB18-10BF-4B0A-BB56-513C70F07354}" destId="{88540372-5C39-44F0-B58C-8CB6A86E735E}" srcOrd="1" destOrd="0" parTransId="{06A8CCF0-E962-4A68-B2E0-D1C3B42C8005}" sibTransId="{2D1682D1-9B00-473F-B437-0DFDF2A7145E}"/>
    <dgm:cxn modelId="{25AD13F0-BF78-47BC-9A69-1EB0D82987DA}" type="presParOf" srcId="{DEAC7561-A33C-43D9-9BED-EB5D00EF994B}" destId="{C839C8FE-F01C-4C1F-9C42-1DF085795301}" srcOrd="0" destOrd="0" presId="urn:microsoft.com/office/officeart/2005/8/layout/vList2"/>
    <dgm:cxn modelId="{0E1C1BD3-079C-49BD-AE53-CEE88E1AE4BD}" type="presParOf" srcId="{DEAC7561-A33C-43D9-9BED-EB5D00EF994B}" destId="{1B3EABB9-7F9D-4798-8CF1-3EB539BCB8D4}" srcOrd="1" destOrd="0" presId="urn:microsoft.com/office/officeart/2005/8/layout/vList2"/>
    <dgm:cxn modelId="{A8DFE25F-D8C4-4011-82EB-E97AB015F3B1}" type="presParOf" srcId="{DEAC7561-A33C-43D9-9BED-EB5D00EF994B}" destId="{9F5EDDF1-0B9F-426F-8381-25F4722DF94B}" srcOrd="2" destOrd="0" presId="urn:microsoft.com/office/officeart/2005/8/layout/vList2"/>
    <dgm:cxn modelId="{2B097D5C-E211-4553-915B-94A8133B9A74}" type="presParOf" srcId="{DEAC7561-A33C-43D9-9BED-EB5D00EF994B}" destId="{2F1971E0-9A40-41E3-83C6-B1098F3F635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B5B61E-CA09-4D2A-B965-802C75F8634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5E4BA8C-EBBA-42C1-94CA-CBCB364DE19E}">
      <dgm:prSet/>
      <dgm:spPr/>
      <dgm:t>
        <a:bodyPr/>
        <a:lstStyle/>
        <a:p>
          <a:r>
            <a:rPr lang="en-US"/>
            <a:t>Sentence-level sentiment analysis has two tasks:</a:t>
          </a:r>
        </a:p>
      </dgm:t>
    </dgm:pt>
    <dgm:pt modelId="{B0F7D700-5923-4C48-973A-16E25389AD1E}" type="parTrans" cxnId="{512ADEDD-00E3-405B-9338-CAE5A3A889F2}">
      <dgm:prSet/>
      <dgm:spPr/>
      <dgm:t>
        <a:bodyPr/>
        <a:lstStyle/>
        <a:p>
          <a:endParaRPr lang="en-US"/>
        </a:p>
      </dgm:t>
    </dgm:pt>
    <dgm:pt modelId="{D07DA972-78A4-4103-8681-F95BF0333D9C}" type="sibTrans" cxnId="{512ADEDD-00E3-405B-9338-CAE5A3A889F2}">
      <dgm:prSet/>
      <dgm:spPr/>
      <dgm:t>
        <a:bodyPr/>
        <a:lstStyle/>
        <a:p>
          <a:endParaRPr lang="en-US"/>
        </a:p>
      </dgm:t>
    </dgm:pt>
    <dgm:pt modelId="{D7AEF5EA-89AB-4FED-831C-94BB35D7A590}">
      <dgm:prSet/>
      <dgm:spPr/>
      <dgm:t>
        <a:bodyPr/>
        <a:lstStyle/>
        <a:p>
          <a:r>
            <a:rPr lang="en-US"/>
            <a:t>Subjectivity classification: Subjective or objective.</a:t>
          </a:r>
        </a:p>
      </dgm:t>
    </dgm:pt>
    <dgm:pt modelId="{39576AD0-3C92-48AC-B8B2-81B5E5704ECE}" type="parTrans" cxnId="{1041145B-3EA0-4A23-B0C7-94F1B53A26B3}">
      <dgm:prSet/>
      <dgm:spPr/>
      <dgm:t>
        <a:bodyPr/>
        <a:lstStyle/>
        <a:p>
          <a:endParaRPr lang="en-US"/>
        </a:p>
      </dgm:t>
    </dgm:pt>
    <dgm:pt modelId="{3821A6F4-3728-4594-860E-69638AAC5C5E}" type="sibTrans" cxnId="{1041145B-3EA0-4A23-B0C7-94F1B53A26B3}">
      <dgm:prSet/>
      <dgm:spPr/>
      <dgm:t>
        <a:bodyPr/>
        <a:lstStyle/>
        <a:p>
          <a:endParaRPr lang="en-US"/>
        </a:p>
      </dgm:t>
    </dgm:pt>
    <dgm:pt modelId="{5B2111ED-A065-4886-BF03-449F7EB15448}">
      <dgm:prSet/>
      <dgm:spPr/>
      <dgm:t>
        <a:bodyPr/>
        <a:lstStyle/>
        <a:p>
          <a:r>
            <a:rPr lang="en-US"/>
            <a:t>Objective: e.g.,  </a:t>
          </a:r>
          <a:r>
            <a:rPr lang="en-US" i="1"/>
            <a:t>I bought an iPhone a few days ago.</a:t>
          </a:r>
          <a:endParaRPr lang="en-US"/>
        </a:p>
      </dgm:t>
    </dgm:pt>
    <dgm:pt modelId="{F075B0C3-CC81-440A-A7C3-7039166AEC23}" type="parTrans" cxnId="{FE6ADA6A-F950-44BD-9A90-95AFAA41A062}">
      <dgm:prSet/>
      <dgm:spPr/>
      <dgm:t>
        <a:bodyPr/>
        <a:lstStyle/>
        <a:p>
          <a:endParaRPr lang="en-US"/>
        </a:p>
      </dgm:t>
    </dgm:pt>
    <dgm:pt modelId="{F5D6CE0E-48CB-4FDF-9971-419442BA4706}" type="sibTrans" cxnId="{FE6ADA6A-F950-44BD-9A90-95AFAA41A062}">
      <dgm:prSet/>
      <dgm:spPr/>
      <dgm:t>
        <a:bodyPr/>
        <a:lstStyle/>
        <a:p>
          <a:endParaRPr lang="en-US"/>
        </a:p>
      </dgm:t>
    </dgm:pt>
    <dgm:pt modelId="{BE755494-4A9C-4A03-8848-17117E146FFD}">
      <dgm:prSet/>
      <dgm:spPr/>
      <dgm:t>
        <a:bodyPr/>
        <a:lstStyle/>
        <a:p>
          <a:r>
            <a:rPr lang="en-US"/>
            <a:t>Subjective: e.g., </a:t>
          </a:r>
          <a:r>
            <a:rPr lang="en-US" i="1"/>
            <a:t> It is such a nice phone. </a:t>
          </a:r>
          <a:endParaRPr lang="en-US"/>
        </a:p>
      </dgm:t>
    </dgm:pt>
    <dgm:pt modelId="{772B0CB4-712E-4368-8CE5-E608444D6904}" type="parTrans" cxnId="{11E8F0FE-B9FD-4367-871C-C8E9228204A6}">
      <dgm:prSet/>
      <dgm:spPr/>
      <dgm:t>
        <a:bodyPr/>
        <a:lstStyle/>
        <a:p>
          <a:endParaRPr lang="en-US"/>
        </a:p>
      </dgm:t>
    </dgm:pt>
    <dgm:pt modelId="{B9A0C934-54E7-455C-A22D-ACC7396B4765}" type="sibTrans" cxnId="{11E8F0FE-B9FD-4367-871C-C8E9228204A6}">
      <dgm:prSet/>
      <dgm:spPr/>
      <dgm:t>
        <a:bodyPr/>
        <a:lstStyle/>
        <a:p>
          <a:endParaRPr lang="en-US"/>
        </a:p>
      </dgm:t>
    </dgm:pt>
    <dgm:pt modelId="{61BBCE8F-A56B-474B-A950-E11BEE2C5432}">
      <dgm:prSet/>
      <dgm:spPr/>
      <dgm:t>
        <a:bodyPr/>
        <a:lstStyle/>
        <a:p>
          <a:r>
            <a:rPr lang="en-US"/>
            <a:t>Sentiment classification: For subjective sentences or clauses, classify positive or negative. </a:t>
          </a:r>
        </a:p>
      </dgm:t>
    </dgm:pt>
    <dgm:pt modelId="{C7E9FF9C-20FC-481A-B4D5-E846A87DA679}" type="parTrans" cxnId="{2F2BED89-3EAB-42CA-A34A-9AF686CD7787}">
      <dgm:prSet/>
      <dgm:spPr/>
      <dgm:t>
        <a:bodyPr/>
        <a:lstStyle/>
        <a:p>
          <a:endParaRPr lang="en-US"/>
        </a:p>
      </dgm:t>
    </dgm:pt>
    <dgm:pt modelId="{A0A45B9B-0814-49BB-82A0-1FE8355C8719}" type="sibTrans" cxnId="{2F2BED89-3EAB-42CA-A34A-9AF686CD7787}">
      <dgm:prSet/>
      <dgm:spPr/>
      <dgm:t>
        <a:bodyPr/>
        <a:lstStyle/>
        <a:p>
          <a:endParaRPr lang="en-US"/>
        </a:p>
      </dgm:t>
    </dgm:pt>
    <dgm:pt modelId="{038EC781-093B-4BD8-BB50-1F919BB33049}">
      <dgm:prSet/>
      <dgm:spPr/>
      <dgm:t>
        <a:bodyPr/>
        <a:lstStyle/>
        <a:p>
          <a:r>
            <a:rPr lang="en-US"/>
            <a:t>Positive: </a:t>
          </a:r>
          <a:r>
            <a:rPr lang="en-US" i="1"/>
            <a:t>It is such a nice phone. </a:t>
          </a:r>
          <a:endParaRPr lang="en-US"/>
        </a:p>
      </dgm:t>
    </dgm:pt>
    <dgm:pt modelId="{70BF56A0-5A52-43C3-93DC-7BC4CB3AAC69}" type="parTrans" cxnId="{724156FC-B085-4D91-B622-34D6D069CCED}">
      <dgm:prSet/>
      <dgm:spPr/>
      <dgm:t>
        <a:bodyPr/>
        <a:lstStyle/>
        <a:p>
          <a:endParaRPr lang="en-US"/>
        </a:p>
      </dgm:t>
    </dgm:pt>
    <dgm:pt modelId="{A6FD4354-1C13-4114-A5F2-BC4FC4E26277}" type="sibTrans" cxnId="{724156FC-B085-4D91-B622-34D6D069CCED}">
      <dgm:prSet/>
      <dgm:spPr/>
      <dgm:t>
        <a:bodyPr/>
        <a:lstStyle/>
        <a:p>
          <a:endParaRPr lang="en-US"/>
        </a:p>
      </dgm:t>
    </dgm:pt>
    <dgm:pt modelId="{F1E13DE2-7132-490E-8EE0-16C67C425126}">
      <dgm:prSet/>
      <dgm:spPr/>
      <dgm:t>
        <a:bodyPr/>
        <a:lstStyle/>
        <a:p>
          <a:r>
            <a:rPr lang="en-US"/>
            <a:t>However. (Liu, Chapter in NLP handbook)</a:t>
          </a:r>
        </a:p>
      </dgm:t>
    </dgm:pt>
    <dgm:pt modelId="{78D53CD3-DFD9-4D27-A9EC-1E47A706BE33}" type="parTrans" cxnId="{8B11D622-1F42-45DB-8C6E-F80F6FCAB9C7}">
      <dgm:prSet/>
      <dgm:spPr/>
      <dgm:t>
        <a:bodyPr/>
        <a:lstStyle/>
        <a:p>
          <a:endParaRPr lang="en-US"/>
        </a:p>
      </dgm:t>
    </dgm:pt>
    <dgm:pt modelId="{E604DC7C-DABF-4978-885A-9AE5E1921272}" type="sibTrans" cxnId="{8B11D622-1F42-45DB-8C6E-F80F6FCAB9C7}">
      <dgm:prSet/>
      <dgm:spPr/>
      <dgm:t>
        <a:bodyPr/>
        <a:lstStyle/>
        <a:p>
          <a:endParaRPr lang="en-US"/>
        </a:p>
      </dgm:t>
    </dgm:pt>
    <dgm:pt modelId="{E3191094-85E1-4EB3-AB3E-650C47DF37D2}">
      <dgm:prSet/>
      <dgm:spPr/>
      <dgm:t>
        <a:bodyPr/>
        <a:lstStyle/>
        <a:p>
          <a:r>
            <a:rPr lang="en-US"/>
            <a:t>subjective sentences ≠ +ve or –ve opinions</a:t>
          </a:r>
        </a:p>
      </dgm:t>
    </dgm:pt>
    <dgm:pt modelId="{2A824558-1C10-4210-A57A-796D2190A01D}" type="parTrans" cxnId="{615EA261-7245-4C2B-82AF-DF74BD490A53}">
      <dgm:prSet/>
      <dgm:spPr/>
      <dgm:t>
        <a:bodyPr/>
        <a:lstStyle/>
        <a:p>
          <a:endParaRPr lang="en-US"/>
        </a:p>
      </dgm:t>
    </dgm:pt>
    <dgm:pt modelId="{C744366E-4047-4A7A-AE81-3BD17B9C4850}" type="sibTrans" cxnId="{615EA261-7245-4C2B-82AF-DF74BD490A53}">
      <dgm:prSet/>
      <dgm:spPr/>
      <dgm:t>
        <a:bodyPr/>
        <a:lstStyle/>
        <a:p>
          <a:endParaRPr lang="en-US"/>
        </a:p>
      </dgm:t>
    </dgm:pt>
    <dgm:pt modelId="{DFA49A52-4E41-4FE1-BF5B-5807A21F7127}">
      <dgm:prSet/>
      <dgm:spPr/>
      <dgm:t>
        <a:bodyPr/>
        <a:lstStyle/>
        <a:p>
          <a:r>
            <a:rPr lang="en-US"/>
            <a:t>E.g., </a:t>
          </a:r>
          <a:r>
            <a:rPr lang="en-US" i="1"/>
            <a:t>I think he came yesterday. </a:t>
          </a:r>
          <a:endParaRPr lang="en-US"/>
        </a:p>
      </dgm:t>
    </dgm:pt>
    <dgm:pt modelId="{4E75ADEC-C4BD-42CF-BAF2-6F0035E6F3F2}" type="parTrans" cxnId="{29739538-EC18-4267-BE59-4ABE42B422BC}">
      <dgm:prSet/>
      <dgm:spPr/>
      <dgm:t>
        <a:bodyPr/>
        <a:lstStyle/>
        <a:p>
          <a:endParaRPr lang="en-US"/>
        </a:p>
      </dgm:t>
    </dgm:pt>
    <dgm:pt modelId="{C209D3D6-3F28-49DE-9557-407008EB5C3C}" type="sibTrans" cxnId="{29739538-EC18-4267-BE59-4ABE42B422BC}">
      <dgm:prSet/>
      <dgm:spPr/>
      <dgm:t>
        <a:bodyPr/>
        <a:lstStyle/>
        <a:p>
          <a:endParaRPr lang="en-US"/>
        </a:p>
      </dgm:t>
    </dgm:pt>
    <dgm:pt modelId="{302F17F1-0090-47C7-B46C-D3FC07F4849A}">
      <dgm:prSet/>
      <dgm:spPr/>
      <dgm:t>
        <a:bodyPr/>
        <a:lstStyle/>
        <a:p>
          <a:r>
            <a:rPr lang="en-US"/>
            <a:t>Objective sentence ≠ no opinion</a:t>
          </a:r>
        </a:p>
      </dgm:t>
    </dgm:pt>
    <dgm:pt modelId="{83FFF4F8-21B6-4D73-8933-59CAEF706312}" type="parTrans" cxnId="{30EB4F15-07E5-4C08-814A-BDC1AD55C4A1}">
      <dgm:prSet/>
      <dgm:spPr/>
      <dgm:t>
        <a:bodyPr/>
        <a:lstStyle/>
        <a:p>
          <a:endParaRPr lang="en-US"/>
        </a:p>
      </dgm:t>
    </dgm:pt>
    <dgm:pt modelId="{D153DAE4-204A-4EA8-A24D-96597994E338}" type="sibTrans" cxnId="{30EB4F15-07E5-4C08-814A-BDC1AD55C4A1}">
      <dgm:prSet/>
      <dgm:spPr/>
      <dgm:t>
        <a:bodyPr/>
        <a:lstStyle/>
        <a:p>
          <a:endParaRPr lang="en-US"/>
        </a:p>
      </dgm:t>
    </dgm:pt>
    <dgm:pt modelId="{B65919DD-B04A-4CE0-928D-79756E41B378}">
      <dgm:prSet/>
      <dgm:spPr/>
      <dgm:t>
        <a:bodyPr/>
        <a:lstStyle/>
        <a:p>
          <a:r>
            <a:rPr lang="en-US"/>
            <a:t>Imply –ve opinion: </a:t>
          </a:r>
          <a:r>
            <a:rPr lang="en-US" i="1"/>
            <a:t>My phone broke in the second day. </a:t>
          </a:r>
          <a:endParaRPr lang="en-US"/>
        </a:p>
      </dgm:t>
    </dgm:pt>
    <dgm:pt modelId="{CD91555A-35CB-472E-BB9C-BCD70F3050F2}" type="parTrans" cxnId="{C691CEE7-5EEB-4858-92B8-030562C756AC}">
      <dgm:prSet/>
      <dgm:spPr/>
      <dgm:t>
        <a:bodyPr/>
        <a:lstStyle/>
        <a:p>
          <a:endParaRPr lang="en-US"/>
        </a:p>
      </dgm:t>
    </dgm:pt>
    <dgm:pt modelId="{50FA44E6-938C-4BE6-B801-FF4F7A9F4D65}" type="sibTrans" cxnId="{C691CEE7-5EEB-4858-92B8-030562C756AC}">
      <dgm:prSet/>
      <dgm:spPr/>
      <dgm:t>
        <a:bodyPr/>
        <a:lstStyle/>
        <a:p>
          <a:endParaRPr lang="en-US"/>
        </a:p>
      </dgm:t>
    </dgm:pt>
    <dgm:pt modelId="{8E2DCDE7-F754-458F-8F36-0949DCF2B731}" type="pres">
      <dgm:prSet presAssocID="{0AB5B61E-CA09-4D2A-B965-802C75F86342}" presName="linear" presStyleCnt="0">
        <dgm:presLayoutVars>
          <dgm:dir/>
          <dgm:animLvl val="lvl"/>
          <dgm:resizeHandles val="exact"/>
        </dgm:presLayoutVars>
      </dgm:prSet>
      <dgm:spPr/>
    </dgm:pt>
    <dgm:pt modelId="{E5CC6CDC-3F10-44CC-8D4E-87C60D0A6721}" type="pres">
      <dgm:prSet presAssocID="{A5E4BA8C-EBBA-42C1-94CA-CBCB364DE19E}" presName="parentLin" presStyleCnt="0"/>
      <dgm:spPr/>
    </dgm:pt>
    <dgm:pt modelId="{A86BEDAE-3510-4AA0-8E46-D900B90D4525}" type="pres">
      <dgm:prSet presAssocID="{A5E4BA8C-EBBA-42C1-94CA-CBCB364DE19E}" presName="parentLeftMargin" presStyleLbl="node1" presStyleIdx="0" presStyleCnt="2"/>
      <dgm:spPr/>
    </dgm:pt>
    <dgm:pt modelId="{516F0EDC-2E22-4D73-AAD6-E319F72CAC51}" type="pres">
      <dgm:prSet presAssocID="{A5E4BA8C-EBBA-42C1-94CA-CBCB364DE19E}" presName="parentText" presStyleLbl="node1" presStyleIdx="0" presStyleCnt="2">
        <dgm:presLayoutVars>
          <dgm:chMax val="0"/>
          <dgm:bulletEnabled val="1"/>
        </dgm:presLayoutVars>
      </dgm:prSet>
      <dgm:spPr/>
    </dgm:pt>
    <dgm:pt modelId="{68A00862-F9E4-452E-B711-2EC987E1F01F}" type="pres">
      <dgm:prSet presAssocID="{A5E4BA8C-EBBA-42C1-94CA-CBCB364DE19E}" presName="negativeSpace" presStyleCnt="0"/>
      <dgm:spPr/>
    </dgm:pt>
    <dgm:pt modelId="{A442FB09-0A02-4F2A-8E45-8E90E26FCFD7}" type="pres">
      <dgm:prSet presAssocID="{A5E4BA8C-EBBA-42C1-94CA-CBCB364DE19E}" presName="childText" presStyleLbl="conFgAcc1" presStyleIdx="0" presStyleCnt="2">
        <dgm:presLayoutVars>
          <dgm:bulletEnabled val="1"/>
        </dgm:presLayoutVars>
      </dgm:prSet>
      <dgm:spPr/>
    </dgm:pt>
    <dgm:pt modelId="{AFA6D5D8-7BE0-48C0-A578-C18D8DBF5CBD}" type="pres">
      <dgm:prSet presAssocID="{D07DA972-78A4-4103-8681-F95BF0333D9C}" presName="spaceBetweenRectangles" presStyleCnt="0"/>
      <dgm:spPr/>
    </dgm:pt>
    <dgm:pt modelId="{91C18C5B-E0A5-4D73-99A8-392250ACF8E1}" type="pres">
      <dgm:prSet presAssocID="{F1E13DE2-7132-490E-8EE0-16C67C425126}" presName="parentLin" presStyleCnt="0"/>
      <dgm:spPr/>
    </dgm:pt>
    <dgm:pt modelId="{9F476413-432A-499F-95F3-4DB9CD33C006}" type="pres">
      <dgm:prSet presAssocID="{F1E13DE2-7132-490E-8EE0-16C67C425126}" presName="parentLeftMargin" presStyleLbl="node1" presStyleIdx="0" presStyleCnt="2"/>
      <dgm:spPr/>
    </dgm:pt>
    <dgm:pt modelId="{B26A61CC-4B56-4B4D-A084-CD70F86DDBD9}" type="pres">
      <dgm:prSet presAssocID="{F1E13DE2-7132-490E-8EE0-16C67C425126}" presName="parentText" presStyleLbl="node1" presStyleIdx="1" presStyleCnt="2">
        <dgm:presLayoutVars>
          <dgm:chMax val="0"/>
          <dgm:bulletEnabled val="1"/>
        </dgm:presLayoutVars>
      </dgm:prSet>
      <dgm:spPr/>
    </dgm:pt>
    <dgm:pt modelId="{625E1EBD-3D31-4900-89FB-1455127A41B7}" type="pres">
      <dgm:prSet presAssocID="{F1E13DE2-7132-490E-8EE0-16C67C425126}" presName="negativeSpace" presStyleCnt="0"/>
      <dgm:spPr/>
    </dgm:pt>
    <dgm:pt modelId="{75DBF485-B877-4E13-A137-10FC46D699F2}" type="pres">
      <dgm:prSet presAssocID="{F1E13DE2-7132-490E-8EE0-16C67C425126}" presName="childText" presStyleLbl="conFgAcc1" presStyleIdx="1" presStyleCnt="2">
        <dgm:presLayoutVars>
          <dgm:bulletEnabled val="1"/>
        </dgm:presLayoutVars>
      </dgm:prSet>
      <dgm:spPr/>
    </dgm:pt>
  </dgm:ptLst>
  <dgm:cxnLst>
    <dgm:cxn modelId="{8C9F6204-2283-4B18-A801-E3DA2DF31D6E}" type="presOf" srcId="{BE755494-4A9C-4A03-8848-17117E146FFD}" destId="{A442FB09-0A02-4F2A-8E45-8E90E26FCFD7}" srcOrd="0" destOrd="2" presId="urn:microsoft.com/office/officeart/2005/8/layout/list1"/>
    <dgm:cxn modelId="{CFC57E05-6FD3-4C22-9B26-2DBCB79F274C}" type="presOf" srcId="{61BBCE8F-A56B-474B-A950-E11BEE2C5432}" destId="{A442FB09-0A02-4F2A-8E45-8E90E26FCFD7}" srcOrd="0" destOrd="3" presId="urn:microsoft.com/office/officeart/2005/8/layout/list1"/>
    <dgm:cxn modelId="{30EB4F15-07E5-4C08-814A-BDC1AD55C4A1}" srcId="{F1E13DE2-7132-490E-8EE0-16C67C425126}" destId="{302F17F1-0090-47C7-B46C-D3FC07F4849A}" srcOrd="1" destOrd="0" parTransId="{83FFF4F8-21B6-4D73-8933-59CAEF706312}" sibTransId="{D153DAE4-204A-4EA8-A24D-96597994E338}"/>
    <dgm:cxn modelId="{8B11D622-1F42-45DB-8C6E-F80F6FCAB9C7}" srcId="{0AB5B61E-CA09-4D2A-B965-802C75F86342}" destId="{F1E13DE2-7132-490E-8EE0-16C67C425126}" srcOrd="1" destOrd="0" parTransId="{78D53CD3-DFD9-4D27-A9EC-1E47A706BE33}" sibTransId="{E604DC7C-DABF-4978-885A-9AE5E1921272}"/>
    <dgm:cxn modelId="{29739538-EC18-4267-BE59-4ABE42B422BC}" srcId="{E3191094-85E1-4EB3-AB3E-650C47DF37D2}" destId="{DFA49A52-4E41-4FE1-BF5B-5807A21F7127}" srcOrd="0" destOrd="0" parTransId="{4E75ADEC-C4BD-42CF-BAF2-6F0035E6F3F2}" sibTransId="{C209D3D6-3F28-49DE-9557-407008EB5C3C}"/>
    <dgm:cxn modelId="{1041145B-3EA0-4A23-B0C7-94F1B53A26B3}" srcId="{A5E4BA8C-EBBA-42C1-94CA-CBCB364DE19E}" destId="{D7AEF5EA-89AB-4FED-831C-94BB35D7A590}" srcOrd="0" destOrd="0" parTransId="{39576AD0-3C92-48AC-B8B2-81B5E5704ECE}" sibTransId="{3821A6F4-3728-4594-860E-69638AAC5C5E}"/>
    <dgm:cxn modelId="{615EA261-7245-4C2B-82AF-DF74BD490A53}" srcId="{F1E13DE2-7132-490E-8EE0-16C67C425126}" destId="{E3191094-85E1-4EB3-AB3E-650C47DF37D2}" srcOrd="0" destOrd="0" parTransId="{2A824558-1C10-4210-A57A-796D2190A01D}" sibTransId="{C744366E-4047-4A7A-AE81-3BD17B9C4850}"/>
    <dgm:cxn modelId="{FE6ADA6A-F950-44BD-9A90-95AFAA41A062}" srcId="{D7AEF5EA-89AB-4FED-831C-94BB35D7A590}" destId="{5B2111ED-A065-4886-BF03-449F7EB15448}" srcOrd="0" destOrd="0" parTransId="{F075B0C3-CC81-440A-A7C3-7039166AEC23}" sibTransId="{F5D6CE0E-48CB-4FDF-9971-419442BA4706}"/>
    <dgm:cxn modelId="{7BCBB071-1555-4672-A311-9E0E8E24C267}" type="presOf" srcId="{A5E4BA8C-EBBA-42C1-94CA-CBCB364DE19E}" destId="{516F0EDC-2E22-4D73-AAD6-E319F72CAC51}" srcOrd="1" destOrd="0" presId="urn:microsoft.com/office/officeart/2005/8/layout/list1"/>
    <dgm:cxn modelId="{82312353-B804-4D55-B0F1-21170BF1211E}" type="presOf" srcId="{B65919DD-B04A-4CE0-928D-79756E41B378}" destId="{75DBF485-B877-4E13-A137-10FC46D699F2}" srcOrd="0" destOrd="3" presId="urn:microsoft.com/office/officeart/2005/8/layout/list1"/>
    <dgm:cxn modelId="{2F2BED89-3EAB-42CA-A34A-9AF686CD7787}" srcId="{A5E4BA8C-EBBA-42C1-94CA-CBCB364DE19E}" destId="{61BBCE8F-A56B-474B-A950-E11BEE2C5432}" srcOrd="1" destOrd="0" parTransId="{C7E9FF9C-20FC-481A-B4D5-E846A87DA679}" sibTransId="{A0A45B9B-0814-49BB-82A0-1FE8355C8719}"/>
    <dgm:cxn modelId="{DBD7A28E-890C-46AD-B552-549D06BC344D}" type="presOf" srcId="{5B2111ED-A065-4886-BF03-449F7EB15448}" destId="{A442FB09-0A02-4F2A-8E45-8E90E26FCFD7}" srcOrd="0" destOrd="1" presId="urn:microsoft.com/office/officeart/2005/8/layout/list1"/>
    <dgm:cxn modelId="{D7A6E498-9B42-4D5A-A5A9-F5BA15B99627}" type="presOf" srcId="{D7AEF5EA-89AB-4FED-831C-94BB35D7A590}" destId="{A442FB09-0A02-4F2A-8E45-8E90E26FCFD7}" srcOrd="0" destOrd="0" presId="urn:microsoft.com/office/officeart/2005/8/layout/list1"/>
    <dgm:cxn modelId="{5366B49E-FF25-4EB5-BC5F-DBF92B2B2458}" type="presOf" srcId="{E3191094-85E1-4EB3-AB3E-650C47DF37D2}" destId="{75DBF485-B877-4E13-A137-10FC46D699F2}" srcOrd="0" destOrd="0" presId="urn:microsoft.com/office/officeart/2005/8/layout/list1"/>
    <dgm:cxn modelId="{EAD47EA8-DA0A-4392-9597-ED0123FF2CA5}" type="presOf" srcId="{F1E13DE2-7132-490E-8EE0-16C67C425126}" destId="{9F476413-432A-499F-95F3-4DB9CD33C006}" srcOrd="0" destOrd="0" presId="urn:microsoft.com/office/officeart/2005/8/layout/list1"/>
    <dgm:cxn modelId="{7D3BA5AC-92ED-40FF-B28F-CFC24E6AE650}" type="presOf" srcId="{A5E4BA8C-EBBA-42C1-94CA-CBCB364DE19E}" destId="{A86BEDAE-3510-4AA0-8E46-D900B90D4525}" srcOrd="0" destOrd="0" presId="urn:microsoft.com/office/officeart/2005/8/layout/list1"/>
    <dgm:cxn modelId="{BEDA0FAD-153A-4E8C-913F-1796E3127FD0}" type="presOf" srcId="{0AB5B61E-CA09-4D2A-B965-802C75F86342}" destId="{8E2DCDE7-F754-458F-8F36-0949DCF2B731}" srcOrd="0" destOrd="0" presId="urn:microsoft.com/office/officeart/2005/8/layout/list1"/>
    <dgm:cxn modelId="{3E44C3B0-4E48-429D-9A8F-8FC48F7A7859}" type="presOf" srcId="{F1E13DE2-7132-490E-8EE0-16C67C425126}" destId="{B26A61CC-4B56-4B4D-A084-CD70F86DDBD9}" srcOrd="1" destOrd="0" presId="urn:microsoft.com/office/officeart/2005/8/layout/list1"/>
    <dgm:cxn modelId="{975C59CD-6B2A-4E8E-ACCC-9F8B44BB25BE}" type="presOf" srcId="{038EC781-093B-4BD8-BB50-1F919BB33049}" destId="{A442FB09-0A02-4F2A-8E45-8E90E26FCFD7}" srcOrd="0" destOrd="4" presId="urn:microsoft.com/office/officeart/2005/8/layout/list1"/>
    <dgm:cxn modelId="{512ADEDD-00E3-405B-9338-CAE5A3A889F2}" srcId="{0AB5B61E-CA09-4D2A-B965-802C75F86342}" destId="{A5E4BA8C-EBBA-42C1-94CA-CBCB364DE19E}" srcOrd="0" destOrd="0" parTransId="{B0F7D700-5923-4C48-973A-16E25389AD1E}" sibTransId="{D07DA972-78A4-4103-8681-F95BF0333D9C}"/>
    <dgm:cxn modelId="{628C5AE1-F5B6-4873-88ED-BEE95B1F663F}" type="presOf" srcId="{302F17F1-0090-47C7-B46C-D3FC07F4849A}" destId="{75DBF485-B877-4E13-A137-10FC46D699F2}" srcOrd="0" destOrd="2" presId="urn:microsoft.com/office/officeart/2005/8/layout/list1"/>
    <dgm:cxn modelId="{C691CEE7-5EEB-4858-92B8-030562C756AC}" srcId="{302F17F1-0090-47C7-B46C-D3FC07F4849A}" destId="{B65919DD-B04A-4CE0-928D-79756E41B378}" srcOrd="0" destOrd="0" parTransId="{CD91555A-35CB-472E-BB9C-BCD70F3050F2}" sibTransId="{50FA44E6-938C-4BE6-B801-FF4F7A9F4D65}"/>
    <dgm:cxn modelId="{EC8EBCFA-4DFB-4890-952A-B943D065FAE3}" type="presOf" srcId="{DFA49A52-4E41-4FE1-BF5B-5807A21F7127}" destId="{75DBF485-B877-4E13-A137-10FC46D699F2}" srcOrd="0" destOrd="1" presId="urn:microsoft.com/office/officeart/2005/8/layout/list1"/>
    <dgm:cxn modelId="{724156FC-B085-4D91-B622-34D6D069CCED}" srcId="{61BBCE8F-A56B-474B-A950-E11BEE2C5432}" destId="{038EC781-093B-4BD8-BB50-1F919BB33049}" srcOrd="0" destOrd="0" parTransId="{70BF56A0-5A52-43C3-93DC-7BC4CB3AAC69}" sibTransId="{A6FD4354-1C13-4114-A5F2-BC4FC4E26277}"/>
    <dgm:cxn modelId="{11E8F0FE-B9FD-4367-871C-C8E9228204A6}" srcId="{D7AEF5EA-89AB-4FED-831C-94BB35D7A590}" destId="{BE755494-4A9C-4A03-8848-17117E146FFD}" srcOrd="1" destOrd="0" parTransId="{772B0CB4-712E-4368-8CE5-E608444D6904}" sibTransId="{B9A0C934-54E7-455C-A22D-ACC7396B4765}"/>
    <dgm:cxn modelId="{363C7131-6F3D-4AB6-B76B-2338BA9C8713}" type="presParOf" srcId="{8E2DCDE7-F754-458F-8F36-0949DCF2B731}" destId="{E5CC6CDC-3F10-44CC-8D4E-87C60D0A6721}" srcOrd="0" destOrd="0" presId="urn:microsoft.com/office/officeart/2005/8/layout/list1"/>
    <dgm:cxn modelId="{AF6C8C81-14EB-4249-BCE4-B4B3C6B98B77}" type="presParOf" srcId="{E5CC6CDC-3F10-44CC-8D4E-87C60D0A6721}" destId="{A86BEDAE-3510-4AA0-8E46-D900B90D4525}" srcOrd="0" destOrd="0" presId="urn:microsoft.com/office/officeart/2005/8/layout/list1"/>
    <dgm:cxn modelId="{0B835A92-85E0-4687-89DF-E510D8E6E3A0}" type="presParOf" srcId="{E5CC6CDC-3F10-44CC-8D4E-87C60D0A6721}" destId="{516F0EDC-2E22-4D73-AAD6-E319F72CAC51}" srcOrd="1" destOrd="0" presId="urn:microsoft.com/office/officeart/2005/8/layout/list1"/>
    <dgm:cxn modelId="{979620CF-7FE2-4E95-9F53-605435936990}" type="presParOf" srcId="{8E2DCDE7-F754-458F-8F36-0949DCF2B731}" destId="{68A00862-F9E4-452E-B711-2EC987E1F01F}" srcOrd="1" destOrd="0" presId="urn:microsoft.com/office/officeart/2005/8/layout/list1"/>
    <dgm:cxn modelId="{F131E660-E526-4BC9-86F2-3E4E103315C3}" type="presParOf" srcId="{8E2DCDE7-F754-458F-8F36-0949DCF2B731}" destId="{A442FB09-0A02-4F2A-8E45-8E90E26FCFD7}" srcOrd="2" destOrd="0" presId="urn:microsoft.com/office/officeart/2005/8/layout/list1"/>
    <dgm:cxn modelId="{1D751437-A06A-49D4-AD28-8E41D0ECF7F4}" type="presParOf" srcId="{8E2DCDE7-F754-458F-8F36-0949DCF2B731}" destId="{AFA6D5D8-7BE0-48C0-A578-C18D8DBF5CBD}" srcOrd="3" destOrd="0" presId="urn:microsoft.com/office/officeart/2005/8/layout/list1"/>
    <dgm:cxn modelId="{461F98E7-3846-4CF8-8447-BD6B5EDCF75F}" type="presParOf" srcId="{8E2DCDE7-F754-458F-8F36-0949DCF2B731}" destId="{91C18C5B-E0A5-4D73-99A8-392250ACF8E1}" srcOrd="4" destOrd="0" presId="urn:microsoft.com/office/officeart/2005/8/layout/list1"/>
    <dgm:cxn modelId="{B32F83EA-258F-484D-82ED-E721913E832E}" type="presParOf" srcId="{91C18C5B-E0A5-4D73-99A8-392250ACF8E1}" destId="{9F476413-432A-499F-95F3-4DB9CD33C006}" srcOrd="0" destOrd="0" presId="urn:microsoft.com/office/officeart/2005/8/layout/list1"/>
    <dgm:cxn modelId="{BA4595B4-C934-4178-90B0-1F265BF9E508}" type="presParOf" srcId="{91C18C5B-E0A5-4D73-99A8-392250ACF8E1}" destId="{B26A61CC-4B56-4B4D-A084-CD70F86DDBD9}" srcOrd="1" destOrd="0" presId="urn:microsoft.com/office/officeart/2005/8/layout/list1"/>
    <dgm:cxn modelId="{AFB0F15F-E3C7-4310-8D97-86F646FE6550}" type="presParOf" srcId="{8E2DCDE7-F754-458F-8F36-0949DCF2B731}" destId="{625E1EBD-3D31-4900-89FB-1455127A41B7}" srcOrd="5" destOrd="0" presId="urn:microsoft.com/office/officeart/2005/8/layout/list1"/>
    <dgm:cxn modelId="{A0A6B41C-8507-4952-ACA0-5A7DBD3C4989}" type="presParOf" srcId="{8E2DCDE7-F754-458F-8F36-0949DCF2B731}" destId="{75DBF485-B877-4E13-A137-10FC46D699F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B3DF2C9-1B55-4B1F-A691-3F41EC52B3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3D12FA-F429-4D82-B2A1-A2E3BCFA81AF}">
      <dgm:prSet/>
      <dgm:spPr/>
      <dgm:t>
        <a:bodyPr/>
        <a:lstStyle/>
        <a:p>
          <a:r>
            <a:rPr lang="en-US"/>
            <a:t>Rational evaluation: Many evaluation/opinion sentences express no emotion</a:t>
          </a:r>
        </a:p>
      </dgm:t>
    </dgm:pt>
    <dgm:pt modelId="{0FDFF1EE-0C89-48A4-86C5-36BEBCE904BD}" type="parTrans" cxnId="{144B79B1-9C3A-49D0-997E-0EFE7131E536}">
      <dgm:prSet/>
      <dgm:spPr/>
      <dgm:t>
        <a:bodyPr/>
        <a:lstStyle/>
        <a:p>
          <a:endParaRPr lang="en-US"/>
        </a:p>
      </dgm:t>
    </dgm:pt>
    <dgm:pt modelId="{F92D4D6F-1144-4C44-9940-E16FEB89AFA0}" type="sibTrans" cxnId="{144B79B1-9C3A-49D0-997E-0EFE7131E536}">
      <dgm:prSet/>
      <dgm:spPr/>
      <dgm:t>
        <a:bodyPr/>
        <a:lstStyle/>
        <a:p>
          <a:endParaRPr lang="en-US"/>
        </a:p>
      </dgm:t>
    </dgm:pt>
    <dgm:pt modelId="{3B535B28-0DE9-4D76-9A68-8E2FC52B4622}">
      <dgm:prSet/>
      <dgm:spPr/>
      <dgm:t>
        <a:bodyPr/>
        <a:lstStyle/>
        <a:p>
          <a:r>
            <a:rPr lang="en-US"/>
            <a:t>E.g. “The voice on this phone is clear”</a:t>
          </a:r>
        </a:p>
      </dgm:t>
    </dgm:pt>
    <dgm:pt modelId="{758F45BA-8935-435A-A593-4617F2CA59FB}" type="parTrans" cxnId="{DCE2E0E0-ADB0-40B1-BF3E-F9E1819EE463}">
      <dgm:prSet/>
      <dgm:spPr/>
      <dgm:t>
        <a:bodyPr/>
        <a:lstStyle/>
        <a:p>
          <a:endParaRPr lang="en-US"/>
        </a:p>
      </dgm:t>
    </dgm:pt>
    <dgm:pt modelId="{7A0005ED-1113-4D63-8668-A4D272B78D24}" type="sibTrans" cxnId="{DCE2E0E0-ADB0-40B1-BF3E-F9E1819EE463}">
      <dgm:prSet/>
      <dgm:spPr/>
      <dgm:t>
        <a:bodyPr/>
        <a:lstStyle/>
        <a:p>
          <a:endParaRPr lang="en-US"/>
        </a:p>
      </dgm:t>
    </dgm:pt>
    <dgm:pt modelId="{AA9FC25F-18EC-48DC-B780-597246BF4995}">
      <dgm:prSet/>
      <dgm:spPr/>
      <dgm:t>
        <a:bodyPr/>
        <a:lstStyle/>
        <a:p>
          <a:r>
            <a:rPr lang="en-US"/>
            <a:t>Emotional evaluation</a:t>
          </a:r>
        </a:p>
      </dgm:t>
    </dgm:pt>
    <dgm:pt modelId="{9ADC444B-C8D2-47E5-9B06-C0E389BFA4D3}" type="parTrans" cxnId="{42162B6C-9D66-48C8-868F-9BE5F3BC032B}">
      <dgm:prSet/>
      <dgm:spPr/>
      <dgm:t>
        <a:bodyPr/>
        <a:lstStyle/>
        <a:p>
          <a:endParaRPr lang="en-US"/>
        </a:p>
      </dgm:t>
    </dgm:pt>
    <dgm:pt modelId="{AFF8F870-F2B2-4EB1-885C-8A4196AD4FA8}" type="sibTrans" cxnId="{42162B6C-9D66-48C8-868F-9BE5F3BC032B}">
      <dgm:prSet/>
      <dgm:spPr/>
      <dgm:t>
        <a:bodyPr/>
        <a:lstStyle/>
        <a:p>
          <a:endParaRPr lang="en-US"/>
        </a:p>
      </dgm:t>
    </dgm:pt>
    <dgm:pt modelId="{92FEE273-85EF-4A07-A406-4FD03F7AAAA4}">
      <dgm:prSet/>
      <dgm:spPr/>
      <dgm:t>
        <a:bodyPr/>
        <a:lstStyle/>
        <a:p>
          <a:r>
            <a:rPr lang="en-US"/>
            <a:t>E.g. “I love this phone”</a:t>
          </a:r>
        </a:p>
      </dgm:t>
    </dgm:pt>
    <dgm:pt modelId="{E4817967-56A1-447D-BFCB-45683A7AA860}" type="parTrans" cxnId="{D34B4795-A1F0-4970-9D8B-E90AFB67AF60}">
      <dgm:prSet/>
      <dgm:spPr/>
      <dgm:t>
        <a:bodyPr/>
        <a:lstStyle/>
        <a:p>
          <a:endParaRPr lang="en-US"/>
        </a:p>
      </dgm:t>
    </dgm:pt>
    <dgm:pt modelId="{E7811BD8-9D2D-4356-9E89-93DB1C714549}" type="sibTrans" cxnId="{D34B4795-A1F0-4970-9D8B-E90AFB67AF60}">
      <dgm:prSet/>
      <dgm:spPr/>
      <dgm:t>
        <a:bodyPr/>
        <a:lstStyle/>
        <a:p>
          <a:endParaRPr lang="en-US"/>
        </a:p>
      </dgm:t>
    </dgm:pt>
    <dgm:pt modelId="{0C2D8BD2-D954-4C22-83CC-4578D636F555}">
      <dgm:prSet/>
      <dgm:spPr/>
      <dgm:t>
        <a:bodyPr/>
        <a:lstStyle/>
        <a:p>
          <a:r>
            <a:rPr lang="en-US"/>
            <a:t>“The voice on this phone is crystal clear” (?)</a:t>
          </a:r>
        </a:p>
      </dgm:t>
    </dgm:pt>
    <dgm:pt modelId="{57DE8D8E-6CB4-482F-9A3D-78CF12F1DD4F}" type="parTrans" cxnId="{57337E4D-991E-4CA2-A56D-CE50C9572B46}">
      <dgm:prSet/>
      <dgm:spPr/>
      <dgm:t>
        <a:bodyPr/>
        <a:lstStyle/>
        <a:p>
          <a:endParaRPr lang="en-US"/>
        </a:p>
      </dgm:t>
    </dgm:pt>
    <dgm:pt modelId="{064BBBD6-5E27-4B2E-9FA6-6BA9193A433C}" type="sibTrans" cxnId="{57337E4D-991E-4CA2-A56D-CE50C9572B46}">
      <dgm:prSet/>
      <dgm:spPr/>
      <dgm:t>
        <a:bodyPr/>
        <a:lstStyle/>
        <a:p>
          <a:endParaRPr lang="en-US"/>
        </a:p>
      </dgm:t>
    </dgm:pt>
    <dgm:pt modelId="{DEC40F2D-8554-4EC1-BC2E-B406A9277746}">
      <dgm:prSet/>
      <dgm:spPr/>
      <dgm:t>
        <a:bodyPr/>
        <a:lstStyle/>
        <a:p>
          <a:r>
            <a:rPr lang="en-US"/>
            <a:t>Some emotion sentences express no (positive or negative) opinion/sentiment</a:t>
          </a:r>
        </a:p>
      </dgm:t>
    </dgm:pt>
    <dgm:pt modelId="{B1B9CCE1-EB21-4EAB-99C0-D4AD591D3431}" type="parTrans" cxnId="{22C1ED16-60C2-4C74-9429-E7A0DD26BAB3}">
      <dgm:prSet/>
      <dgm:spPr/>
      <dgm:t>
        <a:bodyPr/>
        <a:lstStyle/>
        <a:p>
          <a:endParaRPr lang="en-US"/>
        </a:p>
      </dgm:t>
    </dgm:pt>
    <dgm:pt modelId="{C7F25E4D-0FF0-40CC-B97F-EA2B1D17FB60}" type="sibTrans" cxnId="{22C1ED16-60C2-4C74-9429-E7A0DD26BAB3}">
      <dgm:prSet/>
      <dgm:spPr/>
      <dgm:t>
        <a:bodyPr/>
        <a:lstStyle/>
        <a:p>
          <a:endParaRPr lang="en-US"/>
        </a:p>
      </dgm:t>
    </dgm:pt>
    <dgm:pt modelId="{23C346D4-71FE-4131-B74F-FA2D863B6EAD}">
      <dgm:prSet/>
      <dgm:spPr/>
      <dgm:t>
        <a:bodyPr/>
        <a:lstStyle/>
        <a:p>
          <a:r>
            <a:rPr lang="en-US"/>
            <a:t>E.g. “I am so surprised to see you”</a:t>
          </a:r>
        </a:p>
      </dgm:t>
    </dgm:pt>
    <dgm:pt modelId="{697A690C-4B57-4B2C-A329-F40B608A5BE2}" type="parTrans" cxnId="{A3CAF98B-5DE9-4DCF-910D-5925F0F3EC29}">
      <dgm:prSet/>
      <dgm:spPr/>
      <dgm:t>
        <a:bodyPr/>
        <a:lstStyle/>
        <a:p>
          <a:endParaRPr lang="en-US"/>
        </a:p>
      </dgm:t>
    </dgm:pt>
    <dgm:pt modelId="{A3263666-F53F-4007-823B-E54E3BEF814D}" type="sibTrans" cxnId="{A3CAF98B-5DE9-4DCF-910D-5925F0F3EC29}">
      <dgm:prSet/>
      <dgm:spPr/>
      <dgm:t>
        <a:bodyPr/>
        <a:lstStyle/>
        <a:p>
          <a:endParaRPr lang="en-US"/>
        </a:p>
      </dgm:t>
    </dgm:pt>
    <dgm:pt modelId="{4332FB7E-3C30-459A-B72B-29BBB0B5FB7B}" type="pres">
      <dgm:prSet presAssocID="{5B3DF2C9-1B55-4B1F-A691-3F41EC52B338}" presName="linear" presStyleCnt="0">
        <dgm:presLayoutVars>
          <dgm:animLvl val="lvl"/>
          <dgm:resizeHandles val="exact"/>
        </dgm:presLayoutVars>
      </dgm:prSet>
      <dgm:spPr/>
    </dgm:pt>
    <dgm:pt modelId="{453A803D-E000-466F-88A1-3C272461EE9B}" type="pres">
      <dgm:prSet presAssocID="{993D12FA-F429-4D82-B2A1-A2E3BCFA81AF}" presName="parentText" presStyleLbl="node1" presStyleIdx="0" presStyleCnt="3">
        <dgm:presLayoutVars>
          <dgm:chMax val="0"/>
          <dgm:bulletEnabled val="1"/>
        </dgm:presLayoutVars>
      </dgm:prSet>
      <dgm:spPr/>
    </dgm:pt>
    <dgm:pt modelId="{B42B4761-6E9E-460C-A731-D9D8C279ED89}" type="pres">
      <dgm:prSet presAssocID="{993D12FA-F429-4D82-B2A1-A2E3BCFA81AF}" presName="childText" presStyleLbl="revTx" presStyleIdx="0" presStyleCnt="3">
        <dgm:presLayoutVars>
          <dgm:bulletEnabled val="1"/>
        </dgm:presLayoutVars>
      </dgm:prSet>
      <dgm:spPr/>
    </dgm:pt>
    <dgm:pt modelId="{67636F7F-9B7E-456C-87B6-3837AADE22A0}" type="pres">
      <dgm:prSet presAssocID="{AA9FC25F-18EC-48DC-B780-597246BF4995}" presName="parentText" presStyleLbl="node1" presStyleIdx="1" presStyleCnt="3">
        <dgm:presLayoutVars>
          <dgm:chMax val="0"/>
          <dgm:bulletEnabled val="1"/>
        </dgm:presLayoutVars>
      </dgm:prSet>
      <dgm:spPr/>
    </dgm:pt>
    <dgm:pt modelId="{73FB9D79-9B3C-45D6-83D5-8F7CF8C82CA8}" type="pres">
      <dgm:prSet presAssocID="{AA9FC25F-18EC-48DC-B780-597246BF4995}" presName="childText" presStyleLbl="revTx" presStyleIdx="1" presStyleCnt="3">
        <dgm:presLayoutVars>
          <dgm:bulletEnabled val="1"/>
        </dgm:presLayoutVars>
      </dgm:prSet>
      <dgm:spPr/>
    </dgm:pt>
    <dgm:pt modelId="{D7CE2527-E320-43D1-8614-514C9A224215}" type="pres">
      <dgm:prSet presAssocID="{DEC40F2D-8554-4EC1-BC2E-B406A9277746}" presName="parentText" presStyleLbl="node1" presStyleIdx="2" presStyleCnt="3">
        <dgm:presLayoutVars>
          <dgm:chMax val="0"/>
          <dgm:bulletEnabled val="1"/>
        </dgm:presLayoutVars>
      </dgm:prSet>
      <dgm:spPr/>
    </dgm:pt>
    <dgm:pt modelId="{E44E1F40-F97E-438A-8996-9E52A0175022}" type="pres">
      <dgm:prSet presAssocID="{DEC40F2D-8554-4EC1-BC2E-B406A9277746}" presName="childText" presStyleLbl="revTx" presStyleIdx="2" presStyleCnt="3">
        <dgm:presLayoutVars>
          <dgm:bulletEnabled val="1"/>
        </dgm:presLayoutVars>
      </dgm:prSet>
      <dgm:spPr/>
    </dgm:pt>
  </dgm:ptLst>
  <dgm:cxnLst>
    <dgm:cxn modelId="{22C1ED16-60C2-4C74-9429-E7A0DD26BAB3}" srcId="{5B3DF2C9-1B55-4B1F-A691-3F41EC52B338}" destId="{DEC40F2D-8554-4EC1-BC2E-B406A9277746}" srcOrd="2" destOrd="0" parTransId="{B1B9CCE1-EB21-4EAB-99C0-D4AD591D3431}" sibTransId="{C7F25E4D-0FF0-40CC-B97F-EA2B1D17FB60}"/>
    <dgm:cxn modelId="{6720C821-0B3A-4C51-B592-ABBD68341165}" type="presOf" srcId="{993D12FA-F429-4D82-B2A1-A2E3BCFA81AF}" destId="{453A803D-E000-466F-88A1-3C272461EE9B}" srcOrd="0" destOrd="0" presId="urn:microsoft.com/office/officeart/2005/8/layout/vList2"/>
    <dgm:cxn modelId="{04A8A13A-16C8-4CFA-A857-F9954F09BFE1}" type="presOf" srcId="{AA9FC25F-18EC-48DC-B780-597246BF4995}" destId="{67636F7F-9B7E-456C-87B6-3837AADE22A0}" srcOrd="0" destOrd="0" presId="urn:microsoft.com/office/officeart/2005/8/layout/vList2"/>
    <dgm:cxn modelId="{4E686863-3E0C-4939-BA09-210B8E5D1955}" type="presOf" srcId="{3B535B28-0DE9-4D76-9A68-8E2FC52B4622}" destId="{B42B4761-6E9E-460C-A731-D9D8C279ED89}" srcOrd="0" destOrd="0" presId="urn:microsoft.com/office/officeart/2005/8/layout/vList2"/>
    <dgm:cxn modelId="{42162B6C-9D66-48C8-868F-9BE5F3BC032B}" srcId="{5B3DF2C9-1B55-4B1F-A691-3F41EC52B338}" destId="{AA9FC25F-18EC-48DC-B780-597246BF4995}" srcOrd="1" destOrd="0" parTransId="{9ADC444B-C8D2-47E5-9B06-C0E389BFA4D3}" sibTransId="{AFF8F870-F2B2-4EB1-885C-8A4196AD4FA8}"/>
    <dgm:cxn modelId="{57337E4D-991E-4CA2-A56D-CE50C9572B46}" srcId="{AA9FC25F-18EC-48DC-B780-597246BF4995}" destId="{0C2D8BD2-D954-4C22-83CC-4578D636F555}" srcOrd="1" destOrd="0" parTransId="{57DE8D8E-6CB4-482F-9A3D-78CF12F1DD4F}" sibTransId="{064BBBD6-5E27-4B2E-9FA6-6BA9193A433C}"/>
    <dgm:cxn modelId="{C91C1D75-15A3-4B09-B86C-45E21CE339B7}" type="presOf" srcId="{0C2D8BD2-D954-4C22-83CC-4578D636F555}" destId="{73FB9D79-9B3C-45D6-83D5-8F7CF8C82CA8}" srcOrd="0" destOrd="1" presId="urn:microsoft.com/office/officeart/2005/8/layout/vList2"/>
    <dgm:cxn modelId="{581AEE57-0585-4BB9-AA42-6F51A3CAD335}" type="presOf" srcId="{DEC40F2D-8554-4EC1-BC2E-B406A9277746}" destId="{D7CE2527-E320-43D1-8614-514C9A224215}" srcOrd="0" destOrd="0" presId="urn:microsoft.com/office/officeart/2005/8/layout/vList2"/>
    <dgm:cxn modelId="{F051F483-4B57-4734-8428-17D55451DCE6}" type="presOf" srcId="{23C346D4-71FE-4131-B74F-FA2D863B6EAD}" destId="{E44E1F40-F97E-438A-8996-9E52A0175022}" srcOrd="0" destOrd="0" presId="urn:microsoft.com/office/officeart/2005/8/layout/vList2"/>
    <dgm:cxn modelId="{A3CAF98B-5DE9-4DCF-910D-5925F0F3EC29}" srcId="{DEC40F2D-8554-4EC1-BC2E-B406A9277746}" destId="{23C346D4-71FE-4131-B74F-FA2D863B6EAD}" srcOrd="0" destOrd="0" parTransId="{697A690C-4B57-4B2C-A329-F40B608A5BE2}" sibTransId="{A3263666-F53F-4007-823B-E54E3BEF814D}"/>
    <dgm:cxn modelId="{D34B4795-A1F0-4970-9D8B-E90AFB67AF60}" srcId="{AA9FC25F-18EC-48DC-B780-597246BF4995}" destId="{92FEE273-85EF-4A07-A406-4FD03F7AAAA4}" srcOrd="0" destOrd="0" parTransId="{E4817967-56A1-447D-BFCB-45683A7AA860}" sibTransId="{E7811BD8-9D2D-4356-9E89-93DB1C714549}"/>
    <dgm:cxn modelId="{3B961C9D-2AAC-4760-9E3E-D9F1A9BBE1D5}" type="presOf" srcId="{92FEE273-85EF-4A07-A406-4FD03F7AAAA4}" destId="{73FB9D79-9B3C-45D6-83D5-8F7CF8C82CA8}" srcOrd="0" destOrd="0" presId="urn:microsoft.com/office/officeart/2005/8/layout/vList2"/>
    <dgm:cxn modelId="{144B79B1-9C3A-49D0-997E-0EFE7131E536}" srcId="{5B3DF2C9-1B55-4B1F-A691-3F41EC52B338}" destId="{993D12FA-F429-4D82-B2A1-A2E3BCFA81AF}" srcOrd="0" destOrd="0" parTransId="{0FDFF1EE-0C89-48A4-86C5-36BEBCE904BD}" sibTransId="{F92D4D6F-1144-4C44-9940-E16FEB89AFA0}"/>
    <dgm:cxn modelId="{8FC34DC0-21A4-462C-AEED-C4BF3D7D66E8}" type="presOf" srcId="{5B3DF2C9-1B55-4B1F-A691-3F41EC52B338}" destId="{4332FB7E-3C30-459A-B72B-29BBB0B5FB7B}" srcOrd="0" destOrd="0" presId="urn:microsoft.com/office/officeart/2005/8/layout/vList2"/>
    <dgm:cxn modelId="{DCE2E0E0-ADB0-40B1-BF3E-F9E1819EE463}" srcId="{993D12FA-F429-4D82-B2A1-A2E3BCFA81AF}" destId="{3B535B28-0DE9-4D76-9A68-8E2FC52B4622}" srcOrd="0" destOrd="0" parTransId="{758F45BA-8935-435A-A593-4617F2CA59FB}" sibTransId="{7A0005ED-1113-4D63-8668-A4D272B78D24}"/>
    <dgm:cxn modelId="{D45B3CB5-4B3C-4DAD-90F7-020D8F3BA6A1}" type="presParOf" srcId="{4332FB7E-3C30-459A-B72B-29BBB0B5FB7B}" destId="{453A803D-E000-466F-88A1-3C272461EE9B}" srcOrd="0" destOrd="0" presId="urn:microsoft.com/office/officeart/2005/8/layout/vList2"/>
    <dgm:cxn modelId="{1AF57583-784C-4ABC-BAA2-1FE75CC83F98}" type="presParOf" srcId="{4332FB7E-3C30-459A-B72B-29BBB0B5FB7B}" destId="{B42B4761-6E9E-460C-A731-D9D8C279ED89}" srcOrd="1" destOrd="0" presId="urn:microsoft.com/office/officeart/2005/8/layout/vList2"/>
    <dgm:cxn modelId="{0D169BE2-1906-48C5-8218-BABF8A1210BE}" type="presParOf" srcId="{4332FB7E-3C30-459A-B72B-29BBB0B5FB7B}" destId="{67636F7F-9B7E-456C-87B6-3837AADE22A0}" srcOrd="2" destOrd="0" presId="urn:microsoft.com/office/officeart/2005/8/layout/vList2"/>
    <dgm:cxn modelId="{D8D5A3BD-A8BE-4DD8-B023-832EC82DE170}" type="presParOf" srcId="{4332FB7E-3C30-459A-B72B-29BBB0B5FB7B}" destId="{73FB9D79-9B3C-45D6-83D5-8F7CF8C82CA8}" srcOrd="3" destOrd="0" presId="urn:microsoft.com/office/officeart/2005/8/layout/vList2"/>
    <dgm:cxn modelId="{2C90AD31-3A57-48B4-B124-689B9D4C98F2}" type="presParOf" srcId="{4332FB7E-3C30-459A-B72B-29BBB0B5FB7B}" destId="{D7CE2527-E320-43D1-8614-514C9A224215}" srcOrd="4" destOrd="0" presId="urn:microsoft.com/office/officeart/2005/8/layout/vList2"/>
    <dgm:cxn modelId="{33B47EDF-4C2F-4F1D-8CA3-A437E99C067A}" type="presParOf" srcId="{4332FB7E-3C30-459A-B72B-29BBB0B5FB7B}" destId="{E44E1F40-F97E-438A-8996-9E52A017502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DADBD-2B1C-4725-88C2-4DDA7E364C26}">
      <dsp:nvSpPr>
        <dsp:cNvPr id="0" name=""/>
        <dsp:cNvSpPr/>
      </dsp:nvSpPr>
      <dsp:spPr>
        <a:xfrm>
          <a:off x="942346" y="698167"/>
          <a:ext cx="1262790" cy="1262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1CBFD9-EE8B-429C-A188-9D4B5D0BBDDE}">
      <dsp:nvSpPr>
        <dsp:cNvPr id="0" name=""/>
        <dsp:cNvSpPr/>
      </dsp:nvSpPr>
      <dsp:spPr>
        <a:xfrm>
          <a:off x="1211465" y="967286"/>
          <a:ext cx="724552" cy="724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2B4505-9A30-4B13-BE6C-858A8FC91F33}">
      <dsp:nvSpPr>
        <dsp:cNvPr id="0" name=""/>
        <dsp:cNvSpPr/>
      </dsp:nvSpPr>
      <dsp:spPr>
        <a:xfrm>
          <a:off x="538667" y="2354285"/>
          <a:ext cx="20701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 Opinion extraction	</a:t>
          </a:r>
        </a:p>
      </dsp:txBody>
      <dsp:txXfrm>
        <a:off x="538667" y="2354285"/>
        <a:ext cx="2070148" cy="720000"/>
      </dsp:txXfrm>
    </dsp:sp>
    <dsp:sp modelId="{0DCE291B-9CFD-4A13-BC75-F5F1579E84AA}">
      <dsp:nvSpPr>
        <dsp:cNvPr id="0" name=""/>
        <dsp:cNvSpPr/>
      </dsp:nvSpPr>
      <dsp:spPr>
        <a:xfrm>
          <a:off x="3374771" y="698167"/>
          <a:ext cx="1262790" cy="1262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BCCC0-C5A8-432E-818C-B9D96658DADA}">
      <dsp:nvSpPr>
        <dsp:cNvPr id="0" name=""/>
        <dsp:cNvSpPr/>
      </dsp:nvSpPr>
      <dsp:spPr>
        <a:xfrm>
          <a:off x="3643890" y="967286"/>
          <a:ext cx="724552" cy="7245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2A656E-873F-4F12-9985-49AFB76E24CD}">
      <dsp:nvSpPr>
        <dsp:cNvPr id="0" name=""/>
        <dsp:cNvSpPr/>
      </dsp:nvSpPr>
      <dsp:spPr>
        <a:xfrm>
          <a:off x="2971092" y="2354285"/>
          <a:ext cx="20701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 Opinion mining	</a:t>
          </a:r>
        </a:p>
      </dsp:txBody>
      <dsp:txXfrm>
        <a:off x="2971092" y="2354285"/>
        <a:ext cx="2070148" cy="720000"/>
      </dsp:txXfrm>
    </dsp:sp>
    <dsp:sp modelId="{29B9C4B9-0CAD-45F6-A1FC-CEB214EAC8C9}">
      <dsp:nvSpPr>
        <dsp:cNvPr id="0" name=""/>
        <dsp:cNvSpPr/>
      </dsp:nvSpPr>
      <dsp:spPr>
        <a:xfrm>
          <a:off x="5807196" y="698167"/>
          <a:ext cx="1262790" cy="1262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4EE46-6A1A-485A-A522-C3A2A292634E}">
      <dsp:nvSpPr>
        <dsp:cNvPr id="0" name=""/>
        <dsp:cNvSpPr/>
      </dsp:nvSpPr>
      <dsp:spPr>
        <a:xfrm>
          <a:off x="6076315" y="967286"/>
          <a:ext cx="724552" cy="7245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36749-4A20-48DF-9184-0AC39A8AB34A}">
      <dsp:nvSpPr>
        <dsp:cNvPr id="0" name=""/>
        <dsp:cNvSpPr/>
      </dsp:nvSpPr>
      <dsp:spPr>
        <a:xfrm>
          <a:off x="5403517" y="2354285"/>
          <a:ext cx="20701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 Sentiment mining	</a:t>
          </a:r>
        </a:p>
      </dsp:txBody>
      <dsp:txXfrm>
        <a:off x="5403517" y="2354285"/>
        <a:ext cx="2070148" cy="720000"/>
      </dsp:txXfrm>
    </dsp:sp>
    <dsp:sp modelId="{3942C318-281D-4255-98DE-1730370771A3}">
      <dsp:nvSpPr>
        <dsp:cNvPr id="0" name=""/>
        <dsp:cNvSpPr/>
      </dsp:nvSpPr>
      <dsp:spPr>
        <a:xfrm>
          <a:off x="8239620" y="698167"/>
          <a:ext cx="1262790" cy="126279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4F4CE-A0FE-4444-9A62-EDEB110D11CA}">
      <dsp:nvSpPr>
        <dsp:cNvPr id="0" name=""/>
        <dsp:cNvSpPr/>
      </dsp:nvSpPr>
      <dsp:spPr>
        <a:xfrm>
          <a:off x="8508740" y="967286"/>
          <a:ext cx="724552" cy="7245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E3138B-90E4-4688-99E7-896FDCC6E86F}">
      <dsp:nvSpPr>
        <dsp:cNvPr id="0" name=""/>
        <dsp:cNvSpPr/>
      </dsp:nvSpPr>
      <dsp:spPr>
        <a:xfrm>
          <a:off x="7835941" y="2354285"/>
          <a:ext cx="207014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 Subjectivity analysis</a:t>
          </a:r>
        </a:p>
      </dsp:txBody>
      <dsp:txXfrm>
        <a:off x="7835941" y="2354285"/>
        <a:ext cx="2070148"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8C2D8-2BC4-4DCC-A073-1A216D6F6C0A}">
      <dsp:nvSpPr>
        <dsp:cNvPr id="0" name=""/>
        <dsp:cNvSpPr/>
      </dsp:nvSpPr>
      <dsp:spPr>
        <a:xfrm>
          <a:off x="0" y="3792237"/>
          <a:ext cx="5509343" cy="12446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With all quintuples, all kinds of analyses become possible.</a:t>
          </a:r>
        </a:p>
      </dsp:txBody>
      <dsp:txXfrm>
        <a:off x="0" y="3792237"/>
        <a:ext cx="5509343" cy="1244696"/>
      </dsp:txXfrm>
    </dsp:sp>
    <dsp:sp modelId="{8893D12B-793E-4BC5-9867-E558D438E502}">
      <dsp:nvSpPr>
        <dsp:cNvPr id="0" name=""/>
        <dsp:cNvSpPr/>
      </dsp:nvSpPr>
      <dsp:spPr>
        <a:xfrm rot="10800000">
          <a:off x="0" y="1896564"/>
          <a:ext cx="5509343" cy="1914343"/>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Objective:  Discovering all quintuples </a:t>
          </a:r>
        </a:p>
      </dsp:txBody>
      <dsp:txXfrm rot="-10800000">
        <a:off x="0" y="1896564"/>
        <a:ext cx="5509343" cy="671934"/>
      </dsp:txXfrm>
    </dsp:sp>
    <dsp:sp modelId="{72740ECA-253E-420C-9014-399BCEE47EB9}">
      <dsp:nvSpPr>
        <dsp:cNvPr id="0" name=""/>
        <dsp:cNvSpPr/>
      </dsp:nvSpPr>
      <dsp:spPr>
        <a:xfrm>
          <a:off x="0" y="2568498"/>
          <a:ext cx="5509343" cy="57238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a:t>
          </a:r>
          <a:r>
            <a:rPr lang="en-US" sz="1000" i="1" kern="1200"/>
            <a:t>o</a:t>
          </a:r>
          <a:r>
            <a:rPr lang="en-US" sz="1000" i="1" kern="1200" baseline="-25000"/>
            <a:t>j</a:t>
          </a:r>
          <a:r>
            <a:rPr lang="en-US" sz="1000" kern="1200"/>
            <a:t>, </a:t>
          </a:r>
          <a:r>
            <a:rPr lang="en-US" sz="1000" i="1" kern="1200"/>
            <a:t>f</a:t>
          </a:r>
          <a:r>
            <a:rPr lang="en-US" sz="1000" i="1" kern="1200" baseline="-25000"/>
            <a:t>jk</a:t>
          </a:r>
          <a:r>
            <a:rPr lang="en-US" sz="1000" kern="1200"/>
            <a:t>, </a:t>
          </a:r>
          <a:r>
            <a:rPr lang="en-US" sz="1000" i="1" kern="1200"/>
            <a:t>so</a:t>
          </a:r>
          <a:r>
            <a:rPr lang="en-US" sz="1000" i="1" kern="1200" baseline="-25000"/>
            <a:t>ijkl</a:t>
          </a:r>
          <a:r>
            <a:rPr lang="en-US" sz="1000" kern="1200"/>
            <a:t>, </a:t>
          </a:r>
          <a:r>
            <a:rPr lang="en-US" sz="1000" i="1" kern="1200"/>
            <a:t>h</a:t>
          </a:r>
          <a:r>
            <a:rPr lang="en-US" sz="1000" i="1" kern="1200" baseline="-25000"/>
            <a:t>i</a:t>
          </a:r>
          <a:r>
            <a:rPr lang="en-US" sz="1000" kern="1200"/>
            <a:t>, </a:t>
          </a:r>
          <a:r>
            <a:rPr lang="en-US" sz="1000" i="1" kern="1200"/>
            <a:t>t</a:t>
          </a:r>
          <a:r>
            <a:rPr lang="en-US" sz="1000" i="1" kern="1200" baseline="-25000"/>
            <a:t>l</a:t>
          </a:r>
          <a:r>
            <a:rPr lang="en-US" sz="1000" kern="1200"/>
            <a:t>)</a:t>
          </a:r>
        </a:p>
      </dsp:txBody>
      <dsp:txXfrm>
        <a:off x="0" y="2568498"/>
        <a:ext cx="5509343" cy="572388"/>
      </dsp:txXfrm>
    </dsp:sp>
    <dsp:sp modelId="{7B499816-CBA5-4634-81DE-B12BEEF2C3B2}">
      <dsp:nvSpPr>
        <dsp:cNvPr id="0" name=""/>
        <dsp:cNvSpPr/>
      </dsp:nvSpPr>
      <dsp:spPr>
        <a:xfrm rot="10800000">
          <a:off x="0" y="890"/>
          <a:ext cx="5509343" cy="1914343"/>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Sentiment classification at both document and sentence (or clause) levels are not sufficient, </a:t>
          </a:r>
        </a:p>
      </dsp:txBody>
      <dsp:txXfrm rot="-10800000">
        <a:off x="0" y="890"/>
        <a:ext cx="5509343" cy="671934"/>
      </dsp:txXfrm>
    </dsp:sp>
    <dsp:sp modelId="{418163AE-17E1-4FFB-87BD-DEBF54F81AB2}">
      <dsp:nvSpPr>
        <dsp:cNvPr id="0" name=""/>
        <dsp:cNvSpPr/>
      </dsp:nvSpPr>
      <dsp:spPr>
        <a:xfrm>
          <a:off x="2690" y="672825"/>
          <a:ext cx="1834654" cy="572388"/>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they do not tell what people like and/or dislike </a:t>
          </a:r>
        </a:p>
      </dsp:txBody>
      <dsp:txXfrm>
        <a:off x="2690" y="672825"/>
        <a:ext cx="1834654" cy="572388"/>
      </dsp:txXfrm>
    </dsp:sp>
    <dsp:sp modelId="{9402710A-D984-40C8-80E6-CDA8657766C2}">
      <dsp:nvSpPr>
        <dsp:cNvPr id="0" name=""/>
        <dsp:cNvSpPr/>
      </dsp:nvSpPr>
      <dsp:spPr>
        <a:xfrm>
          <a:off x="1837344" y="672825"/>
          <a:ext cx="1834654" cy="572388"/>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A positive opinion on an object does not mean that the opinion holder likes everything.</a:t>
          </a:r>
        </a:p>
      </dsp:txBody>
      <dsp:txXfrm>
        <a:off x="1837344" y="672825"/>
        <a:ext cx="1834654" cy="572388"/>
      </dsp:txXfrm>
    </dsp:sp>
    <dsp:sp modelId="{0D07141E-838A-4B7E-95A5-6BC558DCC1ED}">
      <dsp:nvSpPr>
        <dsp:cNvPr id="0" name=""/>
        <dsp:cNvSpPr/>
      </dsp:nvSpPr>
      <dsp:spPr>
        <a:xfrm>
          <a:off x="3671999" y="672825"/>
          <a:ext cx="1834654" cy="57238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An negative opinion on an object does not mean …..</a:t>
          </a:r>
        </a:p>
      </dsp:txBody>
      <dsp:txXfrm>
        <a:off x="3671999" y="672825"/>
        <a:ext cx="1834654" cy="5723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10125-57BB-4CD2-B1C0-63B74C9FC958}">
      <dsp:nvSpPr>
        <dsp:cNvPr id="0" name=""/>
        <dsp:cNvSpPr/>
      </dsp:nvSpPr>
      <dsp:spPr>
        <a:xfrm rot="5400000">
          <a:off x="3261266" y="-1154109"/>
          <a:ext cx="970174" cy="35259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A multi-document summarization task</a:t>
          </a:r>
        </a:p>
      </dsp:txBody>
      <dsp:txXfrm rot="-5400000">
        <a:off x="1983363" y="171154"/>
        <a:ext cx="3478620" cy="875454"/>
      </dsp:txXfrm>
    </dsp:sp>
    <dsp:sp modelId="{D8461AE9-76AB-4019-9263-B7EEF9C07750}">
      <dsp:nvSpPr>
        <dsp:cNvPr id="0" name=""/>
        <dsp:cNvSpPr/>
      </dsp:nvSpPr>
      <dsp:spPr>
        <a:xfrm>
          <a:off x="0" y="2521"/>
          <a:ext cx="1983363" cy="1212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With a lot of opinions, a summary is necessary.</a:t>
          </a:r>
        </a:p>
      </dsp:txBody>
      <dsp:txXfrm>
        <a:off x="59200" y="61721"/>
        <a:ext cx="1864963" cy="1094318"/>
      </dsp:txXfrm>
    </dsp:sp>
    <dsp:sp modelId="{71C7B11E-21E5-45FD-8A6D-D861CA286E6A}">
      <dsp:nvSpPr>
        <dsp:cNvPr id="0" name=""/>
        <dsp:cNvSpPr/>
      </dsp:nvSpPr>
      <dsp:spPr>
        <a:xfrm rot="5400000">
          <a:off x="3261266" y="119245"/>
          <a:ext cx="970174" cy="35259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1 fact = any number of the same fact</a:t>
          </a:r>
        </a:p>
      </dsp:txBody>
      <dsp:txXfrm rot="-5400000">
        <a:off x="1983363" y="1444508"/>
        <a:ext cx="3478620" cy="875454"/>
      </dsp:txXfrm>
    </dsp:sp>
    <dsp:sp modelId="{D2B14B54-1E2A-4377-9796-DFE44D412ACA}">
      <dsp:nvSpPr>
        <dsp:cNvPr id="0" name=""/>
        <dsp:cNvSpPr/>
      </dsp:nvSpPr>
      <dsp:spPr>
        <a:xfrm>
          <a:off x="0" y="1275875"/>
          <a:ext cx="1983363" cy="1212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For factual texts, summarization is to select the most important facts and present them in a sensible order while avoiding repetition</a:t>
          </a:r>
        </a:p>
      </dsp:txBody>
      <dsp:txXfrm>
        <a:off x="59200" y="1335075"/>
        <a:ext cx="1864963" cy="1094318"/>
      </dsp:txXfrm>
    </dsp:sp>
    <dsp:sp modelId="{C3FE6EB5-85EE-4833-8E26-2718834C94BD}">
      <dsp:nvSpPr>
        <dsp:cNvPr id="0" name=""/>
        <dsp:cNvSpPr/>
      </dsp:nvSpPr>
      <dsp:spPr>
        <a:xfrm rot="5400000">
          <a:off x="3261266" y="1392599"/>
          <a:ext cx="970174" cy="35259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1 opinion ≠ a number of opinions</a:t>
          </a:r>
        </a:p>
      </dsp:txBody>
      <dsp:txXfrm rot="-5400000">
        <a:off x="1983363" y="2717862"/>
        <a:ext cx="3478620" cy="875454"/>
      </dsp:txXfrm>
    </dsp:sp>
    <dsp:sp modelId="{4F89A991-3431-4D4D-AB4B-1AA8C21792C6}">
      <dsp:nvSpPr>
        <dsp:cNvPr id="0" name=""/>
        <dsp:cNvSpPr/>
      </dsp:nvSpPr>
      <dsp:spPr>
        <a:xfrm>
          <a:off x="0" y="2549230"/>
          <a:ext cx="1983363" cy="1212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But for opinion documents, it is different because opinions have a quantitative side &amp; have targets</a:t>
          </a:r>
        </a:p>
      </dsp:txBody>
      <dsp:txXfrm>
        <a:off x="59200" y="2608430"/>
        <a:ext cx="1864963" cy="1094318"/>
      </dsp:txXfrm>
    </dsp:sp>
    <dsp:sp modelId="{B818616C-EE50-438E-9244-3276A2C181A4}">
      <dsp:nvSpPr>
        <dsp:cNvPr id="0" name=""/>
        <dsp:cNvSpPr/>
      </dsp:nvSpPr>
      <dsp:spPr>
        <a:xfrm rot="5400000">
          <a:off x="3261266" y="2665954"/>
          <a:ext cx="970174" cy="35259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Quintuples form the basis for opinion summarization</a:t>
          </a:r>
        </a:p>
      </dsp:txBody>
      <dsp:txXfrm rot="-5400000">
        <a:off x="1983363" y="3991217"/>
        <a:ext cx="3478620" cy="875454"/>
      </dsp:txXfrm>
    </dsp:sp>
    <dsp:sp modelId="{B269B343-7038-450B-8C98-6DEE72B0CACA}">
      <dsp:nvSpPr>
        <dsp:cNvPr id="0" name=""/>
        <dsp:cNvSpPr/>
      </dsp:nvSpPr>
      <dsp:spPr>
        <a:xfrm>
          <a:off x="0" y="3822585"/>
          <a:ext cx="1983363" cy="1212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Aspect-based summary is more suitable</a:t>
          </a:r>
        </a:p>
      </dsp:txBody>
      <dsp:txXfrm>
        <a:off x="59200" y="3881785"/>
        <a:ext cx="1864963" cy="10943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C5A61-96CC-46C3-A56D-F1522518ECE0}">
      <dsp:nvSpPr>
        <dsp:cNvPr id="0" name=""/>
        <dsp:cNvSpPr/>
      </dsp:nvSpPr>
      <dsp:spPr>
        <a:xfrm>
          <a:off x="0" y="772723"/>
          <a:ext cx="6513603" cy="2034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en-US" sz="1900" i="1" kern="1200"/>
            <a:t>o</a:t>
          </a:r>
          <a:r>
            <a:rPr lang="en-US" sz="1900" i="1" kern="1200" baseline="-25000"/>
            <a:t>j</a:t>
          </a:r>
          <a:r>
            <a:rPr lang="en-US" sz="1900" kern="1200"/>
            <a:t> - a target object:  Named Entity Extraction (more)</a:t>
          </a:r>
        </a:p>
        <a:p>
          <a:pPr marL="171450" lvl="1" indent="-171450" algn="l" defTabSz="844550">
            <a:lnSpc>
              <a:spcPct val="90000"/>
            </a:lnSpc>
            <a:spcBef>
              <a:spcPct val="0"/>
            </a:spcBef>
            <a:spcAft>
              <a:spcPct val="15000"/>
            </a:spcAft>
            <a:buChar char="•"/>
          </a:pPr>
          <a:r>
            <a:rPr lang="en-US" sz="1900" i="1" kern="1200"/>
            <a:t>f</a:t>
          </a:r>
          <a:r>
            <a:rPr lang="en-US" sz="1900" i="1" kern="1200" baseline="-25000"/>
            <a:t>jk</a:t>
          </a:r>
          <a:r>
            <a:rPr lang="en-US" sz="1900" kern="1200"/>
            <a:t> - a feature of </a:t>
          </a:r>
          <a:r>
            <a:rPr lang="en-US" sz="1900" i="1" kern="1200"/>
            <a:t>o</a:t>
          </a:r>
          <a:r>
            <a:rPr lang="en-US" sz="1900" i="1" kern="1200" baseline="-25000"/>
            <a:t>j</a:t>
          </a:r>
          <a:r>
            <a:rPr lang="en-US" sz="1900" kern="1200"/>
            <a:t>:  Information Extraction</a:t>
          </a:r>
        </a:p>
        <a:p>
          <a:pPr marL="171450" lvl="1" indent="-171450" algn="l" defTabSz="844550">
            <a:lnSpc>
              <a:spcPct val="90000"/>
            </a:lnSpc>
            <a:spcBef>
              <a:spcPct val="0"/>
            </a:spcBef>
            <a:spcAft>
              <a:spcPct val="15000"/>
            </a:spcAft>
            <a:buChar char="•"/>
          </a:pPr>
          <a:r>
            <a:rPr lang="en-US" sz="1900" i="1" kern="1200"/>
            <a:t>so</a:t>
          </a:r>
          <a:r>
            <a:rPr lang="en-US" sz="1900" i="1" kern="1200" baseline="-25000"/>
            <a:t>ijkl</a:t>
          </a:r>
          <a:r>
            <a:rPr lang="en-US" sz="1900" kern="1200"/>
            <a:t> is sentiment:  Sentiment determination </a:t>
          </a:r>
        </a:p>
        <a:p>
          <a:pPr marL="171450" lvl="1" indent="-171450" algn="l" defTabSz="844550">
            <a:lnSpc>
              <a:spcPct val="90000"/>
            </a:lnSpc>
            <a:spcBef>
              <a:spcPct val="0"/>
            </a:spcBef>
            <a:spcAft>
              <a:spcPct val="15000"/>
            </a:spcAft>
            <a:buChar char="•"/>
          </a:pPr>
          <a:r>
            <a:rPr lang="en-US" sz="1900" i="1" kern="1200"/>
            <a:t>h</a:t>
          </a:r>
          <a:r>
            <a:rPr lang="en-US" sz="1900" i="1" kern="1200" baseline="-25000"/>
            <a:t>i</a:t>
          </a:r>
          <a:r>
            <a:rPr lang="en-US" sz="1900" kern="1200"/>
            <a:t> is an opinion holder:  Information/Data Extraction</a:t>
          </a:r>
        </a:p>
        <a:p>
          <a:pPr marL="171450" lvl="1" indent="-171450" algn="l" defTabSz="844550">
            <a:lnSpc>
              <a:spcPct val="90000"/>
            </a:lnSpc>
            <a:spcBef>
              <a:spcPct val="0"/>
            </a:spcBef>
            <a:spcAft>
              <a:spcPct val="15000"/>
            </a:spcAft>
            <a:buChar char="•"/>
          </a:pPr>
          <a:r>
            <a:rPr lang="en-US" sz="1900" i="1" kern="1200"/>
            <a:t>t</a:t>
          </a:r>
          <a:r>
            <a:rPr lang="en-US" sz="1900" i="1" kern="1200" baseline="-25000"/>
            <a:t>l</a:t>
          </a:r>
          <a:r>
            <a:rPr lang="en-US" sz="1900" kern="1200"/>
            <a:t> is the time:  Data Extraction</a:t>
          </a:r>
        </a:p>
      </dsp:txBody>
      <dsp:txXfrm>
        <a:off x="0" y="772723"/>
        <a:ext cx="6513603" cy="2034900"/>
      </dsp:txXfrm>
    </dsp:sp>
    <dsp:sp modelId="{FD89E499-3F97-4703-8418-17C5CEB04BB3}">
      <dsp:nvSpPr>
        <dsp:cNvPr id="0" name=""/>
        <dsp:cNvSpPr/>
      </dsp:nvSpPr>
      <dsp:spPr>
        <a:xfrm>
          <a:off x="325680" y="492283"/>
          <a:ext cx="455952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a:t>
          </a:r>
          <a:r>
            <a:rPr lang="en-US" sz="1900" i="1" kern="1200"/>
            <a:t>o</a:t>
          </a:r>
          <a:r>
            <a:rPr lang="en-US" sz="1900" i="1" kern="1200" baseline="-25000"/>
            <a:t>j</a:t>
          </a:r>
          <a:r>
            <a:rPr lang="en-US" sz="1900" kern="1200"/>
            <a:t>, </a:t>
          </a:r>
          <a:r>
            <a:rPr lang="en-US" sz="1900" i="1" kern="1200"/>
            <a:t>f</a:t>
          </a:r>
          <a:r>
            <a:rPr lang="en-US" sz="1900" i="1" kern="1200" baseline="-25000"/>
            <a:t>jk</a:t>
          </a:r>
          <a:r>
            <a:rPr lang="en-US" sz="1900" kern="1200"/>
            <a:t>, </a:t>
          </a:r>
          <a:r>
            <a:rPr lang="en-US" sz="1900" i="1" kern="1200"/>
            <a:t>so</a:t>
          </a:r>
          <a:r>
            <a:rPr lang="en-US" sz="1900" i="1" kern="1200" baseline="-25000"/>
            <a:t>ijkl</a:t>
          </a:r>
          <a:r>
            <a:rPr lang="en-US" sz="1900" kern="1200"/>
            <a:t>, </a:t>
          </a:r>
          <a:r>
            <a:rPr lang="en-US" sz="1900" i="1" kern="1200"/>
            <a:t>h</a:t>
          </a:r>
          <a:r>
            <a:rPr lang="en-US" sz="1900" i="1" kern="1200" baseline="-25000"/>
            <a:t>i</a:t>
          </a:r>
          <a:r>
            <a:rPr lang="en-US" sz="1900" kern="1200"/>
            <a:t>, </a:t>
          </a:r>
          <a:r>
            <a:rPr lang="en-US" sz="1900" i="1" kern="1200"/>
            <a:t>t</a:t>
          </a:r>
          <a:r>
            <a:rPr lang="en-US" sz="1900" i="1" kern="1200" baseline="-25000"/>
            <a:t>l</a:t>
          </a:r>
          <a:r>
            <a:rPr lang="en-US" sz="1900" kern="1200"/>
            <a:t>),</a:t>
          </a:r>
        </a:p>
      </dsp:txBody>
      <dsp:txXfrm>
        <a:off x="353060" y="519663"/>
        <a:ext cx="4504762" cy="506120"/>
      </dsp:txXfrm>
    </dsp:sp>
    <dsp:sp modelId="{61B7E150-27EA-44C6-B7D5-7279C51E4199}">
      <dsp:nvSpPr>
        <dsp:cNvPr id="0" name=""/>
        <dsp:cNvSpPr/>
      </dsp:nvSpPr>
      <dsp:spPr>
        <a:xfrm>
          <a:off x="0" y="3190663"/>
          <a:ext cx="6513603" cy="478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BE358E-F936-4563-BAC1-05C84647C126}">
      <dsp:nvSpPr>
        <dsp:cNvPr id="0" name=""/>
        <dsp:cNvSpPr/>
      </dsp:nvSpPr>
      <dsp:spPr>
        <a:xfrm>
          <a:off x="325680" y="2910223"/>
          <a:ext cx="4559522"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Co-reference resolution</a:t>
          </a:r>
        </a:p>
      </dsp:txBody>
      <dsp:txXfrm>
        <a:off x="353060" y="2937603"/>
        <a:ext cx="4504762" cy="506120"/>
      </dsp:txXfrm>
    </dsp:sp>
    <dsp:sp modelId="{CF4E062B-65C8-47ED-9707-B6F255FC4A30}">
      <dsp:nvSpPr>
        <dsp:cNvPr id="0" name=""/>
        <dsp:cNvSpPr/>
      </dsp:nvSpPr>
      <dsp:spPr>
        <a:xfrm>
          <a:off x="0" y="4052503"/>
          <a:ext cx="6513603" cy="47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7AABB4-3308-4CC4-9832-CA55CF4BBC08}">
      <dsp:nvSpPr>
        <dsp:cNvPr id="0" name=""/>
        <dsp:cNvSpPr/>
      </dsp:nvSpPr>
      <dsp:spPr>
        <a:xfrm>
          <a:off x="325680" y="3772063"/>
          <a:ext cx="4559522"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Relation extraction</a:t>
          </a:r>
        </a:p>
      </dsp:txBody>
      <dsp:txXfrm>
        <a:off x="353060" y="3799443"/>
        <a:ext cx="4504762" cy="506120"/>
      </dsp:txXfrm>
    </dsp:sp>
    <dsp:sp modelId="{981AC2E6-DFAC-4C77-9824-B8F160F08BE9}">
      <dsp:nvSpPr>
        <dsp:cNvPr id="0" name=""/>
        <dsp:cNvSpPr/>
      </dsp:nvSpPr>
      <dsp:spPr>
        <a:xfrm>
          <a:off x="0" y="4914342"/>
          <a:ext cx="6513603" cy="478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BF1A36-58E5-4A90-A7D6-1B3DE849E49D}">
      <dsp:nvSpPr>
        <dsp:cNvPr id="0" name=""/>
        <dsp:cNvSpPr/>
      </dsp:nvSpPr>
      <dsp:spPr>
        <a:xfrm>
          <a:off x="325680" y="4633903"/>
          <a:ext cx="4559522"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en-US" sz="1900" kern="1200"/>
            <a:t>Synonym match (voice = sound quality) …</a:t>
          </a:r>
        </a:p>
      </dsp:txBody>
      <dsp:txXfrm>
        <a:off x="353060" y="4661283"/>
        <a:ext cx="4504762"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AD74-2099-4A22-B654-2115B662B60C}">
      <dsp:nvSpPr>
        <dsp:cNvPr id="0" name=""/>
        <dsp:cNvSpPr/>
      </dsp:nvSpPr>
      <dsp:spPr>
        <a:xfrm>
          <a:off x="345974" y="0"/>
          <a:ext cx="5896743" cy="589674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DC9E9-FDB5-49FB-9077-F9977F9ACCE9}">
      <dsp:nvSpPr>
        <dsp:cNvPr id="0" name=""/>
        <dsp:cNvSpPr/>
      </dsp:nvSpPr>
      <dsp:spPr>
        <a:xfrm>
          <a:off x="906164" y="560190"/>
          <a:ext cx="2299729" cy="22997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Two main types of textual information. </a:t>
          </a:r>
        </a:p>
        <a:p>
          <a:pPr marL="114300" lvl="1" indent="-114300" algn="l" defTabSz="622300">
            <a:lnSpc>
              <a:spcPct val="90000"/>
            </a:lnSpc>
            <a:spcBef>
              <a:spcPct val="0"/>
            </a:spcBef>
            <a:spcAft>
              <a:spcPct val="15000"/>
            </a:spcAft>
            <a:buChar char="•"/>
          </a:pPr>
          <a:r>
            <a:rPr lang="en-US" sz="1400" kern="1200"/>
            <a:t>Facts and Opinions</a:t>
          </a:r>
        </a:p>
        <a:p>
          <a:pPr marL="228600" lvl="2" indent="-114300" algn="l" defTabSz="622300">
            <a:lnSpc>
              <a:spcPct val="90000"/>
            </a:lnSpc>
            <a:spcBef>
              <a:spcPct val="0"/>
            </a:spcBef>
            <a:spcAft>
              <a:spcPct val="15000"/>
            </a:spcAft>
            <a:buChar char="•"/>
          </a:pPr>
          <a:r>
            <a:rPr lang="en-US" sz="1400" kern="1200"/>
            <a:t>Note: factual statements can imply opinions too.</a:t>
          </a:r>
        </a:p>
      </dsp:txBody>
      <dsp:txXfrm>
        <a:off x="1018428" y="672454"/>
        <a:ext cx="2075201" cy="2075201"/>
      </dsp:txXfrm>
    </dsp:sp>
    <dsp:sp modelId="{546585F9-1470-4CE8-B09A-11F416D22113}">
      <dsp:nvSpPr>
        <dsp:cNvPr id="0" name=""/>
        <dsp:cNvSpPr/>
      </dsp:nvSpPr>
      <dsp:spPr>
        <a:xfrm>
          <a:off x="3382796" y="560190"/>
          <a:ext cx="2299729" cy="22997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Most current text information processing methods (e.g., web search, text mining) work with factual information.</a:t>
          </a:r>
        </a:p>
      </dsp:txBody>
      <dsp:txXfrm>
        <a:off x="3495060" y="672454"/>
        <a:ext cx="2075201" cy="2075201"/>
      </dsp:txXfrm>
    </dsp:sp>
    <dsp:sp modelId="{2B11848E-1144-4B01-955D-AE70B31B844D}">
      <dsp:nvSpPr>
        <dsp:cNvPr id="0" name=""/>
        <dsp:cNvSpPr/>
      </dsp:nvSpPr>
      <dsp:spPr>
        <a:xfrm>
          <a:off x="906164" y="3036822"/>
          <a:ext cx="2299729" cy="22997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Sentiment analysis or opinion mining</a:t>
          </a:r>
        </a:p>
        <a:p>
          <a:pPr marL="114300" lvl="1" indent="-114300" algn="l" defTabSz="622300">
            <a:lnSpc>
              <a:spcPct val="90000"/>
            </a:lnSpc>
            <a:spcBef>
              <a:spcPct val="0"/>
            </a:spcBef>
            <a:spcAft>
              <a:spcPct val="15000"/>
            </a:spcAft>
            <a:buChar char="•"/>
          </a:pPr>
          <a:r>
            <a:rPr lang="en-US" sz="1400" kern="1200"/>
            <a:t>computational study of opinions, sentiments and emotions expressed in text. </a:t>
          </a:r>
        </a:p>
      </dsp:txBody>
      <dsp:txXfrm>
        <a:off x="1018428" y="3149086"/>
        <a:ext cx="2075201" cy="2075201"/>
      </dsp:txXfrm>
    </dsp:sp>
    <dsp:sp modelId="{E14D4683-60FF-444A-B680-C1285060B0FA}">
      <dsp:nvSpPr>
        <dsp:cNvPr id="0" name=""/>
        <dsp:cNvSpPr/>
      </dsp:nvSpPr>
      <dsp:spPr>
        <a:xfrm>
          <a:off x="3382796" y="3036822"/>
          <a:ext cx="2299729" cy="22997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Why opinion mining now? Mainly because of the Web; huge volumes of opinionated text.</a:t>
          </a:r>
        </a:p>
      </dsp:txBody>
      <dsp:txXfrm>
        <a:off x="3495060" y="3149086"/>
        <a:ext cx="2075201" cy="2075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8F196-707F-4892-A8DB-8DAFB7E7639A}">
      <dsp:nvSpPr>
        <dsp:cNvPr id="0" name=""/>
        <dsp:cNvSpPr/>
      </dsp:nvSpPr>
      <dsp:spPr>
        <a:xfrm>
          <a:off x="1302720" y="517"/>
          <a:ext cx="5210883" cy="28565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725551" rIns="101106" bIns="725551" numCol="1" spcCol="1270" anchor="t" anchorCtr="0">
          <a:noAutofit/>
        </a:bodyPr>
        <a:lstStyle/>
        <a:p>
          <a:pPr marL="0" lvl="0" indent="0" algn="l" defTabSz="711200">
            <a:lnSpc>
              <a:spcPct val="90000"/>
            </a:lnSpc>
            <a:spcBef>
              <a:spcPct val="0"/>
            </a:spcBef>
            <a:spcAft>
              <a:spcPct val="35000"/>
            </a:spcAft>
            <a:buNone/>
          </a:pPr>
          <a:r>
            <a:rPr lang="en-US" sz="1600" kern="1200"/>
            <a:t>Opinions are useful when making a decision, we want to hear others’ opinions. </a:t>
          </a:r>
        </a:p>
        <a:p>
          <a:pPr marL="0" lvl="0" indent="0" algn="l" defTabSz="711200">
            <a:lnSpc>
              <a:spcPct val="90000"/>
            </a:lnSpc>
            <a:spcBef>
              <a:spcPct val="0"/>
            </a:spcBef>
            <a:spcAft>
              <a:spcPct val="35000"/>
            </a:spcAft>
            <a:buNone/>
          </a:pPr>
          <a:r>
            <a:rPr lang="en-US" sz="1600" kern="1200"/>
            <a:t>In the past, </a:t>
          </a:r>
        </a:p>
        <a:p>
          <a:pPr marL="114300" lvl="1" indent="-114300" algn="l" defTabSz="533400">
            <a:lnSpc>
              <a:spcPct val="90000"/>
            </a:lnSpc>
            <a:spcBef>
              <a:spcPct val="0"/>
            </a:spcBef>
            <a:spcAft>
              <a:spcPct val="15000"/>
            </a:spcAft>
            <a:buChar char="•"/>
          </a:pPr>
          <a:r>
            <a:rPr lang="en-US" sz="1200" kern="1200"/>
            <a:t>Individuals: opinions from friends and family</a:t>
          </a:r>
        </a:p>
        <a:p>
          <a:pPr marL="114300" lvl="1" indent="-114300" algn="l" defTabSz="533400">
            <a:lnSpc>
              <a:spcPct val="90000"/>
            </a:lnSpc>
            <a:spcBef>
              <a:spcPct val="0"/>
            </a:spcBef>
            <a:spcAft>
              <a:spcPct val="15000"/>
            </a:spcAft>
            <a:buChar char="•"/>
          </a:pPr>
          <a:r>
            <a:rPr lang="en-US" sz="1200" kern="1200"/>
            <a:t>businesses: surveys, focus groups, consultants …</a:t>
          </a:r>
        </a:p>
      </dsp:txBody>
      <dsp:txXfrm>
        <a:off x="1302720" y="517"/>
        <a:ext cx="5210883" cy="2856500"/>
      </dsp:txXfrm>
    </dsp:sp>
    <dsp:sp modelId="{FD6D3C96-5BC1-4938-9170-BB498DAA918E}">
      <dsp:nvSpPr>
        <dsp:cNvPr id="0" name=""/>
        <dsp:cNvSpPr/>
      </dsp:nvSpPr>
      <dsp:spPr>
        <a:xfrm>
          <a:off x="0" y="517"/>
          <a:ext cx="1302720" cy="28565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282159" rIns="68936" bIns="282159" numCol="1" spcCol="1270" anchor="ctr" anchorCtr="0">
          <a:noAutofit/>
        </a:bodyPr>
        <a:lstStyle/>
        <a:p>
          <a:pPr marL="0" lvl="0" indent="0" algn="ctr" defTabSz="844550">
            <a:lnSpc>
              <a:spcPct val="90000"/>
            </a:lnSpc>
            <a:spcBef>
              <a:spcPct val="0"/>
            </a:spcBef>
            <a:spcAft>
              <a:spcPct val="35000"/>
            </a:spcAft>
            <a:buNone/>
          </a:pPr>
          <a:r>
            <a:rPr lang="en-US" sz="1900" kern="1200"/>
            <a:t>Importance of opinions:</a:t>
          </a:r>
        </a:p>
      </dsp:txBody>
      <dsp:txXfrm>
        <a:off x="0" y="517"/>
        <a:ext cx="1302720" cy="2856500"/>
      </dsp:txXfrm>
    </dsp:sp>
    <dsp:sp modelId="{EB3B369C-CFB9-433D-B559-DA21D9C4C413}">
      <dsp:nvSpPr>
        <dsp:cNvPr id="0" name=""/>
        <dsp:cNvSpPr/>
      </dsp:nvSpPr>
      <dsp:spPr>
        <a:xfrm>
          <a:off x="1302720" y="3028408"/>
          <a:ext cx="5210883" cy="28565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725551" rIns="101106" bIns="725551" numCol="1" spcCol="1270" anchor="t" anchorCtr="0">
          <a:noAutofit/>
        </a:bodyPr>
        <a:lstStyle/>
        <a:p>
          <a:pPr marL="0" lvl="0" indent="0" algn="l" defTabSz="711200">
            <a:lnSpc>
              <a:spcPct val="90000"/>
            </a:lnSpc>
            <a:spcBef>
              <a:spcPct val="0"/>
            </a:spcBef>
            <a:spcAft>
              <a:spcPct val="35000"/>
            </a:spcAft>
            <a:buNone/>
          </a:pPr>
          <a:r>
            <a:rPr lang="en-US" sz="1600" kern="1200"/>
            <a:t>User-generated media: One can express opinions on anything in reviews, forums, discussion groups, blogs ... </a:t>
          </a:r>
        </a:p>
        <a:p>
          <a:pPr marL="0" lvl="0" indent="0" algn="l" defTabSz="711200">
            <a:lnSpc>
              <a:spcPct val="90000"/>
            </a:lnSpc>
            <a:spcBef>
              <a:spcPct val="0"/>
            </a:spcBef>
            <a:spcAft>
              <a:spcPct val="35000"/>
            </a:spcAft>
            <a:buNone/>
          </a:pPr>
          <a:r>
            <a:rPr lang="en-US" sz="1600" kern="1200"/>
            <a:t>Opinions of global scale: No longer limited to:</a:t>
          </a:r>
        </a:p>
        <a:p>
          <a:pPr marL="114300" lvl="1" indent="-114300" algn="l" defTabSz="533400">
            <a:lnSpc>
              <a:spcPct val="90000"/>
            </a:lnSpc>
            <a:spcBef>
              <a:spcPct val="0"/>
            </a:spcBef>
            <a:spcAft>
              <a:spcPct val="15000"/>
            </a:spcAft>
            <a:buChar char="•"/>
          </a:pPr>
          <a:r>
            <a:rPr lang="en-US" sz="1200" kern="1200"/>
            <a:t>Individuals: one’s circle of friends</a:t>
          </a:r>
        </a:p>
        <a:p>
          <a:pPr marL="114300" lvl="1" indent="-114300" algn="l" defTabSz="533400">
            <a:lnSpc>
              <a:spcPct val="90000"/>
            </a:lnSpc>
            <a:spcBef>
              <a:spcPct val="0"/>
            </a:spcBef>
            <a:spcAft>
              <a:spcPct val="15000"/>
            </a:spcAft>
            <a:buChar char="•"/>
          </a:pPr>
          <a:r>
            <a:rPr lang="en-US" sz="1200" kern="1200"/>
            <a:t>Businesses: Small scale surveys, tiny focus groups, etc. </a:t>
          </a:r>
        </a:p>
      </dsp:txBody>
      <dsp:txXfrm>
        <a:off x="1302720" y="3028408"/>
        <a:ext cx="5210883" cy="2856500"/>
      </dsp:txXfrm>
    </dsp:sp>
    <dsp:sp modelId="{3A3274F1-D41B-40CA-8D7C-522BA70A3E12}">
      <dsp:nvSpPr>
        <dsp:cNvPr id="0" name=""/>
        <dsp:cNvSpPr/>
      </dsp:nvSpPr>
      <dsp:spPr>
        <a:xfrm>
          <a:off x="0" y="3028408"/>
          <a:ext cx="1302720" cy="28565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282159" rIns="68936" bIns="282159" numCol="1" spcCol="1270" anchor="ctr" anchorCtr="0">
          <a:noAutofit/>
        </a:bodyPr>
        <a:lstStyle/>
        <a:p>
          <a:pPr marL="0" lvl="0" indent="0" algn="ctr" defTabSz="844550">
            <a:lnSpc>
              <a:spcPct val="90000"/>
            </a:lnSpc>
            <a:spcBef>
              <a:spcPct val="0"/>
            </a:spcBef>
            <a:spcAft>
              <a:spcPct val="35000"/>
            </a:spcAft>
            <a:buNone/>
          </a:pPr>
          <a:r>
            <a:rPr lang="en-US" sz="1900" kern="1200"/>
            <a:t>Word-of-mouth on the Web</a:t>
          </a:r>
        </a:p>
      </dsp:txBody>
      <dsp:txXfrm>
        <a:off x="0" y="3028408"/>
        <a:ext cx="1302720" cy="2856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9E002-7055-4DEB-82B8-0B8A9E54D58A}">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19F9A-D064-4B69-9B30-D9699584CFB4}">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A2DA6-5938-475A-BD17-2534D974EA5C}">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 Movie: is this review positive or negative? </a:t>
          </a:r>
        </a:p>
      </dsp:txBody>
      <dsp:txXfrm>
        <a:off x="1087129" y="4418"/>
        <a:ext cx="5161270" cy="941237"/>
      </dsp:txXfrm>
    </dsp:sp>
    <dsp:sp modelId="{81D969A0-DBD4-45B2-ADF7-F85ED787C96D}">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387EB-2D6A-4A22-924E-DA158B5741E9}">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D0C842-97E3-4487-A5E5-947CCDDCCDF1}">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 Products: what do people think about the new iPhone?</a:t>
          </a:r>
        </a:p>
      </dsp:txBody>
      <dsp:txXfrm>
        <a:off x="1087129" y="1180965"/>
        <a:ext cx="5161270" cy="941237"/>
      </dsp:txXfrm>
    </dsp:sp>
    <dsp:sp modelId="{25F774DF-52A4-4BEC-BD75-829FB0A99274}">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14650-3481-465F-BDC9-85F9D7F11660}">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BF2C1B-EB18-4C66-AD58-D1D3E0FA94E0}">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 Public sentiment: how is consumer confidence? Is despair increasing?</a:t>
          </a:r>
        </a:p>
      </dsp:txBody>
      <dsp:txXfrm>
        <a:off x="1087129" y="2357512"/>
        <a:ext cx="5161270" cy="941237"/>
      </dsp:txXfrm>
    </dsp:sp>
    <dsp:sp modelId="{8294711A-A8DA-4B58-8C83-83A8774F628D}">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AB2CE-5FC7-47C1-BCC8-4FB3A63E7068}">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3149B1-A3B1-4F1B-B24C-2B2437754286}">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 Politics: what do people think about this candidate or issue? </a:t>
          </a:r>
        </a:p>
      </dsp:txBody>
      <dsp:txXfrm>
        <a:off x="1087129" y="3534059"/>
        <a:ext cx="5161270" cy="941237"/>
      </dsp:txXfrm>
    </dsp:sp>
    <dsp:sp modelId="{71C874FC-FA1F-4924-B193-C01C9114FB1B}">
      <dsp:nvSpPr>
        <dsp:cNvPr id="0" name=""/>
        <dsp:cNvSpPr/>
      </dsp:nvSpPr>
      <dsp:spPr>
        <a:xfrm>
          <a:off x="0" y="4710606"/>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CCCF8-A898-470A-8E9A-DE845EE33A53}">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F7759F-ABF8-41AB-B948-CC4F0A7297BF}">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 Prediction: predict election outcomes or market trends from sentiment</a:t>
          </a:r>
        </a:p>
      </dsp:txBody>
      <dsp:txXfrm>
        <a:off x="1087129" y="4710606"/>
        <a:ext cx="5161270" cy="9412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96233-976B-4566-98D8-B3A380570A70}">
      <dsp:nvSpPr>
        <dsp:cNvPr id="0" name=""/>
        <dsp:cNvSpPr/>
      </dsp:nvSpPr>
      <dsp:spPr>
        <a:xfrm>
          <a:off x="0" y="5107"/>
          <a:ext cx="6248400" cy="11886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0B8AC-CFD2-4C9D-9E43-CEC41E59BB91}">
      <dsp:nvSpPr>
        <dsp:cNvPr id="0" name=""/>
        <dsp:cNvSpPr/>
      </dsp:nvSpPr>
      <dsp:spPr>
        <a:xfrm>
          <a:off x="359564" y="272551"/>
          <a:ext cx="653753" cy="6537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651089-694B-4E27-8107-2864BF0B6CF8}">
      <dsp:nvSpPr>
        <dsp:cNvPr id="0" name=""/>
        <dsp:cNvSpPr/>
      </dsp:nvSpPr>
      <dsp:spPr>
        <a:xfrm>
          <a:off x="1372881" y="5107"/>
          <a:ext cx="2811780"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977900">
            <a:lnSpc>
              <a:spcPct val="90000"/>
            </a:lnSpc>
            <a:spcBef>
              <a:spcPct val="0"/>
            </a:spcBef>
            <a:spcAft>
              <a:spcPct val="35000"/>
            </a:spcAft>
            <a:buNone/>
          </a:pPr>
          <a:r>
            <a:rPr lang="en-US" sz="2200" kern="1200"/>
            <a:t>Businesses and organizations</a:t>
          </a:r>
        </a:p>
      </dsp:txBody>
      <dsp:txXfrm>
        <a:off x="1372881" y="5107"/>
        <a:ext cx="2811780" cy="1188641"/>
      </dsp:txXfrm>
    </dsp:sp>
    <dsp:sp modelId="{229FEA8C-20F9-4AB3-9169-0D6BB59D1970}">
      <dsp:nvSpPr>
        <dsp:cNvPr id="0" name=""/>
        <dsp:cNvSpPr/>
      </dsp:nvSpPr>
      <dsp:spPr>
        <a:xfrm>
          <a:off x="4184661" y="5107"/>
          <a:ext cx="2062396"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488950">
            <a:lnSpc>
              <a:spcPct val="90000"/>
            </a:lnSpc>
            <a:spcBef>
              <a:spcPct val="0"/>
            </a:spcBef>
            <a:spcAft>
              <a:spcPct val="35000"/>
            </a:spcAft>
            <a:buNone/>
          </a:pPr>
          <a:r>
            <a:rPr lang="en-US" sz="1100" kern="1200"/>
            <a:t>Benchmark products and services; market intelligence.</a:t>
          </a:r>
        </a:p>
        <a:p>
          <a:pPr marL="57150" lvl="1" indent="-57150" algn="l" defTabSz="488950">
            <a:lnSpc>
              <a:spcPct val="90000"/>
            </a:lnSpc>
            <a:spcBef>
              <a:spcPct val="0"/>
            </a:spcBef>
            <a:spcAft>
              <a:spcPct val="15000"/>
            </a:spcAft>
            <a:buChar char="•"/>
          </a:pPr>
          <a:r>
            <a:rPr lang="en-US" sz="1100" kern="1200"/>
            <a:t>Businesses spend a huge amount of money to find consumer opinions using consultants, surveys and focus groups, etc.</a:t>
          </a:r>
        </a:p>
      </dsp:txBody>
      <dsp:txXfrm>
        <a:off x="4184661" y="5107"/>
        <a:ext cx="2062396" cy="1188641"/>
      </dsp:txXfrm>
    </dsp:sp>
    <dsp:sp modelId="{8B0AAA21-C952-47F8-9C24-A2AF047DDA00}">
      <dsp:nvSpPr>
        <dsp:cNvPr id="0" name=""/>
        <dsp:cNvSpPr/>
      </dsp:nvSpPr>
      <dsp:spPr>
        <a:xfrm>
          <a:off x="0" y="1490909"/>
          <a:ext cx="6248400" cy="11886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DCA68-6BA3-4A81-9CD3-1DB4D0153EF3}">
      <dsp:nvSpPr>
        <dsp:cNvPr id="0" name=""/>
        <dsp:cNvSpPr/>
      </dsp:nvSpPr>
      <dsp:spPr>
        <a:xfrm>
          <a:off x="359564" y="1758353"/>
          <a:ext cx="653753" cy="6537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2DF198-5EB0-4438-B54D-618ADF0D8518}">
      <dsp:nvSpPr>
        <dsp:cNvPr id="0" name=""/>
        <dsp:cNvSpPr/>
      </dsp:nvSpPr>
      <dsp:spPr>
        <a:xfrm>
          <a:off x="1372881" y="1490909"/>
          <a:ext cx="2811780"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977900">
            <a:lnSpc>
              <a:spcPct val="90000"/>
            </a:lnSpc>
            <a:spcBef>
              <a:spcPct val="0"/>
            </a:spcBef>
            <a:spcAft>
              <a:spcPct val="35000"/>
            </a:spcAft>
            <a:buNone/>
          </a:pPr>
          <a:r>
            <a:rPr lang="en-US" sz="2200" kern="1200"/>
            <a:t>Individuals</a:t>
          </a:r>
        </a:p>
      </dsp:txBody>
      <dsp:txXfrm>
        <a:off x="1372881" y="1490909"/>
        <a:ext cx="2811780" cy="1188641"/>
      </dsp:txXfrm>
    </dsp:sp>
    <dsp:sp modelId="{CED13FB7-8B30-4396-8E42-B1CF0D22510B}">
      <dsp:nvSpPr>
        <dsp:cNvPr id="0" name=""/>
        <dsp:cNvSpPr/>
      </dsp:nvSpPr>
      <dsp:spPr>
        <a:xfrm>
          <a:off x="4184661" y="1490909"/>
          <a:ext cx="2062396"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488950">
            <a:lnSpc>
              <a:spcPct val="90000"/>
            </a:lnSpc>
            <a:spcBef>
              <a:spcPct val="0"/>
            </a:spcBef>
            <a:spcAft>
              <a:spcPct val="35000"/>
            </a:spcAft>
            <a:buNone/>
          </a:pPr>
          <a:r>
            <a:rPr lang="en-US" sz="1100" kern="1200"/>
            <a:t>Make decisions to purchase products or to use services</a:t>
          </a:r>
        </a:p>
        <a:p>
          <a:pPr marL="0" lvl="0" indent="0" algn="l" defTabSz="488950">
            <a:lnSpc>
              <a:spcPct val="90000"/>
            </a:lnSpc>
            <a:spcBef>
              <a:spcPct val="0"/>
            </a:spcBef>
            <a:spcAft>
              <a:spcPct val="35000"/>
            </a:spcAft>
            <a:buNone/>
          </a:pPr>
          <a:r>
            <a:rPr lang="en-US" sz="1100" kern="1200"/>
            <a:t>Find public opinions about political candidates and issues</a:t>
          </a:r>
        </a:p>
      </dsp:txBody>
      <dsp:txXfrm>
        <a:off x="4184661" y="1490909"/>
        <a:ext cx="2062396" cy="1188641"/>
      </dsp:txXfrm>
    </dsp:sp>
    <dsp:sp modelId="{4062A8F9-3913-4320-8FFB-FA2E78E90D92}">
      <dsp:nvSpPr>
        <dsp:cNvPr id="0" name=""/>
        <dsp:cNvSpPr/>
      </dsp:nvSpPr>
      <dsp:spPr>
        <a:xfrm>
          <a:off x="0" y="2976711"/>
          <a:ext cx="6248400" cy="11886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2CB80-D89F-44E0-8A71-ED52D0DF378C}">
      <dsp:nvSpPr>
        <dsp:cNvPr id="0" name=""/>
        <dsp:cNvSpPr/>
      </dsp:nvSpPr>
      <dsp:spPr>
        <a:xfrm>
          <a:off x="359564" y="3244156"/>
          <a:ext cx="653753" cy="6537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A8252B-C324-4B11-805A-48FE036CC0B4}">
      <dsp:nvSpPr>
        <dsp:cNvPr id="0" name=""/>
        <dsp:cNvSpPr/>
      </dsp:nvSpPr>
      <dsp:spPr>
        <a:xfrm>
          <a:off x="1372881" y="2976711"/>
          <a:ext cx="2811780"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977900">
            <a:lnSpc>
              <a:spcPct val="90000"/>
            </a:lnSpc>
            <a:spcBef>
              <a:spcPct val="0"/>
            </a:spcBef>
            <a:spcAft>
              <a:spcPct val="35000"/>
            </a:spcAft>
            <a:buNone/>
          </a:pPr>
          <a:r>
            <a:rPr lang="en-US" sz="2200" kern="1200"/>
            <a:t>Ad placement: e.g. in social media</a:t>
          </a:r>
        </a:p>
      </dsp:txBody>
      <dsp:txXfrm>
        <a:off x="1372881" y="2976711"/>
        <a:ext cx="2811780" cy="1188641"/>
      </dsp:txXfrm>
    </dsp:sp>
    <dsp:sp modelId="{349E5248-35C1-4708-8247-DCCFFB12A3BB}">
      <dsp:nvSpPr>
        <dsp:cNvPr id="0" name=""/>
        <dsp:cNvSpPr/>
      </dsp:nvSpPr>
      <dsp:spPr>
        <a:xfrm>
          <a:off x="4184661" y="2976711"/>
          <a:ext cx="2062396"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488950">
            <a:lnSpc>
              <a:spcPct val="90000"/>
            </a:lnSpc>
            <a:spcBef>
              <a:spcPct val="0"/>
            </a:spcBef>
            <a:spcAft>
              <a:spcPct val="35000"/>
            </a:spcAft>
            <a:buNone/>
          </a:pPr>
          <a:r>
            <a:rPr lang="en-US" sz="1100" kern="1200"/>
            <a:t>Place an ad if one praises a product.</a:t>
          </a:r>
        </a:p>
        <a:p>
          <a:pPr marL="0" lvl="0" indent="0" algn="l" defTabSz="488950">
            <a:lnSpc>
              <a:spcPct val="90000"/>
            </a:lnSpc>
            <a:spcBef>
              <a:spcPct val="0"/>
            </a:spcBef>
            <a:spcAft>
              <a:spcPct val="35000"/>
            </a:spcAft>
            <a:buNone/>
          </a:pPr>
          <a:r>
            <a:rPr lang="en-US" sz="1100" kern="1200"/>
            <a:t>Place an ad from a competitor if one criticizes a product.</a:t>
          </a:r>
        </a:p>
      </dsp:txBody>
      <dsp:txXfrm>
        <a:off x="4184661" y="2976711"/>
        <a:ext cx="2062396" cy="1188641"/>
      </dsp:txXfrm>
    </dsp:sp>
    <dsp:sp modelId="{93567B1A-6F9C-4AD9-BD93-286F6892CEEA}">
      <dsp:nvSpPr>
        <dsp:cNvPr id="0" name=""/>
        <dsp:cNvSpPr/>
      </dsp:nvSpPr>
      <dsp:spPr>
        <a:xfrm>
          <a:off x="0" y="4462514"/>
          <a:ext cx="6248400" cy="118864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7F282-0AFB-4C1E-B317-06787F37935C}">
      <dsp:nvSpPr>
        <dsp:cNvPr id="0" name=""/>
        <dsp:cNvSpPr/>
      </dsp:nvSpPr>
      <dsp:spPr>
        <a:xfrm>
          <a:off x="359564" y="4729958"/>
          <a:ext cx="653753" cy="6537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1EB25-A48D-474D-97C3-89D25E165080}">
      <dsp:nvSpPr>
        <dsp:cNvPr id="0" name=""/>
        <dsp:cNvSpPr/>
      </dsp:nvSpPr>
      <dsp:spPr>
        <a:xfrm>
          <a:off x="1372881" y="4462514"/>
          <a:ext cx="4874176"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977900">
            <a:lnSpc>
              <a:spcPct val="90000"/>
            </a:lnSpc>
            <a:spcBef>
              <a:spcPct val="0"/>
            </a:spcBef>
            <a:spcAft>
              <a:spcPct val="35000"/>
            </a:spcAft>
            <a:buNone/>
          </a:pPr>
          <a:r>
            <a:rPr lang="en-US" sz="2200" kern="1200"/>
            <a:t>Opinion retrieval: provide general search for opinions.</a:t>
          </a:r>
        </a:p>
      </dsp:txBody>
      <dsp:txXfrm>
        <a:off x="1372881" y="4462514"/>
        <a:ext cx="4874176" cy="11886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E85C3-C464-483C-BBE9-989AD5840E2C}">
      <dsp:nvSpPr>
        <dsp:cNvPr id="0" name=""/>
        <dsp:cNvSpPr/>
      </dsp:nvSpPr>
      <dsp:spPr>
        <a:xfrm>
          <a:off x="709" y="924623"/>
          <a:ext cx="3653393" cy="380701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i="1" kern="1200" dirty="0"/>
            <a:t>“I bought an iPhone a few days ago. It was such a nice phone. The touch screen was really cool. The voice quality was clear too. Although the battery life was not long, that is ok for me. However, my mother was mad with me as I did not tell her before I bought the phone. She also thought the phone was too expensive and wanted me to return it to the shop. …” </a:t>
          </a:r>
          <a:endParaRPr lang="en-US" sz="1500" kern="1200" dirty="0"/>
        </a:p>
      </dsp:txBody>
      <dsp:txXfrm>
        <a:off x="535736" y="1482147"/>
        <a:ext cx="2583339" cy="2691967"/>
      </dsp:txXfrm>
    </dsp:sp>
    <dsp:sp modelId="{6825140F-ECE5-45B9-8456-531760D1A27B}">
      <dsp:nvSpPr>
        <dsp:cNvPr id="0" name=""/>
        <dsp:cNvSpPr/>
      </dsp:nvSpPr>
      <dsp:spPr>
        <a:xfrm rot="5611749">
          <a:off x="3804033" y="2725455"/>
          <a:ext cx="641772" cy="488741"/>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00240B-9B0F-4B60-A1C1-E56FEF41947D}">
      <dsp:nvSpPr>
        <dsp:cNvPr id="0" name=""/>
        <dsp:cNvSpPr/>
      </dsp:nvSpPr>
      <dsp:spPr>
        <a:xfrm>
          <a:off x="4570921" y="1366438"/>
          <a:ext cx="1676769" cy="3365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n-US" sz="1500" kern="1200"/>
            <a:t>What do we see?</a:t>
          </a:r>
        </a:p>
        <a:p>
          <a:pPr marL="114300" lvl="1" indent="-114300" algn="l" defTabSz="533400">
            <a:lnSpc>
              <a:spcPct val="90000"/>
            </a:lnSpc>
            <a:spcBef>
              <a:spcPct val="0"/>
            </a:spcBef>
            <a:spcAft>
              <a:spcPct val="15000"/>
            </a:spcAft>
            <a:buChar char="•"/>
          </a:pPr>
          <a:r>
            <a:rPr lang="en-US" sz="1200" b="1" kern="1200" dirty="0"/>
            <a:t>Opinions, targets of opinions, and opinion holders</a:t>
          </a:r>
          <a:endParaRPr lang="en-US" sz="1200" kern="1200" dirty="0"/>
        </a:p>
      </dsp:txBody>
      <dsp:txXfrm>
        <a:off x="4816478" y="1859260"/>
        <a:ext cx="1185655" cy="23795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9C8FE-F01C-4C1F-9C42-1DF085795301}">
      <dsp:nvSpPr>
        <dsp:cNvPr id="0" name=""/>
        <dsp:cNvSpPr/>
      </dsp:nvSpPr>
      <dsp:spPr>
        <a:xfrm>
          <a:off x="0" y="55141"/>
          <a:ext cx="6588691"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Goal: Given an opinionated document, </a:t>
          </a:r>
        </a:p>
      </dsp:txBody>
      <dsp:txXfrm>
        <a:off x="36296" y="91437"/>
        <a:ext cx="6516099" cy="670943"/>
      </dsp:txXfrm>
    </dsp:sp>
    <dsp:sp modelId="{1B3EABB9-7F9D-4798-8CF1-3EB539BCB8D4}">
      <dsp:nvSpPr>
        <dsp:cNvPr id="0" name=""/>
        <dsp:cNvSpPr/>
      </dsp:nvSpPr>
      <dsp:spPr>
        <a:xfrm>
          <a:off x="0" y="798676"/>
          <a:ext cx="6588691"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Discover all quintuples (</a:t>
          </a:r>
          <a:r>
            <a:rPr lang="en-US" sz="2400" i="1" kern="1200"/>
            <a:t>o</a:t>
          </a:r>
          <a:r>
            <a:rPr lang="en-US" sz="2400" i="1" kern="1200" baseline="-25000"/>
            <a:t>j</a:t>
          </a:r>
          <a:r>
            <a:rPr lang="en-US" sz="2400" kern="1200"/>
            <a:t>, </a:t>
          </a:r>
          <a:r>
            <a:rPr lang="en-US" sz="2400" i="1" kern="1200"/>
            <a:t>f</a:t>
          </a:r>
          <a:r>
            <a:rPr lang="en-US" sz="2400" i="1" kern="1200" baseline="-25000"/>
            <a:t>jk</a:t>
          </a:r>
          <a:r>
            <a:rPr lang="en-US" sz="2400" kern="1200"/>
            <a:t>, </a:t>
          </a:r>
          <a:r>
            <a:rPr lang="en-US" sz="2400" i="1" kern="1200"/>
            <a:t>so</a:t>
          </a:r>
          <a:r>
            <a:rPr lang="en-US" sz="2400" i="1" kern="1200" baseline="-25000"/>
            <a:t>ijkl</a:t>
          </a:r>
          <a:r>
            <a:rPr lang="en-US" sz="2400" kern="1200"/>
            <a:t>, </a:t>
          </a:r>
          <a:r>
            <a:rPr lang="en-US" sz="2400" i="1" kern="1200"/>
            <a:t>h</a:t>
          </a:r>
          <a:r>
            <a:rPr lang="en-US" sz="2400" i="1" kern="1200" baseline="-25000"/>
            <a:t>i</a:t>
          </a:r>
          <a:r>
            <a:rPr lang="en-US" sz="2400" kern="1200"/>
            <a:t>, </a:t>
          </a:r>
          <a:r>
            <a:rPr lang="en-US" sz="2400" i="1" kern="1200"/>
            <a:t>t</a:t>
          </a:r>
          <a:r>
            <a:rPr lang="en-US" sz="2400" i="1" kern="1200" baseline="-25000"/>
            <a:t>l</a:t>
          </a:r>
          <a:r>
            <a:rPr lang="en-US" sz="2400" kern="1200"/>
            <a:t>), </a:t>
          </a:r>
        </a:p>
        <a:p>
          <a:pPr marL="457200" lvl="2" indent="-228600" algn="l" defTabSz="1066800">
            <a:lnSpc>
              <a:spcPct val="90000"/>
            </a:lnSpc>
            <a:spcBef>
              <a:spcPct val="0"/>
            </a:spcBef>
            <a:spcAft>
              <a:spcPct val="20000"/>
            </a:spcAft>
            <a:buChar char="•"/>
          </a:pPr>
          <a:r>
            <a:rPr lang="en-US" sz="2400" kern="1200"/>
            <a:t>i.e., mine the five corresponding pieces of information in each quintuple, and</a:t>
          </a:r>
        </a:p>
        <a:p>
          <a:pPr marL="228600" lvl="1" indent="-228600" algn="l" defTabSz="1066800">
            <a:lnSpc>
              <a:spcPct val="90000"/>
            </a:lnSpc>
            <a:spcBef>
              <a:spcPct val="0"/>
            </a:spcBef>
            <a:spcAft>
              <a:spcPct val="20000"/>
            </a:spcAft>
            <a:buChar char="•"/>
          </a:pPr>
          <a:r>
            <a:rPr lang="en-US" sz="2400" kern="1200"/>
            <a:t>Or, solve some simpler problems</a:t>
          </a:r>
        </a:p>
        <a:p>
          <a:pPr marL="457200" lvl="2" indent="-228600" algn="l" defTabSz="1066800">
            <a:lnSpc>
              <a:spcPct val="90000"/>
            </a:lnSpc>
            <a:spcBef>
              <a:spcPct val="0"/>
            </a:spcBef>
            <a:spcAft>
              <a:spcPct val="20000"/>
            </a:spcAft>
            <a:buChar char="•"/>
          </a:pPr>
          <a:r>
            <a:rPr lang="en-US" sz="2400" kern="1200"/>
            <a:t>E.g. classify the sentiment of the entire document</a:t>
          </a:r>
        </a:p>
      </dsp:txBody>
      <dsp:txXfrm>
        <a:off x="0" y="798676"/>
        <a:ext cx="6588691" cy="2374290"/>
      </dsp:txXfrm>
    </dsp:sp>
    <dsp:sp modelId="{9F5EDDF1-0B9F-426F-8381-25F4722DF94B}">
      <dsp:nvSpPr>
        <dsp:cNvPr id="0" name=""/>
        <dsp:cNvSpPr/>
      </dsp:nvSpPr>
      <dsp:spPr>
        <a:xfrm>
          <a:off x="0" y="3172966"/>
          <a:ext cx="6588691" cy="7435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With the quintuples, </a:t>
          </a:r>
        </a:p>
      </dsp:txBody>
      <dsp:txXfrm>
        <a:off x="36296" y="3209262"/>
        <a:ext cx="6516099" cy="670943"/>
      </dsp:txXfrm>
    </dsp:sp>
    <dsp:sp modelId="{2F1971E0-9A40-41E3-83C6-B1098F3F6354}">
      <dsp:nvSpPr>
        <dsp:cNvPr id="0" name=""/>
        <dsp:cNvSpPr/>
      </dsp:nvSpPr>
      <dsp:spPr>
        <a:xfrm>
          <a:off x="0" y="3916501"/>
          <a:ext cx="6588691" cy="1925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Unstructured Text </a:t>
          </a:r>
          <a:r>
            <a:rPr lang="en-US" sz="2400" kern="1200">
              <a:sym typeface="Symbol" panose="05050102010706020507" pitchFamily="18" charset="2"/>
            </a:rPr>
            <a:t></a:t>
          </a:r>
          <a:r>
            <a:rPr lang="en-US" sz="2400" kern="1200"/>
            <a:t> Structured Data</a:t>
          </a:r>
        </a:p>
        <a:p>
          <a:pPr marL="457200" lvl="2" indent="-228600" algn="l" defTabSz="1066800">
            <a:lnSpc>
              <a:spcPct val="90000"/>
            </a:lnSpc>
            <a:spcBef>
              <a:spcPct val="0"/>
            </a:spcBef>
            <a:spcAft>
              <a:spcPct val="20000"/>
            </a:spcAft>
            <a:buChar char="•"/>
          </a:pPr>
          <a:r>
            <a:rPr lang="en-US" sz="2400" kern="1200"/>
            <a:t>Traditional data and visualization tools can be used to slice, dice and visualize the results in all kinds of ways</a:t>
          </a:r>
        </a:p>
        <a:p>
          <a:pPr marL="457200" lvl="2" indent="-228600" algn="l" defTabSz="1066800">
            <a:lnSpc>
              <a:spcPct val="90000"/>
            </a:lnSpc>
            <a:spcBef>
              <a:spcPct val="0"/>
            </a:spcBef>
            <a:spcAft>
              <a:spcPct val="20000"/>
            </a:spcAft>
            <a:buChar char="•"/>
          </a:pPr>
          <a:r>
            <a:rPr lang="en-US" sz="2400" kern="1200"/>
            <a:t>Enable qualitative and quantitative analysis.  </a:t>
          </a:r>
        </a:p>
      </dsp:txBody>
      <dsp:txXfrm>
        <a:off x="0" y="3916501"/>
        <a:ext cx="6588691" cy="1925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2FB09-0A02-4F2A-8E45-8E90E26FCFD7}">
      <dsp:nvSpPr>
        <dsp:cNvPr id="0" name=""/>
        <dsp:cNvSpPr/>
      </dsp:nvSpPr>
      <dsp:spPr>
        <a:xfrm>
          <a:off x="0" y="1059799"/>
          <a:ext cx="5961345" cy="1842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667" tIns="312420" rIns="46266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Subjectivity classification: Subjective or objective.</a:t>
          </a:r>
        </a:p>
        <a:p>
          <a:pPr marL="228600" lvl="2" indent="-114300" algn="l" defTabSz="666750">
            <a:lnSpc>
              <a:spcPct val="90000"/>
            </a:lnSpc>
            <a:spcBef>
              <a:spcPct val="0"/>
            </a:spcBef>
            <a:spcAft>
              <a:spcPct val="15000"/>
            </a:spcAft>
            <a:buChar char="•"/>
          </a:pPr>
          <a:r>
            <a:rPr lang="en-US" sz="1500" kern="1200"/>
            <a:t>Objective: e.g.,  </a:t>
          </a:r>
          <a:r>
            <a:rPr lang="en-US" sz="1500" i="1" kern="1200"/>
            <a:t>I bought an iPhone a few days ago.</a:t>
          </a:r>
          <a:endParaRPr lang="en-US" sz="1500" kern="1200"/>
        </a:p>
        <a:p>
          <a:pPr marL="228600" lvl="2" indent="-114300" algn="l" defTabSz="666750">
            <a:lnSpc>
              <a:spcPct val="90000"/>
            </a:lnSpc>
            <a:spcBef>
              <a:spcPct val="0"/>
            </a:spcBef>
            <a:spcAft>
              <a:spcPct val="15000"/>
            </a:spcAft>
            <a:buChar char="•"/>
          </a:pPr>
          <a:r>
            <a:rPr lang="en-US" sz="1500" kern="1200"/>
            <a:t>Subjective: e.g., </a:t>
          </a:r>
          <a:r>
            <a:rPr lang="en-US" sz="1500" i="1" kern="1200"/>
            <a:t> It is such a nice phone. </a:t>
          </a:r>
          <a:endParaRPr lang="en-US" sz="1500" kern="1200"/>
        </a:p>
        <a:p>
          <a:pPr marL="114300" lvl="1" indent="-114300" algn="l" defTabSz="666750">
            <a:lnSpc>
              <a:spcPct val="90000"/>
            </a:lnSpc>
            <a:spcBef>
              <a:spcPct val="0"/>
            </a:spcBef>
            <a:spcAft>
              <a:spcPct val="15000"/>
            </a:spcAft>
            <a:buChar char="•"/>
          </a:pPr>
          <a:r>
            <a:rPr lang="en-US" sz="1500" kern="1200"/>
            <a:t>Sentiment classification: For subjective sentences or clauses, classify positive or negative. </a:t>
          </a:r>
        </a:p>
        <a:p>
          <a:pPr marL="228600" lvl="2" indent="-114300" algn="l" defTabSz="666750">
            <a:lnSpc>
              <a:spcPct val="90000"/>
            </a:lnSpc>
            <a:spcBef>
              <a:spcPct val="0"/>
            </a:spcBef>
            <a:spcAft>
              <a:spcPct val="15000"/>
            </a:spcAft>
            <a:buChar char="•"/>
          </a:pPr>
          <a:r>
            <a:rPr lang="en-US" sz="1500" kern="1200"/>
            <a:t>Positive: </a:t>
          </a:r>
          <a:r>
            <a:rPr lang="en-US" sz="1500" i="1" kern="1200"/>
            <a:t>It is such a nice phone. </a:t>
          </a:r>
          <a:endParaRPr lang="en-US" sz="1500" kern="1200"/>
        </a:p>
      </dsp:txBody>
      <dsp:txXfrm>
        <a:off x="0" y="1059799"/>
        <a:ext cx="5961345" cy="1842750"/>
      </dsp:txXfrm>
    </dsp:sp>
    <dsp:sp modelId="{516F0EDC-2E22-4D73-AAD6-E319F72CAC51}">
      <dsp:nvSpPr>
        <dsp:cNvPr id="0" name=""/>
        <dsp:cNvSpPr/>
      </dsp:nvSpPr>
      <dsp:spPr>
        <a:xfrm>
          <a:off x="298067" y="838399"/>
          <a:ext cx="417294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27" tIns="0" rIns="157727" bIns="0" numCol="1" spcCol="1270" anchor="ctr" anchorCtr="0">
          <a:noAutofit/>
        </a:bodyPr>
        <a:lstStyle/>
        <a:p>
          <a:pPr marL="0" lvl="0" indent="0" algn="l" defTabSz="666750">
            <a:lnSpc>
              <a:spcPct val="90000"/>
            </a:lnSpc>
            <a:spcBef>
              <a:spcPct val="0"/>
            </a:spcBef>
            <a:spcAft>
              <a:spcPct val="35000"/>
            </a:spcAft>
            <a:buNone/>
          </a:pPr>
          <a:r>
            <a:rPr lang="en-US" sz="1500" kern="1200"/>
            <a:t>Sentence-level sentiment analysis has two tasks:</a:t>
          </a:r>
        </a:p>
      </dsp:txBody>
      <dsp:txXfrm>
        <a:off x="319683" y="860015"/>
        <a:ext cx="4129709" cy="399568"/>
      </dsp:txXfrm>
    </dsp:sp>
    <dsp:sp modelId="{75DBF485-B877-4E13-A137-10FC46D699F2}">
      <dsp:nvSpPr>
        <dsp:cNvPr id="0" name=""/>
        <dsp:cNvSpPr/>
      </dsp:nvSpPr>
      <dsp:spPr>
        <a:xfrm>
          <a:off x="0" y="3204950"/>
          <a:ext cx="5961345" cy="1370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2667" tIns="312420" rIns="46266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subjective sentences ≠ +ve or –ve opinions</a:t>
          </a:r>
        </a:p>
        <a:p>
          <a:pPr marL="228600" lvl="2" indent="-114300" algn="l" defTabSz="666750">
            <a:lnSpc>
              <a:spcPct val="90000"/>
            </a:lnSpc>
            <a:spcBef>
              <a:spcPct val="0"/>
            </a:spcBef>
            <a:spcAft>
              <a:spcPct val="15000"/>
            </a:spcAft>
            <a:buChar char="•"/>
          </a:pPr>
          <a:r>
            <a:rPr lang="en-US" sz="1500" kern="1200"/>
            <a:t>E.g., </a:t>
          </a:r>
          <a:r>
            <a:rPr lang="en-US" sz="1500" i="1" kern="1200"/>
            <a:t>I think he came yesterday. </a:t>
          </a:r>
          <a:endParaRPr lang="en-US" sz="1500" kern="1200"/>
        </a:p>
        <a:p>
          <a:pPr marL="114300" lvl="1" indent="-114300" algn="l" defTabSz="666750">
            <a:lnSpc>
              <a:spcPct val="90000"/>
            </a:lnSpc>
            <a:spcBef>
              <a:spcPct val="0"/>
            </a:spcBef>
            <a:spcAft>
              <a:spcPct val="15000"/>
            </a:spcAft>
            <a:buChar char="•"/>
          </a:pPr>
          <a:r>
            <a:rPr lang="en-US" sz="1500" kern="1200"/>
            <a:t>Objective sentence ≠ no opinion</a:t>
          </a:r>
        </a:p>
        <a:p>
          <a:pPr marL="228600" lvl="2" indent="-114300" algn="l" defTabSz="666750">
            <a:lnSpc>
              <a:spcPct val="90000"/>
            </a:lnSpc>
            <a:spcBef>
              <a:spcPct val="0"/>
            </a:spcBef>
            <a:spcAft>
              <a:spcPct val="15000"/>
            </a:spcAft>
            <a:buChar char="•"/>
          </a:pPr>
          <a:r>
            <a:rPr lang="en-US" sz="1500" kern="1200"/>
            <a:t>Imply –ve opinion: </a:t>
          </a:r>
          <a:r>
            <a:rPr lang="en-US" sz="1500" i="1" kern="1200"/>
            <a:t>My phone broke in the second day. </a:t>
          </a:r>
          <a:endParaRPr lang="en-US" sz="1500" kern="1200"/>
        </a:p>
      </dsp:txBody>
      <dsp:txXfrm>
        <a:off x="0" y="3204950"/>
        <a:ext cx="5961345" cy="1370250"/>
      </dsp:txXfrm>
    </dsp:sp>
    <dsp:sp modelId="{B26A61CC-4B56-4B4D-A084-CD70F86DDBD9}">
      <dsp:nvSpPr>
        <dsp:cNvPr id="0" name=""/>
        <dsp:cNvSpPr/>
      </dsp:nvSpPr>
      <dsp:spPr>
        <a:xfrm>
          <a:off x="298067" y="2983549"/>
          <a:ext cx="417294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727" tIns="0" rIns="157727" bIns="0" numCol="1" spcCol="1270" anchor="ctr" anchorCtr="0">
          <a:noAutofit/>
        </a:bodyPr>
        <a:lstStyle/>
        <a:p>
          <a:pPr marL="0" lvl="0" indent="0" algn="l" defTabSz="666750">
            <a:lnSpc>
              <a:spcPct val="90000"/>
            </a:lnSpc>
            <a:spcBef>
              <a:spcPct val="0"/>
            </a:spcBef>
            <a:spcAft>
              <a:spcPct val="35000"/>
            </a:spcAft>
            <a:buNone/>
          </a:pPr>
          <a:r>
            <a:rPr lang="en-US" sz="1500" kern="1200"/>
            <a:t>However. (Liu, Chapter in NLP handbook)</a:t>
          </a:r>
        </a:p>
      </dsp:txBody>
      <dsp:txXfrm>
        <a:off x="319683" y="3005165"/>
        <a:ext cx="4129709"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A803D-E000-466F-88A1-3C272461EE9B}">
      <dsp:nvSpPr>
        <dsp:cNvPr id="0" name=""/>
        <dsp:cNvSpPr/>
      </dsp:nvSpPr>
      <dsp:spPr>
        <a:xfrm>
          <a:off x="0" y="548149"/>
          <a:ext cx="5961345"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Rational evaluation: Many evaluation/opinion sentences express no emotion</a:t>
          </a:r>
        </a:p>
      </dsp:txBody>
      <dsp:txXfrm>
        <a:off x="46606" y="594755"/>
        <a:ext cx="5868133" cy="861507"/>
      </dsp:txXfrm>
    </dsp:sp>
    <dsp:sp modelId="{B42B4761-6E9E-460C-A731-D9D8C279ED89}">
      <dsp:nvSpPr>
        <dsp:cNvPr id="0" name=""/>
        <dsp:cNvSpPr/>
      </dsp:nvSpPr>
      <dsp:spPr>
        <a:xfrm>
          <a:off x="0" y="1502869"/>
          <a:ext cx="5961345"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2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E.g. “The voice on this phone is clear”</a:t>
          </a:r>
        </a:p>
      </dsp:txBody>
      <dsp:txXfrm>
        <a:off x="0" y="1502869"/>
        <a:ext cx="5961345" cy="397440"/>
      </dsp:txXfrm>
    </dsp:sp>
    <dsp:sp modelId="{67636F7F-9B7E-456C-87B6-3837AADE22A0}">
      <dsp:nvSpPr>
        <dsp:cNvPr id="0" name=""/>
        <dsp:cNvSpPr/>
      </dsp:nvSpPr>
      <dsp:spPr>
        <a:xfrm>
          <a:off x="0" y="1900309"/>
          <a:ext cx="5961345" cy="95471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Emotional evaluation</a:t>
          </a:r>
        </a:p>
      </dsp:txBody>
      <dsp:txXfrm>
        <a:off x="46606" y="1946915"/>
        <a:ext cx="5868133" cy="861507"/>
      </dsp:txXfrm>
    </dsp:sp>
    <dsp:sp modelId="{73FB9D79-9B3C-45D6-83D5-8F7CF8C82CA8}">
      <dsp:nvSpPr>
        <dsp:cNvPr id="0" name=""/>
        <dsp:cNvSpPr/>
      </dsp:nvSpPr>
      <dsp:spPr>
        <a:xfrm>
          <a:off x="0" y="2855029"/>
          <a:ext cx="5961345"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2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E.g. “I love this phone”</a:t>
          </a:r>
        </a:p>
        <a:p>
          <a:pPr marL="171450" lvl="1" indent="-171450" algn="l" defTabSz="844550">
            <a:lnSpc>
              <a:spcPct val="90000"/>
            </a:lnSpc>
            <a:spcBef>
              <a:spcPct val="0"/>
            </a:spcBef>
            <a:spcAft>
              <a:spcPct val="20000"/>
            </a:spcAft>
            <a:buChar char="•"/>
          </a:pPr>
          <a:r>
            <a:rPr lang="en-US" sz="1900" kern="1200"/>
            <a:t>“The voice on this phone is crystal clear” (?)</a:t>
          </a:r>
        </a:p>
      </dsp:txBody>
      <dsp:txXfrm>
        <a:off x="0" y="2855029"/>
        <a:ext cx="5961345" cy="658260"/>
      </dsp:txXfrm>
    </dsp:sp>
    <dsp:sp modelId="{D7CE2527-E320-43D1-8614-514C9A224215}">
      <dsp:nvSpPr>
        <dsp:cNvPr id="0" name=""/>
        <dsp:cNvSpPr/>
      </dsp:nvSpPr>
      <dsp:spPr>
        <a:xfrm>
          <a:off x="0" y="3513289"/>
          <a:ext cx="5961345"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Some emotion sentences express no (positive or negative) opinion/sentiment</a:t>
          </a:r>
        </a:p>
      </dsp:txBody>
      <dsp:txXfrm>
        <a:off x="46606" y="3559895"/>
        <a:ext cx="5868133" cy="861507"/>
      </dsp:txXfrm>
    </dsp:sp>
    <dsp:sp modelId="{E44E1F40-F97E-438A-8996-9E52A0175022}">
      <dsp:nvSpPr>
        <dsp:cNvPr id="0" name=""/>
        <dsp:cNvSpPr/>
      </dsp:nvSpPr>
      <dsp:spPr>
        <a:xfrm>
          <a:off x="0" y="4468010"/>
          <a:ext cx="5961345"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2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E.g. “I am so surprised to see you”</a:t>
          </a:r>
        </a:p>
      </dsp:txBody>
      <dsp:txXfrm>
        <a:off x="0" y="4468010"/>
        <a:ext cx="5961345" cy="39744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506FA-A778-421A-A332-5337027FB70D}"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947DE-7CF6-4D47-AB38-4E8D10594088}" type="slidenum">
              <a:rPr lang="en-US" smtClean="0"/>
              <a:t>‹#›</a:t>
            </a:fld>
            <a:endParaRPr lang="en-US"/>
          </a:p>
        </p:txBody>
      </p:sp>
    </p:spTree>
    <p:extLst>
      <p:ext uri="{BB962C8B-B14F-4D97-AF65-F5344CB8AC3E}">
        <p14:creationId xmlns:p14="http://schemas.microsoft.com/office/powerpoint/2010/main" val="424100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B6EC6B0-AD0D-47E2-BE97-C36563000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BD15FA-E035-4E41-9975-D5ADB175E6EE}" type="slidenum">
              <a:rPr lang="en-US" altLang="en-US" sz="1400"/>
              <a:pPr>
                <a:spcBef>
                  <a:spcPct val="0"/>
                </a:spcBef>
              </a:pPr>
              <a:t>27</a:t>
            </a:fld>
            <a:endParaRPr lang="en-US" altLang="en-US" sz="1400"/>
          </a:p>
        </p:txBody>
      </p:sp>
      <p:sp>
        <p:nvSpPr>
          <p:cNvPr id="36867" name="Rectangle 2">
            <a:extLst>
              <a:ext uri="{FF2B5EF4-FFF2-40B4-BE49-F238E27FC236}">
                <a16:creationId xmlns:a16="http://schemas.microsoft.com/office/drawing/2014/main" id="{63C6FE9C-D2F0-4314-A26C-C973E052316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DE4F2FDC-8765-4987-98D2-EBE167E406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9304-306B-4731-B76A-4C1BB2082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973FB8-A433-4CBC-8952-0C53CF094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83F06-9C45-4226-AD56-1497B23233C8}"/>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5" name="Footer Placeholder 4">
            <a:extLst>
              <a:ext uri="{FF2B5EF4-FFF2-40B4-BE49-F238E27FC236}">
                <a16:creationId xmlns:a16="http://schemas.microsoft.com/office/drawing/2014/main" id="{F3C48808-7E35-486F-8D95-0E9B0A237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40AD4-7B6A-4BA5-87CA-8ED4809742DB}"/>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162663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F9FB-C6B3-4007-9763-A31DD9AA82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D5C6B0-7B35-4791-AB16-91A338291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C2024-A6F6-4002-863F-84DBBB49BC5D}"/>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5" name="Footer Placeholder 4">
            <a:extLst>
              <a:ext uri="{FF2B5EF4-FFF2-40B4-BE49-F238E27FC236}">
                <a16:creationId xmlns:a16="http://schemas.microsoft.com/office/drawing/2014/main" id="{EB7DA5A9-764E-4D9A-9118-07824B5C2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F9F9E-31E1-4586-9BFD-C2D5BF2D8C24}"/>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78105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CF6FB-8D11-4B51-A284-AC852C305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9AC078-9EB3-4202-85C1-E06E4BE22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0DF23-0101-48D3-8886-315AA795FCEB}"/>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5" name="Footer Placeholder 4">
            <a:extLst>
              <a:ext uri="{FF2B5EF4-FFF2-40B4-BE49-F238E27FC236}">
                <a16:creationId xmlns:a16="http://schemas.microsoft.com/office/drawing/2014/main" id="{F837A874-A7E5-4128-A893-7F1BA4BEA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683EA-9336-47C2-BB06-144EBB14BC14}"/>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188138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8468-F65F-4207-B76C-BE3AC7E75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5AF1-4776-40F0-8893-78B835CA0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0F304-3428-4219-AFF1-6A1A4F03A3F0}"/>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5" name="Footer Placeholder 4">
            <a:extLst>
              <a:ext uri="{FF2B5EF4-FFF2-40B4-BE49-F238E27FC236}">
                <a16:creationId xmlns:a16="http://schemas.microsoft.com/office/drawing/2014/main" id="{48D59745-B9EE-40F4-B46C-A593B70DC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620A2-459B-42A5-A3E5-37E20481E935}"/>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240379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2EAD-15E3-4F33-87A1-61D34A815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859FD-CCE7-4A6E-A906-D49378D12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65D43-CAF8-4B71-941D-13A735F5C2D3}"/>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5" name="Footer Placeholder 4">
            <a:extLst>
              <a:ext uri="{FF2B5EF4-FFF2-40B4-BE49-F238E27FC236}">
                <a16:creationId xmlns:a16="http://schemas.microsoft.com/office/drawing/2014/main" id="{2E922FAD-073E-486B-B995-42D0E3352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63005-6338-4042-B6F9-D5B15B164746}"/>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3331836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19D5-B66E-46DE-BCD0-163D533DF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5E7122-BF76-4883-9C01-D1698F4F7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C3B18-D075-4AE6-8D80-E408B07E2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5C721-5722-4233-928B-F8F0A30ECF6E}"/>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6" name="Footer Placeholder 5">
            <a:extLst>
              <a:ext uri="{FF2B5EF4-FFF2-40B4-BE49-F238E27FC236}">
                <a16:creationId xmlns:a16="http://schemas.microsoft.com/office/drawing/2014/main" id="{6CEFBD9C-78E6-4A8E-85A9-1247E508D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5B6D5-C432-4FDE-8520-4D8CC8881CF7}"/>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28021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23B6-B741-458E-B0E4-A4711B517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815653-A437-49CE-BB63-172965027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239FD-3DA8-4477-B00C-D786F6AFFD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4346C7-39EE-4E76-B72C-7B903D0BB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A8037F-2486-4039-9516-FD75DF125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E36D9C-410A-4F5B-8BD7-30610E9C5181}"/>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8" name="Footer Placeholder 7">
            <a:extLst>
              <a:ext uri="{FF2B5EF4-FFF2-40B4-BE49-F238E27FC236}">
                <a16:creationId xmlns:a16="http://schemas.microsoft.com/office/drawing/2014/main" id="{F86F3A7B-4A17-4435-B762-86DBE6479A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678F16-F90C-4479-807C-50437B7D594A}"/>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307125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960E-35F5-411F-BE42-DB166CE4B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203522-D4B5-4E39-A06D-41BEDEF8CD15}"/>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4" name="Footer Placeholder 3">
            <a:extLst>
              <a:ext uri="{FF2B5EF4-FFF2-40B4-BE49-F238E27FC236}">
                <a16:creationId xmlns:a16="http://schemas.microsoft.com/office/drawing/2014/main" id="{C77D36B7-CF3C-4A38-8E65-EC00F76B7B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DAE1F-440A-4D45-8762-0068BF79F52B}"/>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328585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DF6B5-14CA-4D17-8954-D597F3BE4998}"/>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3" name="Footer Placeholder 2">
            <a:extLst>
              <a:ext uri="{FF2B5EF4-FFF2-40B4-BE49-F238E27FC236}">
                <a16:creationId xmlns:a16="http://schemas.microsoft.com/office/drawing/2014/main" id="{18ED88D9-A049-4685-9676-4F2F54BBDC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5C181-E403-4E7E-8DBB-61C6F6573A0C}"/>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98228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8B51-6345-4337-8B00-936FEA051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6E18A-CFD0-4024-A1A7-40D27805CD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17A602-DEB9-4138-BF1A-8E4B92FB5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D9E07-A4DB-4C8D-A8EA-02BE11614A6E}"/>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6" name="Footer Placeholder 5">
            <a:extLst>
              <a:ext uri="{FF2B5EF4-FFF2-40B4-BE49-F238E27FC236}">
                <a16:creationId xmlns:a16="http://schemas.microsoft.com/office/drawing/2014/main" id="{14B88690-5596-4DE5-A573-E7A5D4D8E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1E79A-270F-4FBD-95E4-365BEAF2578A}"/>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137860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3EC9-B6D1-4BC0-9925-215A44293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597B72-BFE6-4605-B503-F571C3AEB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376B6-C903-4D22-88A6-84631F91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CA907-83D7-46DD-92AE-C847E1BE62B9}"/>
              </a:ext>
            </a:extLst>
          </p:cNvPr>
          <p:cNvSpPr>
            <a:spLocks noGrp="1"/>
          </p:cNvSpPr>
          <p:nvPr>
            <p:ph type="dt" sz="half" idx="10"/>
          </p:nvPr>
        </p:nvSpPr>
        <p:spPr/>
        <p:txBody>
          <a:bodyPr/>
          <a:lstStyle/>
          <a:p>
            <a:fld id="{883A2DAB-B99E-4D65-AC91-4A4046A784A1}" type="datetimeFigureOut">
              <a:rPr lang="en-US" smtClean="0"/>
              <a:t>4/7/2020</a:t>
            </a:fld>
            <a:endParaRPr lang="en-US"/>
          </a:p>
        </p:txBody>
      </p:sp>
      <p:sp>
        <p:nvSpPr>
          <p:cNvPr id="6" name="Footer Placeholder 5">
            <a:extLst>
              <a:ext uri="{FF2B5EF4-FFF2-40B4-BE49-F238E27FC236}">
                <a16:creationId xmlns:a16="http://schemas.microsoft.com/office/drawing/2014/main" id="{3132A1A6-A8D7-48FF-A21F-F4BB3B84C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802B8-63DC-4D50-9339-BECAD31F02EF}"/>
              </a:ext>
            </a:extLst>
          </p:cNvPr>
          <p:cNvSpPr>
            <a:spLocks noGrp="1"/>
          </p:cNvSpPr>
          <p:nvPr>
            <p:ph type="sldNum" sz="quarter" idx="12"/>
          </p:nvPr>
        </p:nvSpPr>
        <p:spPr/>
        <p:txBody>
          <a:bodyPr/>
          <a:lstStyle/>
          <a:p>
            <a:fld id="{430AECBA-27C1-4C99-AACA-70C47674370F}" type="slidenum">
              <a:rPr lang="en-US" smtClean="0"/>
              <a:t>‹#›</a:t>
            </a:fld>
            <a:endParaRPr lang="en-US"/>
          </a:p>
        </p:txBody>
      </p:sp>
    </p:spTree>
    <p:extLst>
      <p:ext uri="{BB962C8B-B14F-4D97-AF65-F5344CB8AC3E}">
        <p14:creationId xmlns:p14="http://schemas.microsoft.com/office/powerpoint/2010/main" val="173717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2C880-0FD1-45BF-B64C-16C28A7F6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F4940-8C30-4C7E-BD89-A8AC04426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10DC3-A8CC-4479-A9F1-DEC14D723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A2DAB-B99E-4D65-AC91-4A4046A784A1}" type="datetimeFigureOut">
              <a:rPr lang="en-US" smtClean="0"/>
              <a:t>4/7/2020</a:t>
            </a:fld>
            <a:endParaRPr lang="en-US"/>
          </a:p>
        </p:txBody>
      </p:sp>
      <p:sp>
        <p:nvSpPr>
          <p:cNvPr id="5" name="Footer Placeholder 4">
            <a:extLst>
              <a:ext uri="{FF2B5EF4-FFF2-40B4-BE49-F238E27FC236}">
                <a16:creationId xmlns:a16="http://schemas.microsoft.com/office/drawing/2014/main" id="{F9A7A632-DF63-4F68-8B55-C9C250D51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67524F-222F-4077-8ED0-2476837731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AECBA-27C1-4C99-AACA-70C47674370F}" type="slidenum">
              <a:rPr lang="en-US" smtClean="0"/>
              <a:t>‹#›</a:t>
            </a:fld>
            <a:endParaRPr lang="en-US"/>
          </a:p>
        </p:txBody>
      </p:sp>
    </p:spTree>
    <p:extLst>
      <p:ext uri="{BB962C8B-B14F-4D97-AF65-F5344CB8AC3E}">
        <p14:creationId xmlns:p14="http://schemas.microsoft.com/office/powerpoint/2010/main" val="249467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auldunay.com/why-semantic-analysis-trumps-sentiment-analysis/" TargetMode="Externa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hyperlink" Target="http://insightextractor.com/2013/05/06/the-role-of-sentiment-analysis-in-social-media-monito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erve.com/chaney/opinion-mining-and-sentiment-analysis" TargetMode="External"/><Relationship Id="rId2" Type="http://schemas.openxmlformats.org/officeDocument/2006/relationships/hyperlink" Target="https://web.stanford.edu/class/cs124/lec/sentiment.pdf" TargetMode="External"/><Relationship Id="rId1" Type="http://schemas.openxmlformats.org/officeDocument/2006/relationships/slideLayout" Target="../slideLayouts/slideLayout2.xml"/><Relationship Id="rId4" Type="http://schemas.openxmlformats.org/officeDocument/2006/relationships/hyperlink" Target="http://ijcai13.org/files/tutorial_slides/tf4.pdf"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58890B4-6B85-4FE9-9AE0-0CCEC3F28FF7}"/>
              </a:ext>
            </a:extLst>
          </p:cNvPr>
          <p:cNvSpPr>
            <a:spLocks noGrp="1"/>
          </p:cNvSpPr>
          <p:nvPr>
            <p:ph type="ctrTitle"/>
          </p:nvPr>
        </p:nvSpPr>
        <p:spPr>
          <a:xfrm>
            <a:off x="1100669" y="1031353"/>
            <a:ext cx="7736255" cy="3181135"/>
          </a:xfrm>
        </p:spPr>
        <p:txBody>
          <a:bodyPr anchor="ctr">
            <a:normAutofit/>
          </a:bodyPr>
          <a:lstStyle/>
          <a:p>
            <a:pPr algn="l"/>
            <a:r>
              <a:rPr lang="en-US" sz="6600">
                <a:solidFill>
                  <a:srgbClr val="FFFFFF"/>
                </a:solidFill>
              </a:rPr>
              <a:t>Sentiment Analysis </a:t>
            </a:r>
          </a:p>
        </p:txBody>
      </p:sp>
      <p:sp>
        <p:nvSpPr>
          <p:cNvPr id="10"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Subtitle 2">
            <a:extLst>
              <a:ext uri="{FF2B5EF4-FFF2-40B4-BE49-F238E27FC236}">
                <a16:creationId xmlns:a16="http://schemas.microsoft.com/office/drawing/2014/main" id="{B445AA3B-4DDE-41FC-92EE-45876258A755}"/>
              </a:ext>
            </a:extLst>
          </p:cNvPr>
          <p:cNvSpPr>
            <a:spLocks noGrp="1"/>
          </p:cNvSpPr>
          <p:nvPr>
            <p:ph type="subTitle" idx="1"/>
          </p:nvPr>
        </p:nvSpPr>
        <p:spPr>
          <a:xfrm>
            <a:off x="1100669" y="5184138"/>
            <a:ext cx="10008863" cy="963741"/>
          </a:xfrm>
        </p:spPr>
        <p:txBody>
          <a:bodyPr anchor="ctr">
            <a:normAutofit/>
          </a:bodyPr>
          <a:lstStyle/>
          <a:p>
            <a:pPr algn="l"/>
            <a:r>
              <a:rPr lang="en-US">
                <a:solidFill>
                  <a:schemeClr val="tx1">
                    <a:lumMod val="95000"/>
                    <a:lumOff val="5000"/>
                  </a:schemeClr>
                </a:solidFill>
              </a:rPr>
              <a:t>KDM Spring-2020</a:t>
            </a:r>
          </a:p>
        </p:txBody>
      </p:sp>
      <p:sp>
        <p:nvSpPr>
          <p:cNvPr id="14" name="Rectangle 13">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800357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833CE5-4546-483D-8098-A89951C88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FE543ED-F501-4C7C-82F3-30454CD79C7D}"/>
              </a:ext>
            </a:extLst>
          </p:cNvPr>
          <p:cNvSpPr>
            <a:spLocks noGrp="1"/>
          </p:cNvSpPr>
          <p:nvPr>
            <p:ph type="title"/>
          </p:nvPr>
        </p:nvSpPr>
        <p:spPr>
          <a:xfrm>
            <a:off x="5229509" y="552160"/>
            <a:ext cx="5847781" cy="1046671"/>
          </a:xfrm>
        </p:spPr>
        <p:txBody>
          <a:bodyPr>
            <a:normAutofit/>
          </a:bodyPr>
          <a:lstStyle/>
          <a:p>
            <a:r>
              <a:rPr lang="en-US" sz="2800"/>
              <a:t>Sentiment Analysis</a:t>
            </a:r>
          </a:p>
        </p:txBody>
      </p:sp>
      <p:sp>
        <p:nvSpPr>
          <p:cNvPr id="22" name="Rectangle 11">
            <a:extLst>
              <a:ext uri="{FF2B5EF4-FFF2-40B4-BE49-F238E27FC236}">
                <a16:creationId xmlns:a16="http://schemas.microsoft.com/office/drawing/2014/main" id="{8587DE20-364E-4BE1-B603-E62BB8A63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4355787"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46485" y="1982602"/>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3" name="Content Placeholder 2">
            <a:extLst>
              <a:ext uri="{FF2B5EF4-FFF2-40B4-BE49-F238E27FC236}">
                <a16:creationId xmlns:a16="http://schemas.microsoft.com/office/drawing/2014/main" id="{939A4787-A6DC-4168-8EB2-3D21E5768DB0}"/>
              </a:ext>
            </a:extLst>
          </p:cNvPr>
          <p:cNvSpPr>
            <a:spLocks noGrp="1"/>
          </p:cNvSpPr>
          <p:nvPr>
            <p:ph idx="1"/>
          </p:nvPr>
        </p:nvSpPr>
        <p:spPr>
          <a:xfrm>
            <a:off x="5229510" y="2551558"/>
            <a:ext cx="5847780" cy="3347879"/>
          </a:xfrm>
        </p:spPr>
        <p:txBody>
          <a:bodyPr anchor="ctr">
            <a:normAutofit/>
          </a:bodyPr>
          <a:lstStyle/>
          <a:p>
            <a:pPr marL="0" indent="0">
              <a:buNone/>
            </a:pPr>
            <a:r>
              <a:rPr lang="en-US" sz="1300"/>
              <a:t>• Sentiment analysis is the detection of attitudes </a:t>
            </a:r>
          </a:p>
          <a:p>
            <a:pPr marL="0" indent="0">
              <a:buNone/>
            </a:pPr>
            <a:r>
              <a:rPr lang="en-US" sz="1300"/>
              <a:t>“enduring, affectively colored beliefs, dispositions towards objects or persons” </a:t>
            </a:r>
          </a:p>
          <a:p>
            <a:pPr marL="514350" indent="-514350">
              <a:buAutoNum type="arabicPeriod"/>
            </a:pPr>
            <a:r>
              <a:rPr lang="en-US" sz="1300"/>
              <a:t>Holder (source) of attitude</a:t>
            </a:r>
          </a:p>
          <a:p>
            <a:pPr marL="514350" indent="-514350">
              <a:buAutoNum type="arabicPeriod"/>
            </a:pPr>
            <a:r>
              <a:rPr lang="en-US" sz="1300"/>
              <a:t>Target (aspect) of attitude </a:t>
            </a:r>
          </a:p>
          <a:p>
            <a:pPr marL="514350" indent="-514350">
              <a:buAutoNum type="arabicPeriod"/>
            </a:pPr>
            <a:r>
              <a:rPr lang="en-US" sz="1300"/>
              <a:t>Type of attitude </a:t>
            </a:r>
          </a:p>
          <a:p>
            <a:pPr marL="0" indent="0">
              <a:buNone/>
            </a:pPr>
            <a:r>
              <a:rPr lang="en-US" sz="1300"/>
              <a:t>	• From a set of types </a:t>
            </a:r>
          </a:p>
          <a:p>
            <a:pPr marL="0" indent="0">
              <a:buNone/>
            </a:pPr>
            <a:r>
              <a:rPr lang="en-US" sz="1300"/>
              <a:t>		• Like, love, hate, value, desire, etc. </a:t>
            </a:r>
          </a:p>
          <a:p>
            <a:pPr marL="0" indent="0">
              <a:buNone/>
            </a:pPr>
            <a:r>
              <a:rPr lang="en-US" sz="1300"/>
              <a:t>	• Or (more commonly) simple weighted polarity: </a:t>
            </a:r>
          </a:p>
          <a:p>
            <a:pPr marL="0" indent="0">
              <a:buNone/>
            </a:pPr>
            <a:r>
              <a:rPr lang="en-US" sz="1300"/>
              <a:t>		• positive, negative, neutral, together with strength </a:t>
            </a:r>
          </a:p>
          <a:p>
            <a:pPr marL="0" indent="0">
              <a:buNone/>
            </a:pPr>
            <a:r>
              <a:rPr lang="en-US" sz="1300"/>
              <a:t>4. Text containing the attitude </a:t>
            </a:r>
          </a:p>
          <a:p>
            <a:pPr marL="0" indent="0">
              <a:buNone/>
            </a:pPr>
            <a:r>
              <a:rPr lang="en-US" sz="1300"/>
              <a:t>	• Sentence or entire document</a:t>
            </a:r>
          </a:p>
        </p:txBody>
      </p:sp>
      <p:pic>
        <p:nvPicPr>
          <p:cNvPr id="6" name="Picture 5" descr="A picture containing man&#10;&#10;Description automatically generated">
            <a:extLst>
              <a:ext uri="{FF2B5EF4-FFF2-40B4-BE49-F238E27FC236}">
                <a16:creationId xmlns:a16="http://schemas.microsoft.com/office/drawing/2014/main" id="{889E9556-92A1-4709-A2E4-71D8BA53A4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4800" y="1906944"/>
            <a:ext cx="3810000" cy="2857500"/>
          </a:xfrm>
          <a:prstGeom prst="rect">
            <a:avLst/>
          </a:prstGeom>
        </p:spPr>
      </p:pic>
    </p:spTree>
    <p:extLst>
      <p:ext uri="{BB962C8B-B14F-4D97-AF65-F5344CB8AC3E}">
        <p14:creationId xmlns:p14="http://schemas.microsoft.com/office/powerpoint/2010/main" val="169936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9229828-6843-4C5C-9BFE-2A333EC1BC4F}"/>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Opinion</a:t>
            </a:r>
          </a:p>
        </p:txBody>
      </p:sp>
      <p:sp>
        <p:nvSpPr>
          <p:cNvPr id="3" name="Content Placeholder 2">
            <a:extLst>
              <a:ext uri="{FF2B5EF4-FFF2-40B4-BE49-F238E27FC236}">
                <a16:creationId xmlns:a16="http://schemas.microsoft.com/office/drawing/2014/main" id="{D8059DDF-EE3B-4861-AB80-16B1402B9D79}"/>
              </a:ext>
            </a:extLst>
          </p:cNvPr>
          <p:cNvSpPr>
            <a:spLocks noGrp="1"/>
          </p:cNvSpPr>
          <p:nvPr>
            <p:ph idx="1"/>
          </p:nvPr>
        </p:nvSpPr>
        <p:spPr>
          <a:xfrm>
            <a:off x="5573864" y="1166933"/>
            <a:ext cx="5716988" cy="4279709"/>
          </a:xfrm>
        </p:spPr>
        <p:txBody>
          <a:bodyPr anchor="ctr">
            <a:normAutofit/>
          </a:bodyPr>
          <a:lstStyle/>
          <a:p>
            <a:pPr marL="514350" indent="-514350">
              <a:buFont typeface="+mj-lt"/>
              <a:buAutoNum type="arabicPeriod"/>
              <a:defRPr/>
            </a:pPr>
            <a:r>
              <a:rPr lang="en-US" sz="2400" dirty="0"/>
              <a:t>Opinion definition</a:t>
            </a:r>
          </a:p>
          <a:p>
            <a:pPr marL="914400" lvl="1" indent="-514350">
              <a:defRPr/>
            </a:pPr>
            <a:r>
              <a:rPr lang="en-US" dirty="0"/>
              <a:t>What is an opinion?</a:t>
            </a:r>
          </a:p>
          <a:p>
            <a:pPr marL="514350" indent="-514350">
              <a:buFont typeface="+mj-lt"/>
              <a:buAutoNum type="arabicPeriod"/>
              <a:defRPr/>
            </a:pPr>
            <a:r>
              <a:rPr lang="en-US" sz="2400" dirty="0"/>
              <a:t>Opinion summarization</a:t>
            </a:r>
          </a:p>
          <a:p>
            <a:pPr lvl="1">
              <a:defRPr/>
            </a:pPr>
            <a:r>
              <a:rPr lang="en-US" dirty="0"/>
              <a:t>Opinions are subjective. An opinion from a single person (unless a VIP) is often not sufficient for action.</a:t>
            </a:r>
          </a:p>
          <a:p>
            <a:pPr lvl="1">
              <a:defRPr/>
            </a:pPr>
            <a:r>
              <a:rPr lang="en-US" dirty="0"/>
              <a:t>We need opinions from many people, and thus opinion summarization</a:t>
            </a:r>
          </a:p>
        </p:txBody>
      </p:sp>
    </p:spTree>
    <p:extLst>
      <p:ext uri="{BB962C8B-B14F-4D97-AF65-F5344CB8AC3E}">
        <p14:creationId xmlns:p14="http://schemas.microsoft.com/office/powerpoint/2010/main" val="187102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DD5FD6-2B83-4E29-8760-9D3C86384EB0}"/>
              </a:ext>
            </a:extLst>
          </p:cNvPr>
          <p:cNvSpPr>
            <a:spLocks noGrp="1"/>
          </p:cNvSpPr>
          <p:nvPr>
            <p:ph type="title"/>
          </p:nvPr>
        </p:nvSpPr>
        <p:spPr>
          <a:xfrm>
            <a:off x="762000" y="559678"/>
            <a:ext cx="3567915" cy="4952492"/>
          </a:xfrm>
        </p:spPr>
        <p:txBody>
          <a:bodyPr>
            <a:normAutofit/>
          </a:bodyPr>
          <a:lstStyle/>
          <a:p>
            <a:r>
              <a:rPr lang="en-US" dirty="0">
                <a:solidFill>
                  <a:schemeClr val="bg1"/>
                </a:solidFill>
              </a:rPr>
              <a:t>Example </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376C5E7-1F91-4C3C-8D3D-0A514FF00E43}"/>
              </a:ext>
            </a:extLst>
          </p:cNvPr>
          <p:cNvGraphicFramePr>
            <a:graphicFrameLocks noGrp="1"/>
          </p:cNvGraphicFramePr>
          <p:nvPr>
            <p:ph idx="1"/>
            <p:extLst>
              <p:ext uri="{D42A27DB-BD31-4B8C-83A1-F6EECF244321}">
                <p14:modId xmlns:p14="http://schemas.microsoft.com/office/powerpoint/2010/main" val="307219794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74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F53C04C-FD18-4DB6-8423-79868C89B35F}"/>
              </a:ext>
            </a:extLst>
          </p:cNvPr>
          <p:cNvSpPr>
            <a:spLocks noGrp="1"/>
          </p:cNvSpPr>
          <p:nvPr>
            <p:ph type="title"/>
          </p:nvPr>
        </p:nvSpPr>
        <p:spPr>
          <a:xfrm>
            <a:off x="767290" y="1166932"/>
            <a:ext cx="3582073" cy="4279709"/>
          </a:xfrm>
        </p:spPr>
        <p:txBody>
          <a:bodyPr anchor="ctr">
            <a:normAutofit/>
          </a:bodyPr>
          <a:lstStyle/>
          <a:p>
            <a:r>
              <a:rPr lang="en-US" altLang="en-US" dirty="0">
                <a:solidFill>
                  <a:schemeClr val="bg1"/>
                </a:solidFill>
              </a:rPr>
              <a:t>Entity and aspect/feature level</a:t>
            </a:r>
            <a:endParaRPr lang="en-US" dirty="0">
              <a:solidFill>
                <a:schemeClr val="bg1"/>
              </a:solidFill>
            </a:endParaRPr>
          </a:p>
        </p:txBody>
      </p:sp>
      <p:sp>
        <p:nvSpPr>
          <p:cNvPr id="25" name="Content Placeholder 2">
            <a:extLst>
              <a:ext uri="{FF2B5EF4-FFF2-40B4-BE49-F238E27FC236}">
                <a16:creationId xmlns:a16="http://schemas.microsoft.com/office/drawing/2014/main" id="{F3CBF1C6-29D7-4412-A1BD-68D8CE42C553}"/>
              </a:ext>
            </a:extLst>
          </p:cNvPr>
          <p:cNvSpPr>
            <a:spLocks noGrp="1"/>
          </p:cNvSpPr>
          <p:nvPr>
            <p:ph idx="1"/>
          </p:nvPr>
        </p:nvSpPr>
        <p:spPr>
          <a:xfrm>
            <a:off x="5573864" y="1166933"/>
            <a:ext cx="5716988" cy="4279709"/>
          </a:xfrm>
        </p:spPr>
        <p:txBody>
          <a:bodyPr anchor="ctr">
            <a:normAutofit/>
          </a:bodyPr>
          <a:lstStyle/>
          <a:p>
            <a:pPr>
              <a:defRPr/>
            </a:pPr>
            <a:r>
              <a:rPr lang="en-US" sz="1900" b="1"/>
              <a:t>Id: Abc123 on 5-1-2008 </a:t>
            </a:r>
            <a:r>
              <a:rPr lang="en-US" sz="1900" i="1"/>
              <a:t>“I bought an iPhone a few days ago. It is such a nice phone. The touch screen is really cool. The voice quality is clear too. It is much better than my old Blackberry, which was a terrible phone and so difficult to type with its tiny keys. However, my mother was mad with me as I did not tell her before I bought the phone. She also thought the phone was too expensive …” </a:t>
            </a:r>
          </a:p>
          <a:p>
            <a:pPr>
              <a:spcBef>
                <a:spcPts val="1800"/>
              </a:spcBef>
              <a:defRPr/>
            </a:pPr>
            <a:r>
              <a:rPr lang="en-US" sz="1900"/>
              <a:t>What do we see?</a:t>
            </a:r>
          </a:p>
          <a:p>
            <a:pPr lvl="1">
              <a:defRPr/>
            </a:pPr>
            <a:r>
              <a:rPr lang="en-US" sz="1900" b="1"/>
              <a:t>Opinion targets: entities and their features</a:t>
            </a:r>
          </a:p>
          <a:p>
            <a:pPr lvl="1">
              <a:defRPr/>
            </a:pPr>
            <a:r>
              <a:rPr lang="en-US" sz="1900" b="1"/>
              <a:t>Sentiments: positive and negative</a:t>
            </a:r>
          </a:p>
          <a:p>
            <a:pPr lvl="1">
              <a:defRPr/>
            </a:pPr>
            <a:r>
              <a:rPr lang="en-US" sz="1900" b="1"/>
              <a:t>Opinion holders: persons who hold the opinions</a:t>
            </a:r>
          </a:p>
          <a:p>
            <a:pPr lvl="1">
              <a:defRPr/>
            </a:pPr>
            <a:r>
              <a:rPr lang="en-US" sz="1900" b="1"/>
              <a:t>Time: when opinions were expressed</a:t>
            </a:r>
          </a:p>
          <a:p>
            <a:endParaRPr lang="en-US" sz="1900"/>
          </a:p>
        </p:txBody>
      </p:sp>
    </p:spTree>
    <p:extLst>
      <p:ext uri="{BB962C8B-B14F-4D97-AF65-F5344CB8AC3E}">
        <p14:creationId xmlns:p14="http://schemas.microsoft.com/office/powerpoint/2010/main" val="165228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7094F8A-46DE-483D-A507-E4CF9B3C941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Types of Opinions </a:t>
            </a:r>
          </a:p>
        </p:txBody>
      </p:sp>
      <p:sp>
        <p:nvSpPr>
          <p:cNvPr id="3" name="Content Placeholder 2">
            <a:extLst>
              <a:ext uri="{FF2B5EF4-FFF2-40B4-BE49-F238E27FC236}">
                <a16:creationId xmlns:a16="http://schemas.microsoft.com/office/drawing/2014/main" id="{8DB26769-189B-4922-A7FB-DEC72C2D66FF}"/>
              </a:ext>
            </a:extLst>
          </p:cNvPr>
          <p:cNvSpPr>
            <a:spLocks noGrp="1"/>
          </p:cNvSpPr>
          <p:nvPr>
            <p:ph idx="1"/>
          </p:nvPr>
        </p:nvSpPr>
        <p:spPr>
          <a:xfrm>
            <a:off x="5573864" y="1166933"/>
            <a:ext cx="5716988" cy="4279709"/>
          </a:xfrm>
        </p:spPr>
        <p:txBody>
          <a:bodyPr anchor="ctr">
            <a:normAutofit/>
          </a:bodyPr>
          <a:lstStyle/>
          <a:p>
            <a:pPr>
              <a:defRPr/>
            </a:pPr>
            <a:r>
              <a:rPr lang="en-US" sz="2200" dirty="0"/>
              <a:t>Regular opinions: Sentiment/opinion expressions on some target entities</a:t>
            </a:r>
          </a:p>
          <a:p>
            <a:pPr lvl="1">
              <a:defRPr/>
            </a:pPr>
            <a:r>
              <a:rPr lang="en-US" sz="2200" dirty="0"/>
              <a:t>Direct opinions:</a:t>
            </a:r>
          </a:p>
          <a:p>
            <a:pPr lvl="1">
              <a:defRPr/>
            </a:pPr>
            <a:r>
              <a:rPr lang="en-US" sz="2200" dirty="0"/>
              <a:t>“The touch screen is really cool”</a:t>
            </a:r>
          </a:p>
          <a:p>
            <a:pPr>
              <a:defRPr/>
            </a:pPr>
            <a:r>
              <a:rPr lang="en-US" sz="2200" dirty="0"/>
              <a:t>Indirect opinions:</a:t>
            </a:r>
          </a:p>
          <a:p>
            <a:pPr lvl="1">
              <a:defRPr/>
            </a:pPr>
            <a:r>
              <a:rPr lang="en-US" sz="2200" dirty="0"/>
              <a:t>“After taking the drug, my pain has gone”</a:t>
            </a:r>
          </a:p>
          <a:p>
            <a:pPr>
              <a:defRPr/>
            </a:pPr>
            <a:r>
              <a:rPr lang="en-US" sz="2200" dirty="0"/>
              <a:t>Comparative opinions: Comparisons of more than one entity</a:t>
            </a:r>
          </a:p>
          <a:p>
            <a:pPr lvl="1">
              <a:defRPr/>
            </a:pPr>
            <a:r>
              <a:rPr lang="en-US" sz="2200" dirty="0"/>
              <a:t>E.g., “iPhone is better than Blackberry”</a:t>
            </a:r>
          </a:p>
          <a:p>
            <a:pPr>
              <a:defRPr/>
            </a:pPr>
            <a:r>
              <a:rPr lang="en-US" sz="2200" dirty="0"/>
              <a:t>We focus on regular opinions first, and just call them opinions.</a:t>
            </a:r>
          </a:p>
          <a:p>
            <a:endParaRPr lang="en-US" sz="2200" dirty="0"/>
          </a:p>
        </p:txBody>
      </p:sp>
    </p:spTree>
    <p:extLst>
      <p:ext uri="{BB962C8B-B14F-4D97-AF65-F5344CB8AC3E}">
        <p14:creationId xmlns:p14="http://schemas.microsoft.com/office/powerpoint/2010/main" val="288906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8C8980-9A34-4687-956F-D9698E4D6036}"/>
              </a:ext>
            </a:extLst>
          </p:cNvPr>
          <p:cNvSpPr>
            <a:spLocks noGrp="1"/>
          </p:cNvSpPr>
          <p:nvPr>
            <p:ph type="title"/>
          </p:nvPr>
        </p:nvSpPr>
        <p:spPr>
          <a:xfrm>
            <a:off x="788466" y="780655"/>
            <a:ext cx="3751662" cy="3261168"/>
          </a:xfrm>
        </p:spPr>
        <p:txBody>
          <a:bodyPr>
            <a:normAutofit/>
          </a:bodyPr>
          <a:lstStyle/>
          <a:p>
            <a:r>
              <a:rPr lang="en-US" dirty="0">
                <a:solidFill>
                  <a:srgbClr val="FFFFFF"/>
                </a:solidFill>
              </a:rPr>
              <a:t>Entity and Aspect </a:t>
            </a:r>
            <a:br>
              <a:rPr lang="en-US" dirty="0">
                <a:solidFill>
                  <a:srgbClr val="FFFFFF"/>
                </a:solidFill>
              </a:rPr>
            </a:br>
            <a:r>
              <a:rPr lang="en-US" altLang="en-US" sz="1400" dirty="0">
                <a:solidFill>
                  <a:srgbClr val="FFFFFF"/>
                </a:solidFill>
              </a:rPr>
              <a:t>(Liu, Web Data Mining book, 2006)</a:t>
            </a:r>
            <a:endParaRPr lang="en-US" sz="1400" dirty="0">
              <a:solidFill>
                <a:srgbClr val="FFFFFF"/>
              </a:solidFill>
            </a:endParaRPr>
          </a:p>
        </p:txBody>
      </p:sp>
      <p:sp>
        <p:nvSpPr>
          <p:cNvPr id="27" name="Rectangle 2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6">
            <a:extLst>
              <a:ext uri="{FF2B5EF4-FFF2-40B4-BE49-F238E27FC236}">
                <a16:creationId xmlns:a16="http://schemas.microsoft.com/office/drawing/2014/main" id="{8856CBA1-8EED-404D-A9FF-5B89EBE035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8947" y="4596357"/>
            <a:ext cx="6675119" cy="17021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 name="Rectangle 3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BDCD1BB-D04C-462D-904E-F43075869D0C}"/>
              </a:ext>
            </a:extLst>
          </p:cNvPr>
          <p:cNvSpPr>
            <a:spLocks noGrp="1"/>
          </p:cNvSpPr>
          <p:nvPr>
            <p:ph idx="1"/>
          </p:nvPr>
        </p:nvSpPr>
        <p:spPr>
          <a:xfrm>
            <a:off x="7761639" y="900442"/>
            <a:ext cx="3514088" cy="5048417"/>
          </a:xfrm>
        </p:spPr>
        <p:txBody>
          <a:bodyPr anchor="ctr">
            <a:normAutofit/>
          </a:bodyPr>
          <a:lstStyle/>
          <a:p>
            <a:pPr>
              <a:defRPr/>
            </a:pPr>
            <a:r>
              <a:rPr lang="en-US" altLang="en-US" sz="1700" b="1"/>
              <a:t>Definition</a:t>
            </a:r>
            <a:r>
              <a:rPr lang="en-US" altLang="en-US" sz="1700"/>
              <a:t> (</a:t>
            </a:r>
            <a:r>
              <a:rPr lang="en-US" altLang="en-US" sz="1700" b="1"/>
              <a:t>entity</a:t>
            </a:r>
            <a:r>
              <a:rPr lang="en-US" altLang="en-US" sz="1700"/>
              <a:t>): An </a:t>
            </a:r>
            <a:r>
              <a:rPr lang="en-US" altLang="en-US" sz="1700" i="1"/>
              <a:t>entity e</a:t>
            </a:r>
            <a:r>
              <a:rPr lang="en-US" altLang="en-US" sz="1700"/>
              <a:t> is a product, person, event, organization, or topic. </a:t>
            </a:r>
            <a:r>
              <a:rPr lang="en-US" altLang="en-US" sz="1700" i="1"/>
              <a:t>e</a:t>
            </a:r>
            <a:r>
              <a:rPr lang="en-US" altLang="en-US" sz="1700"/>
              <a:t> is represented as </a:t>
            </a:r>
          </a:p>
          <a:p>
            <a:pPr lvl="1">
              <a:spcBef>
                <a:spcPts val="1200"/>
              </a:spcBef>
              <a:defRPr/>
            </a:pPr>
            <a:r>
              <a:rPr lang="en-US" altLang="en-US" sz="1700"/>
              <a:t>a hierarchy of components, sub-components, and so on.  </a:t>
            </a:r>
          </a:p>
          <a:p>
            <a:pPr lvl="1">
              <a:defRPr/>
            </a:pPr>
            <a:r>
              <a:rPr lang="en-US" altLang="en-US" sz="1700"/>
              <a:t>Each node represents a component and is associated with a set of attributes</a:t>
            </a:r>
            <a:r>
              <a:rPr lang="en-US" altLang="en-US" sz="1700" b="1"/>
              <a:t> </a:t>
            </a:r>
            <a:r>
              <a:rPr lang="en-US" altLang="en-US" sz="1700"/>
              <a:t>of the component.</a:t>
            </a:r>
            <a:endParaRPr lang="en-US" altLang="zh-CN" sz="1700">
              <a:ea typeface="宋体" panose="02010600030101010101" pitchFamily="2" charset="-122"/>
            </a:endParaRPr>
          </a:p>
          <a:p>
            <a:pPr>
              <a:spcBef>
                <a:spcPts val="600"/>
              </a:spcBef>
              <a:defRPr/>
            </a:pPr>
            <a:r>
              <a:rPr lang="en-US" altLang="zh-CN" sz="1700">
                <a:ea typeface="宋体" panose="02010600030101010101" pitchFamily="2" charset="-122"/>
              </a:rPr>
              <a:t>An opinion can be expressed on any node or attribute of the node. </a:t>
            </a:r>
          </a:p>
          <a:p>
            <a:pPr>
              <a:spcBef>
                <a:spcPts val="600"/>
              </a:spcBef>
              <a:defRPr/>
            </a:pPr>
            <a:r>
              <a:rPr lang="en-US" altLang="zh-CN" sz="1700">
                <a:ea typeface="宋体" panose="02010600030101010101" pitchFamily="2" charset="-122"/>
              </a:rPr>
              <a:t>For simplicity, we use the term </a:t>
            </a:r>
            <a:r>
              <a:rPr lang="en-US" altLang="zh-CN" sz="1700" b="1" i="1">
                <a:ea typeface="宋体" panose="02010600030101010101" pitchFamily="2" charset="-122"/>
              </a:rPr>
              <a:t>aspects (features)</a:t>
            </a:r>
            <a:r>
              <a:rPr lang="en-US" altLang="zh-CN" sz="1700">
                <a:ea typeface="宋体" panose="02010600030101010101" pitchFamily="2" charset="-122"/>
              </a:rPr>
              <a:t> to represent both components and attributes.</a:t>
            </a:r>
          </a:p>
          <a:p>
            <a:endParaRPr lang="en-US" sz="1700"/>
          </a:p>
        </p:txBody>
      </p:sp>
    </p:spTree>
    <p:extLst>
      <p:ext uri="{BB962C8B-B14F-4D97-AF65-F5344CB8AC3E}">
        <p14:creationId xmlns:p14="http://schemas.microsoft.com/office/powerpoint/2010/main" val="7436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2EAFB86-545D-45FE-8ED7-CC432F09271B}"/>
              </a:ext>
            </a:extLst>
          </p:cNvPr>
          <p:cNvSpPr>
            <a:spLocks noGrp="1"/>
          </p:cNvSpPr>
          <p:nvPr>
            <p:ph type="title"/>
          </p:nvPr>
        </p:nvSpPr>
        <p:spPr>
          <a:xfrm>
            <a:off x="731520" y="731520"/>
            <a:ext cx="6089904" cy="1426464"/>
          </a:xfrm>
        </p:spPr>
        <p:txBody>
          <a:bodyPr>
            <a:normAutofit/>
          </a:bodyPr>
          <a:lstStyle/>
          <a:p>
            <a:r>
              <a:rPr lang="en-US" altLang="en-US" sz="4100" dirty="0">
                <a:solidFill>
                  <a:srgbClr val="FFFFFF"/>
                </a:solidFill>
              </a:rPr>
              <a:t>Opinion definition</a:t>
            </a:r>
            <a:br>
              <a:rPr lang="en-US" altLang="en-US" sz="4100" dirty="0">
                <a:solidFill>
                  <a:srgbClr val="FFFFFF"/>
                </a:solidFill>
              </a:rPr>
            </a:br>
            <a:r>
              <a:rPr lang="en-US" altLang="en-US" sz="1600" dirty="0">
                <a:solidFill>
                  <a:srgbClr val="FFFFFF"/>
                </a:solidFill>
              </a:rPr>
              <a:t>(Liu, a Ch. in NLP handbook)</a:t>
            </a:r>
            <a:endParaRPr lang="en-US" sz="1600" dirty="0">
              <a:solidFill>
                <a:srgbClr val="FFFFFF"/>
              </a:solidFill>
            </a:endParaRPr>
          </a:p>
        </p:txBody>
      </p:sp>
      <p:sp>
        <p:nvSpPr>
          <p:cNvPr id="21" name="Rectangle 2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ectangle 2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609546-3803-472F-A8B3-87EBB5CA9FA4}"/>
              </a:ext>
            </a:extLst>
          </p:cNvPr>
          <p:cNvSpPr>
            <a:spLocks noGrp="1"/>
          </p:cNvSpPr>
          <p:nvPr>
            <p:ph idx="1"/>
          </p:nvPr>
        </p:nvSpPr>
        <p:spPr>
          <a:xfrm>
            <a:off x="789456" y="2798385"/>
            <a:ext cx="10597729" cy="3283260"/>
          </a:xfrm>
        </p:spPr>
        <p:txBody>
          <a:bodyPr anchor="ctr">
            <a:normAutofit/>
          </a:bodyPr>
          <a:lstStyle/>
          <a:p>
            <a:pPr>
              <a:defRPr/>
            </a:pPr>
            <a:r>
              <a:rPr lang="en-US" sz="2100" dirty="0"/>
              <a:t>An </a:t>
            </a:r>
            <a:r>
              <a:rPr lang="en-US" sz="2100" i="1" dirty="0"/>
              <a:t>opinion</a:t>
            </a:r>
            <a:r>
              <a:rPr lang="en-US" sz="2100" dirty="0"/>
              <a:t> is a quintuple </a:t>
            </a:r>
          </a:p>
          <a:p>
            <a:pPr>
              <a:buNone/>
              <a:defRPr/>
            </a:pPr>
            <a:r>
              <a:rPr lang="en-US" sz="2100" dirty="0"/>
              <a:t>		(</a:t>
            </a:r>
            <a:r>
              <a:rPr lang="en-US" sz="2100" i="1" dirty="0" err="1"/>
              <a:t>o</a:t>
            </a:r>
            <a:r>
              <a:rPr lang="en-US" sz="2100" i="1" baseline="-25000" dirty="0" err="1"/>
              <a:t>j</a:t>
            </a:r>
            <a:r>
              <a:rPr lang="en-US" sz="2100" dirty="0"/>
              <a:t>, </a:t>
            </a:r>
            <a:r>
              <a:rPr lang="en-US" sz="2100" i="1" dirty="0" err="1"/>
              <a:t>f</a:t>
            </a:r>
            <a:r>
              <a:rPr lang="en-US" sz="2100" i="1" baseline="-25000" dirty="0" err="1"/>
              <a:t>jk</a:t>
            </a:r>
            <a:r>
              <a:rPr lang="en-US" sz="2100" dirty="0"/>
              <a:t>, </a:t>
            </a:r>
            <a:r>
              <a:rPr lang="en-US" sz="2100" i="1" dirty="0" err="1"/>
              <a:t>so</a:t>
            </a:r>
            <a:r>
              <a:rPr lang="en-US" sz="2100" i="1" baseline="-25000" dirty="0" err="1"/>
              <a:t>ijkl</a:t>
            </a:r>
            <a:r>
              <a:rPr lang="en-US" sz="2100" dirty="0"/>
              <a:t>, </a:t>
            </a:r>
            <a:r>
              <a:rPr lang="en-US" sz="2100" i="1" dirty="0"/>
              <a:t>h</a:t>
            </a:r>
            <a:r>
              <a:rPr lang="en-US" sz="2100" i="1" baseline="-25000" dirty="0"/>
              <a:t>i</a:t>
            </a:r>
            <a:r>
              <a:rPr lang="en-US" sz="2100" dirty="0"/>
              <a:t>, </a:t>
            </a:r>
            <a:r>
              <a:rPr lang="en-US" sz="2100" i="1" dirty="0" err="1"/>
              <a:t>t</a:t>
            </a:r>
            <a:r>
              <a:rPr lang="en-US" sz="2100" i="1" baseline="-25000" dirty="0" err="1"/>
              <a:t>l</a:t>
            </a:r>
            <a:r>
              <a:rPr lang="en-US" sz="2100" dirty="0"/>
              <a:t>),</a:t>
            </a:r>
          </a:p>
          <a:p>
            <a:pPr>
              <a:buNone/>
              <a:defRPr/>
            </a:pPr>
            <a:r>
              <a:rPr lang="en-US" sz="2100" dirty="0"/>
              <a:t>	where </a:t>
            </a:r>
          </a:p>
          <a:p>
            <a:pPr lvl="1">
              <a:defRPr/>
            </a:pPr>
            <a:r>
              <a:rPr lang="en-US" sz="2100" i="1" dirty="0" err="1"/>
              <a:t>o</a:t>
            </a:r>
            <a:r>
              <a:rPr lang="en-US" sz="2100" i="1" baseline="-25000" dirty="0" err="1"/>
              <a:t>j</a:t>
            </a:r>
            <a:r>
              <a:rPr lang="en-US" sz="2100" dirty="0"/>
              <a:t> is a target object.</a:t>
            </a:r>
          </a:p>
          <a:p>
            <a:pPr lvl="1">
              <a:defRPr/>
            </a:pPr>
            <a:r>
              <a:rPr lang="en-US" sz="2100" i="1" dirty="0" err="1"/>
              <a:t>f</a:t>
            </a:r>
            <a:r>
              <a:rPr lang="en-US" sz="2100" i="1" baseline="-25000" dirty="0" err="1"/>
              <a:t>jk</a:t>
            </a:r>
            <a:r>
              <a:rPr lang="en-US" sz="2100" dirty="0"/>
              <a:t> is a feature of the object </a:t>
            </a:r>
            <a:r>
              <a:rPr lang="en-US" sz="2100" i="1" dirty="0" err="1"/>
              <a:t>o</a:t>
            </a:r>
            <a:r>
              <a:rPr lang="en-US" sz="2100" i="1" baseline="-25000" dirty="0" err="1"/>
              <a:t>j</a:t>
            </a:r>
            <a:r>
              <a:rPr lang="en-US" sz="2100" dirty="0"/>
              <a:t>.</a:t>
            </a:r>
          </a:p>
          <a:p>
            <a:pPr lvl="1">
              <a:defRPr/>
            </a:pPr>
            <a:r>
              <a:rPr lang="en-US" sz="2100" i="1" dirty="0" err="1"/>
              <a:t>so</a:t>
            </a:r>
            <a:r>
              <a:rPr lang="en-US" sz="2100" i="1" baseline="-25000" dirty="0" err="1"/>
              <a:t>ijkl</a:t>
            </a:r>
            <a:r>
              <a:rPr lang="en-US" sz="2100" dirty="0"/>
              <a:t> is the sentiment value of the opinion of the opinion holder </a:t>
            </a:r>
            <a:r>
              <a:rPr lang="en-US" sz="2100" i="1" dirty="0"/>
              <a:t>h</a:t>
            </a:r>
            <a:r>
              <a:rPr lang="en-US" sz="2100" i="1" baseline="-25000" dirty="0"/>
              <a:t>i</a:t>
            </a:r>
            <a:r>
              <a:rPr lang="en-US" sz="2100" dirty="0"/>
              <a:t> on feature </a:t>
            </a:r>
            <a:r>
              <a:rPr lang="en-US" sz="2100" i="1" dirty="0" err="1"/>
              <a:t>f</a:t>
            </a:r>
            <a:r>
              <a:rPr lang="en-US" sz="2100" i="1" baseline="-25000" dirty="0" err="1"/>
              <a:t>jk</a:t>
            </a:r>
            <a:r>
              <a:rPr lang="en-US" sz="2100" dirty="0"/>
              <a:t> of object </a:t>
            </a:r>
            <a:r>
              <a:rPr lang="en-US" sz="2100" i="1" dirty="0" err="1"/>
              <a:t>o</a:t>
            </a:r>
            <a:r>
              <a:rPr lang="en-US" sz="2100" i="1" baseline="-25000" dirty="0" err="1"/>
              <a:t>j</a:t>
            </a:r>
            <a:r>
              <a:rPr lang="en-US" sz="2100" dirty="0"/>
              <a:t> at time </a:t>
            </a:r>
            <a:r>
              <a:rPr lang="en-US" sz="2100" i="1" dirty="0" err="1"/>
              <a:t>t</a:t>
            </a:r>
            <a:r>
              <a:rPr lang="en-US" sz="2100" i="1" baseline="-25000" dirty="0" err="1"/>
              <a:t>l</a:t>
            </a:r>
            <a:r>
              <a:rPr lang="en-US" sz="2100" dirty="0"/>
              <a:t>. </a:t>
            </a:r>
            <a:r>
              <a:rPr lang="en-US" sz="2100" i="1" dirty="0" err="1"/>
              <a:t>so</a:t>
            </a:r>
            <a:r>
              <a:rPr lang="en-US" sz="2100" i="1" baseline="-25000" dirty="0" err="1"/>
              <a:t>ijkl</a:t>
            </a:r>
            <a:r>
              <a:rPr lang="en-US" sz="2100" dirty="0"/>
              <a:t> is +</a:t>
            </a:r>
            <a:r>
              <a:rPr lang="en-US" sz="2100" dirty="0" err="1"/>
              <a:t>ve</a:t>
            </a:r>
            <a:r>
              <a:rPr lang="en-US" sz="2100" dirty="0"/>
              <a:t>, -</a:t>
            </a:r>
            <a:r>
              <a:rPr lang="en-US" sz="2100" dirty="0" err="1"/>
              <a:t>ve</a:t>
            </a:r>
            <a:r>
              <a:rPr lang="en-US" sz="2100" dirty="0"/>
              <a:t>, or neu, or a more granular rating. </a:t>
            </a:r>
          </a:p>
          <a:p>
            <a:pPr lvl="1">
              <a:defRPr/>
            </a:pPr>
            <a:r>
              <a:rPr lang="en-US" sz="2100" i="1" dirty="0"/>
              <a:t>h</a:t>
            </a:r>
            <a:r>
              <a:rPr lang="en-US" sz="2100" i="1" baseline="-25000" dirty="0"/>
              <a:t>i</a:t>
            </a:r>
            <a:r>
              <a:rPr lang="en-US" sz="2100" dirty="0"/>
              <a:t> is an opinion holder. </a:t>
            </a:r>
          </a:p>
          <a:p>
            <a:pPr lvl="1">
              <a:defRPr/>
            </a:pPr>
            <a:r>
              <a:rPr lang="en-US" sz="2100" i="1" dirty="0" err="1"/>
              <a:t>t</a:t>
            </a:r>
            <a:r>
              <a:rPr lang="en-US" sz="2100" i="1" baseline="-25000" dirty="0" err="1"/>
              <a:t>l</a:t>
            </a:r>
            <a:r>
              <a:rPr lang="en-US" sz="2100" dirty="0"/>
              <a:t> is the time when the opinion is expressed. </a:t>
            </a:r>
          </a:p>
          <a:p>
            <a:endParaRPr lang="en-US" sz="2100" dirty="0"/>
          </a:p>
        </p:txBody>
      </p:sp>
    </p:spTree>
    <p:extLst>
      <p:ext uri="{BB962C8B-B14F-4D97-AF65-F5344CB8AC3E}">
        <p14:creationId xmlns:p14="http://schemas.microsoft.com/office/powerpoint/2010/main" val="1778366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E1A1726-85B2-4104-834A-CFA060F50E79}"/>
              </a:ext>
            </a:extLst>
          </p:cNvPr>
          <p:cNvSpPr>
            <a:spLocks noGrp="1"/>
          </p:cNvSpPr>
          <p:nvPr>
            <p:ph type="title"/>
          </p:nvPr>
        </p:nvSpPr>
        <p:spPr>
          <a:xfrm>
            <a:off x="774700" y="761999"/>
            <a:ext cx="3759200" cy="5368413"/>
          </a:xfrm>
        </p:spPr>
        <p:txBody>
          <a:bodyPr>
            <a:normAutofit/>
          </a:bodyPr>
          <a:lstStyle/>
          <a:p>
            <a:r>
              <a:rPr lang="en-US">
                <a:solidFill>
                  <a:srgbClr val="FFFFFF"/>
                </a:solidFill>
              </a:rPr>
              <a:t>Quintuples in previous examples</a:t>
            </a: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46007"/>
            <a:ext cx="6684131" cy="390942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8229F6-B915-40EF-BFD9-A117402A6639}"/>
              </a:ext>
            </a:extLst>
          </p:cNvPr>
          <p:cNvSpPr>
            <a:spLocks noGrp="1"/>
          </p:cNvSpPr>
          <p:nvPr>
            <p:ph idx="1"/>
          </p:nvPr>
        </p:nvSpPr>
        <p:spPr>
          <a:xfrm>
            <a:off x="5363497" y="807709"/>
            <a:ext cx="6053804" cy="3219796"/>
          </a:xfrm>
        </p:spPr>
        <p:txBody>
          <a:bodyPr anchor="ctr">
            <a:normAutofit/>
          </a:bodyPr>
          <a:lstStyle/>
          <a:p>
            <a:pPr>
              <a:defRPr/>
            </a:pPr>
            <a:r>
              <a:rPr lang="en-US" sz="2200" dirty="0"/>
              <a:t>(iPhone, GENERAL, +, Abc123, 5-1-2008)</a:t>
            </a:r>
          </a:p>
          <a:p>
            <a:pPr marL="0" indent="0">
              <a:buNone/>
              <a:defRPr/>
            </a:pPr>
            <a:r>
              <a:rPr lang="en-US" sz="2200" dirty="0"/>
              <a:t>             </a:t>
            </a:r>
          </a:p>
          <a:p>
            <a:pPr marL="0" indent="0">
              <a:buNone/>
              <a:defRPr/>
            </a:pPr>
            <a:r>
              <a:rPr lang="en-US" sz="2200" dirty="0"/>
              <a:t>	</a:t>
            </a:r>
            <a:r>
              <a:rPr lang="en-US" sz="2400" dirty="0"/>
              <a:t>(</a:t>
            </a:r>
            <a:r>
              <a:rPr lang="en-US" sz="2400" i="1" dirty="0" err="1"/>
              <a:t>o</a:t>
            </a:r>
            <a:r>
              <a:rPr lang="en-US" sz="2400" i="1" baseline="-25000" dirty="0" err="1"/>
              <a:t>j</a:t>
            </a:r>
            <a:r>
              <a:rPr lang="en-US" sz="2400" dirty="0"/>
              <a:t>, </a:t>
            </a:r>
            <a:r>
              <a:rPr lang="en-US" sz="2400" i="1" dirty="0" err="1"/>
              <a:t>f</a:t>
            </a:r>
            <a:r>
              <a:rPr lang="en-US" sz="2400" i="1" baseline="-25000" dirty="0" err="1"/>
              <a:t>jk</a:t>
            </a:r>
            <a:r>
              <a:rPr lang="en-US" sz="2400" dirty="0"/>
              <a:t>, </a:t>
            </a:r>
            <a:r>
              <a:rPr lang="en-US" sz="2400" i="1" dirty="0" err="1"/>
              <a:t>so</a:t>
            </a:r>
            <a:r>
              <a:rPr lang="en-US" sz="2400" i="1" baseline="-25000" dirty="0" err="1"/>
              <a:t>ijkl</a:t>
            </a:r>
            <a:r>
              <a:rPr lang="en-US" sz="2400" dirty="0"/>
              <a:t>, </a:t>
            </a:r>
            <a:r>
              <a:rPr lang="en-US" sz="2400" i="1" dirty="0"/>
              <a:t>h</a:t>
            </a:r>
            <a:r>
              <a:rPr lang="en-US" sz="2400" i="1" baseline="-25000" dirty="0"/>
              <a:t>i</a:t>
            </a:r>
            <a:r>
              <a:rPr lang="en-US" sz="2400" dirty="0"/>
              <a:t>, </a:t>
            </a:r>
            <a:r>
              <a:rPr lang="en-US" sz="2400" i="1" dirty="0" err="1"/>
              <a:t>t</a:t>
            </a:r>
            <a:r>
              <a:rPr lang="en-US" sz="2400" i="1" baseline="-25000" dirty="0" err="1"/>
              <a:t>l</a:t>
            </a:r>
            <a:r>
              <a:rPr lang="en-US" sz="2400" dirty="0"/>
              <a:t>),</a:t>
            </a:r>
          </a:p>
          <a:p>
            <a:pPr marL="0" indent="0">
              <a:buNone/>
              <a:defRPr/>
            </a:pPr>
            <a:endParaRPr lang="en-US" sz="2200" dirty="0"/>
          </a:p>
          <a:p>
            <a:pPr>
              <a:defRPr/>
            </a:pPr>
            <a:r>
              <a:rPr lang="en-US" sz="2200" dirty="0"/>
              <a:t>(iPhone, </a:t>
            </a:r>
            <a:r>
              <a:rPr lang="en-US" sz="2200" dirty="0" err="1"/>
              <a:t>touch_screen</a:t>
            </a:r>
            <a:r>
              <a:rPr lang="en-US" sz="2200" dirty="0"/>
              <a:t>, +, Abc123, 5-1-2008)</a:t>
            </a:r>
          </a:p>
          <a:p>
            <a:pPr marL="0" indent="0">
              <a:buNone/>
            </a:pPr>
            <a:endParaRPr lang="en-US" sz="2200" dirty="0"/>
          </a:p>
        </p:txBody>
      </p:sp>
      <p:sp>
        <p:nvSpPr>
          <p:cNvPr id="12" name="Rectangle 11">
            <a:extLst>
              <a:ext uri="{FF2B5EF4-FFF2-40B4-BE49-F238E27FC236}">
                <a16:creationId xmlns:a16="http://schemas.microsoft.com/office/drawing/2014/main" id="{485F61C1-E11D-4277-A3DB-09235ACE4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538155"/>
            <a:ext cx="3256170" cy="1865376"/>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4978" y="4535424"/>
            <a:ext cx="3263454" cy="1869241"/>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55416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45C84AB-BB60-4B7A-BEE8-4360927D6DFF}"/>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Alternative terminology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E039B6-2B2E-48AD-A075-C00F5C3A39E8}"/>
              </a:ext>
            </a:extLst>
          </p:cNvPr>
          <p:cNvSpPr>
            <a:spLocks noGrp="1"/>
          </p:cNvSpPr>
          <p:nvPr>
            <p:ph idx="1"/>
          </p:nvPr>
        </p:nvSpPr>
        <p:spPr>
          <a:xfrm>
            <a:off x="4379709" y="686862"/>
            <a:ext cx="7037591" cy="5475129"/>
          </a:xfrm>
        </p:spPr>
        <p:txBody>
          <a:bodyPr anchor="ctr">
            <a:normAutofit/>
          </a:bodyPr>
          <a:lstStyle/>
          <a:p>
            <a:pPr>
              <a:defRPr/>
            </a:pPr>
            <a:r>
              <a:rPr lang="en-US" sz="2600"/>
              <a:t>Entity is also called object.</a:t>
            </a:r>
          </a:p>
          <a:p>
            <a:pPr>
              <a:defRPr/>
            </a:pPr>
            <a:r>
              <a:rPr lang="en-US" sz="2600"/>
              <a:t>Aspect is also called feature, attribute, facet, etc</a:t>
            </a:r>
          </a:p>
          <a:p>
            <a:pPr>
              <a:defRPr/>
            </a:pPr>
            <a:r>
              <a:rPr lang="en-US" sz="2600"/>
              <a:t>Opinion holder is also called opinion source</a:t>
            </a:r>
          </a:p>
          <a:p>
            <a:endParaRPr lang="en-US" sz="2600"/>
          </a:p>
        </p:txBody>
      </p:sp>
    </p:spTree>
    <p:extLst>
      <p:ext uri="{BB962C8B-B14F-4D97-AF65-F5344CB8AC3E}">
        <p14:creationId xmlns:p14="http://schemas.microsoft.com/office/powerpoint/2010/main" val="76838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B792F-8471-46A7-9681-6CE39D65399F}"/>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From unstructured to structure </a:t>
            </a:r>
          </a:p>
        </p:txBody>
      </p:sp>
      <p:graphicFrame>
        <p:nvGraphicFramePr>
          <p:cNvPr id="5" name="Content Placeholder 2">
            <a:extLst>
              <a:ext uri="{FF2B5EF4-FFF2-40B4-BE49-F238E27FC236}">
                <a16:creationId xmlns:a16="http://schemas.microsoft.com/office/drawing/2014/main" id="{073B0226-7970-47CE-BCBE-DA138A1642BF}"/>
              </a:ext>
            </a:extLst>
          </p:cNvPr>
          <p:cNvGraphicFramePr>
            <a:graphicFrameLocks noGrp="1"/>
          </p:cNvGraphicFramePr>
          <p:nvPr>
            <p:ph idx="1"/>
            <p:extLst>
              <p:ext uri="{D42A27DB-BD31-4B8C-83A1-F6EECF244321}">
                <p14:modId xmlns:p14="http://schemas.microsoft.com/office/powerpoint/2010/main" val="29918645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09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8974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49FABE2-F54B-4B4E-A818-7016D2A494D3}"/>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Sentiment Analysis</a:t>
            </a:r>
          </a:p>
        </p:txBody>
      </p:sp>
      <p:pic>
        <p:nvPicPr>
          <p:cNvPr id="5" name="Picture 4" descr="A picture containing drawing&#10;&#10;Description automatically generated">
            <a:extLst>
              <a:ext uri="{FF2B5EF4-FFF2-40B4-BE49-F238E27FC236}">
                <a16:creationId xmlns:a16="http://schemas.microsoft.com/office/drawing/2014/main" id="{65523AAE-5FB4-49C2-A768-EC4FCE20A0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12" r="3010" b="-1"/>
          <a:stretch/>
        </p:blipFill>
        <p:spPr>
          <a:xfrm>
            <a:off x="4044603" y="448056"/>
            <a:ext cx="7680450" cy="3802932"/>
          </a:xfrm>
          <a:prstGeom prst="rect">
            <a:avLst/>
          </a:prstGeom>
        </p:spPr>
      </p:pic>
      <p:sp>
        <p:nvSpPr>
          <p:cNvPr id="12" name="Rectangle 1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16552"/>
            <a:ext cx="7688475" cy="1984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31DDAD-023B-4B93-9397-F3F47D2F3467}"/>
              </a:ext>
            </a:extLst>
          </p:cNvPr>
          <p:cNvSpPr>
            <a:spLocks noGrp="1"/>
          </p:cNvSpPr>
          <p:nvPr>
            <p:ph idx="1"/>
          </p:nvPr>
        </p:nvSpPr>
        <p:spPr>
          <a:xfrm>
            <a:off x="4379709" y="4642338"/>
            <a:ext cx="7037591" cy="1564310"/>
          </a:xfrm>
        </p:spPr>
        <p:txBody>
          <a:bodyPr anchor="ctr">
            <a:normAutofit/>
          </a:bodyPr>
          <a:lstStyle/>
          <a:p>
            <a:pPr marL="0" indent="0">
              <a:buNone/>
            </a:pPr>
            <a:r>
              <a:rPr lang="en-US" sz="1800"/>
              <a:t> </a:t>
            </a:r>
          </a:p>
          <a:p>
            <a:pPr marL="0" indent="0">
              <a:buNone/>
            </a:pPr>
            <a:r>
              <a:rPr lang="en-US" sz="1800"/>
              <a:t>What is Sentiment Analysis?</a:t>
            </a:r>
          </a:p>
          <a:p>
            <a:pPr marL="0" indent="0">
              <a:buNone/>
            </a:pPr>
            <a:endParaRPr lang="en-US" sz="1800"/>
          </a:p>
        </p:txBody>
      </p:sp>
    </p:spTree>
    <p:extLst>
      <p:ext uri="{BB962C8B-B14F-4D97-AF65-F5344CB8AC3E}">
        <p14:creationId xmlns:p14="http://schemas.microsoft.com/office/powerpoint/2010/main" val="2877565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960915-F399-4291-9169-3874C364ECEB}"/>
              </a:ext>
            </a:extLst>
          </p:cNvPr>
          <p:cNvSpPr>
            <a:spLocks noGrp="1"/>
          </p:cNvSpPr>
          <p:nvPr>
            <p:ph type="title"/>
          </p:nvPr>
        </p:nvSpPr>
        <p:spPr>
          <a:xfrm>
            <a:off x="767290" y="1166932"/>
            <a:ext cx="3582073" cy="4279709"/>
          </a:xfrm>
        </p:spPr>
        <p:txBody>
          <a:bodyPr anchor="ctr">
            <a:normAutofit/>
          </a:bodyPr>
          <a:lstStyle/>
          <a:p>
            <a:r>
              <a:rPr lang="en-US" altLang="en-US" sz="4100" dirty="0">
                <a:solidFill>
                  <a:schemeClr val="bg1"/>
                </a:solidFill>
              </a:rPr>
              <a:t>Sentiment Classification: doc-level</a:t>
            </a:r>
            <a:br>
              <a:rPr lang="en-US" altLang="en-US" sz="4100" dirty="0">
                <a:solidFill>
                  <a:schemeClr val="bg1"/>
                </a:solidFill>
              </a:rPr>
            </a:br>
            <a:r>
              <a:rPr lang="en-US" altLang="en-US" sz="1600" dirty="0">
                <a:solidFill>
                  <a:schemeClr val="bg1"/>
                </a:solidFill>
              </a:rPr>
              <a:t>(Pang  and Lee, et al 2002 and Turney 2002)</a:t>
            </a:r>
            <a:endParaRPr lang="en-US" sz="1600" dirty="0">
              <a:solidFill>
                <a:schemeClr val="bg1"/>
              </a:solidFill>
            </a:endParaRPr>
          </a:p>
        </p:txBody>
      </p:sp>
      <p:sp>
        <p:nvSpPr>
          <p:cNvPr id="3" name="Content Placeholder 2">
            <a:extLst>
              <a:ext uri="{FF2B5EF4-FFF2-40B4-BE49-F238E27FC236}">
                <a16:creationId xmlns:a16="http://schemas.microsoft.com/office/drawing/2014/main" id="{97DE6D57-B13B-4959-9B9E-97E76249516C}"/>
              </a:ext>
            </a:extLst>
          </p:cNvPr>
          <p:cNvSpPr>
            <a:spLocks noGrp="1"/>
          </p:cNvSpPr>
          <p:nvPr>
            <p:ph idx="1"/>
          </p:nvPr>
        </p:nvSpPr>
        <p:spPr>
          <a:xfrm>
            <a:off x="5573864" y="1166933"/>
            <a:ext cx="5716988" cy="4279709"/>
          </a:xfrm>
        </p:spPr>
        <p:txBody>
          <a:bodyPr anchor="ctr">
            <a:normAutofit/>
          </a:bodyPr>
          <a:lstStyle/>
          <a:p>
            <a:pPr>
              <a:defRPr/>
            </a:pPr>
            <a:r>
              <a:rPr lang="en-US" altLang="en-US" sz="2200" dirty="0"/>
              <a:t>Classify a document (e.g., a review) based on the overall sentiment expressed by opinion holder </a:t>
            </a:r>
          </a:p>
          <a:p>
            <a:pPr lvl="1">
              <a:defRPr/>
            </a:pPr>
            <a:r>
              <a:rPr lang="en-US" altLang="en-US" sz="2200" dirty="0"/>
              <a:t>Classes: Positive, or negative (and neutral)</a:t>
            </a:r>
          </a:p>
          <a:p>
            <a:pPr marL="342900" lvl="2" indent="-342900">
              <a:spcBef>
                <a:spcPts val="1200"/>
              </a:spcBef>
              <a:defRPr/>
            </a:pPr>
            <a:r>
              <a:rPr lang="en-US" altLang="en-US" sz="2200" dirty="0"/>
              <a:t>In the model, (</a:t>
            </a:r>
            <a:r>
              <a:rPr lang="en-US" altLang="en-US" sz="2200" i="1" dirty="0" err="1"/>
              <a:t>o</a:t>
            </a:r>
            <a:r>
              <a:rPr lang="en-US" altLang="en-US" sz="2200" i="1" baseline="-25000" dirty="0" err="1"/>
              <a:t>j</a:t>
            </a:r>
            <a:r>
              <a:rPr lang="en-US" altLang="en-US" sz="2200" dirty="0"/>
              <a:t>, </a:t>
            </a:r>
            <a:r>
              <a:rPr lang="en-US" altLang="en-US" sz="2200" i="1" dirty="0" err="1"/>
              <a:t>f</a:t>
            </a:r>
            <a:r>
              <a:rPr lang="en-US" altLang="en-US" sz="2200" i="1" baseline="-25000" dirty="0" err="1"/>
              <a:t>jk</a:t>
            </a:r>
            <a:r>
              <a:rPr lang="en-US" altLang="en-US" sz="2200" dirty="0"/>
              <a:t>, </a:t>
            </a:r>
            <a:r>
              <a:rPr lang="en-US" altLang="en-US" sz="2200" i="1" dirty="0" err="1"/>
              <a:t>so</a:t>
            </a:r>
            <a:r>
              <a:rPr lang="en-US" altLang="en-US" sz="2200" i="1" baseline="-25000" dirty="0" err="1"/>
              <a:t>ijkl</a:t>
            </a:r>
            <a:r>
              <a:rPr lang="en-US" altLang="en-US" sz="2200" dirty="0"/>
              <a:t>, </a:t>
            </a:r>
            <a:r>
              <a:rPr lang="en-US" altLang="en-US" sz="2200" i="1" dirty="0"/>
              <a:t>h</a:t>
            </a:r>
            <a:r>
              <a:rPr lang="en-US" altLang="en-US" sz="2200" i="1" baseline="-25000" dirty="0"/>
              <a:t>i</a:t>
            </a:r>
            <a:r>
              <a:rPr lang="en-US" altLang="en-US" sz="2200" dirty="0"/>
              <a:t>, </a:t>
            </a:r>
            <a:r>
              <a:rPr lang="en-US" altLang="en-US" sz="2200" i="1" dirty="0" err="1"/>
              <a:t>t</a:t>
            </a:r>
            <a:r>
              <a:rPr lang="en-US" altLang="en-US" sz="2200" i="1" baseline="-25000" dirty="0" err="1"/>
              <a:t>l</a:t>
            </a:r>
            <a:r>
              <a:rPr lang="en-US" altLang="en-US" sz="2200" dirty="0"/>
              <a:t>),</a:t>
            </a:r>
          </a:p>
          <a:p>
            <a:pPr marL="342900" lvl="2" indent="-342900">
              <a:spcBef>
                <a:spcPts val="1200"/>
              </a:spcBef>
              <a:defRPr/>
            </a:pPr>
            <a:r>
              <a:rPr lang="en-US" altLang="en-US" sz="2200" dirty="0"/>
              <a:t>It assumes</a:t>
            </a:r>
          </a:p>
          <a:p>
            <a:pPr marL="660400" lvl="3" indent="-342900">
              <a:spcBef>
                <a:spcPts val="1200"/>
              </a:spcBef>
              <a:defRPr/>
            </a:pPr>
            <a:r>
              <a:rPr lang="en-US" altLang="en-US" sz="2200" dirty="0"/>
              <a:t>Each document focuses on a single object and contains opinions from a single opinion holder.</a:t>
            </a:r>
          </a:p>
          <a:p>
            <a:pPr marL="660400" lvl="3" indent="-342900">
              <a:spcBef>
                <a:spcPts val="1200"/>
              </a:spcBef>
              <a:defRPr/>
            </a:pPr>
            <a:r>
              <a:rPr lang="en-US" altLang="en-US" sz="2200" dirty="0"/>
              <a:t>It considers opinion on the object, </a:t>
            </a:r>
            <a:r>
              <a:rPr lang="en-US" altLang="en-US" sz="2200" i="1" dirty="0" err="1"/>
              <a:t>o</a:t>
            </a:r>
            <a:r>
              <a:rPr lang="en-US" altLang="en-US" sz="2200" i="1" baseline="-25000" dirty="0" err="1"/>
              <a:t>j</a:t>
            </a:r>
            <a:r>
              <a:rPr lang="en-US" altLang="en-US" sz="2200" dirty="0"/>
              <a:t> (or </a:t>
            </a:r>
            <a:r>
              <a:rPr lang="en-US" altLang="en-US" sz="2200" i="1" dirty="0" err="1"/>
              <a:t>o</a:t>
            </a:r>
            <a:r>
              <a:rPr lang="en-US" altLang="en-US" sz="2200" i="1" baseline="-25000" dirty="0" err="1"/>
              <a:t>j</a:t>
            </a:r>
            <a:r>
              <a:rPr lang="en-US" altLang="en-US" sz="2200" dirty="0"/>
              <a:t> = </a:t>
            </a:r>
            <a:r>
              <a:rPr lang="en-US" altLang="en-US" sz="2200" i="1" dirty="0" err="1"/>
              <a:t>f</a:t>
            </a:r>
            <a:r>
              <a:rPr lang="en-US" altLang="en-US" sz="2200" i="1" baseline="-25000" dirty="0" err="1"/>
              <a:t>jk</a:t>
            </a:r>
            <a:r>
              <a:rPr lang="en-US" altLang="en-US" sz="2200" dirty="0"/>
              <a:t>)</a:t>
            </a:r>
          </a:p>
          <a:p>
            <a:pPr marL="0" indent="0">
              <a:buNone/>
            </a:pPr>
            <a:endParaRPr lang="en-US" sz="2200" dirty="0"/>
          </a:p>
        </p:txBody>
      </p:sp>
    </p:spTree>
    <p:extLst>
      <p:ext uri="{BB962C8B-B14F-4D97-AF65-F5344CB8AC3E}">
        <p14:creationId xmlns:p14="http://schemas.microsoft.com/office/powerpoint/2010/main" val="4078729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D13DB0-C79C-41FB-85D9-2A2948D00B6D}"/>
              </a:ext>
            </a:extLst>
          </p:cNvPr>
          <p:cNvSpPr>
            <a:spLocks noGrp="1"/>
          </p:cNvSpPr>
          <p:nvPr>
            <p:ph type="title"/>
          </p:nvPr>
        </p:nvSpPr>
        <p:spPr>
          <a:xfrm>
            <a:off x="804671" y="640263"/>
            <a:ext cx="3284331" cy="5254510"/>
          </a:xfrm>
        </p:spPr>
        <p:txBody>
          <a:bodyPr>
            <a:normAutofit/>
          </a:bodyPr>
          <a:lstStyle/>
          <a:p>
            <a:r>
              <a:rPr lang="en-US" dirty="0"/>
              <a:t>Subjectivity</a:t>
            </a:r>
          </a:p>
        </p:txBody>
      </p:sp>
      <p:sp>
        <p:nvSpPr>
          <p:cNvPr id="3" name="Content Placeholder 2">
            <a:extLst>
              <a:ext uri="{FF2B5EF4-FFF2-40B4-BE49-F238E27FC236}">
                <a16:creationId xmlns:a16="http://schemas.microsoft.com/office/drawing/2014/main" id="{1A231190-FCC3-49F4-AB1A-4F1DD4409190}"/>
              </a:ext>
            </a:extLst>
          </p:cNvPr>
          <p:cNvSpPr>
            <a:spLocks noGrp="1"/>
          </p:cNvSpPr>
          <p:nvPr>
            <p:ph idx="1"/>
          </p:nvPr>
        </p:nvSpPr>
        <p:spPr>
          <a:xfrm>
            <a:off x="5358384" y="640263"/>
            <a:ext cx="6028944" cy="5254510"/>
          </a:xfrm>
        </p:spPr>
        <p:txBody>
          <a:bodyPr anchor="ctr">
            <a:normAutofit/>
          </a:bodyPr>
          <a:lstStyle/>
          <a:p>
            <a:pPr>
              <a:defRPr/>
            </a:pPr>
            <a:r>
              <a:rPr lang="en-US" sz="2200" b="1" dirty="0">
                <a:solidFill>
                  <a:schemeClr val="bg1"/>
                </a:solidFill>
              </a:rPr>
              <a:t>Sentence subjectivity: </a:t>
            </a:r>
            <a:r>
              <a:rPr lang="en-US" sz="2200" dirty="0">
                <a:solidFill>
                  <a:schemeClr val="bg1"/>
                </a:solidFill>
              </a:rPr>
              <a:t>An </a:t>
            </a:r>
            <a:r>
              <a:rPr lang="en-US" sz="2200" i="1" dirty="0">
                <a:solidFill>
                  <a:schemeClr val="bg1"/>
                </a:solidFill>
              </a:rPr>
              <a:t>objective sentence </a:t>
            </a:r>
            <a:r>
              <a:rPr lang="en-US" sz="2200" dirty="0">
                <a:solidFill>
                  <a:schemeClr val="bg1"/>
                </a:solidFill>
              </a:rPr>
              <a:t>presents some factual information, while a </a:t>
            </a:r>
            <a:r>
              <a:rPr lang="en-US" sz="2200" i="1" dirty="0">
                <a:solidFill>
                  <a:schemeClr val="bg1"/>
                </a:solidFill>
              </a:rPr>
              <a:t>subjective sentence </a:t>
            </a:r>
            <a:r>
              <a:rPr lang="en-US" sz="2200" dirty="0">
                <a:solidFill>
                  <a:schemeClr val="bg1"/>
                </a:solidFill>
              </a:rPr>
              <a:t>expresses some personal opinions, beliefs, views, feelings, or emotions.</a:t>
            </a:r>
          </a:p>
          <a:p>
            <a:pPr marL="0" indent="0">
              <a:buNone/>
            </a:pPr>
            <a:endParaRPr lang="en-US" sz="2200" dirty="0">
              <a:solidFill>
                <a:schemeClr val="bg1"/>
              </a:solidFill>
            </a:endParaRPr>
          </a:p>
        </p:txBody>
      </p:sp>
    </p:spTree>
    <p:extLst>
      <p:ext uri="{BB962C8B-B14F-4D97-AF65-F5344CB8AC3E}">
        <p14:creationId xmlns:p14="http://schemas.microsoft.com/office/powerpoint/2010/main" val="407823575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B7C15-9321-4E4B-AFAD-50A493BB68FE}"/>
              </a:ext>
            </a:extLst>
          </p:cNvPr>
          <p:cNvSpPr>
            <a:spLocks noGrp="1"/>
          </p:cNvSpPr>
          <p:nvPr>
            <p:ph type="title"/>
          </p:nvPr>
        </p:nvSpPr>
        <p:spPr>
          <a:xfrm>
            <a:off x="838201" y="624568"/>
            <a:ext cx="3351755" cy="5412920"/>
          </a:xfrm>
        </p:spPr>
        <p:txBody>
          <a:bodyPr>
            <a:normAutofit/>
          </a:bodyPr>
          <a:lstStyle/>
          <a:p>
            <a:r>
              <a:rPr lang="en-US" altLang="en-US" sz="4000" dirty="0">
                <a:solidFill>
                  <a:schemeClr val="bg1"/>
                </a:solidFill>
              </a:rPr>
              <a:t>Subjectivity Analysis</a:t>
            </a:r>
            <a:br>
              <a:rPr lang="en-US" altLang="en-US" sz="4000" dirty="0">
                <a:solidFill>
                  <a:schemeClr val="bg1"/>
                </a:solidFill>
              </a:rPr>
            </a:br>
            <a:r>
              <a:rPr lang="en-US" altLang="en-US" sz="1600" dirty="0">
                <a:solidFill>
                  <a:schemeClr val="bg1"/>
                </a:solidFill>
              </a:rPr>
              <a:t>(Wiebe et al 2004)</a:t>
            </a:r>
            <a:endParaRPr lang="en-US" sz="1600" dirty="0">
              <a:solidFill>
                <a:schemeClr val="bg1"/>
              </a:solidFill>
            </a:endParaRPr>
          </a:p>
        </p:txBody>
      </p:sp>
      <p:graphicFrame>
        <p:nvGraphicFramePr>
          <p:cNvPr id="5" name="Content Placeholder 2">
            <a:extLst>
              <a:ext uri="{FF2B5EF4-FFF2-40B4-BE49-F238E27FC236}">
                <a16:creationId xmlns:a16="http://schemas.microsoft.com/office/drawing/2014/main" id="{69DFEEDE-54F4-4130-ACC3-D8E9ED762C4A}"/>
              </a:ext>
            </a:extLst>
          </p:cNvPr>
          <p:cNvGraphicFramePr>
            <a:graphicFrameLocks noGrp="1"/>
          </p:cNvGraphicFramePr>
          <p:nvPr>
            <p:ph idx="1"/>
            <p:extLst>
              <p:ext uri="{D42A27DB-BD31-4B8C-83A1-F6EECF244321}">
                <p14:modId xmlns:p14="http://schemas.microsoft.com/office/powerpoint/2010/main" val="1951543808"/>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47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C6879-7A20-4107-A28A-FF0579258003}"/>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Rational and emotional evaluations</a:t>
            </a:r>
          </a:p>
        </p:txBody>
      </p:sp>
      <p:graphicFrame>
        <p:nvGraphicFramePr>
          <p:cNvPr id="13" name="Content Placeholder 2">
            <a:extLst>
              <a:ext uri="{FF2B5EF4-FFF2-40B4-BE49-F238E27FC236}">
                <a16:creationId xmlns:a16="http://schemas.microsoft.com/office/drawing/2014/main" id="{85CE277C-C50F-4AEE-ADA8-B3FE83FC54F9}"/>
              </a:ext>
            </a:extLst>
          </p:cNvPr>
          <p:cNvGraphicFramePr>
            <a:graphicFrameLocks noGrp="1"/>
          </p:cNvGraphicFramePr>
          <p:nvPr>
            <p:ph idx="1"/>
            <p:extLst>
              <p:ext uri="{D42A27DB-BD31-4B8C-83A1-F6EECF244321}">
                <p14:modId xmlns:p14="http://schemas.microsoft.com/office/powerpoint/2010/main" val="2322704894"/>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523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1DEB374-A1D0-48A1-B178-959E6F243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478"/>
            <a:ext cx="6378162" cy="6858478"/>
          </a:xfrm>
          <a:custGeom>
            <a:avLst/>
            <a:gdLst>
              <a:gd name="connsiteX0" fmla="*/ 0 w 6378162"/>
              <a:gd name="connsiteY0" fmla="*/ 6858478 h 6858478"/>
              <a:gd name="connsiteX1" fmla="*/ 6378162 w 6378162"/>
              <a:gd name="connsiteY1" fmla="*/ 6858478 h 6858478"/>
              <a:gd name="connsiteX2" fmla="*/ 3201787 w 6378162"/>
              <a:gd name="connsiteY2" fmla="*/ 0 h 6858478"/>
              <a:gd name="connsiteX3" fmla="*/ 3196210 w 6378162"/>
              <a:gd name="connsiteY3" fmla="*/ 0 h 6858478"/>
              <a:gd name="connsiteX4" fmla="*/ 2129982 w 6378162"/>
              <a:gd name="connsiteY4" fmla="*/ 0 h 6858478"/>
              <a:gd name="connsiteX5" fmla="*/ 0 w 6378162"/>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8162" h="6858478">
                <a:moveTo>
                  <a:pt x="0" y="6858478"/>
                </a:moveTo>
                <a:lnTo>
                  <a:pt x="6378162" y="6858478"/>
                </a:lnTo>
                <a:lnTo>
                  <a:pt x="3201787" y="0"/>
                </a:lnTo>
                <a:lnTo>
                  <a:pt x="3196210" y="0"/>
                </a:lnTo>
                <a:lnTo>
                  <a:pt x="2129982" y="0"/>
                </a:lnTo>
                <a:lnTo>
                  <a:pt x="0" y="0"/>
                </a:lnTo>
                <a:close/>
              </a:path>
            </a:pathLst>
          </a:custGeom>
          <a:solidFill>
            <a:sysClr val="windowText" lastClr="000000">
              <a:lumMod val="85000"/>
              <a:lumOff val="15000"/>
              <a:alpha val="7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2D92A3ED-9854-4AD9-88FB-0EC89C93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478"/>
            <a:ext cx="5972343" cy="6858478"/>
          </a:xfrm>
          <a:custGeom>
            <a:avLst/>
            <a:gdLst>
              <a:gd name="connsiteX0" fmla="*/ 0 w 5972343"/>
              <a:gd name="connsiteY0" fmla="*/ 6858478 h 6858478"/>
              <a:gd name="connsiteX1" fmla="*/ 5972343 w 5972343"/>
              <a:gd name="connsiteY1" fmla="*/ 6858478 h 6858478"/>
              <a:gd name="connsiteX2" fmla="*/ 2795968 w 5972343"/>
              <a:gd name="connsiteY2" fmla="*/ 0 h 6858478"/>
              <a:gd name="connsiteX3" fmla="*/ 2790391 w 5972343"/>
              <a:gd name="connsiteY3" fmla="*/ 0 h 6858478"/>
              <a:gd name="connsiteX4" fmla="*/ 1724163 w 5972343"/>
              <a:gd name="connsiteY4" fmla="*/ 0 h 6858478"/>
              <a:gd name="connsiteX5" fmla="*/ 0 w 5972343"/>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2343" h="6858478">
                <a:moveTo>
                  <a:pt x="0" y="6858478"/>
                </a:moveTo>
                <a:lnTo>
                  <a:pt x="5972343" y="6858478"/>
                </a:lnTo>
                <a:lnTo>
                  <a:pt x="2795968" y="0"/>
                </a:lnTo>
                <a:lnTo>
                  <a:pt x="2790391" y="0"/>
                </a:lnTo>
                <a:lnTo>
                  <a:pt x="1724163" y="0"/>
                </a:lnTo>
                <a:lnTo>
                  <a:pt x="0" y="0"/>
                </a:lnTo>
                <a:close/>
              </a:path>
            </a:pathLst>
          </a:custGeom>
          <a:solidFill>
            <a:sysClr val="windowText" lastClr="000000">
              <a:lumMod val="85000"/>
              <a:lumOff val="1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5DC436-FC82-4CC9-9C27-76FE484CED9E}"/>
              </a:ext>
            </a:extLst>
          </p:cNvPr>
          <p:cNvSpPr>
            <a:spLocks noGrp="1"/>
          </p:cNvSpPr>
          <p:nvPr>
            <p:ph type="title"/>
          </p:nvPr>
        </p:nvSpPr>
        <p:spPr>
          <a:xfrm>
            <a:off x="838199" y="3191773"/>
            <a:ext cx="3276601" cy="3028051"/>
          </a:xfrm>
        </p:spPr>
        <p:txBody>
          <a:bodyPr>
            <a:normAutofit/>
          </a:bodyPr>
          <a:lstStyle/>
          <a:p>
            <a:r>
              <a:rPr lang="en-US" altLang="en-US">
                <a:solidFill>
                  <a:schemeClr val="bg1"/>
                </a:solidFill>
              </a:rPr>
              <a:t>Feature-Based Sentiment Analysis</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EE5BFEDE-8B74-464E-9B7B-D3EA7713EFBC}"/>
              </a:ext>
            </a:extLst>
          </p:cNvPr>
          <p:cNvGraphicFramePr>
            <a:graphicFrameLocks noGrp="1"/>
          </p:cNvGraphicFramePr>
          <p:nvPr>
            <p:ph idx="1"/>
            <p:extLst>
              <p:ext uri="{D42A27DB-BD31-4B8C-83A1-F6EECF244321}">
                <p14:modId xmlns:p14="http://schemas.microsoft.com/office/powerpoint/2010/main" val="1917268080"/>
              </p:ext>
            </p:extLst>
          </p:nvPr>
        </p:nvGraphicFramePr>
        <p:xfrm>
          <a:off x="5972340" y="405442"/>
          <a:ext cx="5509344" cy="503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802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1DEB374-A1D0-48A1-B178-959E6F243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478"/>
            <a:ext cx="6378162" cy="6858478"/>
          </a:xfrm>
          <a:custGeom>
            <a:avLst/>
            <a:gdLst>
              <a:gd name="connsiteX0" fmla="*/ 0 w 6378162"/>
              <a:gd name="connsiteY0" fmla="*/ 6858478 h 6858478"/>
              <a:gd name="connsiteX1" fmla="*/ 6378162 w 6378162"/>
              <a:gd name="connsiteY1" fmla="*/ 6858478 h 6858478"/>
              <a:gd name="connsiteX2" fmla="*/ 3201787 w 6378162"/>
              <a:gd name="connsiteY2" fmla="*/ 0 h 6858478"/>
              <a:gd name="connsiteX3" fmla="*/ 3196210 w 6378162"/>
              <a:gd name="connsiteY3" fmla="*/ 0 h 6858478"/>
              <a:gd name="connsiteX4" fmla="*/ 2129982 w 6378162"/>
              <a:gd name="connsiteY4" fmla="*/ 0 h 6858478"/>
              <a:gd name="connsiteX5" fmla="*/ 0 w 6378162"/>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8162" h="6858478">
                <a:moveTo>
                  <a:pt x="0" y="6858478"/>
                </a:moveTo>
                <a:lnTo>
                  <a:pt x="6378162" y="6858478"/>
                </a:lnTo>
                <a:lnTo>
                  <a:pt x="3201787" y="0"/>
                </a:lnTo>
                <a:lnTo>
                  <a:pt x="3196210" y="0"/>
                </a:lnTo>
                <a:lnTo>
                  <a:pt x="2129982" y="0"/>
                </a:lnTo>
                <a:lnTo>
                  <a:pt x="0" y="0"/>
                </a:lnTo>
                <a:close/>
              </a:path>
            </a:pathLst>
          </a:custGeom>
          <a:solidFill>
            <a:sysClr val="windowText" lastClr="000000">
              <a:lumMod val="85000"/>
              <a:lumOff val="15000"/>
              <a:alpha val="7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2D92A3ED-9854-4AD9-88FB-0EC89C93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478"/>
            <a:ext cx="5972343" cy="6858478"/>
          </a:xfrm>
          <a:custGeom>
            <a:avLst/>
            <a:gdLst>
              <a:gd name="connsiteX0" fmla="*/ 0 w 5972343"/>
              <a:gd name="connsiteY0" fmla="*/ 6858478 h 6858478"/>
              <a:gd name="connsiteX1" fmla="*/ 5972343 w 5972343"/>
              <a:gd name="connsiteY1" fmla="*/ 6858478 h 6858478"/>
              <a:gd name="connsiteX2" fmla="*/ 2795968 w 5972343"/>
              <a:gd name="connsiteY2" fmla="*/ 0 h 6858478"/>
              <a:gd name="connsiteX3" fmla="*/ 2790391 w 5972343"/>
              <a:gd name="connsiteY3" fmla="*/ 0 h 6858478"/>
              <a:gd name="connsiteX4" fmla="*/ 1724163 w 5972343"/>
              <a:gd name="connsiteY4" fmla="*/ 0 h 6858478"/>
              <a:gd name="connsiteX5" fmla="*/ 0 w 5972343"/>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2343" h="6858478">
                <a:moveTo>
                  <a:pt x="0" y="6858478"/>
                </a:moveTo>
                <a:lnTo>
                  <a:pt x="5972343" y="6858478"/>
                </a:lnTo>
                <a:lnTo>
                  <a:pt x="2795968" y="0"/>
                </a:lnTo>
                <a:lnTo>
                  <a:pt x="2790391" y="0"/>
                </a:lnTo>
                <a:lnTo>
                  <a:pt x="1724163" y="0"/>
                </a:lnTo>
                <a:lnTo>
                  <a:pt x="0" y="0"/>
                </a:lnTo>
                <a:close/>
              </a:path>
            </a:pathLst>
          </a:custGeom>
          <a:solidFill>
            <a:sysClr val="windowText" lastClr="000000">
              <a:lumMod val="85000"/>
              <a:lumOff val="1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89F340-22C3-4215-9546-B73CB14AC476}"/>
              </a:ext>
            </a:extLst>
          </p:cNvPr>
          <p:cNvSpPr>
            <a:spLocks noGrp="1"/>
          </p:cNvSpPr>
          <p:nvPr>
            <p:ph type="title"/>
          </p:nvPr>
        </p:nvSpPr>
        <p:spPr>
          <a:xfrm>
            <a:off x="838199" y="3191773"/>
            <a:ext cx="3276601" cy="3028051"/>
          </a:xfrm>
        </p:spPr>
        <p:txBody>
          <a:bodyPr>
            <a:normAutofit/>
          </a:bodyPr>
          <a:lstStyle/>
          <a:p>
            <a:r>
              <a:rPr lang="en-US">
                <a:solidFill>
                  <a:schemeClr val="bg1"/>
                </a:solidFill>
              </a:rPr>
              <a:t>Opinion Summary</a:t>
            </a:r>
          </a:p>
        </p:txBody>
      </p:sp>
      <p:graphicFrame>
        <p:nvGraphicFramePr>
          <p:cNvPr id="5" name="Content Placeholder 2">
            <a:extLst>
              <a:ext uri="{FF2B5EF4-FFF2-40B4-BE49-F238E27FC236}">
                <a16:creationId xmlns:a16="http://schemas.microsoft.com/office/drawing/2014/main" id="{02F26622-CD7D-4762-A0A9-08CF90E9D9DA}"/>
              </a:ext>
            </a:extLst>
          </p:cNvPr>
          <p:cNvGraphicFramePr>
            <a:graphicFrameLocks noGrp="1"/>
          </p:cNvGraphicFramePr>
          <p:nvPr>
            <p:ph idx="1"/>
            <p:extLst>
              <p:ext uri="{D42A27DB-BD31-4B8C-83A1-F6EECF244321}">
                <p14:modId xmlns:p14="http://schemas.microsoft.com/office/powerpoint/2010/main" val="1616994187"/>
              </p:ext>
            </p:extLst>
          </p:nvPr>
        </p:nvGraphicFramePr>
        <p:xfrm>
          <a:off x="5972340" y="405442"/>
          <a:ext cx="5509344" cy="503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9747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741693-D0F6-454B-A4B6-F34D17BE5B6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en-US" kern="1200">
                <a:solidFill>
                  <a:schemeClr val="tx1"/>
                </a:solidFill>
                <a:latin typeface="+mj-lt"/>
                <a:ea typeface="+mj-ea"/>
                <a:cs typeface="+mj-cs"/>
              </a:rPr>
              <a:t>Feature-Based Opinion Summary </a:t>
            </a:r>
            <a:br>
              <a:rPr lang="en-US" altLang="en-US" kern="1200">
                <a:solidFill>
                  <a:schemeClr val="tx1"/>
                </a:solidFill>
                <a:latin typeface="+mj-lt"/>
                <a:ea typeface="+mj-ea"/>
                <a:cs typeface="+mj-cs"/>
              </a:rPr>
            </a:br>
            <a:r>
              <a:rPr lang="en-US" altLang="en-US" kern="1200">
                <a:solidFill>
                  <a:schemeClr val="tx1"/>
                </a:solidFill>
                <a:latin typeface="+mj-lt"/>
                <a:ea typeface="+mj-ea"/>
                <a:cs typeface="+mj-cs"/>
              </a:rPr>
              <a:t>(Hu &amp; Liu, KDD-2004)</a:t>
            </a: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85D0CED0-BDDB-4AF1-9262-B0C336D9C64A}"/>
              </a:ext>
            </a:extLst>
          </p:cNvPr>
          <p:cNvSpPr>
            <a:spLocks noGrp="1"/>
          </p:cNvSpPr>
          <p:nvPr>
            <p:ph idx="1"/>
          </p:nvPr>
        </p:nvSpPr>
        <p:spPr>
          <a:xfrm>
            <a:off x="838200" y="2010833"/>
            <a:ext cx="5096934" cy="4166130"/>
          </a:xfrm>
        </p:spPr>
        <p:txBody>
          <a:bodyPr vert="horz" lIns="91440" tIns="45720" rIns="91440" bIns="45720" rtlCol="0">
            <a:normAutofit/>
          </a:bodyPr>
          <a:lstStyle/>
          <a:p>
            <a:r>
              <a:rPr lang="en-US" altLang="en-US" sz="2000" i="1"/>
              <a:t>	“I bought an iPhone a few days ago. It was such a nice phone. The touch screen was really cool. The voice quality was clear too. Although the battery life was not long, that is ok for me. However, my mother was mad with me as I did not tell her before I bought the phone. She also thought the phone was too expensive, and wanted me to return it to the shop. …” </a:t>
            </a:r>
          </a:p>
          <a:p>
            <a:endParaRPr lang="en-US" sz="2000"/>
          </a:p>
        </p:txBody>
      </p:sp>
      <p:sp>
        <p:nvSpPr>
          <p:cNvPr id="4" name="TextBox 3">
            <a:extLst>
              <a:ext uri="{FF2B5EF4-FFF2-40B4-BE49-F238E27FC236}">
                <a16:creationId xmlns:a16="http://schemas.microsoft.com/office/drawing/2014/main" id="{66D3845A-2337-40D4-8005-6A6BD1B998FE}"/>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defRPr/>
            </a:pPr>
            <a:r>
              <a:rPr lang="en-US" altLang="en-US" sz="1100" dirty="0"/>
              <a:t>Feature Based Summary:</a:t>
            </a:r>
          </a:p>
          <a:p>
            <a:pPr indent="-228600">
              <a:lnSpc>
                <a:spcPct val="90000"/>
              </a:lnSpc>
              <a:spcAft>
                <a:spcPts val="600"/>
              </a:spcAft>
              <a:buFont typeface="Arial" panose="020B0604020202020204" pitchFamily="34" charset="0"/>
              <a:buChar char="•"/>
              <a:defRPr/>
            </a:pPr>
            <a:endParaRPr lang="en-US" altLang="en-US" sz="1100" dirty="0"/>
          </a:p>
          <a:p>
            <a:pPr indent="-228600">
              <a:lnSpc>
                <a:spcPct val="90000"/>
              </a:lnSpc>
              <a:spcAft>
                <a:spcPts val="600"/>
              </a:spcAft>
              <a:buFont typeface="Arial" panose="020B0604020202020204" pitchFamily="34" charset="0"/>
              <a:buChar char="•"/>
              <a:defRPr/>
            </a:pPr>
            <a:r>
              <a:rPr lang="en-US" altLang="en-US" sz="1100" dirty="0"/>
              <a:t>Feature1: Touch screen</a:t>
            </a:r>
          </a:p>
          <a:p>
            <a:pPr indent="-228600">
              <a:lnSpc>
                <a:spcPct val="90000"/>
              </a:lnSpc>
              <a:spcAft>
                <a:spcPts val="600"/>
              </a:spcAft>
              <a:buFont typeface="Arial" panose="020B0604020202020204" pitchFamily="34" charset="0"/>
              <a:buChar char="•"/>
              <a:defRPr/>
            </a:pPr>
            <a:r>
              <a:rPr lang="en-US" altLang="en-US" sz="1100" dirty="0"/>
              <a:t>Positive:</a:t>
            </a:r>
            <a:r>
              <a:rPr lang="en-US" altLang="en-US" sz="1100" i="1" dirty="0"/>
              <a:t>  </a:t>
            </a:r>
            <a:r>
              <a:rPr lang="en-US" altLang="en-US" sz="1100" dirty="0"/>
              <a:t>212</a:t>
            </a:r>
          </a:p>
          <a:p>
            <a:pPr indent="-228600">
              <a:lnSpc>
                <a:spcPct val="90000"/>
              </a:lnSpc>
              <a:spcAft>
                <a:spcPts val="600"/>
              </a:spcAft>
              <a:buFont typeface="Arial" panose="020B0604020202020204" pitchFamily="34" charset="0"/>
              <a:buChar char="•"/>
              <a:defRPr/>
            </a:pPr>
            <a:r>
              <a:rPr lang="en-US" altLang="en-US" sz="1100" i="1" dirty="0"/>
              <a:t>The touch screen was really cool</a:t>
            </a:r>
            <a:r>
              <a:rPr lang="en-US" altLang="en-US" sz="1100" dirty="0"/>
              <a:t>. </a:t>
            </a:r>
          </a:p>
          <a:p>
            <a:pPr indent="-228600">
              <a:lnSpc>
                <a:spcPct val="90000"/>
              </a:lnSpc>
              <a:spcAft>
                <a:spcPts val="600"/>
              </a:spcAft>
              <a:buFont typeface="Arial" panose="020B0604020202020204" pitchFamily="34" charset="0"/>
              <a:buChar char="•"/>
              <a:defRPr/>
            </a:pPr>
            <a:r>
              <a:rPr lang="en-US" altLang="en-US" sz="1100" i="1" dirty="0"/>
              <a:t>The touch screen was so easy to use and can do amazing things. </a:t>
            </a:r>
            <a:endParaRPr lang="en-US" altLang="en-US" sz="1100" dirty="0"/>
          </a:p>
          <a:p>
            <a:pPr indent="-228600">
              <a:lnSpc>
                <a:spcPct val="90000"/>
              </a:lnSpc>
              <a:spcAft>
                <a:spcPts val="600"/>
              </a:spcAft>
              <a:buFont typeface="Arial" panose="020B0604020202020204" pitchFamily="34" charset="0"/>
              <a:buChar char="•"/>
              <a:defRPr/>
            </a:pPr>
            <a:r>
              <a:rPr lang="en-US" altLang="en-US" sz="1100" dirty="0"/>
              <a:t>…</a:t>
            </a:r>
          </a:p>
          <a:p>
            <a:pPr indent="-228600">
              <a:lnSpc>
                <a:spcPct val="90000"/>
              </a:lnSpc>
              <a:spcAft>
                <a:spcPts val="600"/>
              </a:spcAft>
              <a:buFont typeface="Arial" panose="020B0604020202020204" pitchFamily="34" charset="0"/>
              <a:buChar char="•"/>
              <a:defRPr/>
            </a:pPr>
            <a:r>
              <a:rPr lang="en-US" altLang="en-US" sz="1100" dirty="0"/>
              <a:t>Negative: 6</a:t>
            </a:r>
          </a:p>
          <a:p>
            <a:pPr indent="-228600">
              <a:lnSpc>
                <a:spcPct val="90000"/>
              </a:lnSpc>
              <a:spcAft>
                <a:spcPts val="600"/>
              </a:spcAft>
              <a:buFont typeface="Arial" panose="020B0604020202020204" pitchFamily="34" charset="0"/>
              <a:buChar char="•"/>
              <a:defRPr/>
            </a:pPr>
            <a:r>
              <a:rPr lang="en-US" altLang="en-US" sz="1100" dirty="0"/>
              <a:t>The screen is easily scratched.</a:t>
            </a:r>
          </a:p>
          <a:p>
            <a:pPr indent="-228600">
              <a:lnSpc>
                <a:spcPct val="90000"/>
              </a:lnSpc>
              <a:spcAft>
                <a:spcPts val="600"/>
              </a:spcAft>
              <a:buFont typeface="Arial" panose="020B0604020202020204" pitchFamily="34" charset="0"/>
              <a:buChar char="•"/>
              <a:defRPr/>
            </a:pPr>
            <a:r>
              <a:rPr lang="en-US" altLang="en-US" sz="1100" dirty="0"/>
              <a:t>I have a lot of difficulty in removing finger marks from the touch screen. </a:t>
            </a:r>
          </a:p>
          <a:p>
            <a:pPr indent="-228600">
              <a:lnSpc>
                <a:spcPct val="90000"/>
              </a:lnSpc>
              <a:spcAft>
                <a:spcPts val="600"/>
              </a:spcAft>
              <a:buFont typeface="Arial" panose="020B0604020202020204" pitchFamily="34" charset="0"/>
              <a:buChar char="•"/>
              <a:defRPr/>
            </a:pPr>
            <a:r>
              <a:rPr lang="en-US" altLang="en-US" sz="1100" dirty="0"/>
              <a:t>… </a:t>
            </a:r>
          </a:p>
          <a:p>
            <a:pPr indent="-228600">
              <a:lnSpc>
                <a:spcPct val="90000"/>
              </a:lnSpc>
              <a:spcAft>
                <a:spcPts val="600"/>
              </a:spcAft>
              <a:buFont typeface="Arial" panose="020B0604020202020204" pitchFamily="34" charset="0"/>
              <a:buChar char="•"/>
              <a:defRPr/>
            </a:pPr>
            <a:r>
              <a:rPr lang="en-US" altLang="en-US" sz="1100" dirty="0"/>
              <a:t>Feature2: battery life</a:t>
            </a:r>
          </a:p>
          <a:p>
            <a:pPr indent="-228600">
              <a:lnSpc>
                <a:spcPct val="90000"/>
              </a:lnSpc>
              <a:spcAft>
                <a:spcPts val="600"/>
              </a:spcAft>
              <a:buFont typeface="Arial" panose="020B0604020202020204" pitchFamily="34" charset="0"/>
              <a:buChar char="•"/>
              <a:defRPr/>
            </a:pPr>
            <a:r>
              <a:rPr lang="en-US" altLang="en-US" sz="1100" dirty="0"/>
              <a:t>…</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r>
              <a:rPr lang="en-US" altLang="en-US" sz="1100" i="1" dirty="0"/>
              <a:t>Note: opinion holders are omitted </a:t>
            </a:r>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413176258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6100B815-E3DD-41C3-9A3A-B6A4B15A531A}"/>
              </a:ext>
            </a:extLst>
          </p:cNvPr>
          <p:cNvSpPr>
            <a:spLocks noGrp="1" noChangeArrowheads="1"/>
          </p:cNvSpPr>
          <p:nvPr>
            <p:ph type="title"/>
          </p:nvPr>
        </p:nvSpPr>
        <p:spPr>
          <a:xfrm>
            <a:off x="1933575" y="142875"/>
            <a:ext cx="8229600" cy="711200"/>
          </a:xfrm>
        </p:spPr>
        <p:txBody>
          <a:bodyPr/>
          <a:lstStyle/>
          <a:p>
            <a:pPr eaLnBrk="1" hangingPunct="1">
              <a:defRPr/>
            </a:pPr>
            <a:r>
              <a:rPr lang="en-US" altLang="en-US" dirty="0"/>
              <a:t>Visual Comparison </a:t>
            </a:r>
            <a:r>
              <a:rPr lang="en-US" altLang="en-US" sz="2400" dirty="0"/>
              <a:t>(Liu et al. WWW-2005)</a:t>
            </a:r>
          </a:p>
        </p:txBody>
      </p:sp>
      <p:grpSp>
        <p:nvGrpSpPr>
          <p:cNvPr id="2" name="Group 3">
            <a:extLst>
              <a:ext uri="{FF2B5EF4-FFF2-40B4-BE49-F238E27FC236}">
                <a16:creationId xmlns:a16="http://schemas.microsoft.com/office/drawing/2014/main" id="{3B261338-E700-4DB6-8634-72A7EDD8AC2D}"/>
              </a:ext>
            </a:extLst>
          </p:cNvPr>
          <p:cNvGrpSpPr>
            <a:grpSpLocks/>
          </p:cNvGrpSpPr>
          <p:nvPr/>
        </p:nvGrpSpPr>
        <p:grpSpPr bwMode="auto">
          <a:xfrm>
            <a:off x="2171701" y="1038225"/>
            <a:ext cx="8431213" cy="2895600"/>
            <a:chOff x="209" y="432"/>
            <a:chExt cx="5311" cy="1824"/>
          </a:xfrm>
        </p:grpSpPr>
        <p:sp>
          <p:nvSpPr>
            <p:cNvPr id="35862" name="Rectangle 4">
              <a:extLst>
                <a:ext uri="{FF2B5EF4-FFF2-40B4-BE49-F238E27FC236}">
                  <a16:creationId xmlns:a16="http://schemas.microsoft.com/office/drawing/2014/main" id="{E3B64C6F-BBC5-4A17-9790-766C8179A725}"/>
                </a:ext>
              </a:extLst>
            </p:cNvPr>
            <p:cNvSpPr>
              <a:spLocks noChangeArrowheads="1"/>
            </p:cNvSpPr>
            <p:nvPr/>
          </p:nvSpPr>
          <p:spPr bwMode="auto">
            <a:xfrm>
              <a:off x="5088" y="912"/>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63" name="Rectangle 5">
              <a:extLst>
                <a:ext uri="{FF2B5EF4-FFF2-40B4-BE49-F238E27FC236}">
                  <a16:creationId xmlns:a16="http://schemas.microsoft.com/office/drawing/2014/main" id="{DD7A8473-633E-4DD4-8555-EF10AFFD4D10}"/>
                </a:ext>
              </a:extLst>
            </p:cNvPr>
            <p:cNvSpPr>
              <a:spLocks noChangeArrowheads="1"/>
            </p:cNvSpPr>
            <p:nvPr/>
          </p:nvSpPr>
          <p:spPr bwMode="auto">
            <a:xfrm>
              <a:off x="4368" y="768"/>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64" name="Rectangle 6">
              <a:extLst>
                <a:ext uri="{FF2B5EF4-FFF2-40B4-BE49-F238E27FC236}">
                  <a16:creationId xmlns:a16="http://schemas.microsoft.com/office/drawing/2014/main" id="{5C245D8E-CBDE-4A4C-B6F9-7035ACE2F456}"/>
                </a:ext>
              </a:extLst>
            </p:cNvPr>
            <p:cNvSpPr>
              <a:spLocks noChangeArrowheads="1"/>
            </p:cNvSpPr>
            <p:nvPr/>
          </p:nvSpPr>
          <p:spPr bwMode="auto">
            <a:xfrm>
              <a:off x="3648" y="1008"/>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65" name="Rectangle 7">
              <a:extLst>
                <a:ext uri="{FF2B5EF4-FFF2-40B4-BE49-F238E27FC236}">
                  <a16:creationId xmlns:a16="http://schemas.microsoft.com/office/drawing/2014/main" id="{7EBE4639-1D8C-4FCE-9F89-139D0F82BAFA}"/>
                </a:ext>
              </a:extLst>
            </p:cNvPr>
            <p:cNvSpPr>
              <a:spLocks noChangeArrowheads="1"/>
            </p:cNvSpPr>
            <p:nvPr/>
          </p:nvSpPr>
          <p:spPr bwMode="auto">
            <a:xfrm>
              <a:off x="2928" y="768"/>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66" name="Rectangle 8">
              <a:extLst>
                <a:ext uri="{FF2B5EF4-FFF2-40B4-BE49-F238E27FC236}">
                  <a16:creationId xmlns:a16="http://schemas.microsoft.com/office/drawing/2014/main" id="{C6CCB7B9-AB72-4374-BFF8-4FC4569B7BA3}"/>
                </a:ext>
              </a:extLst>
            </p:cNvPr>
            <p:cNvSpPr>
              <a:spLocks noChangeArrowheads="1"/>
            </p:cNvSpPr>
            <p:nvPr/>
          </p:nvSpPr>
          <p:spPr bwMode="auto">
            <a:xfrm>
              <a:off x="2208" y="624"/>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67" name="Line 9">
              <a:extLst>
                <a:ext uri="{FF2B5EF4-FFF2-40B4-BE49-F238E27FC236}">
                  <a16:creationId xmlns:a16="http://schemas.microsoft.com/office/drawing/2014/main" id="{AAE3A560-7E60-4E5B-9F52-32B632588A9F}"/>
                </a:ext>
              </a:extLst>
            </p:cNvPr>
            <p:cNvSpPr>
              <a:spLocks noChangeShapeType="1"/>
            </p:cNvSpPr>
            <p:nvPr/>
          </p:nvSpPr>
          <p:spPr bwMode="auto">
            <a:xfrm>
              <a:off x="1776" y="1440"/>
              <a:ext cx="36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10">
              <a:extLst>
                <a:ext uri="{FF2B5EF4-FFF2-40B4-BE49-F238E27FC236}">
                  <a16:creationId xmlns:a16="http://schemas.microsoft.com/office/drawing/2014/main" id="{B8D3ECB8-3011-4ED2-B94D-A2D5D93B2E98}"/>
                </a:ext>
              </a:extLst>
            </p:cNvPr>
            <p:cNvSpPr txBox="1">
              <a:spLocks noChangeArrowheads="1"/>
            </p:cNvSpPr>
            <p:nvPr/>
          </p:nvSpPr>
          <p:spPr bwMode="auto">
            <a:xfrm>
              <a:off x="209" y="720"/>
              <a:ext cx="172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spcBef>
                  <a:spcPct val="50000"/>
                </a:spcBef>
                <a:buClr>
                  <a:schemeClr val="accent1"/>
                </a:buClr>
                <a:buSzPct val="65000"/>
                <a:buFont typeface="Wingdings" panose="05000000000000000000" pitchFamily="2" charset="2"/>
                <a:buChar char="n"/>
              </a:pPr>
              <a:r>
                <a:rPr kumimoji="0" lang="en-US" altLang="en-US" sz="2400" b="0" dirty="0"/>
                <a:t>Summary of reviews of    </a:t>
              </a:r>
              <a:r>
                <a:rPr kumimoji="0" lang="en-US" altLang="en-US" sz="2400" b="0" dirty="0">
                  <a:solidFill>
                    <a:srgbClr val="FF0000"/>
                  </a:solidFill>
                </a:rPr>
                <a:t>Cell Phone</a:t>
              </a:r>
              <a:r>
                <a:rPr kumimoji="0" lang="en-US" altLang="en-US" sz="2400" b="0" dirty="0"/>
                <a:t> </a:t>
              </a:r>
              <a:r>
                <a:rPr kumimoji="0" lang="en-US" altLang="en-US" sz="2400" b="0" dirty="0">
                  <a:solidFill>
                    <a:srgbClr val="FF0000"/>
                  </a:solidFill>
                </a:rPr>
                <a:t>1</a:t>
              </a:r>
            </a:p>
          </p:txBody>
        </p:sp>
        <p:sp>
          <p:nvSpPr>
            <p:cNvPr id="35869" name="Text Box 11">
              <a:extLst>
                <a:ext uri="{FF2B5EF4-FFF2-40B4-BE49-F238E27FC236}">
                  <a16:creationId xmlns:a16="http://schemas.microsoft.com/office/drawing/2014/main" id="{738D8B0F-9159-48BB-9923-44E6751EE84C}"/>
                </a:ext>
              </a:extLst>
            </p:cNvPr>
            <p:cNvSpPr txBox="1">
              <a:spLocks noChangeArrowheads="1"/>
            </p:cNvSpPr>
            <p:nvPr/>
          </p:nvSpPr>
          <p:spPr bwMode="auto">
            <a:xfrm>
              <a:off x="1970" y="1968"/>
              <a:ext cx="1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None/>
              </a:pPr>
              <a:r>
                <a:rPr kumimoji="0" lang="en-US" altLang="en-US" sz="2000"/>
                <a:t>Voice</a:t>
              </a:r>
              <a:r>
                <a:rPr kumimoji="0" lang="en-US" altLang="en-US" sz="800"/>
                <a:t> </a:t>
              </a:r>
              <a:endParaRPr kumimoji="0" lang="en-US" altLang="en-US" sz="3000" b="0"/>
            </a:p>
          </p:txBody>
        </p:sp>
        <p:sp>
          <p:nvSpPr>
            <p:cNvPr id="35870" name="Text Box 12">
              <a:extLst>
                <a:ext uri="{FF2B5EF4-FFF2-40B4-BE49-F238E27FC236}">
                  <a16:creationId xmlns:a16="http://schemas.microsoft.com/office/drawing/2014/main" id="{D6CF4E51-8339-4FBC-B7CE-69D51C20A847}"/>
                </a:ext>
              </a:extLst>
            </p:cNvPr>
            <p:cNvSpPr txBox="1">
              <a:spLocks noChangeArrowheads="1"/>
            </p:cNvSpPr>
            <p:nvPr/>
          </p:nvSpPr>
          <p:spPr bwMode="auto">
            <a:xfrm>
              <a:off x="2690" y="1968"/>
              <a:ext cx="1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None/>
              </a:pPr>
              <a:r>
                <a:rPr kumimoji="0" lang="en-US" altLang="en-US" sz="2000"/>
                <a:t>Screen</a:t>
              </a:r>
              <a:endParaRPr kumimoji="0" lang="en-US" altLang="en-US" sz="2000" b="0"/>
            </a:p>
          </p:txBody>
        </p:sp>
        <p:sp>
          <p:nvSpPr>
            <p:cNvPr id="35871" name="Text Box 13">
              <a:extLst>
                <a:ext uri="{FF2B5EF4-FFF2-40B4-BE49-F238E27FC236}">
                  <a16:creationId xmlns:a16="http://schemas.microsoft.com/office/drawing/2014/main" id="{3291DCD9-BACD-4AA6-9D67-E64D128176E2}"/>
                </a:ext>
              </a:extLst>
            </p:cNvPr>
            <p:cNvSpPr txBox="1">
              <a:spLocks noChangeArrowheads="1"/>
            </p:cNvSpPr>
            <p:nvPr/>
          </p:nvSpPr>
          <p:spPr bwMode="auto">
            <a:xfrm>
              <a:off x="4176" y="196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None/>
              </a:pPr>
              <a:r>
                <a:rPr kumimoji="0" lang="en-US" altLang="en-US" sz="2000"/>
                <a:t>Size </a:t>
              </a:r>
              <a:endParaRPr kumimoji="0" lang="en-US" altLang="en-US" sz="2000" b="0"/>
            </a:p>
          </p:txBody>
        </p:sp>
        <p:sp>
          <p:nvSpPr>
            <p:cNvPr id="35872" name="Text Box 14">
              <a:extLst>
                <a:ext uri="{FF2B5EF4-FFF2-40B4-BE49-F238E27FC236}">
                  <a16:creationId xmlns:a16="http://schemas.microsoft.com/office/drawing/2014/main" id="{62617705-6DEC-4A52-B00D-6385D39D0048}"/>
                </a:ext>
              </a:extLst>
            </p:cNvPr>
            <p:cNvSpPr txBox="1">
              <a:spLocks noChangeArrowheads="1"/>
            </p:cNvSpPr>
            <p:nvPr/>
          </p:nvSpPr>
          <p:spPr bwMode="auto">
            <a:xfrm>
              <a:off x="4848" y="196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None/>
              </a:pPr>
              <a:r>
                <a:rPr kumimoji="0" lang="en-US" altLang="en-US" sz="2000"/>
                <a:t>Weight</a:t>
              </a:r>
              <a:r>
                <a:rPr kumimoji="0" lang="en-US" altLang="en-US" sz="800"/>
                <a:t> </a:t>
              </a:r>
              <a:endParaRPr kumimoji="0" lang="en-US" altLang="en-US" sz="3000" b="0"/>
            </a:p>
          </p:txBody>
        </p:sp>
        <p:sp>
          <p:nvSpPr>
            <p:cNvPr id="35873" name="Text Box 15">
              <a:extLst>
                <a:ext uri="{FF2B5EF4-FFF2-40B4-BE49-F238E27FC236}">
                  <a16:creationId xmlns:a16="http://schemas.microsoft.com/office/drawing/2014/main" id="{44D90D47-90D2-438E-B83F-109ACD349E00}"/>
                </a:ext>
              </a:extLst>
            </p:cNvPr>
            <p:cNvSpPr txBox="1">
              <a:spLocks noChangeArrowheads="1"/>
            </p:cNvSpPr>
            <p:nvPr/>
          </p:nvSpPr>
          <p:spPr bwMode="auto">
            <a:xfrm>
              <a:off x="3458" y="1968"/>
              <a:ext cx="1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None/>
              </a:pPr>
              <a:r>
                <a:rPr kumimoji="0" lang="en-US" altLang="en-US" sz="2000"/>
                <a:t>Battery</a:t>
              </a:r>
              <a:endParaRPr kumimoji="0" lang="en-US" altLang="en-US" sz="2000" b="0"/>
            </a:p>
          </p:txBody>
        </p:sp>
        <p:sp>
          <p:nvSpPr>
            <p:cNvPr id="35874" name="Text Box 16">
              <a:extLst>
                <a:ext uri="{FF2B5EF4-FFF2-40B4-BE49-F238E27FC236}">
                  <a16:creationId xmlns:a16="http://schemas.microsoft.com/office/drawing/2014/main" id="{1481BF5B-2151-4C83-813A-C0E976A0A53D}"/>
                </a:ext>
              </a:extLst>
            </p:cNvPr>
            <p:cNvSpPr txBox="1">
              <a:spLocks noChangeArrowheads="1"/>
            </p:cNvSpPr>
            <p:nvPr/>
          </p:nvSpPr>
          <p:spPr bwMode="auto">
            <a:xfrm>
              <a:off x="1824" y="432"/>
              <a:ext cx="4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spcBef>
                  <a:spcPct val="50000"/>
                </a:spcBef>
                <a:buClr>
                  <a:schemeClr val="accent1"/>
                </a:buClr>
                <a:buSzPct val="65000"/>
                <a:buFont typeface="Wingdings" panose="05000000000000000000" pitchFamily="2" charset="2"/>
                <a:buNone/>
              </a:pPr>
              <a:r>
                <a:rPr kumimoji="0" lang="en-US" altLang="en-US" sz="4000" b="0">
                  <a:solidFill>
                    <a:srgbClr val="3333CC"/>
                  </a:solidFill>
                </a:rPr>
                <a:t>+</a:t>
              </a:r>
            </a:p>
          </p:txBody>
        </p:sp>
        <p:sp>
          <p:nvSpPr>
            <p:cNvPr id="35875" name="Text Box 17">
              <a:extLst>
                <a:ext uri="{FF2B5EF4-FFF2-40B4-BE49-F238E27FC236}">
                  <a16:creationId xmlns:a16="http://schemas.microsoft.com/office/drawing/2014/main" id="{E467BFB2-8E31-4E43-A075-776FA4CC2BAB}"/>
                </a:ext>
              </a:extLst>
            </p:cNvPr>
            <p:cNvSpPr txBox="1">
              <a:spLocks noChangeArrowheads="1"/>
            </p:cNvSpPr>
            <p:nvPr/>
          </p:nvSpPr>
          <p:spPr bwMode="auto">
            <a:xfrm>
              <a:off x="1872" y="1584"/>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spcBef>
                  <a:spcPct val="50000"/>
                </a:spcBef>
                <a:buClr>
                  <a:schemeClr val="accent1"/>
                </a:buClr>
                <a:buSzPct val="65000"/>
                <a:buFont typeface="Wingdings" panose="05000000000000000000" pitchFamily="2" charset="2"/>
                <a:buNone/>
              </a:pPr>
              <a:r>
                <a:rPr kumimoji="0" lang="en-US" altLang="en-US" sz="3200" b="0">
                  <a:solidFill>
                    <a:srgbClr val="3333CC"/>
                  </a:solidFill>
                </a:rPr>
                <a:t>_</a:t>
              </a:r>
            </a:p>
          </p:txBody>
        </p:sp>
        <p:sp>
          <p:nvSpPr>
            <p:cNvPr id="35876" name="Rectangle 18">
              <a:extLst>
                <a:ext uri="{FF2B5EF4-FFF2-40B4-BE49-F238E27FC236}">
                  <a16:creationId xmlns:a16="http://schemas.microsoft.com/office/drawing/2014/main" id="{CFEDEBF4-EEF5-40CE-B9A6-53312A48A47F}"/>
                </a:ext>
              </a:extLst>
            </p:cNvPr>
            <p:cNvSpPr>
              <a:spLocks noChangeArrowheads="1"/>
            </p:cNvSpPr>
            <p:nvPr/>
          </p:nvSpPr>
          <p:spPr bwMode="auto">
            <a:xfrm>
              <a:off x="244" y="1248"/>
              <a:ext cx="192" cy="144"/>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grpSp>
      <p:grpSp>
        <p:nvGrpSpPr>
          <p:cNvPr id="3" name="Group 19">
            <a:extLst>
              <a:ext uri="{FF2B5EF4-FFF2-40B4-BE49-F238E27FC236}">
                <a16:creationId xmlns:a16="http://schemas.microsoft.com/office/drawing/2014/main" id="{78CCA3D1-F5AF-4333-A804-F12AFC65A9CB}"/>
              </a:ext>
            </a:extLst>
          </p:cNvPr>
          <p:cNvGrpSpPr>
            <a:grpSpLocks/>
          </p:cNvGrpSpPr>
          <p:nvPr/>
        </p:nvGrpSpPr>
        <p:grpSpPr bwMode="auto">
          <a:xfrm>
            <a:off x="2228851" y="3857625"/>
            <a:ext cx="8297863" cy="2667000"/>
            <a:chOff x="245" y="2208"/>
            <a:chExt cx="5227" cy="1680"/>
          </a:xfrm>
        </p:grpSpPr>
        <p:sp>
          <p:nvSpPr>
            <p:cNvPr id="35845" name="Text Box 20">
              <a:extLst>
                <a:ext uri="{FF2B5EF4-FFF2-40B4-BE49-F238E27FC236}">
                  <a16:creationId xmlns:a16="http://schemas.microsoft.com/office/drawing/2014/main" id="{41A371E5-D305-4152-B94F-A8A74463E1BD}"/>
                </a:ext>
              </a:extLst>
            </p:cNvPr>
            <p:cNvSpPr txBox="1">
              <a:spLocks noChangeArrowheads="1"/>
            </p:cNvSpPr>
            <p:nvPr/>
          </p:nvSpPr>
          <p:spPr bwMode="auto">
            <a:xfrm>
              <a:off x="245" y="2341"/>
              <a:ext cx="1824"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spcBef>
                  <a:spcPct val="50000"/>
                </a:spcBef>
                <a:buClr>
                  <a:schemeClr val="accent1"/>
                </a:buClr>
                <a:buSzPct val="65000"/>
                <a:buFont typeface="Wingdings" panose="05000000000000000000" pitchFamily="2" charset="2"/>
                <a:buChar char="n"/>
              </a:pPr>
              <a:r>
                <a:rPr kumimoji="0" lang="en-US" altLang="en-US" sz="2400" b="0"/>
                <a:t>Comparison of reviews of </a:t>
              </a:r>
            </a:p>
            <a:p>
              <a:pPr eaLnBrk="1" hangingPunct="1">
                <a:spcBef>
                  <a:spcPct val="50000"/>
                </a:spcBef>
                <a:buClr>
                  <a:schemeClr val="accent1"/>
                </a:buClr>
                <a:buSzPct val="65000"/>
                <a:buFont typeface="Wingdings" panose="05000000000000000000" pitchFamily="2" charset="2"/>
                <a:buNone/>
              </a:pPr>
              <a:r>
                <a:rPr kumimoji="0" lang="en-US" altLang="en-US" sz="2400" b="0">
                  <a:solidFill>
                    <a:srgbClr val="FF0000"/>
                  </a:solidFill>
                </a:rPr>
                <a:t>	Cell Phone 1 </a:t>
              </a:r>
            </a:p>
            <a:p>
              <a:pPr eaLnBrk="1" hangingPunct="1">
                <a:spcBef>
                  <a:spcPct val="50000"/>
                </a:spcBef>
                <a:buClr>
                  <a:schemeClr val="accent1"/>
                </a:buClr>
                <a:buSzPct val="65000"/>
                <a:buFont typeface="Wingdings" panose="05000000000000000000" pitchFamily="2" charset="2"/>
                <a:buNone/>
              </a:pPr>
              <a:r>
                <a:rPr kumimoji="0" lang="en-US" altLang="en-US" sz="2400" b="0">
                  <a:solidFill>
                    <a:srgbClr val="FF0000"/>
                  </a:solidFill>
                </a:rPr>
                <a:t>	Cell Phone 2</a:t>
              </a:r>
            </a:p>
          </p:txBody>
        </p:sp>
        <p:grpSp>
          <p:nvGrpSpPr>
            <p:cNvPr id="35846" name="Group 21">
              <a:extLst>
                <a:ext uri="{FF2B5EF4-FFF2-40B4-BE49-F238E27FC236}">
                  <a16:creationId xmlns:a16="http://schemas.microsoft.com/office/drawing/2014/main" id="{3D957638-A2F5-4441-9E3F-AE494C902145}"/>
                </a:ext>
              </a:extLst>
            </p:cNvPr>
            <p:cNvGrpSpPr>
              <a:grpSpLocks/>
            </p:cNvGrpSpPr>
            <p:nvPr/>
          </p:nvGrpSpPr>
          <p:grpSpPr bwMode="auto">
            <a:xfrm>
              <a:off x="267" y="2976"/>
              <a:ext cx="202" cy="528"/>
              <a:chOff x="267" y="2976"/>
              <a:chExt cx="202" cy="528"/>
            </a:xfrm>
          </p:grpSpPr>
          <p:sp>
            <p:nvSpPr>
              <p:cNvPr id="35860" name="Rectangle 22">
                <a:extLst>
                  <a:ext uri="{FF2B5EF4-FFF2-40B4-BE49-F238E27FC236}">
                    <a16:creationId xmlns:a16="http://schemas.microsoft.com/office/drawing/2014/main" id="{ECF21055-7882-4CE3-855A-8421B3D6467C}"/>
                  </a:ext>
                </a:extLst>
              </p:cNvPr>
              <p:cNvSpPr>
                <a:spLocks noChangeArrowheads="1"/>
              </p:cNvSpPr>
              <p:nvPr/>
            </p:nvSpPr>
            <p:spPr bwMode="auto">
              <a:xfrm>
                <a:off x="277" y="2976"/>
                <a:ext cx="192" cy="144"/>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61" name="Rectangle 23">
                <a:extLst>
                  <a:ext uri="{FF2B5EF4-FFF2-40B4-BE49-F238E27FC236}">
                    <a16:creationId xmlns:a16="http://schemas.microsoft.com/office/drawing/2014/main" id="{14C2299A-7FDE-4ADA-BCB9-12EA8FCCD375}"/>
                  </a:ext>
                </a:extLst>
              </p:cNvPr>
              <p:cNvSpPr>
                <a:spLocks noChangeArrowheads="1"/>
              </p:cNvSpPr>
              <p:nvPr/>
            </p:nvSpPr>
            <p:spPr bwMode="auto">
              <a:xfrm>
                <a:off x="267" y="3360"/>
                <a:ext cx="192" cy="144"/>
              </a:xfrm>
              <a:prstGeom prst="rect">
                <a:avLst/>
              </a:prstGeom>
              <a:solidFill>
                <a:srgbClr val="66FF33"/>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grpSp>
        <p:sp>
          <p:nvSpPr>
            <p:cNvPr id="35847" name="Rectangle 24">
              <a:extLst>
                <a:ext uri="{FF2B5EF4-FFF2-40B4-BE49-F238E27FC236}">
                  <a16:creationId xmlns:a16="http://schemas.microsoft.com/office/drawing/2014/main" id="{FE54F1D5-D6DE-4721-A4F5-384EA7460B02}"/>
                </a:ext>
              </a:extLst>
            </p:cNvPr>
            <p:cNvSpPr>
              <a:spLocks noChangeArrowheads="1"/>
            </p:cNvSpPr>
            <p:nvPr/>
          </p:nvSpPr>
          <p:spPr bwMode="auto">
            <a:xfrm>
              <a:off x="3888" y="2736"/>
              <a:ext cx="144" cy="912"/>
            </a:xfrm>
            <a:prstGeom prst="rect">
              <a:avLst/>
            </a:prstGeom>
            <a:solidFill>
              <a:srgbClr val="66FF33"/>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48" name="Rectangle 25">
              <a:extLst>
                <a:ext uri="{FF2B5EF4-FFF2-40B4-BE49-F238E27FC236}">
                  <a16:creationId xmlns:a16="http://schemas.microsoft.com/office/drawing/2014/main" id="{DAB4626B-6ACA-4968-BF5F-0C56199C6AF9}"/>
                </a:ext>
              </a:extLst>
            </p:cNvPr>
            <p:cNvSpPr>
              <a:spLocks noChangeArrowheads="1"/>
            </p:cNvSpPr>
            <p:nvPr/>
          </p:nvSpPr>
          <p:spPr bwMode="auto">
            <a:xfrm>
              <a:off x="4608" y="2736"/>
              <a:ext cx="144" cy="912"/>
            </a:xfrm>
            <a:prstGeom prst="rect">
              <a:avLst/>
            </a:prstGeom>
            <a:solidFill>
              <a:srgbClr val="66FF33"/>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49" name="Rectangle 26">
              <a:extLst>
                <a:ext uri="{FF2B5EF4-FFF2-40B4-BE49-F238E27FC236}">
                  <a16:creationId xmlns:a16="http://schemas.microsoft.com/office/drawing/2014/main" id="{A5063E9F-D8A5-4902-AE02-EB684CE2C200}"/>
                </a:ext>
              </a:extLst>
            </p:cNvPr>
            <p:cNvSpPr>
              <a:spLocks noChangeArrowheads="1"/>
            </p:cNvSpPr>
            <p:nvPr/>
          </p:nvSpPr>
          <p:spPr bwMode="auto">
            <a:xfrm>
              <a:off x="5328" y="2688"/>
              <a:ext cx="144" cy="912"/>
            </a:xfrm>
            <a:prstGeom prst="rect">
              <a:avLst/>
            </a:prstGeom>
            <a:solidFill>
              <a:srgbClr val="66FF33"/>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0" name="Rectangle 27">
              <a:extLst>
                <a:ext uri="{FF2B5EF4-FFF2-40B4-BE49-F238E27FC236}">
                  <a16:creationId xmlns:a16="http://schemas.microsoft.com/office/drawing/2014/main" id="{2B2BA130-298B-49B0-90BF-04F3A1EF6370}"/>
                </a:ext>
              </a:extLst>
            </p:cNvPr>
            <p:cNvSpPr>
              <a:spLocks noChangeArrowheads="1"/>
            </p:cNvSpPr>
            <p:nvPr/>
          </p:nvSpPr>
          <p:spPr bwMode="auto">
            <a:xfrm>
              <a:off x="5088" y="2592"/>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1" name="Rectangle 28">
              <a:extLst>
                <a:ext uri="{FF2B5EF4-FFF2-40B4-BE49-F238E27FC236}">
                  <a16:creationId xmlns:a16="http://schemas.microsoft.com/office/drawing/2014/main" id="{2F1503DC-6B59-485F-A5C6-8A9DE593CFF0}"/>
                </a:ext>
              </a:extLst>
            </p:cNvPr>
            <p:cNvSpPr>
              <a:spLocks noChangeArrowheads="1"/>
            </p:cNvSpPr>
            <p:nvPr/>
          </p:nvSpPr>
          <p:spPr bwMode="auto">
            <a:xfrm>
              <a:off x="4368" y="2448"/>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2" name="Rectangle 29">
              <a:extLst>
                <a:ext uri="{FF2B5EF4-FFF2-40B4-BE49-F238E27FC236}">
                  <a16:creationId xmlns:a16="http://schemas.microsoft.com/office/drawing/2014/main" id="{64B8C78C-448E-48E8-AB8C-2C09C606D56F}"/>
                </a:ext>
              </a:extLst>
            </p:cNvPr>
            <p:cNvSpPr>
              <a:spLocks noChangeArrowheads="1"/>
            </p:cNvSpPr>
            <p:nvPr/>
          </p:nvSpPr>
          <p:spPr bwMode="auto">
            <a:xfrm>
              <a:off x="3648" y="2688"/>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3" name="Rectangle 30">
              <a:extLst>
                <a:ext uri="{FF2B5EF4-FFF2-40B4-BE49-F238E27FC236}">
                  <a16:creationId xmlns:a16="http://schemas.microsoft.com/office/drawing/2014/main" id="{516DC606-12DE-494F-AF1E-93839EDEFB02}"/>
                </a:ext>
              </a:extLst>
            </p:cNvPr>
            <p:cNvSpPr>
              <a:spLocks noChangeArrowheads="1"/>
            </p:cNvSpPr>
            <p:nvPr/>
          </p:nvSpPr>
          <p:spPr bwMode="auto">
            <a:xfrm>
              <a:off x="2928" y="2448"/>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4" name="Rectangle 31">
              <a:extLst>
                <a:ext uri="{FF2B5EF4-FFF2-40B4-BE49-F238E27FC236}">
                  <a16:creationId xmlns:a16="http://schemas.microsoft.com/office/drawing/2014/main" id="{CC17EBBC-6EC0-464C-9CB0-0E9B6F67FB52}"/>
                </a:ext>
              </a:extLst>
            </p:cNvPr>
            <p:cNvSpPr>
              <a:spLocks noChangeArrowheads="1"/>
            </p:cNvSpPr>
            <p:nvPr/>
          </p:nvSpPr>
          <p:spPr bwMode="auto">
            <a:xfrm>
              <a:off x="2208" y="2304"/>
              <a:ext cx="144" cy="912"/>
            </a:xfrm>
            <a:prstGeom prst="rect">
              <a:avLst/>
            </a:prstGeom>
            <a:solidFill>
              <a:srgbClr val="0066FF"/>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5" name="Line 32">
              <a:extLst>
                <a:ext uri="{FF2B5EF4-FFF2-40B4-BE49-F238E27FC236}">
                  <a16:creationId xmlns:a16="http://schemas.microsoft.com/office/drawing/2014/main" id="{C4C5413B-37C9-4D73-8066-E45F62303FD8}"/>
                </a:ext>
              </a:extLst>
            </p:cNvPr>
            <p:cNvSpPr>
              <a:spLocks noChangeShapeType="1"/>
            </p:cNvSpPr>
            <p:nvPr/>
          </p:nvSpPr>
          <p:spPr bwMode="auto">
            <a:xfrm>
              <a:off x="1776" y="3120"/>
              <a:ext cx="36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6" name="Rectangle 33">
              <a:extLst>
                <a:ext uri="{FF2B5EF4-FFF2-40B4-BE49-F238E27FC236}">
                  <a16:creationId xmlns:a16="http://schemas.microsoft.com/office/drawing/2014/main" id="{05E4D12F-FE59-482A-84AD-44A09DB18177}"/>
                </a:ext>
              </a:extLst>
            </p:cNvPr>
            <p:cNvSpPr>
              <a:spLocks noChangeArrowheads="1"/>
            </p:cNvSpPr>
            <p:nvPr/>
          </p:nvSpPr>
          <p:spPr bwMode="auto">
            <a:xfrm>
              <a:off x="3168" y="2976"/>
              <a:ext cx="144" cy="912"/>
            </a:xfrm>
            <a:prstGeom prst="rect">
              <a:avLst/>
            </a:prstGeom>
            <a:solidFill>
              <a:srgbClr val="66FF33"/>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7" name="Rectangle 34">
              <a:extLst>
                <a:ext uri="{FF2B5EF4-FFF2-40B4-BE49-F238E27FC236}">
                  <a16:creationId xmlns:a16="http://schemas.microsoft.com/office/drawing/2014/main" id="{80E868BA-A71F-4014-9A0D-802E073282A4}"/>
                </a:ext>
              </a:extLst>
            </p:cNvPr>
            <p:cNvSpPr>
              <a:spLocks noChangeArrowheads="1"/>
            </p:cNvSpPr>
            <p:nvPr/>
          </p:nvSpPr>
          <p:spPr bwMode="auto">
            <a:xfrm>
              <a:off x="2448" y="2880"/>
              <a:ext cx="144" cy="912"/>
            </a:xfrm>
            <a:prstGeom prst="rect">
              <a:avLst/>
            </a:prstGeom>
            <a:solidFill>
              <a:srgbClr val="66FF33"/>
            </a:solidFill>
            <a:ln w="9525">
              <a:solidFill>
                <a:srgbClr val="000000"/>
              </a:solidFill>
              <a:miter lim="800000"/>
              <a:headEnd/>
              <a:tailEnd/>
            </a:ln>
          </p:spPr>
          <p:txBody>
            <a:bodyPr/>
            <a:lstStyle>
              <a:lvl1pPr>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buClr>
                  <a:schemeClr val="accent1"/>
                </a:buClr>
                <a:buSzPct val="65000"/>
                <a:buFont typeface="Wingdings" panose="05000000000000000000" pitchFamily="2" charset="2"/>
                <a:buChar char="n"/>
              </a:pPr>
              <a:endParaRPr kumimoji="0" lang="en-US" altLang="en-US" sz="3000" b="0"/>
            </a:p>
          </p:txBody>
        </p:sp>
        <p:sp>
          <p:nvSpPr>
            <p:cNvPr id="35858" name="Text Box 35">
              <a:extLst>
                <a:ext uri="{FF2B5EF4-FFF2-40B4-BE49-F238E27FC236}">
                  <a16:creationId xmlns:a16="http://schemas.microsoft.com/office/drawing/2014/main" id="{291D0243-A9AD-4696-8069-9F5A1E9D5437}"/>
                </a:ext>
              </a:extLst>
            </p:cNvPr>
            <p:cNvSpPr txBox="1">
              <a:spLocks noChangeArrowheads="1"/>
            </p:cNvSpPr>
            <p:nvPr/>
          </p:nvSpPr>
          <p:spPr bwMode="auto">
            <a:xfrm>
              <a:off x="1872" y="3504"/>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spcBef>
                  <a:spcPct val="50000"/>
                </a:spcBef>
                <a:buClr>
                  <a:schemeClr val="accent1"/>
                </a:buClr>
                <a:buSzPct val="65000"/>
                <a:buFont typeface="Wingdings" panose="05000000000000000000" pitchFamily="2" charset="2"/>
                <a:buNone/>
              </a:pPr>
              <a:r>
                <a:rPr kumimoji="0" lang="en-US" altLang="en-US" sz="3200" b="0">
                  <a:solidFill>
                    <a:srgbClr val="3333CC"/>
                  </a:solidFill>
                </a:rPr>
                <a:t>_</a:t>
              </a:r>
            </a:p>
          </p:txBody>
        </p:sp>
        <p:sp>
          <p:nvSpPr>
            <p:cNvPr id="35859" name="Text Box 36">
              <a:extLst>
                <a:ext uri="{FF2B5EF4-FFF2-40B4-BE49-F238E27FC236}">
                  <a16:creationId xmlns:a16="http://schemas.microsoft.com/office/drawing/2014/main" id="{73B5C45F-E9AB-46A7-9C6B-C07C9AD535A6}"/>
                </a:ext>
              </a:extLst>
            </p:cNvPr>
            <p:cNvSpPr txBox="1">
              <a:spLocks noChangeArrowheads="1"/>
            </p:cNvSpPr>
            <p:nvPr/>
          </p:nvSpPr>
          <p:spPr bwMode="auto">
            <a:xfrm>
              <a:off x="1824" y="2208"/>
              <a:ext cx="4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kumimoji="1" sz="28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kumimoji="1" sz="2400" b="1">
                  <a:solidFill>
                    <a:schemeClr val="tx1"/>
                  </a:solidFill>
                  <a:latin typeface="Arial" panose="020B0604020202020204" pitchFamily="34" charset="0"/>
                </a:defRPr>
              </a:lvl2pPr>
              <a:lvl3pPr marL="1143000" indent="-228600">
                <a:spcBef>
                  <a:spcPct val="20000"/>
                </a:spcBef>
                <a:buClr>
                  <a:schemeClr val="accent2"/>
                </a:buClr>
                <a:buChar char="•"/>
                <a:defRPr kumimoji="1" sz="2000" b="1">
                  <a:solidFill>
                    <a:schemeClr val="tx1"/>
                  </a:solidFill>
                  <a:latin typeface="Arial" panose="020B0604020202020204" pitchFamily="34" charset="0"/>
                </a:defRPr>
              </a:lvl3pPr>
              <a:lvl4pPr marL="1600200" indent="-228600">
                <a:spcBef>
                  <a:spcPct val="20000"/>
                </a:spcBef>
                <a:buChar char="–"/>
                <a:defRPr kumimoji="1" b="1">
                  <a:solidFill>
                    <a:schemeClr val="tx1"/>
                  </a:solidFill>
                  <a:latin typeface="Arial" panose="020B0604020202020204" pitchFamily="34" charset="0"/>
                </a:defRPr>
              </a:lvl4pPr>
              <a:lvl5pPr marL="2057400" indent="-228600">
                <a:spcBef>
                  <a:spcPct val="20000"/>
                </a:spcBef>
                <a:buClr>
                  <a:schemeClr val="accent2"/>
                </a:buClr>
                <a:buChar char="•"/>
                <a:defRPr kumimoji="1"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b="1">
                  <a:solidFill>
                    <a:schemeClr val="tx1"/>
                  </a:solidFill>
                  <a:latin typeface="Arial" panose="020B0604020202020204" pitchFamily="34" charset="0"/>
                </a:defRPr>
              </a:lvl9pPr>
            </a:lstStyle>
            <a:p>
              <a:pPr eaLnBrk="1" hangingPunct="1">
                <a:spcBef>
                  <a:spcPct val="50000"/>
                </a:spcBef>
                <a:buClr>
                  <a:schemeClr val="accent1"/>
                </a:buClr>
                <a:buSzPct val="65000"/>
                <a:buFont typeface="Wingdings" panose="05000000000000000000" pitchFamily="2" charset="2"/>
                <a:buNone/>
              </a:pPr>
              <a:r>
                <a:rPr kumimoji="0" lang="en-US" altLang="en-US" sz="4000" b="0">
                  <a:solidFill>
                    <a:srgbClr val="3333CC"/>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5F8C5-E2BD-40E7-BFA4-CA55AC114EE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en-US" sz="2600" kern="1200">
                <a:solidFill>
                  <a:srgbClr val="FFFFFF"/>
                </a:solidFill>
                <a:latin typeface="+mj-lt"/>
                <a:ea typeface="+mj-ea"/>
                <a:cs typeface="+mj-cs"/>
              </a:rPr>
              <a:t>Aspect-based opinion summary</a:t>
            </a:r>
            <a:endParaRPr lang="en-US" sz="2600" kern="1200">
              <a:solidFill>
                <a:srgbClr val="FFFFFF"/>
              </a:solidFill>
              <a:latin typeface="+mj-lt"/>
              <a:ea typeface="+mj-ea"/>
              <a:cs typeface="+mj-cs"/>
            </a:endParaRPr>
          </a:p>
        </p:txBody>
      </p:sp>
      <p:pic>
        <p:nvPicPr>
          <p:cNvPr id="4" name="Picture 2">
            <a:extLst>
              <a:ext uri="{FF2B5EF4-FFF2-40B4-BE49-F238E27FC236}">
                <a16:creationId xmlns:a16="http://schemas.microsoft.com/office/drawing/2014/main" id="{7C7451A4-4BCB-4F0D-B582-08760A8E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8845" y="961812"/>
            <a:ext cx="7007709" cy="49309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137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C71A-EB5B-419E-B669-85C6FEF99F36}"/>
              </a:ext>
            </a:extLst>
          </p:cNvPr>
          <p:cNvSpPr>
            <a:spLocks noGrp="1"/>
          </p:cNvSpPr>
          <p:nvPr>
            <p:ph type="title"/>
          </p:nvPr>
        </p:nvSpPr>
        <p:spPr/>
        <p:txBody>
          <a:bodyPr/>
          <a:lstStyle/>
          <a:p>
            <a:r>
              <a:rPr lang="en-US" altLang="en-US" dirty="0"/>
              <a:t>Sentiment Analysis is Challenging!</a:t>
            </a:r>
            <a:endParaRPr lang="en-US" dirty="0"/>
          </a:p>
        </p:txBody>
      </p:sp>
      <p:sp>
        <p:nvSpPr>
          <p:cNvPr id="3" name="Content Placeholder 2">
            <a:extLst>
              <a:ext uri="{FF2B5EF4-FFF2-40B4-BE49-F238E27FC236}">
                <a16:creationId xmlns:a16="http://schemas.microsoft.com/office/drawing/2014/main" id="{AA86E466-E9B5-4735-8663-425924BA1D96}"/>
              </a:ext>
            </a:extLst>
          </p:cNvPr>
          <p:cNvSpPr>
            <a:spLocks noGrp="1"/>
          </p:cNvSpPr>
          <p:nvPr>
            <p:ph idx="1"/>
          </p:nvPr>
        </p:nvSpPr>
        <p:spPr/>
        <p:txBody>
          <a:bodyPr/>
          <a:lstStyle/>
          <a:p>
            <a:r>
              <a:rPr lang="en-US" altLang="en-US" dirty="0"/>
              <a:t>“</a:t>
            </a:r>
            <a:r>
              <a:rPr lang="en-US" altLang="en-US" i="1" dirty="0"/>
              <a:t>This past Saturday, I bought a </a:t>
            </a:r>
            <a:r>
              <a:rPr lang="en-US" altLang="en-US" i="1" dirty="0">
                <a:solidFill>
                  <a:srgbClr val="3333FF"/>
                </a:solidFill>
              </a:rPr>
              <a:t>Nokia</a:t>
            </a:r>
            <a:r>
              <a:rPr lang="en-US" altLang="en-US" i="1" dirty="0"/>
              <a:t> phone and my girlfriend bought a </a:t>
            </a:r>
            <a:r>
              <a:rPr lang="en-US" altLang="en-US" i="1" dirty="0">
                <a:solidFill>
                  <a:srgbClr val="3333FF"/>
                </a:solidFill>
              </a:rPr>
              <a:t>Motorola</a:t>
            </a:r>
            <a:r>
              <a:rPr lang="en-US" altLang="en-US" i="1" dirty="0"/>
              <a:t> phone with </a:t>
            </a:r>
            <a:r>
              <a:rPr lang="en-US" altLang="en-US" i="1" dirty="0">
                <a:solidFill>
                  <a:srgbClr val="3333FF"/>
                </a:solidFill>
              </a:rPr>
              <a:t>Bluetooth</a:t>
            </a:r>
            <a:r>
              <a:rPr lang="en-US" altLang="en-US" i="1" dirty="0"/>
              <a:t>. We called each other when we got home. </a:t>
            </a:r>
            <a:r>
              <a:rPr lang="en-US" altLang="en-US" i="1" dirty="0">
                <a:solidFill>
                  <a:srgbClr val="FF0000"/>
                </a:solidFill>
              </a:rPr>
              <a:t>The </a:t>
            </a:r>
            <a:r>
              <a:rPr lang="en-US" altLang="en-US" i="1" dirty="0">
                <a:solidFill>
                  <a:srgbClr val="7030A0"/>
                </a:solidFill>
              </a:rPr>
              <a:t>voice</a:t>
            </a:r>
            <a:r>
              <a:rPr lang="en-US" altLang="en-US" i="1" dirty="0">
                <a:solidFill>
                  <a:srgbClr val="FF0000"/>
                </a:solidFill>
              </a:rPr>
              <a:t> on my phone was not so clear, worse than my previous phone</a:t>
            </a:r>
            <a:r>
              <a:rPr lang="en-US" altLang="en-US" i="1" dirty="0"/>
              <a:t>. </a:t>
            </a:r>
            <a:r>
              <a:rPr lang="en-US" altLang="en-US" i="1" dirty="0">
                <a:solidFill>
                  <a:srgbClr val="FFC000"/>
                </a:solidFill>
              </a:rPr>
              <a:t>The battery life was long</a:t>
            </a:r>
            <a:r>
              <a:rPr lang="en-US" altLang="en-US" i="1" dirty="0"/>
              <a:t>. </a:t>
            </a:r>
            <a:r>
              <a:rPr lang="en-US" altLang="en-US" i="1" dirty="0">
                <a:solidFill>
                  <a:srgbClr val="00B050"/>
                </a:solidFill>
              </a:rPr>
              <a:t>My girlfriend was quite happy with her phone</a:t>
            </a:r>
            <a:r>
              <a:rPr lang="en-US" altLang="en-US" i="1" dirty="0"/>
              <a:t>. </a:t>
            </a:r>
            <a:r>
              <a:rPr lang="en-US" altLang="en-US" i="1" dirty="0">
                <a:solidFill>
                  <a:srgbClr val="0070C0"/>
                </a:solidFill>
              </a:rPr>
              <a:t>I wanted a phone with good </a:t>
            </a:r>
            <a:r>
              <a:rPr lang="en-US" altLang="en-US" i="1" dirty="0">
                <a:solidFill>
                  <a:srgbClr val="7030A0"/>
                </a:solidFill>
              </a:rPr>
              <a:t>sound quality</a:t>
            </a:r>
            <a:r>
              <a:rPr lang="en-US" altLang="en-US" i="1" dirty="0">
                <a:solidFill>
                  <a:srgbClr val="0070C0"/>
                </a:solidFill>
              </a:rPr>
              <a:t>.</a:t>
            </a:r>
            <a:r>
              <a:rPr lang="en-US" altLang="en-US" i="1" dirty="0"/>
              <a:t> </a:t>
            </a:r>
            <a:r>
              <a:rPr lang="en-US" altLang="en-US" i="1" dirty="0">
                <a:solidFill>
                  <a:srgbClr val="00B0F0"/>
                </a:solidFill>
              </a:rPr>
              <a:t>So my purchase was a real disappointment</a:t>
            </a:r>
            <a:r>
              <a:rPr lang="en-US" altLang="en-US" i="1" dirty="0"/>
              <a:t>. I returned the phone yesterday</a:t>
            </a:r>
            <a:r>
              <a:rPr lang="en-US" altLang="en-US" dirty="0"/>
              <a:t>.”</a:t>
            </a:r>
          </a:p>
          <a:p>
            <a:pPr marL="0" indent="0">
              <a:buNone/>
            </a:pPr>
            <a:endParaRPr lang="en-US" dirty="0"/>
          </a:p>
        </p:txBody>
      </p:sp>
    </p:spTree>
    <p:extLst>
      <p:ext uri="{BB962C8B-B14F-4D97-AF65-F5344CB8AC3E}">
        <p14:creationId xmlns:p14="http://schemas.microsoft.com/office/powerpoint/2010/main" val="42724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362146" cy="441721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262295-7BAF-4DD9-B032-3F1C6C45DF57}"/>
              </a:ext>
            </a:extLst>
          </p:cNvPr>
          <p:cNvSpPr>
            <a:spLocks noGrp="1"/>
          </p:cNvSpPr>
          <p:nvPr>
            <p:ph type="title"/>
          </p:nvPr>
        </p:nvSpPr>
        <p:spPr>
          <a:xfrm>
            <a:off x="774701" y="761999"/>
            <a:ext cx="2771672" cy="3810001"/>
          </a:xfrm>
        </p:spPr>
        <p:txBody>
          <a:bodyPr>
            <a:normAutofit/>
          </a:bodyPr>
          <a:lstStyle/>
          <a:p>
            <a:r>
              <a:rPr lang="en-US" sz="4200">
                <a:solidFill>
                  <a:srgbClr val="FFFFFF"/>
                </a:solidFill>
              </a:rPr>
              <a:t>Positive or Negative Opinions</a:t>
            </a: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8091" y="445459"/>
            <a:ext cx="5050356"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FEE433-2394-4108-A026-27C0B02A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8864" y="448056"/>
            <a:ext cx="2514600" cy="1371600"/>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C5A0ACF5-0DF4-4C7E-9FE2-427405D12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8864" y="1975104"/>
            <a:ext cx="2514600" cy="1371600"/>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6C6DD569-B9FB-4700-A850-80EDA6A64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8864" y="3502152"/>
            <a:ext cx="2514600" cy="1371600"/>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5029200"/>
            <a:ext cx="3362146" cy="137160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Content Placeholder 2">
            <a:extLst>
              <a:ext uri="{FF2B5EF4-FFF2-40B4-BE49-F238E27FC236}">
                <a16:creationId xmlns:a16="http://schemas.microsoft.com/office/drawing/2014/main" id="{19DAB195-19C1-4C0C-86EC-84A2E9B568D6}"/>
              </a:ext>
            </a:extLst>
          </p:cNvPr>
          <p:cNvSpPr>
            <a:spLocks noGrp="1"/>
          </p:cNvSpPr>
          <p:nvPr>
            <p:ph idx="1"/>
          </p:nvPr>
        </p:nvSpPr>
        <p:spPr>
          <a:xfrm>
            <a:off x="4276863" y="805294"/>
            <a:ext cx="4507992" cy="5237503"/>
          </a:xfrm>
        </p:spPr>
        <p:txBody>
          <a:bodyPr anchor="ctr">
            <a:normAutofit/>
          </a:bodyPr>
          <a:lstStyle/>
          <a:p>
            <a:pPr marL="0" indent="0">
              <a:buNone/>
            </a:pPr>
            <a:r>
              <a:rPr lang="en-US" sz="2400" dirty="0"/>
              <a:t>• unbelievably disappointing </a:t>
            </a:r>
          </a:p>
          <a:p>
            <a:pPr marL="0" indent="0">
              <a:buNone/>
            </a:pPr>
            <a:endParaRPr lang="en-US" sz="2400" dirty="0"/>
          </a:p>
          <a:p>
            <a:pPr marL="0" indent="0">
              <a:buNone/>
            </a:pPr>
            <a:r>
              <a:rPr lang="en-US" sz="2400" dirty="0"/>
              <a:t>• Full of zany characters and richly applied satire, and some great plot twists </a:t>
            </a:r>
          </a:p>
          <a:p>
            <a:pPr marL="0" indent="0">
              <a:buNone/>
            </a:pPr>
            <a:endParaRPr lang="en-US" sz="2400" dirty="0"/>
          </a:p>
          <a:p>
            <a:pPr marL="0" indent="0">
              <a:buNone/>
            </a:pPr>
            <a:r>
              <a:rPr lang="en-US" sz="2400" dirty="0"/>
              <a:t>• this is the greatest screwball comedy ever filmed </a:t>
            </a:r>
          </a:p>
          <a:p>
            <a:pPr marL="0" indent="0">
              <a:buNone/>
            </a:pPr>
            <a:endParaRPr lang="en-US" sz="2400" dirty="0"/>
          </a:p>
          <a:p>
            <a:pPr marL="0" indent="0">
              <a:buNone/>
            </a:pPr>
            <a:r>
              <a:rPr lang="en-US" sz="2400" dirty="0"/>
              <a:t>• It was pathetic</a:t>
            </a:r>
          </a:p>
        </p:txBody>
      </p:sp>
      <p:pic>
        <p:nvPicPr>
          <p:cNvPr id="5" name="Graphic 4" descr="Thumbs up sign">
            <a:extLst>
              <a:ext uri="{FF2B5EF4-FFF2-40B4-BE49-F238E27FC236}">
                <a16:creationId xmlns:a16="http://schemas.microsoft.com/office/drawing/2014/main" id="{FF0891D2-3ED2-435C-AFFC-3F0B3A148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48195" y="3502152"/>
            <a:ext cx="1136019" cy="1136019"/>
          </a:xfrm>
          <a:prstGeom prst="rect">
            <a:avLst/>
          </a:prstGeom>
        </p:spPr>
      </p:pic>
      <p:pic>
        <p:nvPicPr>
          <p:cNvPr id="6" name="Graphic 5" descr="Thumbs up sign">
            <a:extLst>
              <a:ext uri="{FF2B5EF4-FFF2-40B4-BE49-F238E27FC236}">
                <a16:creationId xmlns:a16="http://schemas.microsoft.com/office/drawing/2014/main" id="{59A55704-2620-450E-9351-085DFEAF4B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8154" y="2090817"/>
            <a:ext cx="1136019" cy="1136019"/>
          </a:xfrm>
          <a:prstGeom prst="rect">
            <a:avLst/>
          </a:prstGeom>
        </p:spPr>
      </p:pic>
      <p:pic>
        <p:nvPicPr>
          <p:cNvPr id="7" name="Graphic 6" descr="Thumbs up sign">
            <a:extLst>
              <a:ext uri="{FF2B5EF4-FFF2-40B4-BE49-F238E27FC236}">
                <a16:creationId xmlns:a16="http://schemas.microsoft.com/office/drawing/2014/main" id="{5E80F318-90E5-401D-AD3D-14ADE4F95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9642726" y="683637"/>
            <a:ext cx="1136019" cy="1136019"/>
          </a:xfrm>
          <a:prstGeom prst="rect">
            <a:avLst/>
          </a:prstGeom>
        </p:spPr>
      </p:pic>
      <p:sp>
        <p:nvSpPr>
          <p:cNvPr id="25" name="Rectangle 24">
            <a:extLst>
              <a:ext uri="{FF2B5EF4-FFF2-40B4-BE49-F238E27FC236}">
                <a16:creationId xmlns:a16="http://schemas.microsoft.com/office/drawing/2014/main" id="{0C6CBAFB-7CEE-4ECF-BBF5-8A7C35953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8864" y="5029200"/>
            <a:ext cx="2514600" cy="1371600"/>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Graphic 7" descr="Thumbs up sign">
            <a:extLst>
              <a:ext uri="{FF2B5EF4-FFF2-40B4-BE49-F238E27FC236}">
                <a16:creationId xmlns:a16="http://schemas.microsoft.com/office/drawing/2014/main" id="{9D8BF7DD-472D-4961-8C66-F064E9D8D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9888154" y="5143454"/>
            <a:ext cx="1136019" cy="1136019"/>
          </a:xfrm>
          <a:prstGeom prst="rect">
            <a:avLst/>
          </a:prstGeom>
        </p:spPr>
      </p:pic>
    </p:spTree>
    <p:extLst>
      <p:ext uri="{BB962C8B-B14F-4D97-AF65-F5344CB8AC3E}">
        <p14:creationId xmlns:p14="http://schemas.microsoft.com/office/powerpoint/2010/main" val="904612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FB1CF9-0771-4BAB-96C0-C2D6D06297F9}"/>
              </a:ext>
            </a:extLst>
          </p:cNvPr>
          <p:cNvSpPr>
            <a:spLocks noGrp="1"/>
          </p:cNvSpPr>
          <p:nvPr>
            <p:ph type="title"/>
          </p:nvPr>
        </p:nvSpPr>
        <p:spPr>
          <a:xfrm>
            <a:off x="863029" y="1012004"/>
            <a:ext cx="3416158" cy="4795408"/>
          </a:xfrm>
        </p:spPr>
        <p:txBody>
          <a:bodyPr>
            <a:normAutofit/>
          </a:bodyPr>
          <a:lstStyle/>
          <a:p>
            <a:r>
              <a:rPr lang="en-US">
                <a:solidFill>
                  <a:srgbClr val="FFFFFF"/>
                </a:solidFill>
              </a:rPr>
              <a:t>Sentiment Analysis requires </a:t>
            </a:r>
            <a:r>
              <a:rPr lang="en-US" altLang="en-US">
                <a:solidFill>
                  <a:srgbClr val="FFFFFF"/>
                </a:solidFill>
              </a:rPr>
              <a:t>solving several IE problems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8F287304-B9A7-4E94-817C-D624E98DC1C8}"/>
              </a:ext>
            </a:extLst>
          </p:cNvPr>
          <p:cNvGraphicFramePr>
            <a:graphicFrameLocks noGrp="1"/>
          </p:cNvGraphicFramePr>
          <p:nvPr>
            <p:ph idx="1"/>
            <p:extLst>
              <p:ext uri="{D42A27DB-BD31-4B8C-83A1-F6EECF244321}">
                <p14:modId xmlns:p14="http://schemas.microsoft.com/office/powerpoint/2010/main" val="1579955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41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7F613D-D76D-441D-8082-EBA956C4D39D}"/>
              </a:ext>
            </a:extLst>
          </p:cNvPr>
          <p:cNvSpPr>
            <a:spLocks noGrp="1"/>
          </p:cNvSpPr>
          <p:nvPr>
            <p:ph type="title"/>
          </p:nvPr>
        </p:nvSpPr>
        <p:spPr>
          <a:xfrm>
            <a:off x="804671" y="640263"/>
            <a:ext cx="3284331" cy="5254510"/>
          </a:xfrm>
        </p:spPr>
        <p:txBody>
          <a:bodyPr>
            <a:normAutofit/>
          </a:bodyPr>
          <a:lstStyle/>
          <a:p>
            <a:r>
              <a:rPr lang="en-US"/>
              <a:t>Easier and harder problems</a:t>
            </a:r>
            <a:endParaRPr lang="en-US" dirty="0"/>
          </a:p>
        </p:txBody>
      </p:sp>
      <p:sp>
        <p:nvSpPr>
          <p:cNvPr id="14" name="Content Placeholder 2">
            <a:extLst>
              <a:ext uri="{FF2B5EF4-FFF2-40B4-BE49-F238E27FC236}">
                <a16:creationId xmlns:a16="http://schemas.microsoft.com/office/drawing/2014/main" id="{6AD44C91-4555-45FC-BE11-44FF2E7E4165}"/>
              </a:ext>
            </a:extLst>
          </p:cNvPr>
          <p:cNvSpPr>
            <a:spLocks noGrp="1"/>
          </p:cNvSpPr>
          <p:nvPr>
            <p:ph idx="1"/>
          </p:nvPr>
        </p:nvSpPr>
        <p:spPr>
          <a:xfrm>
            <a:off x="5358384" y="640263"/>
            <a:ext cx="6028944" cy="5254510"/>
          </a:xfrm>
        </p:spPr>
        <p:txBody>
          <a:bodyPr anchor="ctr">
            <a:normAutofit/>
          </a:bodyPr>
          <a:lstStyle/>
          <a:p>
            <a:pPr>
              <a:defRPr/>
            </a:pPr>
            <a:r>
              <a:rPr lang="en-US" sz="2200" dirty="0">
                <a:solidFill>
                  <a:schemeClr val="bg1"/>
                </a:solidFill>
              </a:rPr>
              <a:t>Tweets from Twitter are probably the easiest</a:t>
            </a:r>
          </a:p>
          <a:p>
            <a:pPr lvl="1">
              <a:defRPr/>
            </a:pPr>
            <a:r>
              <a:rPr lang="en-US" sz="2200" dirty="0">
                <a:solidFill>
                  <a:schemeClr val="bg1"/>
                </a:solidFill>
              </a:rPr>
              <a:t>short and thus usually straight to the point</a:t>
            </a:r>
          </a:p>
          <a:p>
            <a:pPr>
              <a:defRPr/>
            </a:pPr>
            <a:r>
              <a:rPr lang="en-US" sz="2200" dirty="0">
                <a:solidFill>
                  <a:schemeClr val="bg1"/>
                </a:solidFill>
              </a:rPr>
              <a:t>Reviews are next</a:t>
            </a:r>
          </a:p>
          <a:p>
            <a:pPr lvl="1">
              <a:defRPr/>
            </a:pPr>
            <a:r>
              <a:rPr lang="en-US" sz="2200" dirty="0">
                <a:solidFill>
                  <a:schemeClr val="bg1"/>
                </a:solidFill>
              </a:rPr>
              <a:t>entities are given (almost) and there is little noise</a:t>
            </a:r>
          </a:p>
          <a:p>
            <a:pPr>
              <a:defRPr/>
            </a:pPr>
            <a:r>
              <a:rPr lang="en-US" sz="2200" dirty="0">
                <a:solidFill>
                  <a:schemeClr val="bg1"/>
                </a:solidFill>
              </a:rPr>
              <a:t>Discussions, comments, and blogs are hard.</a:t>
            </a:r>
          </a:p>
          <a:p>
            <a:pPr lvl="1">
              <a:defRPr/>
            </a:pPr>
            <a:r>
              <a:rPr lang="fr-FR" sz="2200" dirty="0">
                <a:solidFill>
                  <a:schemeClr val="bg1"/>
                </a:solidFill>
              </a:rPr>
              <a:t>Multiple </a:t>
            </a:r>
            <a:r>
              <a:rPr lang="fr-FR" sz="2200" dirty="0" err="1">
                <a:solidFill>
                  <a:schemeClr val="bg1"/>
                </a:solidFill>
              </a:rPr>
              <a:t>entities</a:t>
            </a:r>
            <a:r>
              <a:rPr lang="fr-FR" sz="2200" dirty="0">
                <a:solidFill>
                  <a:schemeClr val="bg1"/>
                </a:solidFill>
              </a:rPr>
              <a:t>, comparaisons, </a:t>
            </a:r>
            <a:r>
              <a:rPr lang="fr-FR" sz="2200" dirty="0" err="1">
                <a:solidFill>
                  <a:schemeClr val="bg1"/>
                </a:solidFill>
              </a:rPr>
              <a:t>noisy</a:t>
            </a:r>
            <a:r>
              <a:rPr lang="fr-FR" sz="2200" dirty="0">
                <a:solidFill>
                  <a:schemeClr val="bg1"/>
                </a:solidFill>
              </a:rPr>
              <a:t>, </a:t>
            </a:r>
            <a:r>
              <a:rPr lang="fr-FR" sz="2200" dirty="0" err="1">
                <a:solidFill>
                  <a:schemeClr val="bg1"/>
                </a:solidFill>
              </a:rPr>
              <a:t>sarcasm</a:t>
            </a:r>
            <a:r>
              <a:rPr lang="fr-FR" sz="2200" dirty="0">
                <a:solidFill>
                  <a:schemeClr val="bg1"/>
                </a:solidFill>
              </a:rPr>
              <a:t>, </a:t>
            </a:r>
            <a:r>
              <a:rPr lang="fr-FR" sz="2200" dirty="0" err="1">
                <a:solidFill>
                  <a:schemeClr val="bg1"/>
                </a:solidFill>
              </a:rPr>
              <a:t>etc</a:t>
            </a:r>
            <a:endParaRPr lang="fr-FR" sz="2200" dirty="0">
              <a:solidFill>
                <a:schemeClr val="bg1"/>
              </a:solidFill>
            </a:endParaRPr>
          </a:p>
          <a:p>
            <a:pPr>
              <a:defRPr/>
            </a:pPr>
            <a:r>
              <a:rPr lang="en-US" sz="2200" dirty="0">
                <a:solidFill>
                  <a:schemeClr val="bg1"/>
                </a:solidFill>
              </a:rPr>
              <a:t>Extracting entities and aspects, and determining sentiments/opinions about them are hard.</a:t>
            </a:r>
          </a:p>
          <a:p>
            <a:pPr>
              <a:defRPr/>
            </a:pPr>
            <a:r>
              <a:rPr lang="en-US" sz="2200" dirty="0">
                <a:solidFill>
                  <a:schemeClr val="bg1"/>
                </a:solidFill>
              </a:rPr>
              <a:t>Combining them is harder.</a:t>
            </a:r>
          </a:p>
          <a:p>
            <a:pPr marL="0" indent="0">
              <a:buNone/>
            </a:pPr>
            <a:endParaRPr lang="en-US" sz="2200" dirty="0">
              <a:solidFill>
                <a:schemeClr val="bg1"/>
              </a:solidFill>
            </a:endParaRPr>
          </a:p>
        </p:txBody>
      </p:sp>
    </p:spTree>
    <p:extLst>
      <p:ext uri="{BB962C8B-B14F-4D97-AF65-F5344CB8AC3E}">
        <p14:creationId xmlns:p14="http://schemas.microsoft.com/office/powerpoint/2010/main" val="241005484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AA2311-9017-4BE3-91E2-6C60DBECD8D4}"/>
              </a:ext>
            </a:extLst>
          </p:cNvPr>
          <p:cNvSpPr>
            <a:spLocks noGrp="1"/>
          </p:cNvSpPr>
          <p:nvPr>
            <p:ph type="title"/>
          </p:nvPr>
        </p:nvSpPr>
        <p:spPr>
          <a:xfrm>
            <a:off x="804671" y="640263"/>
            <a:ext cx="3284331" cy="5254510"/>
          </a:xfrm>
        </p:spPr>
        <p:txBody>
          <a:bodyP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694F90DB-48FF-4E00-9D7A-05B85452682A}"/>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hlinkClick r:id="rId2"/>
              </a:rPr>
              <a:t>https://web.stanford.edu/class/cs124/lec/sentiment.pdf</a:t>
            </a:r>
            <a:endParaRPr lang="en-US" sz="2200" dirty="0">
              <a:solidFill>
                <a:schemeClr val="bg1"/>
              </a:solidFill>
            </a:endParaRPr>
          </a:p>
          <a:p>
            <a:r>
              <a:rPr lang="en-US" sz="2200" dirty="0">
                <a:solidFill>
                  <a:schemeClr val="bg1"/>
                </a:solidFill>
                <a:hlinkClick r:id="rId3"/>
              </a:rPr>
              <a:t>https://www.slideserve.com/chaney/opinion-mining-and-sentiment-analysis</a:t>
            </a:r>
            <a:endParaRPr lang="en-US" sz="2200" dirty="0">
              <a:solidFill>
                <a:schemeClr val="bg1"/>
              </a:solidFill>
            </a:endParaRPr>
          </a:p>
          <a:p>
            <a:r>
              <a:rPr lang="en-US" sz="2200" dirty="0">
                <a:solidFill>
                  <a:schemeClr val="bg1"/>
                </a:solidFill>
                <a:hlinkClick r:id="rId4"/>
              </a:rPr>
              <a:t>http://ijcai13.org/files/tutorial_slides/tf4.pdf</a:t>
            </a:r>
            <a:endParaRPr lang="en-US" sz="2200" dirty="0">
              <a:solidFill>
                <a:schemeClr val="bg1"/>
              </a:solidFill>
            </a:endParaRPr>
          </a:p>
        </p:txBody>
      </p:sp>
    </p:spTree>
    <p:extLst>
      <p:ext uri="{BB962C8B-B14F-4D97-AF65-F5344CB8AC3E}">
        <p14:creationId xmlns:p14="http://schemas.microsoft.com/office/powerpoint/2010/main" val="13922185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8D3C1482-7123-4378-ADD1-1746805B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2622D4-0564-42E8-9D19-089AE03F8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ED92AE2-C0D6-4BC8-BA74-B109985CDC9B}"/>
              </a:ext>
            </a:extLst>
          </p:cNvPr>
          <p:cNvSpPr>
            <a:spLocks noGrp="1"/>
          </p:cNvSpPr>
          <p:nvPr>
            <p:ph type="title"/>
          </p:nvPr>
        </p:nvSpPr>
        <p:spPr>
          <a:xfrm>
            <a:off x="943277" y="4889182"/>
            <a:ext cx="10444758" cy="1325880"/>
          </a:xfrm>
        </p:spPr>
        <p:txBody>
          <a:bodyPr>
            <a:normAutofit/>
          </a:bodyPr>
          <a:lstStyle/>
          <a:p>
            <a:r>
              <a:rPr lang="en-US">
                <a:solidFill>
                  <a:schemeClr val="bg1"/>
                </a:solidFill>
              </a:rPr>
              <a:t>Sentiment analysis has many other names</a:t>
            </a:r>
          </a:p>
        </p:txBody>
      </p:sp>
      <p:cxnSp>
        <p:nvCxnSpPr>
          <p:cNvPr id="22" name="Straight Connector 2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094922"/>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8C353A92-0496-49E8-A95B-040A128FC477}"/>
              </a:ext>
            </a:extLst>
          </p:cNvPr>
          <p:cNvGraphicFramePr>
            <a:graphicFrameLocks noGrp="1"/>
          </p:cNvGraphicFramePr>
          <p:nvPr>
            <p:ph idx="1"/>
            <p:extLst>
              <p:ext uri="{D42A27DB-BD31-4B8C-83A1-F6EECF244321}">
                <p14:modId xmlns:p14="http://schemas.microsoft.com/office/powerpoint/2010/main" val="512456427"/>
              </p:ext>
            </p:extLst>
          </p:nvPr>
        </p:nvGraphicFramePr>
        <p:xfrm>
          <a:off x="943277" y="384312"/>
          <a:ext cx="10444758" cy="377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5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74A1B-155B-44A3-BF52-5BF3A43F41C4}"/>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Intro</a:t>
            </a:r>
          </a:p>
        </p:txBody>
      </p:sp>
      <p:graphicFrame>
        <p:nvGraphicFramePr>
          <p:cNvPr id="5" name="Content Placeholder 2">
            <a:extLst>
              <a:ext uri="{FF2B5EF4-FFF2-40B4-BE49-F238E27FC236}">
                <a16:creationId xmlns:a16="http://schemas.microsoft.com/office/drawing/2014/main" id="{770E7B0F-5B21-438D-951F-F20241E6D83D}"/>
              </a:ext>
            </a:extLst>
          </p:cNvPr>
          <p:cNvGraphicFramePr>
            <a:graphicFrameLocks noGrp="1"/>
          </p:cNvGraphicFramePr>
          <p:nvPr>
            <p:ph idx="1"/>
            <p:extLst>
              <p:ext uri="{D42A27DB-BD31-4B8C-83A1-F6EECF244321}">
                <p14:modId xmlns:p14="http://schemas.microsoft.com/office/powerpoint/2010/main" val="171392980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15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721DB3-887B-4B88-93C4-1DEBBF4CC5D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Importance</a:t>
            </a:r>
          </a:p>
        </p:txBody>
      </p:sp>
      <p:graphicFrame>
        <p:nvGraphicFramePr>
          <p:cNvPr id="5" name="Content Placeholder 2">
            <a:extLst>
              <a:ext uri="{FF2B5EF4-FFF2-40B4-BE49-F238E27FC236}">
                <a16:creationId xmlns:a16="http://schemas.microsoft.com/office/drawing/2014/main" id="{2D1183AD-BF46-495D-9B04-240FFAC7D307}"/>
              </a:ext>
            </a:extLst>
          </p:cNvPr>
          <p:cNvGraphicFramePr>
            <a:graphicFrameLocks noGrp="1"/>
          </p:cNvGraphicFramePr>
          <p:nvPr>
            <p:ph idx="1"/>
            <p:extLst>
              <p:ext uri="{D42A27DB-BD31-4B8C-83A1-F6EECF244321}">
                <p14:modId xmlns:p14="http://schemas.microsoft.com/office/powerpoint/2010/main" val="9169201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62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6EEEBB-3FE5-44E6-AA3F-2479B031F58C}"/>
              </a:ext>
            </a:extLst>
          </p:cNvPr>
          <p:cNvSpPr>
            <a:spLocks noGrp="1"/>
          </p:cNvSpPr>
          <p:nvPr>
            <p:ph type="title"/>
          </p:nvPr>
        </p:nvSpPr>
        <p:spPr>
          <a:xfrm>
            <a:off x="762000" y="559678"/>
            <a:ext cx="3567915" cy="4952492"/>
          </a:xfrm>
        </p:spPr>
        <p:txBody>
          <a:bodyPr>
            <a:normAutofit/>
          </a:bodyPr>
          <a:lstStyle/>
          <a:p>
            <a:r>
              <a:rPr lang="en-US">
                <a:solidFill>
                  <a:schemeClr val="bg1"/>
                </a:solidFill>
              </a:rPr>
              <a:t>Why sentiment analysis?</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5DA5F8E-3448-4887-8C84-33576FA7F5ED}"/>
              </a:ext>
            </a:extLst>
          </p:cNvPr>
          <p:cNvGraphicFramePr>
            <a:graphicFrameLocks noGrp="1"/>
          </p:cNvGraphicFramePr>
          <p:nvPr>
            <p:ph idx="1"/>
            <p:extLst>
              <p:ext uri="{D42A27DB-BD31-4B8C-83A1-F6EECF244321}">
                <p14:modId xmlns:p14="http://schemas.microsoft.com/office/powerpoint/2010/main" val="171959936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34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F835B0-CB00-44DF-9F46-7F4E51FD73CF}"/>
              </a:ext>
            </a:extLst>
          </p:cNvPr>
          <p:cNvSpPr>
            <a:spLocks noGrp="1"/>
          </p:cNvSpPr>
          <p:nvPr>
            <p:ph type="title"/>
          </p:nvPr>
        </p:nvSpPr>
        <p:spPr>
          <a:xfrm>
            <a:off x="762000" y="559678"/>
            <a:ext cx="3567915" cy="4952492"/>
          </a:xfrm>
        </p:spPr>
        <p:txBody>
          <a:bodyPr>
            <a:normAutofit/>
          </a:bodyPr>
          <a:lstStyle/>
          <a:p>
            <a:r>
              <a:rPr lang="en-US">
                <a:solidFill>
                  <a:schemeClr val="bg1"/>
                </a:solidFill>
              </a:rPr>
              <a:t>Applications of Sentiment Analysis </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DF70A8EC-C2FE-45AB-9904-796954F32F2D}"/>
              </a:ext>
            </a:extLst>
          </p:cNvPr>
          <p:cNvGraphicFramePr>
            <a:graphicFrameLocks noGrp="1"/>
          </p:cNvGraphicFramePr>
          <p:nvPr>
            <p:ph idx="1"/>
            <p:extLst>
              <p:ext uri="{D42A27DB-BD31-4B8C-83A1-F6EECF244321}">
                <p14:modId xmlns:p14="http://schemas.microsoft.com/office/powerpoint/2010/main" val="121707157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83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A6DF804-0B57-45F8-93C0-54C90AEDB6E9}"/>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Scherer Typology of Affective States</a:t>
            </a:r>
          </a:p>
        </p:txBody>
      </p:sp>
      <p:sp>
        <p:nvSpPr>
          <p:cNvPr id="3" name="Content Placeholder 2">
            <a:extLst>
              <a:ext uri="{FF2B5EF4-FFF2-40B4-BE49-F238E27FC236}">
                <a16:creationId xmlns:a16="http://schemas.microsoft.com/office/drawing/2014/main" id="{C0EE686B-A4D8-42AE-81CD-82D2780D14B7}"/>
              </a:ext>
            </a:extLst>
          </p:cNvPr>
          <p:cNvSpPr>
            <a:spLocks noGrp="1"/>
          </p:cNvSpPr>
          <p:nvPr>
            <p:ph idx="1"/>
          </p:nvPr>
        </p:nvSpPr>
        <p:spPr>
          <a:xfrm>
            <a:off x="5573864" y="1166933"/>
            <a:ext cx="5716988" cy="4279709"/>
          </a:xfrm>
        </p:spPr>
        <p:txBody>
          <a:bodyPr anchor="ctr">
            <a:normAutofit/>
          </a:bodyPr>
          <a:lstStyle/>
          <a:p>
            <a:pPr marL="0" indent="0">
              <a:buNone/>
            </a:pPr>
            <a:r>
              <a:rPr lang="en-US" sz="1300" dirty="0"/>
              <a:t>• Emotion: brief organically synchronized … evaluation of a major event 	</a:t>
            </a:r>
          </a:p>
          <a:p>
            <a:pPr marL="0" indent="0">
              <a:buNone/>
            </a:pPr>
            <a:r>
              <a:rPr lang="en-US" sz="1300" dirty="0"/>
              <a:t>	</a:t>
            </a:r>
            <a:r>
              <a:rPr lang="en-US" sz="1000" dirty="0">
                <a:latin typeface="Arial" panose="020B0604020202020204" pitchFamily="34" charset="0"/>
                <a:cs typeface="Arial" panose="020B0604020202020204" pitchFamily="34" charset="0"/>
              </a:rPr>
              <a:t>• angry, sad, joyful, fearful, ashamed, proud, elated </a:t>
            </a:r>
          </a:p>
          <a:p>
            <a:pPr marL="0" indent="0">
              <a:buNone/>
            </a:pPr>
            <a:r>
              <a:rPr lang="en-US" sz="1300" dirty="0"/>
              <a:t>• Mood: diffuse non-caused low-intensity long-duration change in subjective feeling </a:t>
            </a:r>
          </a:p>
          <a:p>
            <a:pPr marL="0" indent="0">
              <a:buNone/>
            </a:pPr>
            <a:r>
              <a:rPr lang="en-US" sz="1300" dirty="0"/>
              <a:t>	</a:t>
            </a:r>
            <a:r>
              <a:rPr lang="en-US" sz="1000" dirty="0">
                <a:latin typeface="Arial" panose="020B0604020202020204" pitchFamily="34" charset="0"/>
                <a:cs typeface="Arial" panose="020B0604020202020204" pitchFamily="34" charset="0"/>
              </a:rPr>
              <a:t>• cheerful, gloomy, irritable, listless, depressed, buoyant </a:t>
            </a:r>
          </a:p>
          <a:p>
            <a:pPr marL="0" indent="0">
              <a:buNone/>
            </a:pPr>
            <a:r>
              <a:rPr lang="en-US" sz="1300" dirty="0"/>
              <a:t>• Interpersonal stances: affective stance toward another person in a specific interaction </a:t>
            </a:r>
          </a:p>
          <a:p>
            <a:pPr marL="0" indent="0">
              <a:buNone/>
            </a:pPr>
            <a:r>
              <a:rPr lang="en-US" sz="1300" dirty="0"/>
              <a:t>	</a:t>
            </a:r>
            <a:r>
              <a:rPr lang="en-US" sz="1000" dirty="0">
                <a:latin typeface="Arial" panose="020B0604020202020204" pitchFamily="34" charset="0"/>
                <a:cs typeface="Arial" panose="020B0604020202020204" pitchFamily="34" charset="0"/>
              </a:rPr>
              <a:t>• friendly, flirtatious, distant, cold, warm, supportive, contemptuous </a:t>
            </a:r>
          </a:p>
          <a:p>
            <a:pPr marL="0" indent="0">
              <a:buNone/>
            </a:pPr>
            <a:r>
              <a:rPr lang="en-US" sz="1300" dirty="0"/>
              <a:t>• Attitudes: enduring, affectively colored beliefs, dispositions towards objects or persons </a:t>
            </a:r>
          </a:p>
          <a:p>
            <a:pPr marL="0" indent="0">
              <a:buNone/>
            </a:pPr>
            <a:r>
              <a:rPr lang="en-US" sz="1300" dirty="0"/>
              <a:t>	</a:t>
            </a:r>
            <a:r>
              <a:rPr lang="en-US" sz="1000" dirty="0">
                <a:latin typeface="Arial" panose="020B0604020202020204" pitchFamily="34" charset="0"/>
                <a:cs typeface="Arial" panose="020B0604020202020204" pitchFamily="34" charset="0"/>
              </a:rPr>
              <a:t>• liking, loving, hating, valuing, desiring </a:t>
            </a:r>
          </a:p>
          <a:p>
            <a:pPr marL="0" indent="0">
              <a:buNone/>
            </a:pPr>
            <a:r>
              <a:rPr lang="en-US" sz="1300" dirty="0"/>
              <a:t>• Personality traits: stable personality dispositions and typical behavior tendencies 	</a:t>
            </a:r>
          </a:p>
          <a:p>
            <a:pPr marL="0" indent="0">
              <a:buNone/>
            </a:pPr>
            <a:r>
              <a:rPr lang="en-US" sz="1300" dirty="0"/>
              <a:t>	</a:t>
            </a:r>
            <a:r>
              <a:rPr lang="en-US" sz="1000" dirty="0">
                <a:latin typeface="Arial" panose="020B0604020202020204" pitchFamily="34" charset="0"/>
                <a:cs typeface="Arial" panose="020B0604020202020204" pitchFamily="34" charset="0"/>
              </a:rPr>
              <a:t>• nervous, anxious, reckless, morose, hostile, jealous</a:t>
            </a:r>
          </a:p>
        </p:txBody>
      </p:sp>
    </p:spTree>
    <p:extLst>
      <p:ext uri="{BB962C8B-B14F-4D97-AF65-F5344CB8AC3E}">
        <p14:creationId xmlns:p14="http://schemas.microsoft.com/office/powerpoint/2010/main" val="96249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TotalTime>
  <Words>2299</Words>
  <Application>Microsoft Office PowerPoint</Application>
  <PresentationFormat>Widescreen</PresentationFormat>
  <Paragraphs>243</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Symbol</vt:lpstr>
      <vt:lpstr>Tw Cen MT</vt:lpstr>
      <vt:lpstr>Wingdings</vt:lpstr>
      <vt:lpstr>Office Theme</vt:lpstr>
      <vt:lpstr>Sentiment Analysis </vt:lpstr>
      <vt:lpstr>Sentiment Analysis</vt:lpstr>
      <vt:lpstr>Positive or Negative Opinions</vt:lpstr>
      <vt:lpstr>Sentiment analysis has many other names</vt:lpstr>
      <vt:lpstr>Intro</vt:lpstr>
      <vt:lpstr>Importance</vt:lpstr>
      <vt:lpstr>Why sentiment analysis?</vt:lpstr>
      <vt:lpstr>Applications of Sentiment Analysis </vt:lpstr>
      <vt:lpstr>Scherer Typology of Affective States</vt:lpstr>
      <vt:lpstr>Sentiment Analysis</vt:lpstr>
      <vt:lpstr>Opinion</vt:lpstr>
      <vt:lpstr>Example </vt:lpstr>
      <vt:lpstr>Entity and aspect/feature level</vt:lpstr>
      <vt:lpstr>Types of Opinions </vt:lpstr>
      <vt:lpstr>Entity and Aspect  (Liu, Web Data Mining book, 2006)</vt:lpstr>
      <vt:lpstr>Opinion definition (Liu, a Ch. in NLP handbook)</vt:lpstr>
      <vt:lpstr>Quintuples in previous examples</vt:lpstr>
      <vt:lpstr>Alternative terminology</vt:lpstr>
      <vt:lpstr>From unstructured to structure </vt:lpstr>
      <vt:lpstr>Sentiment Classification: doc-level (Pang  and Lee, et al 2002 and Turney 2002)</vt:lpstr>
      <vt:lpstr>Subjectivity</vt:lpstr>
      <vt:lpstr>Subjectivity Analysis (Wiebe et al 2004)</vt:lpstr>
      <vt:lpstr>Rational and emotional evaluations</vt:lpstr>
      <vt:lpstr>Feature-Based Sentiment Analysis</vt:lpstr>
      <vt:lpstr>Opinion Summary</vt:lpstr>
      <vt:lpstr>Feature-Based Opinion Summary  (Hu &amp; Liu, KDD-2004)</vt:lpstr>
      <vt:lpstr>Visual Comparison (Liu et al. WWW-2005)</vt:lpstr>
      <vt:lpstr>Aspect-based opinion summary</vt:lpstr>
      <vt:lpstr>Sentiment Analysis is Challenging!</vt:lpstr>
      <vt:lpstr>Sentiment Analysis requires solving several IE problems</vt:lpstr>
      <vt:lpstr>Easier and harder problems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dc:title>
  <dc:creator>syed shah</dc:creator>
  <cp:lastModifiedBy>syed shah</cp:lastModifiedBy>
  <cp:revision>4</cp:revision>
  <dcterms:created xsi:type="dcterms:W3CDTF">2020-04-07T19:00:17Z</dcterms:created>
  <dcterms:modified xsi:type="dcterms:W3CDTF">2020-04-09T01:49:06Z</dcterms:modified>
</cp:coreProperties>
</file>