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B9DA-5091-4FB1-8331-9D9DB8789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FB5C-F98F-4A2E-A204-70BA4E93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5737-6DDA-4993-8ED5-39142A56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C8CD-308D-42F3-81FB-A6F58CA2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58B02-079C-45B9-9BF1-81410EBB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45E5-8E80-4D01-93D4-F1445E0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0E546-BCAA-4586-A893-ACBA8B5AE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3627-43CA-4090-A216-AEEC59D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DEC5-B525-4F72-A7B5-2BC3165F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F2EA-3AC8-4ED9-96A5-865E21CF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9E48-1736-49ED-B0BF-2D8D3FC82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00A5E-447E-4934-AA26-976818961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DD35-C557-46CF-B87F-E0BD2D3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C0AD-4ADA-4852-BBCF-DDD6607C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44C9-BA49-42FA-8215-4DCBA61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FB5E-C4DF-48A9-B248-8E7B708F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214F-1DA6-4C20-8095-8A67439A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DA8A-D7E3-4F24-B8D2-4AB5A6BE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2B1E-4111-4288-998A-3CEDB485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38FC-66D3-4373-A7FA-CC5D4338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1249-5781-4AD8-A847-30D9D371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465AB-22EC-4D19-88B8-04CF50A1B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911B-BDAF-4C7C-8806-13375269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FA63-434B-4990-AEC8-3335D550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3E64-9D85-4E60-A448-F3AD1FC7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6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2146-CE45-400B-ABED-F03B05FC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2FDC-40D2-45F0-BDAE-D2C6DE20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85480-A53E-4DD6-A74D-F1F537EA8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BFD65-2F6D-4F68-AE98-80FC590A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6B9AC-22AB-4D3A-A390-60CF09FC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F6CF1-D6BD-43C0-A6E1-254039C9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9136-3348-40C5-8A03-CEEC77AA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CAAE9-B856-47FC-926F-B9D28C73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F2373-BF65-4CA1-907C-7E3857C2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D1B10-B521-49B4-8623-EA5712BE1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15414-EBD9-45D4-8F88-102B744AA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E5B89-006C-424F-A922-AF661CE5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BF223-AB8F-4976-836D-21F87AE3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2DEE3-A5E3-41FB-9303-1930A23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0EE-F210-42FF-8256-46AB79E6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74171-8AE9-41F2-9DEB-CED9FE46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F4719-A90D-4642-9C88-CB304295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8782D-BC10-40C6-945B-361CC0B1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2D9AE-D37B-43BD-AF01-AB508D69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B90CC-C83A-4BBA-A8D6-89FA1E10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4FF8F-0F56-4493-A860-ED6A9C50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4AB4-67CC-4449-A314-70B08464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0E77-86E7-4447-99F1-293438DA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F1A1D-8E38-4760-AC88-39CFAA3F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F4D33-D70A-4948-B51A-C494F4DE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1200-EE61-4FA5-B66E-F1AD1778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6BAD-7AE8-452B-8015-5B2F217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BE7F-265D-4120-9728-22B42358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2A86F-1443-4143-8E1E-7FD05E01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D2A8-F829-4337-AC53-868818ED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A689E-DAB6-4B76-ADCB-A1B3639C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70D65-11E4-4C0C-9725-AFFF1CA0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83A0-EBE6-43F5-8C91-F9B1AD4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5A083-78FE-46AD-8602-E24B3022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32BF-39D6-4E46-B53D-C70A1014D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8261-03F4-4DEC-9B31-25695996A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B4557-45A9-4F80-866E-AABA2997C775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3194-6B97-46EA-9E7F-7116BB76F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2C9B-B857-44E6-BEDD-77237A00C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2212-D3F0-4145-AE09-7C5F60DE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0B7813D-B76D-400E-BFDE-AA4BA0BFA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178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FF7-69EC-4CF6-84E0-64E27208F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6"/>
            <a:ext cx="10512552" cy="3360625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chemeClr val="bg1"/>
                </a:solidFill>
              </a:rPr>
              <a:t>Tutorial 12 –RNN-LSTM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EFFEF-4567-4A31-AE8D-AE7886FC5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119928"/>
            <a:ext cx="10494264" cy="1366472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KDM- Spring 2020</a:t>
            </a:r>
          </a:p>
        </p:txBody>
      </p:sp>
    </p:spTree>
    <p:extLst>
      <p:ext uri="{BB962C8B-B14F-4D97-AF65-F5344CB8AC3E}">
        <p14:creationId xmlns:p14="http://schemas.microsoft.com/office/powerpoint/2010/main" val="398772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DB55-5D56-485D-8B3E-B675400C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06E1-DBCA-4F53-B7D9-69101927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1900" dirty="0"/>
              <a:t>Understand the distribution better.</a:t>
            </a:r>
          </a:p>
          <a:p>
            <a:r>
              <a:rPr lang="en-US" sz="1900" dirty="0"/>
              <a:t>Analyze the labels and look at the distribution of each class.</a:t>
            </a:r>
          </a:p>
          <a:p>
            <a:r>
              <a:rPr lang="en-US" sz="1900" dirty="0"/>
              <a:t>A visualization chart can help in analyzing the data 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C2B7B-7A6E-4A23-80FB-15A48666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4273545"/>
            <a:ext cx="6096002" cy="1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7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83A5E-001E-46D5-B8B3-089E392F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/>
              <a:t>Class Imbalance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9A0C-C11B-4EAA-B97F-8916862C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The data is unbalanced.</a:t>
            </a:r>
          </a:p>
          <a:p>
            <a:r>
              <a:rPr lang="en-US" sz="2000" dirty="0"/>
              <a:t>There are more legitimate messages than spams </a:t>
            </a:r>
          </a:p>
          <a:p>
            <a:r>
              <a:rPr lang="en-US" sz="2000" dirty="0"/>
              <a:t>ham = 4825 messages and spam= 747 messages</a:t>
            </a:r>
          </a:p>
          <a:p>
            <a:r>
              <a:rPr lang="en-US" sz="2000" dirty="0"/>
              <a:t>~87% of data is ham class and ~13% is spam class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6EB3A-E338-472A-856D-3D2DE512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88963"/>
            <a:ext cx="6250769" cy="37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59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34785-0138-4E42-9142-DEFE0CCF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/>
              <a:t>How to solve class imbalance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59B1-B73E-49D7-8831-7AB39ACD4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Usually there are various techniques to handle class imbalance in the data, but the two widely used one are: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Random Oversampling: Randomly duplicate examples in the minority class.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Random Undersampling: Randomly delete examples in the majority class.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This will be the ICP task </a:t>
            </a:r>
          </a:p>
        </p:txBody>
      </p:sp>
    </p:spTree>
    <p:extLst>
      <p:ext uri="{BB962C8B-B14F-4D97-AF65-F5344CB8AC3E}">
        <p14:creationId xmlns:p14="http://schemas.microsoft.com/office/powerpoint/2010/main" val="931921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140-9382-4449-81DA-A92E8D4D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210C-8EFD-4909-B9F1-86A93931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Create input and output vectors.</a:t>
            </a:r>
          </a:p>
          <a:p>
            <a:r>
              <a:rPr lang="en-US" sz="2400"/>
              <a:t>Process the labels.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36CC1-9965-47DD-8835-E2CC9269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90" y="4189306"/>
            <a:ext cx="3099274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72A-F64E-49A6-998F-C29F13F3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6D25-77F8-42C4-8972-CCFC894E7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 dirty="0"/>
              <a:t>Split into training and test data.</a:t>
            </a:r>
          </a:p>
          <a:p>
            <a:r>
              <a:rPr lang="en-US" sz="2400" dirty="0"/>
              <a:t>Notice the test set is 15% and training is 85%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3F1A9-B253-404C-A235-59214F92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4037428"/>
            <a:ext cx="7790094" cy="10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6096-1752-4E58-9A43-C7933D70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360E-1F15-45B3-B4DC-C470D249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 the data and convert the text to sequences.</a:t>
            </a:r>
          </a:p>
          <a:p>
            <a:r>
              <a:rPr lang="en-US" dirty="0"/>
              <a:t>Add padding to ensure that all the sequences have the same shape.</a:t>
            </a:r>
          </a:p>
          <a:p>
            <a:r>
              <a:rPr lang="en-US" dirty="0"/>
              <a:t>There are many ways of taking the </a:t>
            </a:r>
            <a:r>
              <a:rPr lang="en-US" dirty="0" err="1"/>
              <a:t>max_len</a:t>
            </a:r>
            <a:r>
              <a:rPr lang="en-US" dirty="0"/>
              <a:t> and here an arbitrary length of 150 is chosen.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302BA-A695-4560-BD66-BBDC96B94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17" y="3981157"/>
            <a:ext cx="9391650" cy="15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8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48D5-635B-4A0C-9312-EF37520D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RNN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3395-6EAE-4DDB-8AF6-7C28CF79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Define the RNN structure.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FD78F-48B3-439A-B326-A990B4B0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4" y="3429000"/>
            <a:ext cx="5731271" cy="21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3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2559-EDFA-43B3-8B3D-6518CC8C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8BA5-65AC-4C1D-8EF7-284C0ED9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Call the function and compile the model.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3B7D8-876E-4A7B-A09A-138C962D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88" y="3618124"/>
            <a:ext cx="7417040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80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21C5-6FE0-406A-92EE-1BE0235C2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7FBB-E4D8-4CA0-A7B2-FE5AE014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Fit on the training data.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80F8E-2A39-477C-BFE8-EE53B247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3519064"/>
            <a:ext cx="10452296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00D3-5C2B-4134-B296-0EFD2D76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Processing the test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D90C-3876-4870-84D9-6097DF4D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Process the test set data.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D7188-74F2-4D10-A70D-362D29D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3798278"/>
            <a:ext cx="7318566" cy="13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03282-94A5-4592-849C-35BDD9E7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DC73F-21CF-44EC-A39F-89ECE4FB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Develop an LSTM Model using python</a:t>
            </a:r>
          </a:p>
          <a:p>
            <a:r>
              <a:rPr lang="en-US" sz="2400">
                <a:solidFill>
                  <a:schemeClr val="bg1"/>
                </a:solidFill>
              </a:rPr>
              <a:t>Perform text classification with this LSTM model</a:t>
            </a:r>
          </a:p>
        </p:txBody>
      </p:sp>
    </p:spTree>
    <p:extLst>
      <p:ext uri="{BB962C8B-B14F-4D97-AF65-F5344CB8AC3E}">
        <p14:creationId xmlns:p14="http://schemas.microsoft.com/office/powerpoint/2010/main" val="1345894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D73E-843E-4BDF-9564-C5AD8265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541A-02A6-4263-9F22-2EF073E3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model on the test set.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2757-5F0E-4E6B-A35A-D7B0B2402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2855743"/>
            <a:ext cx="8989255" cy="711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B5BC8D-365B-41C7-8897-32B0E061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7113"/>
            <a:ext cx="9322629" cy="10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1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36E3-965A-424A-92F6-A0CAE5B7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38B1-52BF-4FD7-8936-970CEF6B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data imbalance issue with either random Undersampling or random oversampling.</a:t>
            </a:r>
          </a:p>
          <a:p>
            <a:r>
              <a:rPr lang="en-US" dirty="0"/>
              <a:t>Report on new class ratio</a:t>
            </a:r>
          </a:p>
          <a:p>
            <a:r>
              <a:rPr lang="en-US" dirty="0"/>
              <a:t>Compare the model performance on </a:t>
            </a:r>
            <a:r>
              <a:rPr lang="en-US"/>
              <a:t>this modified </a:t>
            </a:r>
            <a:r>
              <a:rPr lang="en-US" dirty="0"/>
              <a:t>data. </a:t>
            </a:r>
          </a:p>
        </p:txBody>
      </p:sp>
    </p:spTree>
    <p:extLst>
      <p:ext uri="{BB962C8B-B14F-4D97-AF65-F5344CB8AC3E}">
        <p14:creationId xmlns:p14="http://schemas.microsoft.com/office/powerpoint/2010/main" val="14482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DC5D7-0B27-41C1-872E-1E2BF2D9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16E4-B150-44CC-B0B7-81191B2F4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SMS Spam Collection is a set of SMS tagged messages that have been collected for SMS Spam research. </a:t>
            </a:r>
          </a:p>
          <a:p>
            <a:r>
              <a:rPr lang="en-US" sz="2400">
                <a:solidFill>
                  <a:schemeClr val="bg1"/>
                </a:solidFill>
              </a:rPr>
              <a:t>It contains 5,574  SMS messages in English, tagged ham (legitimate) or spam.</a:t>
            </a:r>
          </a:p>
          <a:p>
            <a:r>
              <a:rPr lang="en-US" sz="2400">
                <a:solidFill>
                  <a:schemeClr val="bg1"/>
                </a:solidFill>
              </a:rPr>
              <a:t>The files contain one message per line. Each line is composed by two columns: v1 contains the label (ham or spam) and v2 contains the raw text.</a:t>
            </a:r>
          </a:p>
        </p:txBody>
      </p:sp>
    </p:spTree>
    <p:extLst>
      <p:ext uri="{BB962C8B-B14F-4D97-AF65-F5344CB8AC3E}">
        <p14:creationId xmlns:p14="http://schemas.microsoft.com/office/powerpoint/2010/main" val="303649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66E7E-D008-4653-99C1-3CCB7D4E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C62E-CF42-4369-9E4C-FABF90E40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Binary classification </a:t>
            </a:r>
          </a:p>
          <a:p>
            <a:r>
              <a:rPr lang="en-US" sz="2400">
                <a:solidFill>
                  <a:schemeClr val="bg1"/>
                </a:solidFill>
              </a:rPr>
              <a:t>Given a SMS, can it be automatically classified as spam or ham?</a:t>
            </a:r>
          </a:p>
        </p:txBody>
      </p:sp>
    </p:spTree>
    <p:extLst>
      <p:ext uri="{BB962C8B-B14F-4D97-AF65-F5344CB8AC3E}">
        <p14:creationId xmlns:p14="http://schemas.microsoft.com/office/powerpoint/2010/main" val="21854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CA44-B45A-4504-982E-4898AB20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Import the necessary libraries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2575D-3F70-4907-AD9A-5F278D08D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44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553E3-0ABA-4533-B487-154C548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D166-D944-4019-9B7F-2730B529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/>
              <a:t>Save the data file (spam.csv) on your google drive.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4E72C-79C9-4496-A567-D3B790B5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48321"/>
            <a:ext cx="6250769" cy="40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3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F9D4-ACE4-4337-B3FB-E7BE93C1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Mounting the google drive on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42F9-3B10-4C16-AB80-A6F0D0AB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Run the following code on the colab and copy and paste the key from the link that will be displayed after running the code.</a:t>
            </a:r>
          </a:p>
          <a:p>
            <a:pPr marL="0" indent="0">
              <a:buNone/>
            </a:pPr>
            <a:r>
              <a:rPr lang="en-US" sz="240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3118A-250C-49EC-8531-FB8E2F3B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3564784"/>
            <a:ext cx="7790094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DDE8-A605-4414-8D73-451CA923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47DB-4359-45CB-868B-1CDD4F74F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Read the data as pandas data frame</a:t>
            </a:r>
          </a:p>
          <a:p>
            <a:r>
              <a:rPr lang="en-US" sz="2400"/>
              <a:t>The file path should be: '/content/drive/  + location of the data on your google drive’  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978EC-3F57-401E-BBFA-521DFD34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0" y="3901384"/>
            <a:ext cx="7065348" cy="12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3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8C35-5E9C-48D9-8CBF-A1C30A57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Filtering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4EE7-AD56-4AF6-95C4-E120EFCE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2400"/>
              <a:t>Drop irrelevant columns “</a:t>
            </a:r>
            <a:r>
              <a:rPr lang="nn-NO" sz="2400"/>
              <a:t>Unnamed: 2, Unnamed: 3, Unnamed: 4’’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D7CF3-E4C3-4CCF-BE9F-9B637A96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26" y="3618124"/>
            <a:ext cx="6096002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6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477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Tutorial 12 –RNN-LSTM</vt:lpstr>
      <vt:lpstr>Goal</vt:lpstr>
      <vt:lpstr>Data</vt:lpstr>
      <vt:lpstr>Problem statement </vt:lpstr>
      <vt:lpstr>Import the necessary libraries</vt:lpstr>
      <vt:lpstr>Dataset</vt:lpstr>
      <vt:lpstr>Mounting the google drive on Colab</vt:lpstr>
      <vt:lpstr>Reading the Data</vt:lpstr>
      <vt:lpstr>Filtering data</vt:lpstr>
      <vt:lpstr>Data analysis </vt:lpstr>
      <vt:lpstr>Class Imbalance </vt:lpstr>
      <vt:lpstr>How to solve class imbalance </vt:lpstr>
      <vt:lpstr>Preprocessing </vt:lpstr>
      <vt:lpstr>Preprocessing </vt:lpstr>
      <vt:lpstr>Preprocessing </vt:lpstr>
      <vt:lpstr>RNN structure </vt:lpstr>
      <vt:lpstr>Model</vt:lpstr>
      <vt:lpstr>Fitting the model</vt:lpstr>
      <vt:lpstr>Processing the test data </vt:lpstr>
      <vt:lpstr>Model Evaluation </vt:lpstr>
      <vt:lpstr>ICP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12 –RNN-LSTM</dc:title>
  <dc:creator>syed shah</dc:creator>
  <cp:lastModifiedBy>syed shah</cp:lastModifiedBy>
  <cp:revision>3</cp:revision>
  <dcterms:created xsi:type="dcterms:W3CDTF">2020-04-23T09:35:27Z</dcterms:created>
  <dcterms:modified xsi:type="dcterms:W3CDTF">2020-04-23T09:45:22Z</dcterms:modified>
</cp:coreProperties>
</file>