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73" r:id="rId4"/>
    <p:sldId id="274" r:id="rId5"/>
    <p:sldId id="287" r:id="rId6"/>
    <p:sldId id="275" r:id="rId7"/>
    <p:sldId id="276" r:id="rId8"/>
    <p:sldId id="277" r:id="rId9"/>
    <p:sldId id="279" r:id="rId10"/>
    <p:sldId id="285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D345D-D66C-4927-AA87-A5382820B5ED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6C09D-6093-4427-8850-48EB575AE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21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F872-CCE7-4C27-994B-13FE41C6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C10E9-68BA-4E8C-BF43-9FE9B311D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675D4-9562-4383-B854-B71941D1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44AE-70B9-45BC-AEC6-CB42D968A308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50D77-6196-4A77-99B5-B2EBD945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62121-A910-41CB-9946-A610DE7A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1A3-55E6-415F-A628-FC382AFD9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9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6062-9C65-4BBC-B212-1C714473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30317-C3A8-4F38-BFBF-E2C8707EA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3E100-5867-4821-8420-FDF6AA6F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44AE-70B9-45BC-AEC6-CB42D968A308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3C4AC-BE93-437B-A105-05015BC5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F61EA-E1F2-4DBB-9E49-AB217393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1A3-55E6-415F-A628-FC382AFD9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5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88114-D2D1-4A36-8B45-6DE63B26F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C057C-834F-4CAC-A702-7CC210FDD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C56DE-68C6-45E5-975D-51BB7829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44AE-70B9-45BC-AEC6-CB42D968A308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4FBFC-ADBD-4EBE-B078-1EEE9070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ABF2F-D012-4488-B313-AF2B0955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1A3-55E6-415F-A628-FC382AFD9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79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347E-BF4D-42F1-8FFD-9118B6C8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4CB62-2EDD-46D5-9729-A95279445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D8593-D6F1-4C84-A417-300DF574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44AE-70B9-45BC-AEC6-CB42D968A308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E0C7-84D2-48D8-9EBB-6D8385D5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F826-1FB6-4104-81BD-1134F4BA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1A3-55E6-415F-A628-FC382AFD9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0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4375-425F-4E47-BD09-977AC78A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5BE9B-4E4D-47FB-99F6-413027DC7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4E217-9EFC-4788-B767-73754BD7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44AE-70B9-45BC-AEC6-CB42D968A308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6C4AC-A191-4422-93A2-805F6B59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9B631-DD32-4C44-BF7A-C72E7ABF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1A3-55E6-415F-A628-FC382AFD9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54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CEF5-AAB6-4235-87BD-DDA9EFE9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DB6E4-68C8-40C2-BBA7-88B6BBD9D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E15E3-713A-47BA-9E97-5E9CDE15B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7107F-9C45-4E7A-9DE7-4A17A619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44AE-70B9-45BC-AEC6-CB42D968A308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27B29-A052-4DBD-BAC7-B2E2B407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42353-07B4-4695-A7B3-97EB105D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1A3-55E6-415F-A628-FC382AFD9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03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1821-16AB-48A9-8618-673B84CF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4ED1C-9D3E-4207-A819-30A7915E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5AFA5-DF26-4A7F-8CE6-8620B15D9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EF7C1-49D2-4C03-950A-76AE367BB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CA9EB-0F4F-41D4-836C-B6DB1C191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A440A-E6B3-42E2-BCBB-11BEFD75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44AE-70B9-45BC-AEC6-CB42D968A308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435CD-5D6C-4DA4-B027-ACA25975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3A37E-C29E-469F-A5CF-7427FF4E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1A3-55E6-415F-A628-FC382AFD9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06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9914-4E08-467C-8781-050A6EA2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B33B7-2B86-4610-9C51-033B34BB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44AE-70B9-45BC-AEC6-CB42D968A308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421B0-17E5-40BB-BF0F-28709BCC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A5047-07A6-4F3A-AC7F-80F6EA14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1A3-55E6-415F-A628-FC382AFD9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72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45784-FE36-447C-B788-A7212C9D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44AE-70B9-45BC-AEC6-CB42D968A308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992FC-5F88-4A68-9CF3-0234E1E5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2653B-8CE3-450C-9AD8-43C06376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1A3-55E6-415F-A628-FC382AFD9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7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95F19-82EB-4F92-86CB-360AF9AE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87604-AA05-4AEE-B0CA-37FA42C2A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9AC71-65FB-459F-AD0F-5B89FBCF1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163E5-FC3C-4AD6-A463-8B430014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44AE-70B9-45BC-AEC6-CB42D968A308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28443-99B2-46FD-B525-F8A40116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05A1C-B223-4CBB-8106-34F9B197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1A3-55E6-415F-A628-FC382AFD9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7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BA8C-8D00-46A5-BE98-4DB1BA2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0C6E8-E484-4D36-8F41-5EAA718FC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23AE9-5D38-4547-B98B-DE3CCC3D5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849D1-9383-42BA-95F8-F08E20FF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44AE-70B9-45BC-AEC6-CB42D968A308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0D639-4A21-44BF-8C3B-BF790F8D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44524-CBAB-439B-82FF-EADB43CD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1A3-55E6-415F-A628-FC382AFD9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72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413C9-9288-424D-A089-F202F4025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ABF4F-0B2B-481F-98AC-22A13FA8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EEB56-32E3-4AB3-BB36-6FEA8C440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644AE-70B9-45BC-AEC6-CB42D968A308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56336-EABA-45B2-9B46-E28A93772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C1BB2-EA33-460C-9403-D81E2B940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BE1A3-55E6-415F-A628-FC382AFD9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78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CS5560 </a:t>
            </a:r>
            <a:br>
              <a:rPr lang="en-US" dirty="0"/>
            </a:br>
            <a:r>
              <a:rPr lang="en-US" dirty="0"/>
              <a:t>Knowledge Discovery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Tutorial 6</a:t>
            </a:r>
          </a:p>
        </p:txBody>
      </p:sp>
    </p:spTree>
    <p:extLst>
      <p:ext uri="{BB962C8B-B14F-4D97-AF65-F5344CB8AC3E}">
        <p14:creationId xmlns:p14="http://schemas.microsoft.com/office/powerpoint/2010/main" val="2690608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2CDD-033D-4CF1-95AF-E049E69B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Saving the model results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A7547-16A2-4DE0-AD89-C57B871D9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96" y="1973828"/>
            <a:ext cx="7790937" cy="713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721D9D-6C25-4DEA-B97E-960F6A51E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345" y="1757654"/>
            <a:ext cx="32861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FEA4-D4FE-49EF-AC75-6B56BF88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dynamic visualization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73432-5BA6-49A4-9F47-5F14759A9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83" y="1524388"/>
            <a:ext cx="5915025" cy="102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E8476F-B517-4453-9B2C-AD33FAA26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208" y="2910246"/>
            <a:ext cx="7190792" cy="340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3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LDA</a:t>
            </a:r>
          </a:p>
          <a:p>
            <a:pPr lvl="1"/>
            <a:r>
              <a:rPr lang="en-US" dirty="0"/>
              <a:t>python Implementation of LDA (genism)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9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 (LDA)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LDA is a generative statistical model that allows sets of observations to be explained by unobserved groups that explain why some parts of the data are similar. </a:t>
            </a:r>
          </a:p>
        </p:txBody>
      </p:sp>
    </p:spTree>
    <p:extLst>
      <p:ext uri="{BB962C8B-B14F-4D97-AF65-F5344CB8AC3E}">
        <p14:creationId xmlns:p14="http://schemas.microsoft.com/office/powerpoint/2010/main" val="219733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 (LDA)</a:t>
            </a:r>
          </a:p>
        </p:txBody>
      </p:sp>
      <p:pic>
        <p:nvPicPr>
          <p:cNvPr id="1028" name="Picture 4" descr="http://deliveryimages.acm.org/10.1145/2140000/2133826/figs/f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050" y="1825625"/>
            <a:ext cx="78459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72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9EDB-BEA6-4BD7-9FB1-5C715954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to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5CA58-ADBC-43AC-9D7B-BB53B1618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following with “pip install” in the terminal</a:t>
            </a:r>
          </a:p>
          <a:p>
            <a:pPr lvl="1"/>
            <a:r>
              <a:rPr lang="en-US" dirty="0" err="1"/>
              <a:t>nltk</a:t>
            </a:r>
            <a:endParaRPr lang="en-US" dirty="0"/>
          </a:p>
          <a:p>
            <a:pPr lvl="1"/>
            <a:r>
              <a:rPr lang="en-US" dirty="0" err="1"/>
              <a:t>gensim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pyLDAvis</a:t>
            </a:r>
            <a:endParaRPr lang="en-US" dirty="0"/>
          </a:p>
          <a:p>
            <a:pPr lvl="1"/>
            <a:r>
              <a:rPr lang="en-US" dirty="0" err="1"/>
              <a:t>IPython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9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  <a:r>
              <a:rPr lang="en-US" dirty="0" err="1"/>
              <a:t>Gensim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Setting Parameters such as</a:t>
            </a:r>
          </a:p>
          <a:p>
            <a:pPr lvl="1"/>
            <a:r>
              <a:rPr lang="en-US" dirty="0"/>
              <a:t>Input Path (Folder Location)</a:t>
            </a:r>
          </a:p>
          <a:p>
            <a:pPr lvl="1"/>
            <a:r>
              <a:rPr lang="en-US" dirty="0"/>
              <a:t>Number of Topics (</a:t>
            </a:r>
            <a:r>
              <a:rPr lang="en-US" i="1" dirty="0"/>
              <a:t>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Number of words per </a:t>
            </a:r>
            <a:r>
              <a:rPr lang="en-US" dirty="0" err="1"/>
              <a:t>topc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DE8E5D-B605-44BB-9FCF-676344DCC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54" y="1889988"/>
            <a:ext cx="5282447" cy="15390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30546D-D7B1-4D3D-8A9B-B797CC9AD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15" y="3579295"/>
            <a:ext cx="70199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1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  <a:r>
              <a:rPr lang="en-US" dirty="0" err="1"/>
              <a:t>Gensim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072" y="1842101"/>
            <a:ext cx="3739409" cy="4351338"/>
          </a:xfrm>
        </p:spPr>
        <p:txBody>
          <a:bodyPr>
            <a:normAutofit/>
          </a:bodyPr>
          <a:lstStyle/>
          <a:p>
            <a:r>
              <a:rPr lang="en-US" dirty="0"/>
              <a:t>LDA Dataset is preprocess in following steps</a:t>
            </a:r>
          </a:p>
          <a:p>
            <a:pPr marL="0" indent="0">
              <a:buNone/>
            </a:pPr>
            <a:r>
              <a:rPr lang="en-US" dirty="0"/>
              <a:t>Data =&gt; NLP =&gt; </a:t>
            </a:r>
            <a:r>
              <a:rPr lang="en-US" dirty="0" err="1"/>
              <a:t>StopWordRemoval</a:t>
            </a:r>
            <a:r>
              <a:rPr lang="en-US" dirty="0"/>
              <a:t> =&gt; TF =&gt; TFIDF</a:t>
            </a:r>
          </a:p>
          <a:p>
            <a:pPr marL="0" indent="0">
              <a:buNone/>
            </a:pPr>
            <a:r>
              <a:rPr lang="en-US" dirty="0"/>
              <a:t>TFIDF Vector is sent to LDA.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1A195-BA34-470D-9A34-7BD1DE675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228" y="627897"/>
            <a:ext cx="4800610" cy="2777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712E0E-C249-4AC9-B056-891F1CA9C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101" y="3775464"/>
            <a:ext cx="5076952" cy="26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4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Python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Identifying the corpus details.</a:t>
            </a:r>
          </a:p>
          <a:p>
            <a:r>
              <a:rPr lang="en-US" dirty="0"/>
              <a:t>Create LDA Model based on the parameters given</a:t>
            </a:r>
          </a:p>
          <a:p>
            <a:r>
              <a:rPr lang="en-US" dirty="0"/>
              <a:t>LDA is run on top of the corpus.</a:t>
            </a:r>
          </a:p>
          <a:p>
            <a:r>
              <a:rPr lang="en-US" dirty="0"/>
              <a:t>The topics generated are printed out.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05758B-1436-4D1C-A67F-2FF83A656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6" y="1690687"/>
            <a:ext cx="5710335" cy="283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Input and Output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Input</a:t>
            </a:r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Output</a:t>
            </a:r>
          </a:p>
          <a:p>
            <a:pPr marL="0" indent="0">
              <a:buNone/>
            </a:pPr>
            <a:endParaRPr lang="en-US" b="1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B96EC4-F4EB-4794-AD18-B41D16B6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39" y="2359025"/>
            <a:ext cx="3181350" cy="3952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A8C514-CAC6-4EF9-9D22-46F64038D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128" y="2424112"/>
            <a:ext cx="5348970" cy="28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1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168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CS5560  Knowledge Discovery Management</vt:lpstr>
      <vt:lpstr>Overview</vt:lpstr>
      <vt:lpstr>Latent Dirichlet allocation (LDA)</vt:lpstr>
      <vt:lpstr>Latent Dirichlet allocation (LDA)</vt:lpstr>
      <vt:lpstr>Python Libraries to install</vt:lpstr>
      <vt:lpstr>LDA Gensim</vt:lpstr>
      <vt:lpstr>LDA Gensim</vt:lpstr>
      <vt:lpstr>LDA Python</vt:lpstr>
      <vt:lpstr>LDA Input and Output</vt:lpstr>
      <vt:lpstr>Saving the model results </vt:lpstr>
      <vt:lpstr>LDA dynamic visualization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CS5560  Knowledge Discovery Management</dc:title>
  <dc:creator>Chandra Shekar, Mayanka (UMKC-Student)</dc:creator>
  <cp:lastModifiedBy>syed shah</cp:lastModifiedBy>
  <cp:revision>17</cp:revision>
  <dcterms:created xsi:type="dcterms:W3CDTF">2017-06-26T16:43:24Z</dcterms:created>
  <dcterms:modified xsi:type="dcterms:W3CDTF">2020-03-05T07:30:22Z</dcterms:modified>
</cp:coreProperties>
</file>